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avi" ContentType="video/x-msvide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4"/>
  </p:sldMasterIdLst>
  <p:notesMasterIdLst>
    <p:notesMasterId r:id="rId26"/>
  </p:notesMasterIdLst>
  <p:sldIdLst>
    <p:sldId id="256" r:id="rId5"/>
    <p:sldId id="288" r:id="rId6"/>
    <p:sldId id="290" r:id="rId7"/>
    <p:sldId id="317" r:id="rId8"/>
    <p:sldId id="318" r:id="rId9"/>
    <p:sldId id="323" r:id="rId10"/>
    <p:sldId id="316" r:id="rId11"/>
    <p:sldId id="324" r:id="rId12"/>
    <p:sldId id="297" r:id="rId13"/>
    <p:sldId id="325" r:id="rId14"/>
    <p:sldId id="326" r:id="rId15"/>
    <p:sldId id="319" r:id="rId16"/>
    <p:sldId id="267" r:id="rId17"/>
    <p:sldId id="298" r:id="rId18"/>
    <p:sldId id="300" r:id="rId19"/>
    <p:sldId id="268" r:id="rId20"/>
    <p:sldId id="315" r:id="rId21"/>
    <p:sldId id="281" r:id="rId22"/>
    <p:sldId id="322" r:id="rId23"/>
    <p:sldId id="329" r:id="rId24"/>
    <p:sldId id="274" r:id="rId25"/>
  </p:sldIdLst>
  <p:sldSz cx="9144000" cy="5143500" type="screen16x9"/>
  <p:notesSz cx="6858000" cy="9144000"/>
  <p:embeddedFontLst>
    <p:embeddedFont>
      <p:font typeface="HL Hoctro" panose="020B0604020202020204" charset="0"/>
      <p:regular r:id="rId27"/>
    </p:embeddedFont>
    <p:embeddedFont>
      <p:font typeface="HP001 4 hàng" panose="020B0603050302020204" pitchFamily="34" charset="0"/>
      <p:regular r:id="rId28"/>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Arial-SGK-TV" pitchFamily="2" charset="0"/>
      <p:regular r:id="rId36"/>
      <p:bold r:id="rId37"/>
      <p:italic r:id="rId38"/>
    </p:embeddedFont>
    <p:embeddedFont>
      <p:font typeface="Arial-Rounded" panose="020B0500000000000000" charset="0"/>
      <p:regular r:id="rId39"/>
      <p:bold r:id="rId40"/>
    </p:embeddedFont>
    <p:embeddedFont>
      <p:font typeface="宋体" panose="02010600030101010101" pitchFamily="2" charset="-122"/>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694160BE-F2C5-4F1F-9227-A8A060926D5B}">
          <p14:sldIdLst>
            <p14:sldId id="256"/>
            <p14:sldId id="288"/>
            <p14:sldId id="290"/>
            <p14:sldId id="317"/>
            <p14:sldId id="318"/>
            <p14:sldId id="323"/>
            <p14:sldId id="316"/>
            <p14:sldId id="324"/>
            <p14:sldId id="297"/>
            <p14:sldId id="325"/>
            <p14:sldId id="326"/>
            <p14:sldId id="319"/>
          </p14:sldIdLst>
        </p14:section>
        <p14:section name="Tiết 2" id="{47239A1A-9B72-4DA5-96A7-F8786F163078}">
          <p14:sldIdLst>
            <p14:sldId id="267"/>
            <p14:sldId id="298"/>
            <p14:sldId id="300"/>
            <p14:sldId id="268"/>
            <p14:sldId id="315"/>
            <p14:sldId id="281"/>
            <p14:sldId id="322"/>
            <p14:sldId id="329"/>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A19"/>
    <a:srgbClr val="F02EB9"/>
    <a:srgbClr val="E638B4"/>
    <a:srgbClr val="B8E67A"/>
    <a:srgbClr val="F14420"/>
    <a:srgbClr val="FF6600"/>
    <a:srgbClr val="4CA420"/>
    <a:srgbClr val="679C31"/>
    <a:srgbClr val="920000"/>
    <a:srgbClr val="F56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16" autoAdjust="0"/>
    <p:restoredTop sz="94660"/>
  </p:normalViewPr>
  <p:slideViewPr>
    <p:cSldViewPr snapToGrid="0">
      <p:cViewPr varScale="1">
        <p:scale>
          <a:sx n="117" d="100"/>
          <a:sy n="117" d="100"/>
        </p:scale>
        <p:origin x="246" y="10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gs" Target="tags/tag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314A-62AA-4D8A-A78E-CDBA8D20F6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5043D5B-4910-4BFF-8CC5-7178548BD7A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C1D261-2267-44F2-BF49-3A535AA2D9ED}"/>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5" name="Footer Placeholder 4">
            <a:extLst>
              <a:ext uri="{FF2B5EF4-FFF2-40B4-BE49-F238E27FC236}">
                <a16:creationId xmlns:a16="http://schemas.microsoft.com/office/drawing/2014/main" id="{0E5B7F4E-077F-4DF5-A61C-7C1E2D33BAF9}"/>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FD02B4AF-353C-418E-977A-46BC5CF3118C}"/>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00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69DE-5DD0-4448-90CA-E09F446998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A6003C-9816-45F6-8B6A-3A077B192A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9E80E-1EA3-4E25-8412-D1635A37C051}"/>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5" name="Footer Placeholder 4">
            <a:extLst>
              <a:ext uri="{FF2B5EF4-FFF2-40B4-BE49-F238E27FC236}">
                <a16:creationId xmlns:a16="http://schemas.microsoft.com/office/drawing/2014/main" id="{F1678A3A-A895-4358-8BFF-609AFF43EBEE}"/>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12338BA1-2CF4-4FE8-A03F-EC47E1289A2F}"/>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82133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1C627-4DA3-41EB-B8CD-7FB5CF56CDD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10EB61-3F60-40AB-9F27-F2B420CB398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23B41-6E58-446E-8653-2120B984D2F9}"/>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5" name="Footer Placeholder 4">
            <a:extLst>
              <a:ext uri="{FF2B5EF4-FFF2-40B4-BE49-F238E27FC236}">
                <a16:creationId xmlns:a16="http://schemas.microsoft.com/office/drawing/2014/main" id="{6DD54011-87BA-4858-A076-5072539824CD}"/>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CA7BD628-0A13-402B-9ADA-19083692BD1F}"/>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27299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0D75-53D7-408E-9BAE-5C59434D07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782B1-2422-4B91-8562-C4B9FF506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28DCF-42E0-4FCF-A65F-80777E63F130}"/>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5" name="Footer Placeholder 4">
            <a:extLst>
              <a:ext uri="{FF2B5EF4-FFF2-40B4-BE49-F238E27FC236}">
                <a16:creationId xmlns:a16="http://schemas.microsoft.com/office/drawing/2014/main" id="{A75B072E-4122-4AD2-8C5D-4690CE2790F8}"/>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2D234E13-A74C-45C5-BE88-28214C33B0CD}"/>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5221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840C-D3EE-4230-A0C7-433AE93108D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665662-A104-4E88-ADA0-8A51BB989E5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14B6D5-820A-448B-B339-3AC92FB9ECCF}"/>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5" name="Footer Placeholder 4">
            <a:extLst>
              <a:ext uri="{FF2B5EF4-FFF2-40B4-BE49-F238E27FC236}">
                <a16:creationId xmlns:a16="http://schemas.microsoft.com/office/drawing/2014/main" id="{3BD6F010-4711-4D50-9EC8-1D78EE17A33D}"/>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18C0D515-CB0F-4498-843F-A84A9F8D6092}"/>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08373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5CDB-84E5-44D8-8554-16E1E0BFD1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FF78E-48C8-4CE0-8415-C788AA70746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CA38D-C353-4030-A8BD-5095C4FA193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A556B-2036-48B2-9491-7B3C16E1C311}"/>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6" name="Footer Placeholder 5">
            <a:extLst>
              <a:ext uri="{FF2B5EF4-FFF2-40B4-BE49-F238E27FC236}">
                <a16:creationId xmlns:a16="http://schemas.microsoft.com/office/drawing/2014/main" id="{5A1B486D-2483-4317-B1C9-856C7F9BE1CF}"/>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1AD09779-CE8D-48F1-8E7C-B0614CEF7D37}"/>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0858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C48A-2941-40E0-88EA-DD9938041BF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8DD40-2B9B-433B-91F7-DE89A74040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6667F5-4499-403F-A7BD-E820EC2E292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08FF89-14BF-40B3-B87D-416221D5506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B3BB92-EF3F-4450-9D22-B95341C84D9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46F90-F121-459A-8922-EBD34470FC7E}"/>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8" name="Footer Placeholder 7">
            <a:extLst>
              <a:ext uri="{FF2B5EF4-FFF2-40B4-BE49-F238E27FC236}">
                <a16:creationId xmlns:a16="http://schemas.microsoft.com/office/drawing/2014/main" id="{756440C0-A5A9-4008-975A-919B2B539905}"/>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164140BC-4BA8-42A0-8E9F-B64004399D06}"/>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5816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A67B-D14D-4C2D-AD22-054125D45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BF94B-30C2-4820-B2C7-91BB45129074}"/>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4" name="Footer Placeholder 3">
            <a:extLst>
              <a:ext uri="{FF2B5EF4-FFF2-40B4-BE49-F238E27FC236}">
                <a16:creationId xmlns:a16="http://schemas.microsoft.com/office/drawing/2014/main" id="{A6AE6A8F-1B46-45D1-9B6D-C6387334F4CD}"/>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B7E554C3-E85E-453B-A888-45BC0DCEEB3F}"/>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0466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ABC156-CD15-442B-8340-048DD9153447}"/>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3" name="Footer Placeholder 2">
            <a:extLst>
              <a:ext uri="{FF2B5EF4-FFF2-40B4-BE49-F238E27FC236}">
                <a16:creationId xmlns:a16="http://schemas.microsoft.com/office/drawing/2014/main" id="{69304B6C-2EDF-4AF0-8B1E-9745ABCF18E4}"/>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2A39BAFB-2D0B-4C8A-A3BF-5247CF94E61F}"/>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82607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5444-D54F-4345-817D-912BE31A911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5EC8D0-0AAC-400E-BE22-6D4628CA07A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8C4F8B-F7BA-457C-843D-E5107DB619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ED18FC-9CAF-4C00-8A29-7BF11EEA62B9}"/>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6" name="Footer Placeholder 5">
            <a:extLst>
              <a:ext uri="{FF2B5EF4-FFF2-40B4-BE49-F238E27FC236}">
                <a16:creationId xmlns:a16="http://schemas.microsoft.com/office/drawing/2014/main" id="{CB6CBBAF-BBC4-45C5-B40D-CE571E31F783}"/>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6A7010C4-A59D-4DC1-BE87-083D1D652F4E}"/>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81482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8D7F-89E8-487D-B8B1-3B750C6F56A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56095D-9E5B-496C-B019-A4FD63A611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01DB0A-F5C5-4B15-A347-4A45466C0BF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07E02B-D880-445C-9611-3CFAB6096982}"/>
              </a:ext>
            </a:extLst>
          </p:cNvPr>
          <p:cNvSpPr>
            <a:spLocks noGrp="1"/>
          </p:cNvSpPr>
          <p:nvPr>
            <p:ph type="dt" sz="half" idx="10"/>
          </p:nvPr>
        </p:nvSpPr>
        <p:spPr/>
        <p:txBody>
          <a:bodyPr/>
          <a:lstStyle/>
          <a:p>
            <a:fld id="{62E82ED4-375F-4F08-A54B-E5C986F28C77}" type="datetimeFigureOut">
              <a:rPr lang="zh-CN" altLang="en-US" smtClean="0"/>
              <a:t>2023/3/15</a:t>
            </a:fld>
            <a:endParaRPr lang="zh-CN" altLang="en-US"/>
          </a:p>
        </p:txBody>
      </p:sp>
      <p:sp>
        <p:nvSpPr>
          <p:cNvPr id="6" name="Footer Placeholder 5">
            <a:extLst>
              <a:ext uri="{FF2B5EF4-FFF2-40B4-BE49-F238E27FC236}">
                <a16:creationId xmlns:a16="http://schemas.microsoft.com/office/drawing/2014/main" id="{526B364F-5C85-4BAC-B86C-3A6290D1EE8A}"/>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3167E537-25B1-40CC-AB6B-F93F178B0543}"/>
              </a:ext>
            </a:extLst>
          </p:cNvPr>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9451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805389-2CBC-4AB5-893B-601D07D65A1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CA678A-E365-4C68-B43A-EF545D2CDAA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81986-3722-42A8-BF47-6FD73E60B89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2023/3/15</a:t>
            </a:fld>
            <a:endParaRPr lang="zh-CN" altLang="en-US"/>
          </a:p>
        </p:txBody>
      </p:sp>
      <p:sp>
        <p:nvSpPr>
          <p:cNvPr id="5" name="Footer Placeholder 4">
            <a:extLst>
              <a:ext uri="{FF2B5EF4-FFF2-40B4-BE49-F238E27FC236}">
                <a16:creationId xmlns:a16="http://schemas.microsoft.com/office/drawing/2014/main" id="{92B9E311-1E5B-475E-97A9-9E4D9028F2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2B07CA65-A73B-4163-833A-7168E0C42D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89153833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media" Target="../media/media3.avi"/><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video" Target="../media/media3.avi"/></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764" y="139872"/>
            <a:ext cx="9457764" cy="8201288"/>
          </a:xfrm>
          <a:prstGeom prst="rect">
            <a:avLst/>
          </a:prstGeom>
        </p:spPr>
      </p:pic>
      <p:sp>
        <p:nvSpPr>
          <p:cNvPr id="26" name="任意多边形 25"/>
          <p:cNvSpPr/>
          <p:nvPr/>
        </p:nvSpPr>
        <p:spPr>
          <a:xfrm>
            <a:off x="1177887" y="1196666"/>
            <a:ext cx="6512706" cy="3648726"/>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82907" y="3263370"/>
            <a:ext cx="4891225" cy="695721"/>
            <a:chOff x="2274693" y="2719141"/>
            <a:chExt cx="4891225" cy="695721"/>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GB"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ĐÈN GIAO THÔNG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4693" y="2721658"/>
              <a:ext cx="4872801" cy="687339"/>
            </a:xfrm>
            <a:prstGeom prst="rect">
              <a:avLst/>
            </a:prstGeom>
            <a:noFill/>
          </p:spPr>
          <p:txBody>
            <a:bodyPr wrap="none" rtlCol="0">
              <a:prstTxWarp prst="textDoubleWave1">
                <a:avLst/>
              </a:prstTxWarp>
              <a:spAutoFit/>
            </a:bodyPr>
            <a:lstStyle/>
            <a:p>
              <a:r>
                <a:rPr lang="en-GB"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ĐÈN GIAO THÔNG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93117" y="2719141"/>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ĐÈN GIAO THÔNG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2185605"/>
            <a:ext cx="1633801" cy="937695"/>
            <a:chOff x="3295926" y="1800700"/>
            <a:chExt cx="1633801" cy="937695"/>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5</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308770" y="1800701"/>
              <a:ext cx="1620957" cy="923330"/>
            </a:xfrm>
            <a:prstGeom prst="rect">
              <a:avLst/>
            </a:prstGeom>
          </p:spPr>
          <p:txBody>
            <a:bodyPr wrap="none">
              <a:spAutoFit/>
            </a:bodyPr>
            <a:lstStyle/>
            <a:p>
              <a:r>
                <a:rPr lang="en-US" altLang="zh-CN" sz="5400" b="1"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5</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8769" y="1800700"/>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5</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9" name="矩形 97"/>
          <p:cNvSpPr/>
          <p:nvPr/>
        </p:nvSpPr>
        <p:spPr>
          <a:xfrm>
            <a:off x="2203521" y="2027354"/>
            <a:ext cx="4524803" cy="646331"/>
          </a:xfrm>
          <a:prstGeom prst="rect">
            <a:avLst/>
          </a:prstGeom>
        </p:spPr>
        <p:txBody>
          <a:bodyPr wrap="none">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4:Điều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4500"/>
                            </p:stCondLst>
                            <p:childTnLst>
                              <p:par>
                                <p:cTn id="36" presetID="8" presetClass="emph" presetSubtype="0" fill="hold" nodeType="afterEffect">
                                  <p:stCondLst>
                                    <p:cond delay="0"/>
                                  </p:stCondLst>
                                  <p:childTnLst>
                                    <p:animRot by="21600000">
                                      <p:cBhvr>
                                        <p:cTn id="37" dur="250" fill="hold"/>
                                        <p:tgtEl>
                                          <p:spTgt spid="23"/>
                                        </p:tgtEl>
                                        <p:attrNameLst>
                                          <p:attrName>r</p:attrName>
                                        </p:attrNameLst>
                                      </p:cBhvr>
                                    </p:animRot>
                                  </p:childTnLst>
                                </p:cTn>
                              </p:par>
                            </p:childTnLst>
                          </p:cTn>
                        </p:par>
                        <p:par>
                          <p:cTn id="38" fill="hold">
                            <p:stCondLst>
                              <p:cond delay="4750"/>
                            </p:stCondLst>
                            <p:childTnLst>
                              <p:par>
                                <p:cTn id="39" presetID="22" presetClass="entr" presetSubtype="8" fill="hold"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par>
                          <p:cTn id="42" fill="hold">
                            <p:stCondLst>
                              <p:cond delay="5250"/>
                            </p:stCondLst>
                            <p:childTnLst>
                              <p:par>
                                <p:cTn id="43" presetID="22" presetClass="entr" presetSubtype="2"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right)">
                                      <p:cBhvr>
                                        <p:cTn id="45" dur="500"/>
                                        <p:tgtEl>
                                          <p:spTgt spid="86"/>
                                        </p:tgtEl>
                                      </p:cBhvr>
                                    </p:animEffect>
                                  </p:childTnLst>
                                </p:cTn>
                              </p:par>
                            </p:childTnLst>
                          </p:cTn>
                        </p:par>
                        <p:par>
                          <p:cTn id="46" fill="hold">
                            <p:stCondLst>
                              <p:cond delay="5750"/>
                            </p:stCondLst>
                            <p:childTnLst>
                              <p:par>
                                <p:cTn id="47" presetID="42" presetClass="entr" presetSubtype="0"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6750"/>
                            </p:stCondLst>
                            <p:childTnLst>
                              <p:par>
                                <p:cTn id="53" presetID="42"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7750"/>
                            </p:stCondLst>
                            <p:childTnLst>
                              <p:par>
                                <p:cTn id="59" presetID="53" presetClass="entr" presetSubtype="528"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250" fill="hold"/>
                                        <p:tgtEl>
                                          <p:spTgt spid="2"/>
                                        </p:tgtEl>
                                        <p:attrNameLst>
                                          <p:attrName>ppt_w</p:attrName>
                                        </p:attrNameLst>
                                      </p:cBhvr>
                                      <p:tavLst>
                                        <p:tav tm="0">
                                          <p:val>
                                            <p:fltVal val="0"/>
                                          </p:val>
                                        </p:tav>
                                        <p:tav tm="100000">
                                          <p:val>
                                            <p:strVal val="#ppt_w"/>
                                          </p:val>
                                        </p:tav>
                                      </p:tavLst>
                                    </p:anim>
                                    <p:anim calcmode="lin" valueType="num">
                                      <p:cBhvr>
                                        <p:cTn id="62" dur="1250" fill="hold"/>
                                        <p:tgtEl>
                                          <p:spTgt spid="2"/>
                                        </p:tgtEl>
                                        <p:attrNameLst>
                                          <p:attrName>ppt_h</p:attrName>
                                        </p:attrNameLst>
                                      </p:cBhvr>
                                      <p:tavLst>
                                        <p:tav tm="0">
                                          <p:val>
                                            <p:fltVal val="0"/>
                                          </p:val>
                                        </p:tav>
                                        <p:tav tm="100000">
                                          <p:val>
                                            <p:strVal val="#ppt_h"/>
                                          </p:val>
                                        </p:tav>
                                      </p:tavLst>
                                    </p:anim>
                                    <p:animEffect transition="in" filter="fade">
                                      <p:cBhvr>
                                        <p:cTn id="63" dur="1250"/>
                                        <p:tgtEl>
                                          <p:spTgt spid="2"/>
                                        </p:tgtEl>
                                      </p:cBhvr>
                                    </p:animEffect>
                                    <p:anim calcmode="lin" valueType="num">
                                      <p:cBhvr>
                                        <p:cTn id="64" dur="1250" fill="hold"/>
                                        <p:tgtEl>
                                          <p:spTgt spid="2"/>
                                        </p:tgtEl>
                                        <p:attrNameLst>
                                          <p:attrName>ppt_x</p:attrName>
                                        </p:attrNameLst>
                                      </p:cBhvr>
                                      <p:tavLst>
                                        <p:tav tm="0">
                                          <p:val>
                                            <p:fltVal val="0.5"/>
                                          </p:val>
                                        </p:tav>
                                        <p:tav tm="100000">
                                          <p:val>
                                            <p:strVal val="#ppt_x"/>
                                          </p:val>
                                        </p:tav>
                                      </p:tavLst>
                                    </p:anim>
                                    <p:anim calcmode="lin" valueType="num">
                                      <p:cBhvr>
                                        <p:cTn id="65" dur="1250" fill="hold"/>
                                        <p:tgtEl>
                                          <p:spTgt spid="2"/>
                                        </p:tgtEl>
                                        <p:attrNameLst>
                                          <p:attrName>ppt_y</p:attrName>
                                        </p:attrNameLst>
                                      </p:cBhvr>
                                      <p:tavLst>
                                        <p:tav tm="0">
                                          <p:val>
                                            <p:fltVal val="0.5"/>
                                          </p:val>
                                        </p:tav>
                                        <p:tav tm="100000">
                                          <p:val>
                                            <p:strVal val="#ppt_y"/>
                                          </p:val>
                                        </p:tav>
                                      </p:tavLst>
                                    </p:anim>
                                  </p:childTnLst>
                                </p:cTn>
                              </p:par>
                            </p:childTnLst>
                          </p:cTn>
                        </p:par>
                        <p:par>
                          <p:cTn id="66" fill="hold">
                            <p:stCondLst>
                              <p:cond delay="9000"/>
                            </p:stCondLst>
                            <p:childTnLst>
                              <p:par>
                                <p:cTn id="67" presetID="42"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53" presetClass="entr" presetSubtype="16" fill="hold" nodeType="withEffect">
                                  <p:stCondLst>
                                    <p:cond delay="0"/>
                                  </p:stCondLst>
                                  <p:childTnLst>
                                    <p:set>
                                      <p:cBhvr>
                                        <p:cTn id="73" dur="1" fill="hold">
                                          <p:stCondLst>
                                            <p:cond delay="0"/>
                                          </p:stCondLst>
                                        </p:cTn>
                                        <p:tgtEl>
                                          <p:spTgt spid="99"/>
                                        </p:tgtEl>
                                        <p:attrNameLst>
                                          <p:attrName>style.visibility</p:attrName>
                                        </p:attrNameLst>
                                      </p:cBhvr>
                                      <p:to>
                                        <p:strVal val="visible"/>
                                      </p:to>
                                    </p:set>
                                    <p:anim calcmode="lin" valueType="num">
                                      <p:cBhvr>
                                        <p:cTn id="74" dur="1000" fill="hold"/>
                                        <p:tgtEl>
                                          <p:spTgt spid="99"/>
                                        </p:tgtEl>
                                        <p:attrNameLst>
                                          <p:attrName>ppt_w</p:attrName>
                                        </p:attrNameLst>
                                      </p:cBhvr>
                                      <p:tavLst>
                                        <p:tav tm="0">
                                          <p:val>
                                            <p:fltVal val="0"/>
                                          </p:val>
                                        </p:tav>
                                        <p:tav tm="100000">
                                          <p:val>
                                            <p:strVal val="#ppt_w"/>
                                          </p:val>
                                        </p:tav>
                                      </p:tavLst>
                                    </p:anim>
                                    <p:anim calcmode="lin" valueType="num">
                                      <p:cBhvr>
                                        <p:cTn id="75" dur="1000" fill="hold"/>
                                        <p:tgtEl>
                                          <p:spTgt spid="99"/>
                                        </p:tgtEl>
                                        <p:attrNameLst>
                                          <p:attrName>ppt_h</p:attrName>
                                        </p:attrNameLst>
                                      </p:cBhvr>
                                      <p:tavLst>
                                        <p:tav tm="0">
                                          <p:val>
                                            <p:fltVal val="0"/>
                                          </p:val>
                                        </p:tav>
                                        <p:tav tm="100000">
                                          <p:val>
                                            <p:strVal val="#ppt_h"/>
                                          </p:val>
                                        </p:tav>
                                      </p:tavLst>
                                    </p:anim>
                                    <p:animEffect transition="in" filter="fade">
                                      <p:cBhvr>
                                        <p:cTn id="76" dur="1000"/>
                                        <p:tgtEl>
                                          <p:spTgt spid="99"/>
                                        </p:tgtEl>
                                      </p:cBhvr>
                                    </p:animEffect>
                                  </p:childTnLst>
                                </p:cTn>
                              </p:par>
                              <p:par>
                                <p:cTn id="77" presetID="53" presetClass="entr" presetSubtype="16"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1000" fill="hold"/>
                                        <p:tgtEl>
                                          <p:spTgt spid="100"/>
                                        </p:tgtEl>
                                        <p:attrNameLst>
                                          <p:attrName>ppt_w</p:attrName>
                                        </p:attrNameLst>
                                      </p:cBhvr>
                                      <p:tavLst>
                                        <p:tav tm="0">
                                          <p:val>
                                            <p:fltVal val="0"/>
                                          </p:val>
                                        </p:tav>
                                        <p:tav tm="100000">
                                          <p:val>
                                            <p:strVal val="#ppt_w"/>
                                          </p:val>
                                        </p:tav>
                                      </p:tavLst>
                                    </p:anim>
                                    <p:anim calcmode="lin" valueType="num">
                                      <p:cBhvr>
                                        <p:cTn id="80" dur="1000" fill="hold"/>
                                        <p:tgtEl>
                                          <p:spTgt spid="100"/>
                                        </p:tgtEl>
                                        <p:attrNameLst>
                                          <p:attrName>ppt_h</p:attrName>
                                        </p:attrNameLst>
                                      </p:cBhvr>
                                      <p:tavLst>
                                        <p:tav tm="0">
                                          <p:val>
                                            <p:fltVal val="0"/>
                                          </p:val>
                                        </p:tav>
                                        <p:tav tm="100000">
                                          <p:val>
                                            <p:strVal val="#ppt_h"/>
                                          </p:val>
                                        </p:tav>
                                      </p:tavLst>
                                    </p:anim>
                                    <p:animEffect transition="in" filter="fade">
                                      <p:cBhvr>
                                        <p:cTn id="81" dur="1000"/>
                                        <p:tgtEl>
                                          <p:spTgt spid="100"/>
                                        </p:tgtEl>
                                      </p:cBhvr>
                                    </p:animEffect>
                                  </p:childTnLst>
                                </p:cTn>
                              </p:par>
                              <p:par>
                                <p:cTn id="82" presetID="14" presetClass="entr" presetSubtype="5" fill="hold" nodeType="with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randombar(vertical)">
                                      <p:cBhvr>
                                        <p:cTn id="84" dur="1500"/>
                                        <p:tgtEl>
                                          <p:spTgt spid="99"/>
                                        </p:tgtEl>
                                      </p:cBhvr>
                                    </p:animEffect>
                                  </p:childTnLst>
                                </p:cTn>
                              </p:par>
                              <p:par>
                                <p:cTn id="85" presetID="14" presetClass="entr" presetSubtype="5"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randombar(vertical)">
                                      <p:cBhvr>
                                        <p:cTn id="87" dur="1500"/>
                                        <p:tgtEl>
                                          <p:spTgt spid="100"/>
                                        </p:tgtEl>
                                      </p:cBhvr>
                                    </p:animEffect>
                                  </p:childTnLst>
                                </p:cTn>
                              </p:par>
                              <p:par>
                                <p:cTn id="88" presetID="37" presetClass="entr" presetSubtype="0" fill="hold" nodeType="with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750"/>
                                        <p:tgtEl>
                                          <p:spTgt spid="99"/>
                                        </p:tgtEl>
                                      </p:cBhvr>
                                    </p:animEffect>
                                    <p:anim calcmode="lin" valueType="num">
                                      <p:cBhvr>
                                        <p:cTn id="91" dur="750" fill="hold"/>
                                        <p:tgtEl>
                                          <p:spTgt spid="99"/>
                                        </p:tgtEl>
                                        <p:attrNameLst>
                                          <p:attrName>ppt_x</p:attrName>
                                        </p:attrNameLst>
                                      </p:cBhvr>
                                      <p:tavLst>
                                        <p:tav tm="0">
                                          <p:val>
                                            <p:strVal val="#ppt_x"/>
                                          </p:val>
                                        </p:tav>
                                        <p:tav tm="100000">
                                          <p:val>
                                            <p:strVal val="#ppt_x"/>
                                          </p:val>
                                        </p:tav>
                                      </p:tavLst>
                                    </p:anim>
                                    <p:anim calcmode="lin" valueType="num">
                                      <p:cBhvr>
                                        <p:cTn id="92" dur="675" decel="100000" fill="hold"/>
                                        <p:tgtEl>
                                          <p:spTgt spid="99"/>
                                        </p:tgtEl>
                                        <p:attrNameLst>
                                          <p:attrName>ppt_y</p:attrName>
                                        </p:attrNameLst>
                                      </p:cBhvr>
                                      <p:tavLst>
                                        <p:tav tm="0">
                                          <p:val>
                                            <p:strVal val="#ppt_y+1"/>
                                          </p:val>
                                        </p:tav>
                                        <p:tav tm="100000">
                                          <p:val>
                                            <p:strVal val="#ppt_y-.03"/>
                                          </p:val>
                                        </p:tav>
                                      </p:tavLst>
                                    </p:anim>
                                    <p:anim calcmode="lin" valueType="num">
                                      <p:cBhvr>
                                        <p:cTn id="9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94" presetID="37" presetClass="entr" presetSubtype="0" fill="hold" nodeType="with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fade">
                                      <p:cBhvr>
                                        <p:cTn id="96" dur="750"/>
                                        <p:tgtEl>
                                          <p:spTgt spid="100"/>
                                        </p:tgtEl>
                                      </p:cBhvr>
                                    </p:animEffect>
                                    <p:anim calcmode="lin" valueType="num">
                                      <p:cBhvr>
                                        <p:cTn id="97" dur="750" fill="hold"/>
                                        <p:tgtEl>
                                          <p:spTgt spid="100"/>
                                        </p:tgtEl>
                                        <p:attrNameLst>
                                          <p:attrName>ppt_x</p:attrName>
                                        </p:attrNameLst>
                                      </p:cBhvr>
                                      <p:tavLst>
                                        <p:tav tm="0">
                                          <p:val>
                                            <p:strVal val="#ppt_x"/>
                                          </p:val>
                                        </p:tav>
                                        <p:tav tm="100000">
                                          <p:val>
                                            <p:strVal val="#ppt_x"/>
                                          </p:val>
                                        </p:tav>
                                      </p:tavLst>
                                    </p:anim>
                                    <p:anim calcmode="lin" valueType="num">
                                      <p:cBhvr>
                                        <p:cTn id="98" dur="675" decel="100000" fill="hold"/>
                                        <p:tgtEl>
                                          <p:spTgt spid="100"/>
                                        </p:tgtEl>
                                        <p:attrNameLst>
                                          <p:attrName>ppt_y</p:attrName>
                                        </p:attrNameLst>
                                      </p:cBhvr>
                                      <p:tavLst>
                                        <p:tav tm="0">
                                          <p:val>
                                            <p:strVal val="#ppt_y+1"/>
                                          </p:val>
                                        </p:tav>
                                        <p:tav tm="100000">
                                          <p:val>
                                            <p:strVal val="#ppt_y-.03"/>
                                          </p:val>
                                        </p:tav>
                                      </p:tavLst>
                                    </p:anim>
                                    <p:anim calcmode="lin" valueType="num">
                                      <p:cBhvr>
                                        <p:cTn id="9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276447" y="1326230"/>
            <a:ext cx="8750595" cy="142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Tuân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thủ</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sự</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điều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của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giúp</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chúng</a:t>
            </a:r>
            <a:r>
              <a:rPr lang="en-US" sz="2600" dirty="0">
                <a:solidFill>
                  <a:schemeClr val="tx1"/>
                </a:solidFill>
                <a:latin typeface="Arial-SGK-TV" pitchFamily="2" charset="0"/>
                <a:cs typeface="Arial-SGK-TV" pitchFamily="2" charset="0"/>
              </a:rPr>
              <a:t> ta </a:t>
            </a:r>
            <a:r>
              <a:rPr lang="en-US" sz="2600" dirty="0" err="1">
                <a:solidFill>
                  <a:schemeClr val="tx1"/>
                </a:solidFill>
                <a:latin typeface="Arial-SGK-TV" pitchFamily="2" charset="0"/>
                <a:cs typeface="Arial-SGK-TV" pitchFamily="2" charset="0"/>
              </a:rPr>
              <a:t>bảo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đảm</a:t>
            </a:r>
            <a:r>
              <a:rPr lang="en-US" sz="2600" dirty="0">
                <a:solidFill>
                  <a:schemeClr val="tx1"/>
                </a:solidFill>
                <a:latin typeface="Arial-SGK-TV" pitchFamily="2" charset="0"/>
                <a:cs typeface="Arial-SGK-TV" pitchFamily="2" charset="0"/>
              </a:rPr>
              <a:t> an </a:t>
            </a:r>
            <a:r>
              <a:rPr lang="en-US" sz="2600" dirty="0" err="1">
                <a:solidFill>
                  <a:schemeClr val="tx1"/>
                </a:solidFill>
                <a:latin typeface="Arial-SGK-TV" pitchFamily="2" charset="0"/>
                <a:cs typeface="Arial-SGK-TV" pitchFamily="2" charset="0"/>
              </a:rPr>
              <a:t>toàn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p>
        </p:txBody>
      </p:sp>
      <p:sp>
        <p:nvSpPr>
          <p:cNvPr id="7" name="Rectangle 6"/>
          <p:cNvSpPr/>
          <p:nvPr/>
        </p:nvSpPr>
        <p:spPr>
          <a:xfrm>
            <a:off x="3009228" y="453713"/>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sp>
        <p:nvSpPr>
          <p:cNvPr id="20" name="Lưu đồ: Đường kết nối 11">
            <a:extLst>
              <a:ext uri="{FF2B5EF4-FFF2-40B4-BE49-F238E27FC236}">
                <a16:creationId xmlns:a16="http://schemas.microsoft.com/office/drawing/2014/main" id="{D745A194-F982-473D-8935-F83E62C52813}"/>
              </a:ext>
            </a:extLst>
          </p:cNvPr>
          <p:cNvSpPr/>
          <p:nvPr/>
        </p:nvSpPr>
        <p:spPr>
          <a:xfrm>
            <a:off x="356658" y="1544425"/>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3</a:t>
            </a:r>
            <a:endParaRPr lang="vi-VN" sz="1800" b="1" dirty="0">
              <a:solidFill>
                <a:schemeClr val="bg1"/>
              </a:solidFill>
              <a:latin typeface="Arial-SGK-TV" pitchFamily="2" charset="0"/>
              <a:cs typeface="Arial-SGK-TV" pitchFamily="2" charset="0"/>
            </a:endParaRPr>
          </a:p>
        </p:txBody>
      </p:sp>
      <p:sp>
        <p:nvSpPr>
          <p:cNvPr id="30" name="Rectangle 29">
            <a:extLst>
              <a:ext uri="{FF2B5EF4-FFF2-40B4-BE49-F238E27FC236}">
                <a16:creationId xmlns:a16="http://schemas.microsoft.com/office/drawing/2014/main" id="{DEA9AA82-437A-457C-B69E-B7224ADE473D}"/>
              </a:ext>
            </a:extLst>
          </p:cNvPr>
          <p:cNvSpPr/>
          <p:nvPr/>
        </p:nvSpPr>
        <p:spPr>
          <a:xfrm>
            <a:off x="155541" y="4450888"/>
            <a:ext cx="1928733" cy="523220"/>
          </a:xfrm>
          <a:prstGeom prst="rect">
            <a:avLst/>
          </a:prstGeom>
        </p:spPr>
        <p:txBody>
          <a:bodyPr wrap="none">
            <a:spAutoFit/>
          </a:bodyPr>
          <a:lstStyle/>
          <a:p>
            <a:r>
              <a:rPr lang="vi-VN" sz="2800" baseline="-25000" dirty="0">
                <a:solidFill>
                  <a:srgbClr val="FF0000"/>
                </a:solidFill>
                <a:latin typeface="Arial-SGK-TV" pitchFamily="2" charset="0"/>
                <a:ea typeface="Arial-Rounded" pitchFamily="34" charset="0"/>
                <a:cs typeface="Arial-SGK-TV" pitchFamily="2" charset="0"/>
              </a:rPr>
              <a:t>Từ ngữ: </a:t>
            </a:r>
            <a:r>
              <a:rPr lang="vi-VN" sz="2800" i="1" baseline="-25000" dirty="0">
                <a:solidFill>
                  <a:srgbClr val="FF0000"/>
                </a:solidFill>
                <a:latin typeface="Arial-SGK-TV" pitchFamily="2" charset="0"/>
                <a:ea typeface="Arial-Rounded" pitchFamily="34" charset="0"/>
                <a:cs typeface="Arial-SGK-TV" pitchFamily="2" charset="0"/>
              </a:rPr>
              <a:t>tuân thủ</a:t>
            </a:r>
            <a:endParaRPr lang="vi-VN" sz="2800" dirty="0">
              <a:solidFill>
                <a:srgbClr val="FF0000"/>
              </a:solidFill>
              <a:latin typeface="Arial-SGK-TV" pitchFamily="2" charset="0"/>
              <a:ea typeface="Arial-Rounded" pitchFamily="34" charset="0"/>
              <a:cs typeface="Arial-SGK-TV" pitchFamily="2" charset="0"/>
            </a:endParaRPr>
          </a:p>
        </p:txBody>
      </p:sp>
      <p:cxnSp>
        <p:nvCxnSpPr>
          <p:cNvPr id="4" name="Straight Connector 3">
            <a:extLst>
              <a:ext uri="{FF2B5EF4-FFF2-40B4-BE49-F238E27FC236}">
                <a16:creationId xmlns:a16="http://schemas.microsoft.com/office/drawing/2014/main" id="{BA464E4C-FE72-4A59-A24D-266548E96C79}"/>
              </a:ext>
            </a:extLst>
          </p:cNvPr>
          <p:cNvCxnSpPr/>
          <p:nvPr/>
        </p:nvCxnSpPr>
        <p:spPr>
          <a:xfrm>
            <a:off x="704774" y="1830288"/>
            <a:ext cx="12202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B42F01-9AB7-4B4B-93C8-B524B3CF070E}"/>
              </a:ext>
            </a:extLst>
          </p:cNvPr>
          <p:cNvCxnSpPr/>
          <p:nvPr/>
        </p:nvCxnSpPr>
        <p:spPr>
          <a:xfrm flipH="1">
            <a:off x="7189367" y="1436138"/>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56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0703" y="286449"/>
            <a:ext cx="5945297" cy="830997"/>
          </a:xfrm>
          <a:prstGeom prst="rect">
            <a:avLst/>
          </a:prstGeom>
          <a:noFill/>
        </p:spPr>
        <p:txBody>
          <a:bodyPr wrap="square" rtlCol="0">
            <a:spAutoFit/>
          </a:bodyPr>
          <a:lstStyle/>
          <a:p>
            <a:r>
              <a:rPr lang="en-GB" sz="2400" dirty="0" err="1">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Tuân</a:t>
            </a:r>
            <a:r>
              <a:rPr lang="en-GB" sz="2400" dirty="0">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thủ</a:t>
            </a:r>
            <a:r>
              <a:rPr lang="en-GB" sz="2400" dirty="0">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     </a:t>
            </a:r>
            <a:r>
              <a:rPr lang="en-US"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Làm</a:t>
            </a:r>
            <a:r>
              <a:rPr lang="en-US"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US"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theo</a:t>
            </a:r>
            <a:r>
              <a:rPr lang="en-US"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US"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điều</a:t>
            </a:r>
            <a:r>
              <a:rPr lang="en-US"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US"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đã</a:t>
            </a:r>
            <a:r>
              <a:rPr lang="en-US"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US"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quy</a:t>
            </a:r>
            <a:r>
              <a:rPr lang="en-US"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US"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định</a:t>
            </a:r>
            <a:endParaRPr lang="en-US" sz="24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endParaRPr lang="en-US"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32" y="1299230"/>
            <a:ext cx="8594035" cy="3827523"/>
          </a:xfrm>
          <a:prstGeom prst="rect">
            <a:avLst/>
          </a:prstGeom>
        </p:spPr>
      </p:pic>
      <p:sp>
        <p:nvSpPr>
          <p:cNvPr id="12" name="Right Arrow 11"/>
          <p:cNvSpPr/>
          <p:nvPr/>
        </p:nvSpPr>
        <p:spPr>
          <a:xfrm>
            <a:off x="78264" y="2833929"/>
            <a:ext cx="1559150" cy="1252330"/>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CÔNG AN ĐIỀU KHIỂN GIAO THÔNG</a:t>
            </a:r>
          </a:p>
        </p:txBody>
      </p:sp>
      <p:sp>
        <p:nvSpPr>
          <p:cNvPr id="13" name="Right Arrow 12"/>
          <p:cNvSpPr/>
          <p:nvPr/>
        </p:nvSpPr>
        <p:spPr>
          <a:xfrm flipH="1">
            <a:off x="5534673" y="1714729"/>
            <a:ext cx="2506078" cy="1018904"/>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Xe</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hơi</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tuân</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thủ</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theo</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hiệu</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lệnh</a:t>
            </a:r>
            <a:endPar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endParaRPr>
          </a:p>
        </p:txBody>
      </p:sp>
      <p:sp>
        <p:nvSpPr>
          <p:cNvPr id="14" name="Right Arrow 13"/>
          <p:cNvSpPr/>
          <p:nvPr/>
        </p:nvSpPr>
        <p:spPr>
          <a:xfrm flipH="1">
            <a:off x="7000843" y="3428772"/>
            <a:ext cx="1990823" cy="1100698"/>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Các</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bạn</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học</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sinh</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tuân</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dirty="0"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thủ</a:t>
            </a: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a:t>
            </a:r>
            <a:r>
              <a:rPr lang="en-US" sz="1200" b="1" err="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theo</a:t>
            </a:r>
            <a:r>
              <a:rPr lang="en-US" sz="1200" b="1">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 hiệu lệnh </a:t>
            </a:r>
            <a:endPar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249125518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mph" presetSubtype="0" repeatCount="indefinite" fill="remove" grpId="1" nodeType="clickEffect">
                                  <p:stCondLst>
                                    <p:cond delay="0"/>
                                  </p:stCondLst>
                                  <p:childTnLst>
                                    <p:animClr clrSpc="rgb" dir="cw">
                                      <p:cBhvr override="childStyle">
                                        <p:cTn id="18" dur="250" autoRev="1" fill="remove"/>
                                        <p:tgtEl>
                                          <p:spTgt spid="12"/>
                                        </p:tgtEl>
                                        <p:attrNameLst>
                                          <p:attrName>style.color</p:attrName>
                                        </p:attrNameLst>
                                      </p:cBhvr>
                                      <p:to>
                                        <a:schemeClr val="bg1"/>
                                      </p:to>
                                    </p:animClr>
                                    <p:animClr clrSpc="rgb" dir="cw">
                                      <p:cBhvr>
                                        <p:cTn id="19" dur="250" autoRev="1" fill="remove"/>
                                        <p:tgtEl>
                                          <p:spTgt spid="12"/>
                                        </p:tgtEl>
                                        <p:attrNameLst>
                                          <p:attrName>fillcolor</p:attrName>
                                        </p:attrNameLst>
                                      </p:cBhvr>
                                      <p:to>
                                        <a:schemeClr val="bg1"/>
                                      </p:to>
                                    </p:animClr>
                                    <p:set>
                                      <p:cBhvr>
                                        <p:cTn id="20" dur="250" autoRev="1" fill="remove"/>
                                        <p:tgtEl>
                                          <p:spTgt spid="12"/>
                                        </p:tgtEl>
                                        <p:attrNameLst>
                                          <p:attrName>fill.type</p:attrName>
                                        </p:attrNameLst>
                                      </p:cBhvr>
                                      <p:to>
                                        <p:strVal val="solid"/>
                                      </p:to>
                                    </p:set>
                                    <p:set>
                                      <p:cBhvr>
                                        <p:cTn id="21" dur="250" autoRev="1" fill="remove"/>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7" presetClass="emph" presetSubtype="0" repeatCount="indefinite" fill="remove" grpId="1" nodeType="clickEffect">
                                  <p:stCondLst>
                                    <p:cond delay="0"/>
                                  </p:stCondLst>
                                  <p:childTnLst>
                                    <p:animClr clrSpc="rgb" dir="cw">
                                      <p:cBhvr override="childStyle">
                                        <p:cTn id="40" dur="250" autoRev="1" fill="remove"/>
                                        <p:tgtEl>
                                          <p:spTgt spid="14"/>
                                        </p:tgtEl>
                                        <p:attrNameLst>
                                          <p:attrName>style.color</p:attrName>
                                        </p:attrNameLst>
                                      </p:cBhvr>
                                      <p:to>
                                        <a:schemeClr val="bg1"/>
                                      </p:to>
                                    </p:animClr>
                                    <p:animClr clrSpc="rgb" dir="cw">
                                      <p:cBhvr>
                                        <p:cTn id="41" dur="250" autoRev="1" fill="remove"/>
                                        <p:tgtEl>
                                          <p:spTgt spid="14"/>
                                        </p:tgtEl>
                                        <p:attrNameLst>
                                          <p:attrName>fillcolor</p:attrName>
                                        </p:attrNameLst>
                                      </p:cBhvr>
                                      <p:to>
                                        <a:schemeClr val="bg1"/>
                                      </p:to>
                                    </p:animClr>
                                    <p:set>
                                      <p:cBhvr>
                                        <p:cTn id="42" dur="250" autoRev="1" fill="remove"/>
                                        <p:tgtEl>
                                          <p:spTgt spid="14"/>
                                        </p:tgtEl>
                                        <p:attrNameLst>
                                          <p:attrName>fill.type</p:attrName>
                                        </p:attrNameLst>
                                      </p:cBhvr>
                                      <p:to>
                                        <p:strVal val="solid"/>
                                      </p:to>
                                    </p:set>
                                    <p:set>
                                      <p:cBhvr>
                                        <p:cTn id="43" dur="250" autoRev="1" fill="remove"/>
                                        <p:tgtEl>
                                          <p:spTgt spid="14"/>
                                        </p:tgtEl>
                                        <p:attrNameLst>
                                          <p:attrName>fill.on</p:attrName>
                                        </p:attrNameLst>
                                      </p:cBhvr>
                                      <p:to>
                                        <p:strVal val="true"/>
                                      </p:to>
                                    </p:set>
                                  </p:childTnLst>
                                </p:cTn>
                              </p:par>
                              <p:par>
                                <p:cTn id="44" presetID="27" presetClass="emph" presetSubtype="0" repeatCount="indefinite" fill="remove" grpId="1" nodeType="withEffect">
                                  <p:stCondLst>
                                    <p:cond delay="0"/>
                                  </p:stCondLst>
                                  <p:childTnLst>
                                    <p:animClr clrSpc="rgb" dir="cw">
                                      <p:cBhvr override="childStyle">
                                        <p:cTn id="45" dur="250" autoRev="1" fill="remove"/>
                                        <p:tgtEl>
                                          <p:spTgt spid="13"/>
                                        </p:tgtEl>
                                        <p:attrNameLst>
                                          <p:attrName>style.color</p:attrName>
                                        </p:attrNameLst>
                                      </p:cBhvr>
                                      <p:to>
                                        <a:schemeClr val="bg1"/>
                                      </p:to>
                                    </p:animClr>
                                    <p:animClr clrSpc="rgb" dir="cw">
                                      <p:cBhvr>
                                        <p:cTn id="46" dur="250" autoRev="1" fill="remove"/>
                                        <p:tgtEl>
                                          <p:spTgt spid="13"/>
                                        </p:tgtEl>
                                        <p:attrNameLst>
                                          <p:attrName>fillcolor</p:attrName>
                                        </p:attrNameLst>
                                      </p:cBhvr>
                                      <p:to>
                                        <a:schemeClr val="bg1"/>
                                      </p:to>
                                    </p:animClr>
                                    <p:set>
                                      <p:cBhvr>
                                        <p:cTn id="47" dur="250" autoRev="1" fill="remove"/>
                                        <p:tgtEl>
                                          <p:spTgt spid="13"/>
                                        </p:tgtEl>
                                        <p:attrNameLst>
                                          <p:attrName>fill.type</p:attrName>
                                        </p:attrNameLst>
                                      </p:cBhvr>
                                      <p:to>
                                        <p:strVal val="solid"/>
                                      </p:to>
                                    </p:set>
                                    <p:set>
                                      <p:cBhvr>
                                        <p:cTn id="48"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2" grpId="1" animBg="1"/>
      <p:bldP spid="13" grpId="0" animBg="1"/>
      <p:bldP spid="13" grpId="1" animBg="1"/>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116958" y="525141"/>
            <a:ext cx="8750595" cy="436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SGK-TV" pitchFamily="2" charset="0"/>
                <a:cs typeface="Arial-SGK-TV" pitchFamily="2"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600">
                <a:solidFill>
                  <a:schemeClr val="tx1"/>
                </a:solidFill>
                <a:latin typeface="Arial-SGK-TV" pitchFamily="2" charset="0"/>
                <a:cs typeface="Arial-SGK-TV" pitchFamily="2" charset="0"/>
              </a:rPr>
              <a:t>	Cây đèn ba màu này được gọi là đèn giao thông.   Nó điều khiển việc đi lại trên đường phố. Nếu không có đèn giao thông thì việc đi lại sẽ rất lộn xộn và nguy hiểm.</a:t>
            </a:r>
          </a:p>
          <a:p>
            <a:pPr algn="just"/>
            <a:r>
              <a:rPr lang="en-US" sz="2600">
                <a:solidFill>
                  <a:schemeClr val="tx1"/>
                </a:solidFill>
                <a:latin typeface="Arial-SGK-TV" pitchFamily="2" charset="0"/>
                <a:cs typeface="Arial-SGK-TV" pitchFamily="2" charset="0"/>
              </a:rPr>
              <a:t>	Tuân thủ sự điều khiển của đèn giao thông giúp chúng ta bảo đảm an toàn khi đi lại.</a:t>
            </a:r>
          </a:p>
          <a:p>
            <a:pPr algn="just"/>
            <a:r>
              <a:rPr lang="en-US" sz="2600">
                <a:solidFill>
                  <a:schemeClr val="tx1"/>
                </a:solidFill>
                <a:latin typeface="Arial-SGK-TV" pitchFamily="2" charset="0"/>
                <a:cs typeface="Arial-SGK-TV" pitchFamily="2" charset="0"/>
              </a:rPr>
              <a:t>  </a:t>
            </a:r>
          </a:p>
        </p:txBody>
      </p:sp>
      <p:sp>
        <p:nvSpPr>
          <p:cNvPr id="6" name="Rectangle 5"/>
          <p:cNvSpPr/>
          <p:nvPr/>
        </p:nvSpPr>
        <p:spPr>
          <a:xfrm>
            <a:off x="6337369" y="4524577"/>
            <a:ext cx="2101857" cy="369332"/>
          </a:xfrm>
          <a:prstGeom prst="rect">
            <a:avLst/>
          </a:prstGeom>
        </p:spPr>
        <p:txBody>
          <a:bodyPr wrap="none">
            <a:spAutoFit/>
          </a:bodyPr>
          <a:lstStyle/>
          <a:p>
            <a:pPr lvl="0"/>
            <a:r>
              <a:rPr lang="en-US" altLang="zh-CN" sz="1800" dirty="0">
                <a:solidFill>
                  <a:srgbClr val="679C31"/>
                </a:solidFill>
                <a:latin typeface="Arial-Rounded" pitchFamily="34" charset="0"/>
                <a:ea typeface="Arial-Rounded" pitchFamily="34" charset="0"/>
                <a:cs typeface="Arial-Rounded" pitchFamily="34" charset="0"/>
                <a:sym typeface="+mn-lt"/>
              </a:rPr>
              <a:t>	</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Trung</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Kiên</a:t>
            </a:r>
            <a:r>
              <a:rPr lang="en-US" altLang="zh-CN" sz="1800" dirty="0">
                <a:latin typeface="Arial-Rounded" pitchFamily="34" charset="0"/>
                <a:ea typeface="Arial-Rounded" pitchFamily="34" charset="0"/>
                <a:cs typeface="Arial-Rounded" pitchFamily="34" charset="0"/>
                <a:sym typeface="+mn-lt"/>
              </a:rPr>
              <a:t> )</a:t>
            </a:r>
            <a:endParaRPr lang="zh-CN" altLang="en-US" sz="1800" dirty="0">
              <a:latin typeface="Arial-Rounded" pitchFamily="34" charset="0"/>
              <a:ea typeface="Arial-Rounded" pitchFamily="34" charset="0"/>
              <a:cs typeface="Arial-Rounded" pitchFamily="34" charset="0"/>
              <a:sym typeface="+mn-lt"/>
            </a:endParaRPr>
          </a:p>
        </p:txBody>
      </p:sp>
      <p:sp>
        <p:nvSpPr>
          <p:cNvPr id="7" name="Rectangle 6"/>
          <p:cNvSpPr/>
          <p:nvPr/>
        </p:nvSpPr>
        <p:spPr>
          <a:xfrm>
            <a:off x="3001207" y="-59634"/>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spTree>
    <p:extLst>
      <p:ext uri="{BB962C8B-B14F-4D97-AF65-F5344CB8AC3E}">
        <p14:creationId xmlns:p14="http://schemas.microsoft.com/office/powerpoint/2010/main" val="975463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60505" y="1906055"/>
            <a:ext cx="3588404" cy="769441"/>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75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par>
                                <p:cTn id="65" presetID="12" presetClass="entr" presetSubtype="1" fill="hold" grpId="0" nodeType="withEffect">
                                  <p:stCondLst>
                                    <p:cond delay="1250"/>
                                  </p:stCondLst>
                                  <p:childTnLst>
                                    <p:set>
                                      <p:cBhvr>
                                        <p:cTn id="66" dur="1" fill="hold">
                                          <p:stCondLst>
                                            <p:cond delay="0"/>
                                          </p:stCondLst>
                                        </p:cTn>
                                        <p:tgtEl>
                                          <p:spTgt spid="110"/>
                                        </p:tgtEl>
                                        <p:attrNameLst>
                                          <p:attrName>style.visibility</p:attrName>
                                        </p:attrNameLst>
                                      </p:cBhvr>
                                      <p:to>
                                        <p:strVal val="visible"/>
                                      </p:to>
                                    </p:set>
                                    <p:anim calcmode="lin" valueType="num">
                                      <p:cBhvr additive="base">
                                        <p:cTn id="67" dur="500"/>
                                        <p:tgtEl>
                                          <p:spTgt spid="110"/>
                                        </p:tgtEl>
                                        <p:attrNameLst>
                                          <p:attrName>ppt_y</p:attrName>
                                        </p:attrNameLst>
                                      </p:cBhvr>
                                      <p:tavLst>
                                        <p:tav tm="0">
                                          <p:val>
                                            <p:strVal val="#ppt_y-#ppt_h*1.125000"/>
                                          </p:val>
                                        </p:tav>
                                        <p:tav tm="100000">
                                          <p:val>
                                            <p:strVal val="#ppt_y"/>
                                          </p:val>
                                        </p:tav>
                                      </p:tavLst>
                                    </p:anim>
                                    <p:animEffect transition="in" filter="wipe(down)">
                                      <p:cBhvr>
                                        <p:cTn id="68" dur="500"/>
                                        <p:tgtEl>
                                          <p:spTgt spid="110"/>
                                        </p:tgtEl>
                                      </p:cBhvr>
                                    </p:animEffect>
                                  </p:childTnLst>
                                </p:cTn>
                              </p:par>
                              <p:par>
                                <p:cTn id="69" presetID="34" presetClass="emph" presetSubtype="0" fill="hold" grpId="1" nodeType="withEffect">
                                  <p:stCondLst>
                                    <p:cond delay="1750"/>
                                  </p:stCondLst>
                                  <p:childTnLst>
                                    <p:animMotion origin="layout" path="M 4.16667E-6 -3.20988E-6 L 4.16667E-6 -0.07222 " pathEditMode="relative" rAng="0" ptsTypes="AA">
                                      <p:cBhvr>
                                        <p:cTn id="70" dur="250" accel="50000" decel="50000" autoRev="1" fill="hold">
                                          <p:stCondLst>
                                            <p:cond delay="0"/>
                                          </p:stCondLst>
                                        </p:cTn>
                                        <p:tgtEl>
                                          <p:spTgt spid="110"/>
                                        </p:tgtEl>
                                        <p:attrNameLst>
                                          <p:attrName>ppt_x</p:attrName>
                                          <p:attrName>ppt_y</p:attrName>
                                        </p:attrNameLst>
                                      </p:cBhvr>
                                      <p:rCtr x="0" y="-3611"/>
                                    </p:animMotion>
                                    <p:animRot by="1500000">
                                      <p:cBhvr>
                                        <p:cTn id="71" dur="125" fill="hold">
                                          <p:stCondLst>
                                            <p:cond delay="0"/>
                                          </p:stCondLst>
                                        </p:cTn>
                                        <p:tgtEl>
                                          <p:spTgt spid="110"/>
                                        </p:tgtEl>
                                        <p:attrNameLst>
                                          <p:attrName>r</p:attrName>
                                        </p:attrNameLst>
                                      </p:cBhvr>
                                    </p:animRot>
                                    <p:animRot by="-1500000">
                                      <p:cBhvr>
                                        <p:cTn id="72" dur="125" fill="hold">
                                          <p:stCondLst>
                                            <p:cond delay="125"/>
                                          </p:stCondLst>
                                        </p:cTn>
                                        <p:tgtEl>
                                          <p:spTgt spid="110"/>
                                        </p:tgtEl>
                                        <p:attrNameLst>
                                          <p:attrName>r</p:attrName>
                                        </p:attrNameLst>
                                      </p:cBhvr>
                                    </p:animRot>
                                    <p:animRot by="-1500000">
                                      <p:cBhvr>
                                        <p:cTn id="73" dur="125" fill="hold">
                                          <p:stCondLst>
                                            <p:cond delay="250"/>
                                          </p:stCondLst>
                                        </p:cTn>
                                        <p:tgtEl>
                                          <p:spTgt spid="110"/>
                                        </p:tgtEl>
                                        <p:attrNameLst>
                                          <p:attrName>r</p:attrName>
                                        </p:attrNameLst>
                                      </p:cBhvr>
                                    </p:animRot>
                                    <p:animRot by="1500000">
                                      <p:cBhvr>
                                        <p:cTn id="74" dur="125" fill="hold">
                                          <p:stCondLst>
                                            <p:cond delay="375"/>
                                          </p:stCondLst>
                                        </p:cTn>
                                        <p:tgtEl>
                                          <p:spTgt spid="110"/>
                                        </p:tgtEl>
                                        <p:attrNameLst>
                                          <p:attrName>r</p:attrName>
                                        </p:attrNameLst>
                                      </p:cBhvr>
                                    </p:animRot>
                                  </p:childTnLst>
                                </p:cTn>
                              </p:par>
                              <p:par>
                                <p:cTn id="75" presetID="2" presetClass="entr" presetSubtype="2" decel="38600" fill="hold" nodeType="withEffect">
                                  <p:stCondLst>
                                    <p:cond delay="225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1250" fill="hold"/>
                                        <p:tgtEl>
                                          <p:spTgt spid="4"/>
                                        </p:tgtEl>
                                        <p:attrNameLst>
                                          <p:attrName>ppt_x</p:attrName>
                                        </p:attrNameLst>
                                      </p:cBhvr>
                                      <p:tavLst>
                                        <p:tav tm="0">
                                          <p:val>
                                            <p:strVal val="1+#ppt_w/2"/>
                                          </p:val>
                                        </p:tav>
                                        <p:tav tm="100000">
                                          <p:val>
                                            <p:strVal val="#ppt_x"/>
                                          </p:val>
                                        </p:tav>
                                      </p:tavLst>
                                    </p:anim>
                                    <p:anim calcmode="lin" valueType="num">
                                      <p:cBhvr additive="base">
                                        <p:cTn id="7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160293" y="1191419"/>
            <a:ext cx="7109540" cy="523220"/>
          </a:xfrm>
          <a:prstGeom prst="rect">
            <a:avLst/>
          </a:prstGeom>
        </p:spPr>
        <p:txBody>
          <a:bodyPr wrap="square">
            <a:spAutoFit/>
          </a:bodyPr>
          <a:lstStyle/>
          <a:p>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Đèn</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giao</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thông</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có</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ba</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màu</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đỏ</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vàng</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xanh</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a:t>
            </a:r>
            <a:endParaRPr lang="zh-CN" altLang="en-US" sz="2800"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3" name="矩形 8">
            <a:extLst>
              <a:ext uri="{FF2B5EF4-FFF2-40B4-BE49-F238E27FC236}">
                <a16:creationId xmlns:a16="http://schemas.microsoft.com/office/drawing/2014/main" id="{DAECB3AA-DE44-4B2E-8E42-EC1E254E3EC5}"/>
              </a:ext>
            </a:extLst>
          </p:cNvPr>
          <p:cNvSpPr/>
          <p:nvPr/>
        </p:nvSpPr>
        <p:spPr>
          <a:xfrm>
            <a:off x="69069" y="594597"/>
            <a:ext cx="8505646"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a. </a:t>
            </a:r>
            <a:r>
              <a:rPr lang="en-US" altLang="zh-CN" sz="2800" dirty="0" err="1">
                <a:latin typeface="Arial-SGK-TV" pitchFamily="2" charset="0"/>
                <a:ea typeface="Arial-Rounded" panose="020B0500000000000000" pitchFamily="34" charset="-93"/>
                <a:cs typeface="Arial-SGK-TV" pitchFamily="2" charset="0"/>
                <a:sym typeface="+mn-lt"/>
              </a:rPr>
              <a:t>Đèn</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giao</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thông</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có</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mấy</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màu</a:t>
            </a:r>
            <a:r>
              <a:rPr lang="en-US" altLang="zh-CN" sz="2800" dirty="0">
                <a:latin typeface="Arial-SGK-TV" pitchFamily="2" charset="0"/>
                <a:ea typeface="Arial-Rounded" panose="020B0500000000000000" pitchFamily="34" charset="-93"/>
                <a:cs typeface="Arial-SGK-TV" pitchFamily="2" charset="0"/>
                <a:sym typeface="+mn-lt"/>
              </a:rPr>
              <a:t> ?</a:t>
            </a:r>
            <a:endParaRPr lang="zh-CN" altLang="en-US" sz="2800" dirty="0">
              <a:latin typeface="Arial-SGK-TV" pitchFamily="2" charset="0"/>
              <a:ea typeface="Arial-Rounded" panose="020B0500000000000000" pitchFamily="34" charset="-93"/>
              <a:cs typeface="Arial-SGK-TV" pitchFamily="2" charset="0"/>
              <a:sym typeface="+mn-lt"/>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947" b="93619" l="6619" r="28960"/>
                    </a14:imgEffect>
                  </a14:imgLayer>
                </a14:imgProps>
              </a:ext>
              <a:ext uri="{28A0092B-C50C-407E-A947-70E740481C1C}">
                <a14:useLocalDpi xmlns:a14="http://schemas.microsoft.com/office/drawing/2010/main" val="0"/>
              </a:ext>
            </a:extLst>
          </a:blip>
          <a:srcRect l="3953" t="52905" r="68262" b="6419"/>
          <a:stretch/>
        </p:blipFill>
        <p:spPr>
          <a:xfrm>
            <a:off x="7614919" y="721875"/>
            <a:ext cx="1644405" cy="3421092"/>
          </a:xfrm>
          <a:prstGeom prst="rect">
            <a:avLst/>
          </a:prstGeom>
          <a:ln>
            <a:noFill/>
          </a:ln>
          <a:effectLst>
            <a:outerShdw blurRad="292100" dist="139700" dir="2700000" algn="tl" rotWithShape="0">
              <a:srgbClr val="333333">
                <a:alpha val="65000"/>
              </a:srgbClr>
            </a:outerShdw>
          </a:effectLst>
        </p:spPr>
      </p:pic>
      <p:sp>
        <p:nvSpPr>
          <p:cNvPr id="6" name="矩形 8">
            <a:extLst>
              <a:ext uri="{FF2B5EF4-FFF2-40B4-BE49-F238E27FC236}">
                <a16:creationId xmlns:a16="http://schemas.microsoft.com/office/drawing/2014/main" id="{5C62C2BB-115B-4AE9-95EB-ED19789BA180}"/>
              </a:ext>
            </a:extLst>
          </p:cNvPr>
          <p:cNvSpPr/>
          <p:nvPr/>
        </p:nvSpPr>
        <p:spPr>
          <a:xfrm>
            <a:off x="569285" y="39530"/>
            <a:ext cx="2996974" cy="523220"/>
          </a:xfrm>
          <a:prstGeom prst="rect">
            <a:avLst/>
          </a:prstGeom>
        </p:spPr>
        <p:txBody>
          <a:bodyPr wrap="square">
            <a:spAutoFit/>
          </a:bodyPr>
          <a:lstStyle/>
          <a:p>
            <a:r>
              <a:rPr lang="en-US" altLang="zh-CN" sz="2800">
                <a:latin typeface="Arial-SGK-TV" pitchFamily="2" charset="0"/>
                <a:ea typeface="Arial-Rounded" panose="020B0500000000000000" pitchFamily="34" charset="-93"/>
                <a:cs typeface="Arial-SGK-TV" pitchFamily="2" charset="0"/>
                <a:sym typeface="+mn-lt"/>
              </a:rPr>
              <a:t>Trả lời câu hỏi</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4" name="Oval 3">
            <a:extLst>
              <a:ext uri="{FF2B5EF4-FFF2-40B4-BE49-F238E27FC236}">
                <a16:creationId xmlns:a16="http://schemas.microsoft.com/office/drawing/2014/main" id="{84C6D554-8A81-47A8-B847-15427A724ED3}"/>
              </a:ext>
            </a:extLst>
          </p:cNvPr>
          <p:cNvSpPr/>
          <p:nvPr/>
        </p:nvSpPr>
        <p:spPr>
          <a:xfrm>
            <a:off x="160293" y="81700"/>
            <a:ext cx="450123" cy="43929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SGK-TV" pitchFamily="2" charset="0"/>
                <a:cs typeface="Arial-SGK-TV" pitchFamily="2" charset="0"/>
              </a:rPr>
              <a:t>3</a:t>
            </a:r>
          </a:p>
        </p:txBody>
      </p:sp>
      <p:sp>
        <p:nvSpPr>
          <p:cNvPr id="7" name="Rectangle 6">
            <a:extLst>
              <a:ext uri="{FF2B5EF4-FFF2-40B4-BE49-F238E27FC236}">
                <a16:creationId xmlns:a16="http://schemas.microsoft.com/office/drawing/2014/main" id="{FFC52CE5-F28C-40AF-9031-43033B1D45EB}"/>
              </a:ext>
            </a:extLst>
          </p:cNvPr>
          <p:cNvSpPr/>
          <p:nvPr/>
        </p:nvSpPr>
        <p:spPr>
          <a:xfrm>
            <a:off x="69069" y="1792959"/>
            <a:ext cx="8745167" cy="523220"/>
          </a:xfrm>
          <a:prstGeom prst="rect">
            <a:avLst/>
          </a:prstGeom>
        </p:spPr>
        <p:txBody>
          <a:bodyPr wrap="square">
            <a:spAutoFit/>
          </a:bodyPr>
          <a:lstStyle/>
          <a:p>
            <a:pPr lvl="0"/>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Mỗi</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màu</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giao</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thông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hiệu</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Rectangle 7">
            <a:extLst>
              <a:ext uri="{FF2B5EF4-FFF2-40B4-BE49-F238E27FC236}">
                <a16:creationId xmlns:a16="http://schemas.microsoft.com/office/drawing/2014/main" id="{752091D1-2017-469C-B0B8-75FC5801881C}"/>
              </a:ext>
            </a:extLst>
          </p:cNvPr>
          <p:cNvSpPr/>
          <p:nvPr/>
        </p:nvSpPr>
        <p:spPr>
          <a:xfrm>
            <a:off x="69069" y="2174856"/>
            <a:ext cx="7854990" cy="2246769"/>
          </a:xfrm>
          <a:prstGeom prst="rect">
            <a:avLst/>
          </a:prstGeom>
        </p:spPr>
        <p:txBody>
          <a:bodyPr wrap="square">
            <a:spAutoFit/>
          </a:bodyPr>
          <a:lstStyle/>
          <a:p>
            <a:pPr algn="just"/>
            <a:r>
              <a:rPr lang="en-US" altLang="zh-CN" sz="280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Đèn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tiện</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giao</a:t>
            </a:r>
            <a:r>
              <a:rPr lang="en-US" altLang="zh-CN" sz="28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thông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dừng</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r>
              <a:rPr lang="en-US" altLang="zh-CN" sz="2800"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2800"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xanh</a:t>
            </a:r>
            <a:r>
              <a:rPr lang="en-US" altLang="zh-CN" sz="2800" dirty="0">
                <a:solidFill>
                  <a:srgbClr val="00B05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phép</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di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chuyển</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r>
              <a:rPr lang="en-US" altLang="zh-CN" sz="2800" dirty="0" err="1">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2800" dirty="0">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vàng</a:t>
            </a:r>
            <a:r>
              <a:rPr lang="en-US" altLang="zh-CN" sz="2800" dirty="0">
                <a:solidFill>
                  <a:srgbClr val="FFC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di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chuyển</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chậm</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rồi</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dừng</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endParaRPr lang="zh-CN" altLang="en-US" sz="28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448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182" t="26111" b="17874"/>
          <a:stretch/>
        </p:blipFill>
        <p:spPr>
          <a:xfrm>
            <a:off x="1272209" y="1871330"/>
            <a:ext cx="6579704" cy="3272170"/>
          </a:xfrm>
          <a:prstGeom prst="rect">
            <a:avLst/>
          </a:prstGeom>
          <a:ln>
            <a:noFill/>
          </a:ln>
          <a:effectLst>
            <a:softEdge rad="112500"/>
          </a:effectLst>
        </p:spPr>
      </p:pic>
      <p:sp>
        <p:nvSpPr>
          <p:cNvPr id="2" name="矩形 8">
            <a:extLst>
              <a:ext uri="{FF2B5EF4-FFF2-40B4-BE49-F238E27FC236}">
                <a16:creationId xmlns:a16="http://schemas.microsoft.com/office/drawing/2014/main" id="{BEF69370-038A-4CCC-B259-2DF7CD5468DF}"/>
              </a:ext>
            </a:extLst>
          </p:cNvPr>
          <p:cNvSpPr/>
          <p:nvPr/>
        </p:nvSpPr>
        <p:spPr>
          <a:xfrm>
            <a:off x="204093" y="99920"/>
            <a:ext cx="8505646" cy="954107"/>
          </a:xfrm>
          <a:prstGeom prst="rect">
            <a:avLst/>
          </a:prstGeom>
        </p:spPr>
        <p:txBody>
          <a:bodyPr wrap="square">
            <a:spAutoFit/>
          </a:bodyPr>
          <a:lstStyle/>
          <a:p>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giao</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thông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thì</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việc</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lại</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phố</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矩形 8">
            <a:extLst>
              <a:ext uri="{FF2B5EF4-FFF2-40B4-BE49-F238E27FC236}">
                <a16:creationId xmlns:a16="http://schemas.microsoft.com/office/drawing/2014/main" id="{BEF69370-038A-4CCC-B259-2DF7CD5468DF}"/>
              </a:ext>
            </a:extLst>
          </p:cNvPr>
          <p:cNvSpPr/>
          <p:nvPr/>
        </p:nvSpPr>
        <p:spPr>
          <a:xfrm>
            <a:off x="434261" y="1054027"/>
            <a:ext cx="8505646" cy="954107"/>
          </a:xfrm>
          <a:prstGeom prst="rect">
            <a:avLst/>
          </a:prstGeom>
        </p:spPr>
        <p:txBody>
          <a:bodyPr wrap="square">
            <a:spAutoFit/>
          </a:bodyPr>
          <a:lstStyle/>
          <a:p>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giao</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thông</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thì</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việc</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lại</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phố</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lộn</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xộn</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nguy</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hiểm</a:t>
            </a:r>
            <a:r>
              <a:rPr lang="en-US" altLang="zh-CN"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00B0F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9452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8">
            <a:extLst>
              <a:ext uri="{FF2B5EF4-FFF2-40B4-BE49-F238E27FC236}">
                <a16:creationId xmlns:a16="http://schemas.microsoft.com/office/drawing/2014/main" id="{E3F9FAD6-F179-4A2A-BEC6-32AFFC435CE4}"/>
              </a:ext>
            </a:extLst>
          </p:cNvPr>
          <p:cNvSpPr/>
          <p:nvPr/>
        </p:nvSpPr>
        <p:spPr>
          <a:xfrm>
            <a:off x="569284" y="39530"/>
            <a:ext cx="8574715" cy="523220"/>
          </a:xfrm>
          <a:prstGeom prst="rect">
            <a:avLst/>
          </a:prstGeom>
        </p:spPr>
        <p:txBody>
          <a:bodyPr wrap="square">
            <a:spAutoFit/>
          </a:bodyPr>
          <a:lstStyle/>
          <a:p>
            <a:r>
              <a:rPr lang="en-US" altLang="zh-CN" sz="2800" b="1">
                <a:latin typeface="Arial-SGK-TV" pitchFamily="2" charset="0"/>
                <a:ea typeface="Arial-Rounded" panose="020B0500000000000000" pitchFamily="34" charset="-93"/>
                <a:cs typeface="Arial-SGK-TV" pitchFamily="2" charset="0"/>
                <a:sym typeface="+mn-lt"/>
              </a:rPr>
              <a:t>Viết vào vở câu trả lời cho câu hỏi a ở mục 3</a:t>
            </a:r>
            <a:endParaRPr lang="zh-CN" altLang="en-US" sz="2800" b="1" dirty="0">
              <a:latin typeface="Arial-SGK-TV" pitchFamily="2" charset="0"/>
              <a:ea typeface="Arial-Rounded" panose="020B0500000000000000" pitchFamily="34" charset="-93"/>
              <a:cs typeface="Arial-SGK-TV" pitchFamily="2" charset="0"/>
              <a:sym typeface="+mn-lt"/>
            </a:endParaRPr>
          </a:p>
        </p:txBody>
      </p:sp>
      <p:sp>
        <p:nvSpPr>
          <p:cNvPr id="41" name="Oval 40">
            <a:extLst>
              <a:ext uri="{FF2B5EF4-FFF2-40B4-BE49-F238E27FC236}">
                <a16:creationId xmlns:a16="http://schemas.microsoft.com/office/drawing/2014/main" id="{58D0462D-FE5A-48E5-A618-680FA9652655}"/>
              </a:ext>
            </a:extLst>
          </p:cNvPr>
          <p:cNvSpPr/>
          <p:nvPr/>
        </p:nvSpPr>
        <p:spPr>
          <a:xfrm>
            <a:off x="160293" y="81700"/>
            <a:ext cx="450123" cy="43929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SGK-TV" pitchFamily="2" charset="0"/>
                <a:cs typeface="Arial-SGK-TV" pitchFamily="2" charset="0"/>
              </a:rPr>
              <a:t>4</a:t>
            </a:r>
          </a:p>
        </p:txBody>
      </p:sp>
      <p:sp>
        <p:nvSpPr>
          <p:cNvPr id="43" name="矩形 8">
            <a:extLst>
              <a:ext uri="{FF2B5EF4-FFF2-40B4-BE49-F238E27FC236}">
                <a16:creationId xmlns:a16="http://schemas.microsoft.com/office/drawing/2014/main" id="{F5FFE527-3DEF-4686-BABF-8BA007E1F899}"/>
              </a:ext>
            </a:extLst>
          </p:cNvPr>
          <p:cNvSpPr/>
          <p:nvPr/>
        </p:nvSpPr>
        <p:spPr>
          <a:xfrm>
            <a:off x="703926" y="2217807"/>
            <a:ext cx="8023107" cy="707886"/>
          </a:xfrm>
          <a:prstGeom prst="rect">
            <a:avLst/>
          </a:prstGeom>
        </p:spPr>
        <p:txBody>
          <a:bodyPr wrap="square">
            <a:spAutoFit/>
          </a:bodyPr>
          <a:lstStyle/>
          <a:p>
            <a:r>
              <a:rPr lang="en-US" altLang="zh-CN" sz="4000" dirty="0" err="1">
                <a:latin typeface="Arial-SGK-TV" pitchFamily="2" charset="0"/>
                <a:ea typeface="Arial-Rounded" panose="020B0500000000000000" pitchFamily="34" charset="-93"/>
                <a:cs typeface="Arial-SGK-TV" pitchFamily="2" charset="0"/>
                <a:sym typeface="+mn-lt"/>
              </a:rPr>
              <a:t>Đèn</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giao</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thông</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có</a:t>
            </a:r>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solidFill>
                  <a:srgbClr val="0070C0"/>
                </a:solidFill>
                <a:latin typeface="Arial-SGK-TV" pitchFamily="2" charset="0"/>
                <a:ea typeface="Arial-Rounded" panose="020B0500000000000000" pitchFamily="34" charset="-93"/>
                <a:cs typeface="Arial-SGK-TV" pitchFamily="2" charset="0"/>
                <a:sym typeface="+mn-lt"/>
              </a:rPr>
              <a:t>ba</a:t>
            </a:r>
            <a:r>
              <a:rPr lang="en-US" altLang="zh-CN" sz="40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4000" dirty="0" err="1">
                <a:solidFill>
                  <a:srgbClr val="0070C0"/>
                </a:solidFill>
                <a:latin typeface="Arial-SGK-TV" pitchFamily="2" charset="0"/>
                <a:ea typeface="Arial-Rounded" panose="020B0500000000000000" pitchFamily="34" charset="-93"/>
                <a:cs typeface="Arial-SGK-TV" pitchFamily="2" charset="0"/>
                <a:sym typeface="+mn-lt"/>
              </a:rPr>
              <a:t>màu</a:t>
            </a:r>
            <a:r>
              <a:rPr lang="en-US" altLang="zh-CN" sz="4000" dirty="0">
                <a:latin typeface="Arial-SGK-TV" pitchFamily="2" charset="0"/>
                <a:ea typeface="Arial-Rounded" panose="020B0500000000000000" pitchFamily="34" charset="-93"/>
                <a:cs typeface="Arial-SGK-TV" pitchFamily="2" charset="0"/>
                <a:sym typeface="+mn-lt"/>
              </a:rPr>
              <a:t>.</a:t>
            </a:r>
            <a:r>
              <a:rPr lang="en-US" altLang="zh-CN" sz="4000" dirty="0">
                <a:solidFill>
                  <a:srgbClr val="0070C0"/>
                </a:solidFill>
                <a:latin typeface="Arial-SGK-TV" pitchFamily="2" charset="0"/>
                <a:ea typeface="Arial-Rounded" panose="020B0500000000000000" pitchFamily="34" charset="-93"/>
                <a:cs typeface="Arial-SGK-TV" pitchFamily="2" charset="0"/>
                <a:sym typeface="+mn-lt"/>
              </a:rPr>
              <a:t> </a:t>
            </a:r>
            <a:endParaRPr lang="zh-CN" altLang="en-US" sz="4000" b="1"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46" name="矩形 8">
            <a:extLst>
              <a:ext uri="{FF2B5EF4-FFF2-40B4-BE49-F238E27FC236}">
                <a16:creationId xmlns:a16="http://schemas.microsoft.com/office/drawing/2014/main" id="{3EE0009A-0E4E-47B8-B6A8-6345E817F6A9}"/>
              </a:ext>
            </a:extLst>
          </p:cNvPr>
          <p:cNvSpPr/>
          <p:nvPr/>
        </p:nvSpPr>
        <p:spPr>
          <a:xfrm>
            <a:off x="1214288" y="1044919"/>
            <a:ext cx="6015852" cy="646331"/>
          </a:xfrm>
          <a:prstGeom prst="rect">
            <a:avLst/>
          </a:prstGeom>
        </p:spPr>
        <p:txBody>
          <a:bodyPr wrap="square">
            <a:spAutoFit/>
          </a:bodyPr>
          <a:lstStyle/>
          <a:p>
            <a:r>
              <a:rPr lang="en-US" altLang="zh-CN" sz="3600" dirty="0" err="1">
                <a:latin typeface="Arial-SGK-TV" pitchFamily="2" charset="0"/>
                <a:ea typeface="Arial-Rounded" panose="020B0500000000000000" pitchFamily="34" charset="-93"/>
                <a:cs typeface="Arial-SGK-TV" pitchFamily="2" charset="0"/>
                <a:sym typeface="+mn-lt"/>
              </a:rPr>
              <a:t>Đèn</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giao</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thông</a:t>
            </a:r>
            <a:r>
              <a:rPr lang="en-US" altLang="zh-CN" sz="3600" dirty="0">
                <a:latin typeface="Arial-SGK-TV" pitchFamily="2" charset="0"/>
                <a:ea typeface="Arial-Rounded" panose="020B0500000000000000" pitchFamily="34" charset="-93"/>
                <a:cs typeface="Arial-SGK-TV" pitchFamily="2" charset="0"/>
                <a:sym typeface="+mn-lt"/>
              </a:rPr>
              <a:t> </a:t>
            </a:r>
            <a:r>
              <a:rPr lang="en-US" altLang="zh-CN" sz="3600" dirty="0" err="1">
                <a:latin typeface="Arial-SGK-TV" pitchFamily="2" charset="0"/>
                <a:ea typeface="Arial-Rounded" panose="020B0500000000000000" pitchFamily="34" charset="-93"/>
                <a:cs typeface="Arial-SGK-TV" pitchFamily="2" charset="0"/>
                <a:sym typeface="+mn-lt"/>
              </a:rPr>
              <a:t>có</a:t>
            </a:r>
            <a:r>
              <a:rPr lang="en-US" altLang="zh-CN" sz="3600" dirty="0">
                <a:latin typeface="Arial-SGK-TV" pitchFamily="2" charset="0"/>
                <a:ea typeface="Arial-Rounded" panose="020B0500000000000000" pitchFamily="34" charset="-93"/>
                <a:cs typeface="Arial-SGK-TV" pitchFamily="2" charset="0"/>
                <a:sym typeface="+mn-lt"/>
              </a:rPr>
              <a:t> (…).</a:t>
            </a:r>
            <a:endParaRPr lang="zh-CN" altLang="en-US" sz="3600" b="1" dirty="0">
              <a:latin typeface="Arial-SGK-TV" pitchFamily="2" charset="0"/>
              <a:ea typeface="Arial-Rounded" panose="020B0500000000000000" pitchFamily="34" charset="-93"/>
              <a:cs typeface="Arial-SGK-TV" pitchFamily="2" charset="0"/>
              <a:sym typeface="+mn-lt"/>
            </a:endParaRPr>
          </a:p>
        </p:txBody>
      </p:sp>
      <p:sp>
        <p:nvSpPr>
          <p:cNvPr id="47" name="矩形 8">
            <a:extLst>
              <a:ext uri="{FF2B5EF4-FFF2-40B4-BE49-F238E27FC236}">
                <a16:creationId xmlns:a16="http://schemas.microsoft.com/office/drawing/2014/main" id="{E1AF6D3D-ED2C-4908-AE32-76EE2B57E0A0}"/>
              </a:ext>
            </a:extLst>
          </p:cNvPr>
          <p:cNvSpPr/>
          <p:nvPr/>
        </p:nvSpPr>
        <p:spPr>
          <a:xfrm>
            <a:off x="703926" y="2217807"/>
            <a:ext cx="603872" cy="707886"/>
          </a:xfrm>
          <a:prstGeom prst="rect">
            <a:avLst/>
          </a:prstGeom>
        </p:spPr>
        <p:txBody>
          <a:bodyPr wrap="square">
            <a:spAutoFit/>
          </a:bodyPr>
          <a:lstStyle/>
          <a:p>
            <a:r>
              <a:rPr lang="en-US" altLang="zh-CN" sz="4000">
                <a:solidFill>
                  <a:srgbClr val="FF0000"/>
                </a:solidFill>
                <a:latin typeface="Arial-SGK-TV" pitchFamily="2" charset="0"/>
                <a:ea typeface="Arial-Rounded" panose="020B0500000000000000" pitchFamily="34" charset="-93"/>
                <a:cs typeface="Arial-SGK-TV" pitchFamily="2" charset="0"/>
                <a:sym typeface="+mn-lt"/>
              </a:rPr>
              <a:t>Đ</a:t>
            </a:r>
            <a:r>
              <a:rPr lang="en-US" altLang="zh-CN" sz="4000">
                <a:latin typeface="Arial-SGK-TV" pitchFamily="2" charset="0"/>
                <a:ea typeface="Arial-Rounded" panose="020B0500000000000000" pitchFamily="34" charset="-93"/>
                <a:cs typeface="Arial-SGK-TV" pitchFamily="2" charset="0"/>
                <a:sym typeface="+mn-lt"/>
              </a:rPr>
              <a:t> </a:t>
            </a:r>
            <a:endParaRPr lang="zh-CN" altLang="en-US" sz="4000" b="1" dirty="0">
              <a:latin typeface="Arial-SGK-TV" pitchFamily="2" charset="0"/>
              <a:ea typeface="Arial-Rounded" panose="020B0500000000000000" pitchFamily="34" charset="-93"/>
              <a:cs typeface="Arial-SGK-TV" pitchFamily="2" charset="0"/>
              <a:sym typeface="+mn-lt"/>
            </a:endParaRPr>
          </a:p>
        </p:txBody>
      </p:sp>
      <p:sp>
        <p:nvSpPr>
          <p:cNvPr id="48" name="矩形 8">
            <a:extLst>
              <a:ext uri="{FF2B5EF4-FFF2-40B4-BE49-F238E27FC236}">
                <a16:creationId xmlns:a16="http://schemas.microsoft.com/office/drawing/2014/main" id="{1D06C40D-E151-44C2-813A-1DFCAC722016}"/>
              </a:ext>
            </a:extLst>
          </p:cNvPr>
          <p:cNvSpPr/>
          <p:nvPr/>
        </p:nvSpPr>
        <p:spPr>
          <a:xfrm>
            <a:off x="6672335" y="2217807"/>
            <a:ext cx="291990" cy="707886"/>
          </a:xfrm>
          <a:prstGeom prst="rect">
            <a:avLst/>
          </a:prstGeom>
        </p:spPr>
        <p:txBody>
          <a:bodyPr wrap="square">
            <a:spAutoFit/>
          </a:bodyPr>
          <a:lstStyle/>
          <a:p>
            <a:r>
              <a:rPr lang="en-US" altLang="zh-CN" sz="4000">
                <a:solidFill>
                  <a:srgbClr val="FF0000"/>
                </a:solidFill>
                <a:latin typeface="Arial-SGK-TV" pitchFamily="2" charset="0"/>
                <a:ea typeface="Arial-Rounded" panose="020B0500000000000000" pitchFamily="34" charset="-93"/>
                <a:cs typeface="Arial-SGK-TV" pitchFamily="2" charset="0"/>
                <a:sym typeface="+mn-lt"/>
              </a:rPr>
              <a:t>.</a:t>
            </a:r>
            <a:r>
              <a:rPr lang="en-US" altLang="zh-CN" sz="4000">
                <a:latin typeface="Arial-SGK-TV" pitchFamily="2" charset="0"/>
                <a:ea typeface="Arial-Rounded" panose="020B0500000000000000" pitchFamily="34" charset="-93"/>
                <a:cs typeface="Arial-SGK-TV" pitchFamily="2" charset="0"/>
                <a:sym typeface="+mn-lt"/>
              </a:rPr>
              <a:t> </a:t>
            </a:r>
            <a:endParaRPr lang="zh-CN" altLang="en-US" sz="4000" b="1" dirty="0">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29584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1000"/>
                                        <p:tgtEl>
                                          <p:spTgt spid="4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0" y="1244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X</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chu X.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0236" y="450005"/>
            <a:ext cx="4653764" cy="4768691"/>
          </a:xfrm>
          <a:prstGeom prst="rect">
            <a:avLst/>
          </a:prstGeom>
        </p:spPr>
      </p:pic>
      <p:pic>
        <p:nvPicPr>
          <p:cNvPr id="4" name="X.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5053"/>
          <a:stretch/>
        </p:blipFill>
        <p:spPr>
          <a:xfrm>
            <a:off x="384524" y="450005"/>
            <a:ext cx="4766643" cy="4693495"/>
          </a:xfrm>
          <a:prstGeom prst="rect">
            <a:avLst/>
          </a:prstGeom>
        </p:spPr>
      </p:pic>
    </p:spTree>
    <p:extLst>
      <p:ext uri="{BB962C8B-B14F-4D97-AF65-F5344CB8AC3E}">
        <p14:creationId xmlns:p14="http://schemas.microsoft.com/office/powerpoint/2010/main" val="119792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nodeType="clickEffect">
                                  <p:stCondLst>
                                    <p:cond delay="0"/>
                                  </p:stCondLst>
                                  <p:childTnLst>
                                    <p:animEffect transition="out" filter="barn(inVertical)">
                                      <p:cBhvr>
                                        <p:cTn id="17" dur="500"/>
                                        <p:tgtEl>
                                          <p:spTgt spid="4"/>
                                        </p:tgtEl>
                                      </p:cBhvr>
                                    </p:animEffect>
                                    <p:set>
                                      <p:cBhvr>
                                        <p:cTn id="18" dur="1" fill="hold">
                                          <p:stCondLst>
                                            <p:cond delay="499"/>
                                          </p:stCondLst>
                                        </p:cTn>
                                        <p:tgtEl>
                                          <p:spTgt spid="4"/>
                                        </p:tgtEl>
                                        <p:attrNameLst>
                                          <p:attrName>style.visibility</p:attrName>
                                        </p:attrNameLst>
                                      </p:cBhvr>
                                      <p:to>
                                        <p:strVal val="hidden"/>
                                      </p:to>
                                    </p:set>
                                    <p:cmd type="call" cmd="stop">
                                      <p:cBhvr>
                                        <p:cTn id="19" dur="1">
                                          <p:stCondLst>
                                            <p:cond delay="499"/>
                                          </p:stCondLst>
                                        </p:cTn>
                                        <p:tgtEl>
                                          <p:spTgt spid="4"/>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video>
              <p:cMediaNode vol="80000">
                <p:cTn id="26" fill="hold" display="0">
                  <p:stCondLst>
                    <p:cond delay="indefinite"/>
                  </p:stCondLst>
                </p:cTn>
                <p:tgtEl>
                  <p:spTgt spid="4"/>
                </p:tgtEl>
              </p:cMediaNode>
            </p:vide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1942" y="653782"/>
            <a:ext cx="7823085" cy="400110"/>
          </a:xfrm>
          <a:prstGeom prst="rect">
            <a:avLst/>
          </a:prstGeom>
          <a:solidFill>
            <a:schemeClr val="bg1"/>
          </a:solidFill>
        </p:spPr>
        <p:txBody>
          <a:bodyPr wrap="square" rtlCol="0">
            <a:spAutoFit/>
          </a:bodyPr>
          <a:lstStyle/>
          <a:p>
            <a:pPr marL="514350" indent="-514350" algn="just">
              <a:buAutoNum type="arabicPeriod"/>
            </a:pPr>
            <a:endParaRPr lang="en-US" sz="2000" b="1" dirty="0">
              <a:solidFill>
                <a:srgbClr val="FF0000"/>
              </a:solidFill>
              <a:latin typeface="HP001 4 hàng" panose="020B0603050302020204"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E1CAFD07-05C1-4D6D-A9D7-FA4D44E5797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905469" y="70380"/>
            <a:ext cx="4410273" cy="1967023"/>
          </a:xfrm>
          <a:prstGeom prst="rect">
            <a:avLst/>
          </a:prstGeom>
        </p:spPr>
      </p:pic>
      <p:pic>
        <p:nvPicPr>
          <p:cNvPr id="14" name="Picture 13">
            <a:extLst>
              <a:ext uri="{FF2B5EF4-FFF2-40B4-BE49-F238E27FC236}">
                <a16:creationId xmlns:a16="http://schemas.microsoft.com/office/drawing/2014/main" id="{F1CF8734-A603-4F94-A31C-6461BC775818}"/>
              </a:ext>
            </a:extLst>
          </p:cNvPr>
          <p:cNvPicPr>
            <a:picLocks noChangeAspect="1"/>
          </p:cNvPicPr>
          <p:nvPr/>
        </p:nvPicPr>
        <p:blipFill>
          <a:blip r:embed="rId4"/>
          <a:stretch>
            <a:fillRect/>
          </a:stretch>
        </p:blipFill>
        <p:spPr>
          <a:xfrm>
            <a:off x="1823172" y="2298106"/>
            <a:ext cx="4492569" cy="2845394"/>
          </a:xfrm>
          <a:prstGeom prst="rect">
            <a:avLst/>
          </a:prstGeom>
        </p:spPr>
      </p:pic>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116958" y="525141"/>
            <a:ext cx="8750595" cy="436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SGK-TV" pitchFamily="2" charset="0"/>
                <a:cs typeface="Arial-SGK-TV" pitchFamily="2"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600">
                <a:solidFill>
                  <a:schemeClr val="tx1"/>
                </a:solidFill>
                <a:latin typeface="Arial-SGK-TV" pitchFamily="2" charset="0"/>
                <a:cs typeface="Arial-SGK-TV" pitchFamily="2" charset="0"/>
              </a:rPr>
              <a:t>	Cây đèn ba màu này được gọi là đèn giao thông.   Nó điều khiển việc đi lại trên đường phố. Nếu không có đèn giao thông thì việc đi lại sẽ rất lộn xộn và nguy hiểm.</a:t>
            </a:r>
          </a:p>
          <a:p>
            <a:pPr algn="just"/>
            <a:r>
              <a:rPr lang="en-US" sz="2600">
                <a:solidFill>
                  <a:schemeClr val="tx1"/>
                </a:solidFill>
                <a:latin typeface="Arial-SGK-TV" pitchFamily="2" charset="0"/>
                <a:cs typeface="Arial-SGK-TV" pitchFamily="2" charset="0"/>
              </a:rPr>
              <a:t>	Tuân thủ sự điều khiển của đèn giao thông giúp chúng ta bảo đảm an toàn khi đi lại.</a:t>
            </a:r>
          </a:p>
          <a:p>
            <a:pPr algn="just"/>
            <a:r>
              <a:rPr lang="en-US" sz="2600">
                <a:solidFill>
                  <a:schemeClr val="tx1"/>
                </a:solidFill>
                <a:latin typeface="Arial-SGK-TV" pitchFamily="2" charset="0"/>
                <a:cs typeface="Arial-SGK-TV" pitchFamily="2" charset="0"/>
              </a:rPr>
              <a:t>  </a:t>
            </a:r>
          </a:p>
        </p:txBody>
      </p:sp>
      <p:sp>
        <p:nvSpPr>
          <p:cNvPr id="6" name="Rectangle 5"/>
          <p:cNvSpPr/>
          <p:nvPr/>
        </p:nvSpPr>
        <p:spPr>
          <a:xfrm>
            <a:off x="6337369" y="4524577"/>
            <a:ext cx="2101857" cy="369332"/>
          </a:xfrm>
          <a:prstGeom prst="rect">
            <a:avLst/>
          </a:prstGeom>
        </p:spPr>
        <p:txBody>
          <a:bodyPr wrap="none">
            <a:spAutoFit/>
          </a:bodyPr>
          <a:lstStyle/>
          <a:p>
            <a:pPr lvl="0"/>
            <a:r>
              <a:rPr lang="en-US" altLang="zh-CN" sz="1800" dirty="0">
                <a:solidFill>
                  <a:srgbClr val="679C31"/>
                </a:solidFill>
                <a:latin typeface="Arial-Rounded" pitchFamily="34" charset="0"/>
                <a:ea typeface="Arial-Rounded" pitchFamily="34" charset="0"/>
                <a:cs typeface="Arial-Rounded" pitchFamily="34" charset="0"/>
                <a:sym typeface="+mn-lt"/>
              </a:rPr>
              <a:t>	</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Trung</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Kiên</a:t>
            </a:r>
            <a:r>
              <a:rPr lang="en-US" altLang="zh-CN" sz="1800" dirty="0">
                <a:latin typeface="Arial-Rounded" pitchFamily="34" charset="0"/>
                <a:ea typeface="Arial-Rounded" pitchFamily="34" charset="0"/>
                <a:cs typeface="Arial-Rounded" pitchFamily="34" charset="0"/>
                <a:sym typeface="+mn-lt"/>
              </a:rPr>
              <a:t> )</a:t>
            </a:r>
            <a:endParaRPr lang="zh-CN" altLang="en-US" sz="1800" dirty="0">
              <a:latin typeface="Arial-Rounded" pitchFamily="34" charset="0"/>
              <a:ea typeface="Arial-Rounded" pitchFamily="34" charset="0"/>
              <a:cs typeface="Arial-Rounded" pitchFamily="34" charset="0"/>
              <a:sym typeface="+mn-lt"/>
            </a:endParaRPr>
          </a:p>
        </p:txBody>
      </p:sp>
      <p:sp>
        <p:nvSpPr>
          <p:cNvPr id="7" name="Rectangle 6"/>
          <p:cNvSpPr/>
          <p:nvPr/>
        </p:nvSpPr>
        <p:spPr>
          <a:xfrm>
            <a:off x="3001207" y="-59634"/>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spTree>
    <p:extLst>
      <p:ext uri="{BB962C8B-B14F-4D97-AF65-F5344CB8AC3E}">
        <p14:creationId xmlns:p14="http://schemas.microsoft.com/office/powerpoint/2010/main" val="439240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453" t="21462" r="7565" b="56172"/>
          <a:stretch/>
        </p:blipFill>
        <p:spPr>
          <a:xfrm>
            <a:off x="388268" y="677140"/>
            <a:ext cx="8385862" cy="4466360"/>
          </a:xfrm>
          <a:prstGeom prst="rect">
            <a:avLst/>
          </a:prstGeom>
          <a:ln>
            <a:noFill/>
          </a:ln>
          <a:effectLst>
            <a:softEdge rad="112500"/>
          </a:effectLst>
        </p:spPr>
      </p:pic>
      <p:sp>
        <p:nvSpPr>
          <p:cNvPr id="2" name="Rectangle 1"/>
          <p:cNvSpPr/>
          <p:nvPr/>
        </p:nvSpPr>
        <p:spPr>
          <a:xfrm>
            <a:off x="4697443" y="789088"/>
            <a:ext cx="4192931" cy="2487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50000"/>
              </a:spcBef>
            </a:pPr>
            <a:r>
              <a:rPr lang="en-US" altLang="en-US" sz="3000" b="1" dirty="0">
                <a:solidFill>
                  <a:prstClr val="black"/>
                </a:solidFill>
                <a:latin typeface="Times New Roman" panose="02020603050405020304" pitchFamily="18" charset="0"/>
                <a:cs typeface="Times New Roman" panose="02020603050405020304" pitchFamily="18" charset="0"/>
              </a:rPr>
              <a:t> Khi </a:t>
            </a:r>
            <a:r>
              <a:rPr lang="en-US" altLang="en-US" sz="3000" b="1" dirty="0" err="1">
                <a:solidFill>
                  <a:prstClr val="black"/>
                </a:solidFill>
                <a:latin typeface="Times New Roman" panose="02020603050405020304" pitchFamily="18" charset="0"/>
                <a:cs typeface="Times New Roman" panose="02020603050405020304" pitchFamily="18" charset="0"/>
              </a:rPr>
              <a:t>vào</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cổng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bố</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dặn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anh</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em</a:t>
            </a:r>
            <a:r>
              <a:rPr lang="en-US" altLang="en-US" sz="3000" b="1" dirty="0">
                <a:solidFill>
                  <a:prstClr val="black"/>
                </a:solidFill>
                <a:latin typeface="Times New Roman" panose="02020603050405020304" pitchFamily="18" charset="0"/>
                <a:cs typeface="Times New Roman" panose="02020603050405020304" pitchFamily="18" charset="0"/>
              </a:rPr>
              <a:t> Nam </a:t>
            </a:r>
            <a:r>
              <a:rPr lang="en-US" altLang="en-US" sz="3000" b="1" dirty="0" err="1">
                <a:solidFill>
                  <a:prstClr val="black"/>
                </a:solidFill>
                <a:latin typeface="Times New Roman" panose="02020603050405020304" pitchFamily="18" charset="0"/>
                <a:cs typeface="Times New Roman" panose="02020603050405020304" pitchFamily="18" charset="0"/>
              </a:rPr>
              <a:t>điều</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gì</a:t>
            </a:r>
            <a:r>
              <a:rPr lang="en-US" altLang="en-US" sz="3000" b="1" dirty="0">
                <a:solidFill>
                  <a:prstClr val="black"/>
                </a:solidFill>
                <a:latin typeface="Times New Roman" panose="02020603050405020304" pitchFamily="18" charset="0"/>
                <a:cs typeface="Times New Roman" panose="02020603050405020304" pitchFamily="18" charset="0"/>
              </a:rPr>
              <a:t>?</a:t>
            </a:r>
          </a:p>
        </p:txBody>
      </p:sp>
      <p:sp>
        <p:nvSpPr>
          <p:cNvPr id="6" name="Rectangle 5"/>
          <p:cNvSpPr/>
          <p:nvPr/>
        </p:nvSpPr>
        <p:spPr>
          <a:xfrm>
            <a:off x="504512" y="789088"/>
            <a:ext cx="4192931" cy="2487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en-US" sz="2800" b="1" dirty="0">
                <a:solidFill>
                  <a:prstClr val="black"/>
                </a:solidFill>
                <a:latin typeface="Times New Roman" panose="02020603050405020304" pitchFamily="18" charset="0"/>
                <a:cs typeface="Times New Roman" panose="02020603050405020304" pitchFamily="18" charset="0"/>
              </a:rPr>
              <a:t>Con </a:t>
            </a:r>
            <a:r>
              <a:rPr lang="en-US" altLang="en-US" sz="2800" b="1" dirty="0" err="1">
                <a:solidFill>
                  <a:prstClr val="black"/>
                </a:solidFill>
                <a:latin typeface="Times New Roman" panose="02020603050405020304" pitchFamily="18" charset="0"/>
                <a:cs typeface="Times New Roman" panose="02020603050405020304" pitchFamily="18" charset="0"/>
              </a:rPr>
              <a:t>hãy</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đọc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đoạn</a:t>
            </a:r>
            <a:r>
              <a:rPr lang="en-US" altLang="en-US" sz="2800" b="1" dirty="0">
                <a:solidFill>
                  <a:prstClr val="black"/>
                </a:solidFill>
                <a:latin typeface="Times New Roman" panose="02020603050405020304" pitchFamily="18" charset="0"/>
                <a:cs typeface="Times New Roman" panose="02020603050405020304" pitchFamily="18" charset="0"/>
              </a:rPr>
              <a:t> 1 </a:t>
            </a:r>
            <a:r>
              <a:rPr lang="en-US" altLang="en-US" sz="2800" b="1" dirty="0" err="1">
                <a:solidFill>
                  <a:prstClr val="black"/>
                </a:solidFill>
                <a:latin typeface="Times New Roman" panose="02020603050405020304" pitchFamily="18" charset="0"/>
                <a:cs typeface="Times New Roman" panose="02020603050405020304" pitchFamily="18" charset="0"/>
              </a:rPr>
              <a:t>của</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bài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Nếu</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không</a:t>
            </a:r>
            <a:r>
              <a:rPr lang="en-US" altLang="en-US" sz="2800" b="1" dirty="0">
                <a:solidFill>
                  <a:prstClr val="black"/>
                </a:solidFill>
                <a:latin typeface="Times New Roman" panose="02020603050405020304" pitchFamily="18" charset="0"/>
                <a:cs typeface="Times New Roman" panose="02020603050405020304" pitchFamily="18" charset="0"/>
              </a:rPr>
              <a:t> may </a:t>
            </a:r>
            <a:r>
              <a:rPr lang="en-US" altLang="en-US" sz="2800" b="1" dirty="0" err="1">
                <a:solidFill>
                  <a:prstClr val="black"/>
                </a:solidFill>
                <a:latin typeface="Times New Roman" panose="02020603050405020304" pitchFamily="18" charset="0"/>
                <a:cs typeface="Times New Roman" panose="02020603050405020304" pitchFamily="18" charset="0"/>
              </a:rPr>
              <a:t>bị</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lạc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và</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trả</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lời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Bố</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cho</a:t>
            </a:r>
            <a:r>
              <a:rPr lang="en-US" altLang="en-US" sz="2800" b="1" dirty="0">
                <a:solidFill>
                  <a:prstClr val="black"/>
                </a:solidFill>
                <a:latin typeface="Times New Roman" panose="02020603050405020304" pitchFamily="18" charset="0"/>
                <a:cs typeface="Times New Roman" panose="02020603050405020304" pitchFamily="18" charset="0"/>
              </a:rPr>
              <a:t> Nam </a:t>
            </a:r>
            <a:r>
              <a:rPr lang="en-US" altLang="en-US" sz="2800" b="1" dirty="0" err="1">
                <a:solidFill>
                  <a:prstClr val="black"/>
                </a:solidFill>
                <a:latin typeface="Times New Roman" panose="02020603050405020304" pitchFamily="18" charset="0"/>
                <a:cs typeface="Times New Roman" panose="02020603050405020304" pitchFamily="18" charset="0"/>
              </a:rPr>
              <a:t>và</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em</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đâu</a:t>
            </a:r>
            <a:r>
              <a:rPr lang="en-US" altLang="en-US" sz="2800" b="1" dirty="0">
                <a:solidFill>
                  <a:prstClr val="black"/>
                </a:solidFill>
                <a:latin typeface="Times New Roman" panose="02020603050405020304" pitchFamily="18" charset="0"/>
                <a:cs typeface="Times New Roman" panose="02020603050405020304" pitchFamily="18" charset="0"/>
              </a:rPr>
              <a:t>?</a:t>
            </a:r>
            <a:endParaRPr lang="en-US" altLang="en-US" sz="3150" b="1"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53655" y="3327114"/>
            <a:ext cx="8385863" cy="1756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50000"/>
              </a:spcBef>
            </a:pPr>
            <a:r>
              <a:rPr lang="vi-VN" altLang="en-US" sz="3000" b="1" dirty="0">
                <a:solidFill>
                  <a:prstClr val="black"/>
                </a:solidFill>
                <a:latin typeface="Times New Roman" panose="02020603050405020304" pitchFamily="18" charset="0"/>
                <a:cs typeface="Times New Roman" panose="02020603050405020304" pitchFamily="18" charset="0"/>
              </a:rPr>
              <a:t>Con hãy đọc đoạn 2 bài Nếu không may bị lạc và trả lời: Nhớ lời bố dặn Nam đã làm gì?</a:t>
            </a:r>
          </a:p>
        </p:txBody>
      </p:sp>
      <p:grpSp>
        <p:nvGrpSpPr>
          <p:cNvPr id="10" name="Group 9"/>
          <p:cNvGrpSpPr>
            <a:grpSpLocks/>
          </p:cNvGrpSpPr>
          <p:nvPr/>
        </p:nvGrpSpPr>
        <p:grpSpPr bwMode="auto">
          <a:xfrm>
            <a:off x="412912" y="615345"/>
            <a:ext cx="4291220" cy="2487300"/>
            <a:chOff x="6184231" y="4678794"/>
            <a:chExt cx="4572000" cy="4572000"/>
          </a:xfrm>
        </p:grpSpPr>
        <p:pic>
          <p:nvPicPr>
            <p:cNvPr id="11" name="Picture 39" descr="untitled"/>
            <p:cNvPicPr>
              <a:picLocks noChangeAspect="1" noChangeArrowheads="1"/>
            </p:cNvPicPr>
            <p:nvPr/>
          </p:nvPicPr>
          <p:blipFill>
            <a:blip r:embed="rId4">
              <a:extLst>
                <a:ext uri="{28A0092B-C50C-407E-A947-70E740481C1C}">
                  <a14:useLocalDpi xmlns:a14="http://schemas.microsoft.com/office/drawing/2010/main" val="0"/>
                </a:ext>
              </a:extLst>
            </a:blip>
            <a:srcRect l="55000" t="12666" r="23000" b="53999"/>
            <a:stretch>
              <a:fillRect/>
            </a:stretch>
          </p:blipFill>
          <p:spPr bwMode="auto">
            <a:xfrm>
              <a:off x="6184231" y="4678794"/>
              <a:ext cx="45720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 name="Rectangle 36"/>
            <p:cNvSpPr>
              <a:spLocks noChangeArrowheads="1"/>
            </p:cNvSpPr>
            <p:nvPr/>
          </p:nvSpPr>
          <p:spPr bwMode="auto">
            <a:xfrm>
              <a:off x="7988525" y="6590902"/>
              <a:ext cx="822325" cy="796925"/>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3300"/>
                  </a:solidFill>
                </a:rPr>
                <a:t>1</a:t>
              </a:r>
              <a:endParaRPr lang="en-US" altLang="en-US" sz="1013" dirty="0"/>
            </a:p>
          </p:txBody>
        </p:sp>
      </p:grpSp>
      <p:grpSp>
        <p:nvGrpSpPr>
          <p:cNvPr id="13" name="Group 12"/>
          <p:cNvGrpSpPr>
            <a:grpSpLocks/>
          </p:cNvGrpSpPr>
          <p:nvPr/>
        </p:nvGrpSpPr>
        <p:grpSpPr bwMode="auto">
          <a:xfrm>
            <a:off x="4710821" y="648684"/>
            <a:ext cx="4286786" cy="2477897"/>
            <a:chOff x="4569391" y="1600199"/>
            <a:chExt cx="4572000" cy="4200807"/>
          </a:xfrm>
        </p:grpSpPr>
        <p:pic>
          <p:nvPicPr>
            <p:cNvPr id="14" name="Picture 35" descr="untitled"/>
            <p:cNvPicPr>
              <a:picLocks noChangeAspect="1" noChangeArrowheads="1"/>
            </p:cNvPicPr>
            <p:nvPr/>
          </p:nvPicPr>
          <p:blipFill>
            <a:blip r:embed="rId4">
              <a:extLst>
                <a:ext uri="{28A0092B-C50C-407E-A947-70E740481C1C}">
                  <a14:useLocalDpi xmlns:a14="http://schemas.microsoft.com/office/drawing/2010/main" val="0"/>
                </a:ext>
              </a:extLst>
            </a:blip>
            <a:srcRect l="55000" t="12666" r="23000" b="53999"/>
            <a:stretch>
              <a:fillRect/>
            </a:stretch>
          </p:blipFill>
          <p:spPr bwMode="auto">
            <a:xfrm>
              <a:off x="4569391" y="1600199"/>
              <a:ext cx="4572000" cy="4200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5" name="Rectangle 40"/>
            <p:cNvSpPr>
              <a:spLocks noChangeArrowheads="1"/>
            </p:cNvSpPr>
            <p:nvPr/>
          </p:nvSpPr>
          <p:spPr bwMode="auto">
            <a:xfrm>
              <a:off x="6320034" y="3482242"/>
              <a:ext cx="866775" cy="746125"/>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a:solidFill>
                    <a:srgbClr val="FF3300"/>
                  </a:solidFill>
                </a:rPr>
                <a:t>2</a:t>
              </a:r>
              <a:endParaRPr lang="en-US" altLang="en-US" sz="1013"/>
            </a:p>
          </p:txBody>
        </p:sp>
      </p:grpSp>
      <p:grpSp>
        <p:nvGrpSpPr>
          <p:cNvPr id="16" name="Group 15"/>
          <p:cNvGrpSpPr>
            <a:grpSpLocks/>
          </p:cNvGrpSpPr>
          <p:nvPr/>
        </p:nvGrpSpPr>
        <p:grpSpPr bwMode="auto">
          <a:xfrm>
            <a:off x="328029" y="3074005"/>
            <a:ext cx="8649406" cy="2080486"/>
            <a:chOff x="4516861" y="5245633"/>
            <a:chExt cx="4572000" cy="4572000"/>
          </a:xfrm>
        </p:grpSpPr>
        <p:pic>
          <p:nvPicPr>
            <p:cNvPr id="17" name="Picture 35" descr="untitled"/>
            <p:cNvPicPr>
              <a:picLocks noChangeAspect="1" noChangeArrowheads="1"/>
            </p:cNvPicPr>
            <p:nvPr/>
          </p:nvPicPr>
          <p:blipFill>
            <a:blip r:embed="rId4">
              <a:extLst>
                <a:ext uri="{28A0092B-C50C-407E-A947-70E740481C1C}">
                  <a14:useLocalDpi xmlns:a14="http://schemas.microsoft.com/office/drawing/2010/main" val="0"/>
                </a:ext>
              </a:extLst>
            </a:blip>
            <a:srcRect l="55000" t="12666" r="23000" b="53999"/>
            <a:stretch>
              <a:fillRect/>
            </a:stretch>
          </p:blipFill>
          <p:spPr bwMode="auto">
            <a:xfrm>
              <a:off x="4516861" y="5245633"/>
              <a:ext cx="45720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8" name="Rectangle 40"/>
            <p:cNvSpPr>
              <a:spLocks noChangeArrowheads="1"/>
            </p:cNvSpPr>
            <p:nvPr/>
          </p:nvSpPr>
          <p:spPr bwMode="auto">
            <a:xfrm>
              <a:off x="6295789" y="6948654"/>
              <a:ext cx="866775" cy="1232232"/>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a:solidFill>
                    <a:srgbClr val="FF3300"/>
                  </a:solidFill>
                </a:rPr>
                <a:t>3</a:t>
              </a:r>
              <a:endParaRPr lang="en-US" altLang="en-US" sz="1013" dirty="0"/>
            </a:p>
          </p:txBody>
        </p:sp>
      </p:grpSp>
      <p:sp>
        <p:nvSpPr>
          <p:cNvPr id="19" name="Oval 19"/>
          <p:cNvSpPr>
            <a:spLocks noChangeArrowheads="1"/>
          </p:cNvSpPr>
          <p:nvPr/>
        </p:nvSpPr>
        <p:spPr bwMode="auto">
          <a:xfrm>
            <a:off x="2774976" y="0"/>
            <a:ext cx="3563900" cy="606624"/>
          </a:xfrm>
          <a:prstGeom prst="ellipse">
            <a:avLst/>
          </a:prstGeom>
          <a:gradFill rotWithShape="1">
            <a:gsLst>
              <a:gs pos="0">
                <a:srgbClr val="CCFFFF"/>
              </a:gs>
              <a:gs pos="100000">
                <a:srgbClr val="CCFF33"/>
              </a:gs>
            </a:gsLst>
            <a:path path="shape">
              <a:fillToRect l="50000" t="50000" r="50000" b="50000"/>
            </a:path>
          </a:gra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dirty="0">
                <a:solidFill>
                  <a:srgbClr val="FF0000"/>
                </a:solidFill>
              </a:rPr>
              <a:t>Ô CỬA BÍ MẬT</a:t>
            </a:r>
            <a:endParaRPr lang="en-US" altLang="en-US" sz="18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114" y="0"/>
            <a:ext cx="637968" cy="68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152" y="993"/>
            <a:ext cx="669648" cy="68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1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1" presetClass="exit" presetSubtype="1" fill="hold" grpId="0" nodeType="clickEffect">
                                  <p:stCondLst>
                                    <p:cond delay="0"/>
                                  </p:stCondLst>
                                  <p:childTnLst>
                                    <p:animEffect transition="out" filter="wheel(1)">
                                      <p:cBhvr>
                                        <p:cTn id="30" dur="2000"/>
                                        <p:tgtEl>
                                          <p:spTgt spid="2"/>
                                        </p:tgtEl>
                                      </p:cBhvr>
                                    </p:animEffect>
                                    <p:set>
                                      <p:cBhvr>
                                        <p:cTn id="31"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grpId="0" nodeType="clickEffect">
                                  <p:stCondLst>
                                    <p:cond delay="0"/>
                                  </p:stCondLst>
                                  <p:childTnLst>
                                    <p:animEffect transition="out" filter="wheel(1)">
                                      <p:cBhvr>
                                        <p:cTn id="42" dur="2000"/>
                                        <p:tgtEl>
                                          <p:spTgt spid="7"/>
                                        </p:tgtEl>
                                      </p:cBhvr>
                                    </p:animEffect>
                                    <p:set>
                                      <p:cBhvr>
                                        <p:cTn id="4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572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par>
                                <p:cTn id="10" presetID="12" presetClass="entr" presetSubtype="1" fill="hold" grpId="0" nodeType="withEffect">
                                  <p:stCondLst>
                                    <p:cond delay="1250"/>
                                  </p:stCondLst>
                                  <p:childTnLst>
                                    <p:set>
                                      <p:cBhvr>
                                        <p:cTn id="11" dur="1" fill="hold">
                                          <p:stCondLst>
                                            <p:cond delay="0"/>
                                          </p:stCondLst>
                                        </p:cTn>
                                        <p:tgtEl>
                                          <p:spTgt spid="110"/>
                                        </p:tgtEl>
                                        <p:attrNameLst>
                                          <p:attrName>style.visibility</p:attrName>
                                        </p:attrNameLst>
                                      </p:cBhvr>
                                      <p:to>
                                        <p:strVal val="visible"/>
                                      </p:to>
                                    </p:set>
                                    <p:anim calcmode="lin" valueType="num">
                                      <p:cBhvr additive="base">
                                        <p:cTn id="12" dur="500"/>
                                        <p:tgtEl>
                                          <p:spTgt spid="110"/>
                                        </p:tgtEl>
                                        <p:attrNameLst>
                                          <p:attrName>ppt_y</p:attrName>
                                        </p:attrNameLst>
                                      </p:cBhvr>
                                      <p:tavLst>
                                        <p:tav tm="0">
                                          <p:val>
                                            <p:strVal val="#ppt_y-#ppt_h*1.125000"/>
                                          </p:val>
                                        </p:tav>
                                        <p:tav tm="100000">
                                          <p:val>
                                            <p:strVal val="#ppt_y"/>
                                          </p:val>
                                        </p:tav>
                                      </p:tavLst>
                                    </p:anim>
                                    <p:animEffect transition="in" filter="wipe(down)">
                                      <p:cBhvr>
                                        <p:cTn id="13" dur="500"/>
                                        <p:tgtEl>
                                          <p:spTgt spid="110"/>
                                        </p:tgtEl>
                                      </p:cBhvr>
                                    </p:animEffect>
                                  </p:childTnLst>
                                </p:cTn>
                              </p:par>
                              <p:par>
                                <p:cTn id="14" presetID="34" presetClass="emph" presetSubtype="0" fill="hold" grpId="1" nodeType="withEffect">
                                  <p:stCondLst>
                                    <p:cond delay="1750"/>
                                  </p:stCondLst>
                                  <p:childTnLst>
                                    <p:animMotion origin="layout" path="M 4.16667E-6 -3.82716E-6 L 4.16667E-6 -0.07222 " pathEditMode="relative" rAng="0" ptsTypes="AA">
                                      <p:cBhvr>
                                        <p:cTn id="15" dur="250" accel="50000" decel="50000" autoRev="1" fill="hold">
                                          <p:stCondLst>
                                            <p:cond delay="0"/>
                                          </p:stCondLst>
                                        </p:cTn>
                                        <p:tgtEl>
                                          <p:spTgt spid="110"/>
                                        </p:tgtEl>
                                        <p:attrNameLst>
                                          <p:attrName>ppt_x</p:attrName>
                                          <p:attrName>ppt_y</p:attrName>
                                        </p:attrNameLst>
                                      </p:cBhvr>
                                      <p:rCtr x="0" y="-3611"/>
                                    </p:animMotion>
                                    <p:animRot by="1500000">
                                      <p:cBhvr>
                                        <p:cTn id="16" dur="125" fill="hold">
                                          <p:stCondLst>
                                            <p:cond delay="0"/>
                                          </p:stCondLst>
                                        </p:cTn>
                                        <p:tgtEl>
                                          <p:spTgt spid="110"/>
                                        </p:tgtEl>
                                        <p:attrNameLst>
                                          <p:attrName>r</p:attrName>
                                        </p:attrNameLst>
                                      </p:cBhvr>
                                    </p:animRot>
                                    <p:animRot by="-1500000">
                                      <p:cBhvr>
                                        <p:cTn id="17" dur="125" fill="hold">
                                          <p:stCondLst>
                                            <p:cond delay="125"/>
                                          </p:stCondLst>
                                        </p:cTn>
                                        <p:tgtEl>
                                          <p:spTgt spid="110"/>
                                        </p:tgtEl>
                                        <p:attrNameLst>
                                          <p:attrName>r</p:attrName>
                                        </p:attrNameLst>
                                      </p:cBhvr>
                                    </p:animRot>
                                    <p:animRot by="-1500000">
                                      <p:cBhvr>
                                        <p:cTn id="18" dur="125" fill="hold">
                                          <p:stCondLst>
                                            <p:cond delay="250"/>
                                          </p:stCondLst>
                                        </p:cTn>
                                        <p:tgtEl>
                                          <p:spTgt spid="110"/>
                                        </p:tgtEl>
                                        <p:attrNameLst>
                                          <p:attrName>r</p:attrName>
                                        </p:attrNameLst>
                                      </p:cBhvr>
                                    </p:animRot>
                                    <p:animRot by="1500000">
                                      <p:cBhvr>
                                        <p:cTn id="19" dur="125" fill="hold">
                                          <p:stCondLst>
                                            <p:cond delay="375"/>
                                          </p:stCondLst>
                                        </p:cTn>
                                        <p:tgtEl>
                                          <p:spTgt spid="1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160507" y="557040"/>
            <a:ext cx="8474149" cy="436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tx1"/>
                </a:solidFill>
                <a:latin typeface="Arial-SGK-TV" pitchFamily="2" charset="0"/>
                <a:cs typeface="Arial-SGK-TV" pitchFamily="2" charset="0"/>
              </a:rPr>
              <a:t>	Ở </a:t>
            </a:r>
            <a:r>
              <a:rPr lang="en-US" sz="2600" dirty="0" err="1">
                <a:solidFill>
                  <a:schemeClr val="tx1"/>
                </a:solidFill>
                <a:latin typeface="Arial-SGK-TV" pitchFamily="2" charset="0"/>
                <a:cs typeface="Arial-SGK-TV" pitchFamily="2" charset="0"/>
              </a:rPr>
              <a:t>các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ngã</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ngã</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tư</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phố</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cây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màu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đỏ</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xanh</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đỏ</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người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các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phương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tiện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phải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dừng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xanh</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được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phép</a:t>
            </a:r>
            <a:r>
              <a:rPr lang="en-US" sz="2600" dirty="0">
                <a:solidFill>
                  <a:schemeClr val="tx1"/>
                </a:solidFill>
                <a:latin typeface="Arial-SGK-TV" pitchFamily="2" charset="0"/>
                <a:cs typeface="Arial-SGK-TV" pitchFamily="2" charset="0"/>
              </a:rPr>
              <a:t> di </a:t>
            </a:r>
            <a:r>
              <a:rPr lang="en-US" sz="2600" dirty="0" err="1">
                <a:solidFill>
                  <a:schemeClr val="tx1"/>
                </a:solidFill>
                <a:latin typeface="Arial-SGK-TV" pitchFamily="2" charset="0"/>
                <a:cs typeface="Arial-SGK-TV" pitchFamily="2" charset="0"/>
              </a:rPr>
              <a:t>chuyển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Còn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phải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chậm</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trước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dừng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hẳn</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Cây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màu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này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được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gọi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điều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việc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trên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phố</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Nếu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thì</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việc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sẽ</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rất</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lộn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xộn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nguy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hiểm</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Tuân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thủ</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sự</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điều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của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giúp</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chúng</a:t>
            </a:r>
            <a:r>
              <a:rPr lang="en-US" sz="2600" dirty="0">
                <a:solidFill>
                  <a:schemeClr val="tx1"/>
                </a:solidFill>
                <a:latin typeface="Arial-SGK-TV" pitchFamily="2" charset="0"/>
                <a:cs typeface="Arial-SGK-TV" pitchFamily="2" charset="0"/>
              </a:rPr>
              <a:t> ta </a:t>
            </a:r>
            <a:r>
              <a:rPr lang="en-US" sz="2600" dirty="0" err="1">
                <a:solidFill>
                  <a:schemeClr val="tx1"/>
                </a:solidFill>
                <a:latin typeface="Arial-SGK-TV" pitchFamily="2" charset="0"/>
                <a:cs typeface="Arial-SGK-TV" pitchFamily="2" charset="0"/>
              </a:rPr>
              <a:t>bảo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đảm</a:t>
            </a:r>
            <a:r>
              <a:rPr lang="en-US" sz="2600" dirty="0">
                <a:solidFill>
                  <a:schemeClr val="tx1"/>
                </a:solidFill>
                <a:latin typeface="Arial-SGK-TV" pitchFamily="2" charset="0"/>
                <a:cs typeface="Arial-SGK-TV" pitchFamily="2" charset="0"/>
              </a:rPr>
              <a:t> an </a:t>
            </a:r>
            <a:r>
              <a:rPr lang="en-US" sz="2600" dirty="0" err="1">
                <a:solidFill>
                  <a:schemeClr val="tx1"/>
                </a:solidFill>
                <a:latin typeface="Arial-SGK-TV" pitchFamily="2" charset="0"/>
                <a:cs typeface="Arial-SGK-TV" pitchFamily="2" charset="0"/>
              </a:rPr>
              <a:t>toàn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p>
        </p:txBody>
      </p:sp>
      <p:sp>
        <p:nvSpPr>
          <p:cNvPr id="6" name="Rectangle 5"/>
          <p:cNvSpPr/>
          <p:nvPr/>
        </p:nvSpPr>
        <p:spPr>
          <a:xfrm>
            <a:off x="6337369" y="4524577"/>
            <a:ext cx="2101857" cy="369332"/>
          </a:xfrm>
          <a:prstGeom prst="rect">
            <a:avLst/>
          </a:prstGeom>
        </p:spPr>
        <p:txBody>
          <a:bodyPr wrap="none">
            <a:spAutoFit/>
          </a:bodyPr>
          <a:lstStyle/>
          <a:p>
            <a:pPr lvl="0"/>
            <a:r>
              <a:rPr lang="en-US" altLang="zh-CN" sz="1800" dirty="0">
                <a:solidFill>
                  <a:srgbClr val="679C31"/>
                </a:solidFill>
                <a:latin typeface="Arial-Rounded" pitchFamily="34" charset="0"/>
                <a:ea typeface="Arial-Rounded" pitchFamily="34" charset="0"/>
                <a:cs typeface="Arial-Rounded" pitchFamily="34" charset="0"/>
                <a:sym typeface="+mn-lt"/>
              </a:rPr>
              <a:t>	</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Trung</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Kiên</a:t>
            </a:r>
            <a:r>
              <a:rPr lang="en-US" altLang="zh-CN" sz="1800" dirty="0">
                <a:latin typeface="Arial-Rounded" pitchFamily="34" charset="0"/>
                <a:ea typeface="Arial-Rounded" pitchFamily="34" charset="0"/>
                <a:cs typeface="Arial-Rounded" pitchFamily="34" charset="0"/>
                <a:sym typeface="+mn-lt"/>
              </a:rPr>
              <a:t> )</a:t>
            </a:r>
            <a:endParaRPr lang="zh-CN" altLang="en-US" sz="1800" dirty="0">
              <a:latin typeface="Arial-Rounded" pitchFamily="34" charset="0"/>
              <a:ea typeface="Arial-Rounded" pitchFamily="34" charset="0"/>
              <a:cs typeface="Arial-Rounded" pitchFamily="34" charset="0"/>
              <a:sym typeface="+mn-lt"/>
            </a:endParaRPr>
          </a:p>
        </p:txBody>
      </p:sp>
      <p:sp>
        <p:nvSpPr>
          <p:cNvPr id="7" name="Rectangle 6"/>
          <p:cNvSpPr/>
          <p:nvPr/>
        </p:nvSpPr>
        <p:spPr>
          <a:xfrm>
            <a:off x="3001207" y="-59634"/>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947" b="93619" l="6619" r="28960"/>
                    </a14:imgEffect>
                  </a14:imgLayer>
                </a14:imgProps>
              </a:ext>
              <a:ext uri="{28A0092B-C50C-407E-A947-70E740481C1C}">
                <a14:useLocalDpi xmlns:a14="http://schemas.microsoft.com/office/drawing/2010/main" val="0"/>
              </a:ext>
            </a:extLst>
          </a:blip>
          <a:srcRect l="3953" t="52905" r="68262" b="6419"/>
          <a:stretch/>
        </p:blipFill>
        <p:spPr>
          <a:xfrm>
            <a:off x="8463285" y="3583300"/>
            <a:ext cx="708665" cy="1546246"/>
          </a:xfrm>
          <a:prstGeom prst="rect">
            <a:avLst/>
          </a:prstGeom>
          <a:ln>
            <a:noFill/>
          </a:ln>
          <a:effectLst>
            <a:outerShdw blurRad="292100" dist="139700" dir="2700000" algn="tl" rotWithShape="0">
              <a:srgbClr val="333333">
                <a:alpha val="65000"/>
              </a:srgbClr>
            </a:outerShdw>
          </a:effectLst>
        </p:spPr>
      </p:pic>
      <p:cxnSp>
        <p:nvCxnSpPr>
          <p:cNvPr id="13" name="Straight Connector 12"/>
          <p:cNvCxnSpPr/>
          <p:nvPr/>
        </p:nvCxnSpPr>
        <p:spPr>
          <a:xfrm>
            <a:off x="2367339" y="1565790"/>
            <a:ext cx="17133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83718" y="3520699"/>
            <a:ext cx="1174833" cy="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6860" y="4337631"/>
            <a:ext cx="1292316" cy="2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035B45-9074-42B5-8195-F70D99AAF28C}"/>
              </a:ext>
            </a:extLst>
          </p:cNvPr>
          <p:cNvCxnSpPr>
            <a:cxnSpLocks/>
          </p:cNvCxnSpPr>
          <p:nvPr/>
        </p:nvCxnSpPr>
        <p:spPr>
          <a:xfrm>
            <a:off x="763128" y="3145938"/>
            <a:ext cx="15068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80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116958" y="525141"/>
            <a:ext cx="8750595" cy="436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tx1"/>
                </a:solidFill>
                <a:latin typeface="Arial-SGK-TV" pitchFamily="2" charset="0"/>
                <a:cs typeface="Arial-SGK-TV" pitchFamily="2" charset="0"/>
              </a:rPr>
              <a:t>	Ở </a:t>
            </a:r>
            <a:r>
              <a:rPr lang="en-US" sz="2600" dirty="0" err="1">
                <a:solidFill>
                  <a:schemeClr val="tx1"/>
                </a:solidFill>
                <a:latin typeface="Arial-SGK-TV" pitchFamily="2" charset="0"/>
                <a:cs typeface="Arial-SGK-TV" pitchFamily="2" charset="0"/>
              </a:rPr>
              <a:t>các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ngã</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ngã</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tư</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phố</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cây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màu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đỏ</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xanh</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đỏ</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người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các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phương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tiện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phải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dừng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xanh</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được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phép</a:t>
            </a:r>
            <a:r>
              <a:rPr lang="en-US" sz="2600" dirty="0">
                <a:solidFill>
                  <a:schemeClr val="tx1"/>
                </a:solidFill>
                <a:latin typeface="Arial-SGK-TV" pitchFamily="2" charset="0"/>
                <a:cs typeface="Arial-SGK-TV" pitchFamily="2" charset="0"/>
              </a:rPr>
              <a:t> di </a:t>
            </a:r>
            <a:r>
              <a:rPr lang="en-US" sz="2600" dirty="0" err="1">
                <a:solidFill>
                  <a:schemeClr val="tx1"/>
                </a:solidFill>
                <a:latin typeface="Arial-SGK-TV" pitchFamily="2" charset="0"/>
                <a:cs typeface="Arial-SGK-TV" pitchFamily="2" charset="0"/>
              </a:rPr>
              <a:t>chuyển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Còn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phải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chậm</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trước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dừng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hẳn</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Cây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màu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này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được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gọi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điều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việc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trên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phố</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Nếu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thì</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việc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sẽ</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rất</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lộn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xộn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nguy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hiểm</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Tuân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thủ</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sự</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điều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của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giúp</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chúng</a:t>
            </a:r>
            <a:r>
              <a:rPr lang="en-US" sz="2600" dirty="0">
                <a:solidFill>
                  <a:schemeClr val="tx1"/>
                </a:solidFill>
                <a:latin typeface="Arial-SGK-TV" pitchFamily="2" charset="0"/>
                <a:cs typeface="Arial-SGK-TV" pitchFamily="2" charset="0"/>
              </a:rPr>
              <a:t> ta </a:t>
            </a:r>
            <a:r>
              <a:rPr lang="en-US" sz="2600" dirty="0" err="1">
                <a:solidFill>
                  <a:schemeClr val="tx1"/>
                </a:solidFill>
                <a:latin typeface="Arial-SGK-TV" pitchFamily="2" charset="0"/>
                <a:cs typeface="Arial-SGK-TV" pitchFamily="2" charset="0"/>
              </a:rPr>
              <a:t>bảo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đảm</a:t>
            </a:r>
            <a:r>
              <a:rPr lang="en-US" sz="2600" dirty="0">
                <a:solidFill>
                  <a:schemeClr val="tx1"/>
                </a:solidFill>
                <a:latin typeface="Arial-SGK-TV" pitchFamily="2" charset="0"/>
                <a:cs typeface="Arial-SGK-TV" pitchFamily="2" charset="0"/>
              </a:rPr>
              <a:t> an </a:t>
            </a:r>
            <a:r>
              <a:rPr lang="en-US" sz="2600" dirty="0" err="1">
                <a:solidFill>
                  <a:schemeClr val="tx1"/>
                </a:solidFill>
                <a:latin typeface="Arial-SGK-TV" pitchFamily="2" charset="0"/>
                <a:cs typeface="Arial-SGK-TV" pitchFamily="2" charset="0"/>
              </a:rPr>
              <a:t>toàn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p>
        </p:txBody>
      </p:sp>
      <p:sp>
        <p:nvSpPr>
          <p:cNvPr id="6" name="Rectangle 5"/>
          <p:cNvSpPr/>
          <p:nvPr/>
        </p:nvSpPr>
        <p:spPr>
          <a:xfrm>
            <a:off x="6337369" y="4524577"/>
            <a:ext cx="2101857" cy="369332"/>
          </a:xfrm>
          <a:prstGeom prst="rect">
            <a:avLst/>
          </a:prstGeom>
        </p:spPr>
        <p:txBody>
          <a:bodyPr wrap="none">
            <a:spAutoFit/>
          </a:bodyPr>
          <a:lstStyle/>
          <a:p>
            <a:pPr lvl="0"/>
            <a:r>
              <a:rPr lang="en-US" altLang="zh-CN" sz="1800" dirty="0">
                <a:solidFill>
                  <a:srgbClr val="679C31"/>
                </a:solidFill>
                <a:latin typeface="Arial-Rounded" pitchFamily="34" charset="0"/>
                <a:ea typeface="Arial-Rounded" pitchFamily="34" charset="0"/>
                <a:cs typeface="Arial-Rounded" pitchFamily="34" charset="0"/>
                <a:sym typeface="+mn-lt"/>
              </a:rPr>
              <a:t>	</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Trung</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Kiên</a:t>
            </a:r>
            <a:r>
              <a:rPr lang="en-US" altLang="zh-CN" sz="1800" dirty="0">
                <a:latin typeface="Arial-Rounded" pitchFamily="34" charset="0"/>
                <a:ea typeface="Arial-Rounded" pitchFamily="34" charset="0"/>
                <a:cs typeface="Arial-Rounded" pitchFamily="34" charset="0"/>
                <a:sym typeface="+mn-lt"/>
              </a:rPr>
              <a:t> )</a:t>
            </a:r>
            <a:endParaRPr lang="zh-CN" altLang="en-US" sz="1800" dirty="0">
              <a:latin typeface="Arial-Rounded" pitchFamily="34" charset="0"/>
              <a:ea typeface="Arial-Rounded" pitchFamily="34" charset="0"/>
              <a:cs typeface="Arial-Rounded" pitchFamily="34" charset="0"/>
              <a:sym typeface="+mn-lt"/>
            </a:endParaRPr>
          </a:p>
        </p:txBody>
      </p:sp>
      <p:sp>
        <p:nvSpPr>
          <p:cNvPr id="7" name="Rectangle 6"/>
          <p:cNvSpPr/>
          <p:nvPr/>
        </p:nvSpPr>
        <p:spPr>
          <a:xfrm>
            <a:off x="3001207" y="-59634"/>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sp>
        <p:nvSpPr>
          <p:cNvPr id="9" name="Lưu đồ: Đường kết nối 8">
            <a:extLst>
              <a:ext uri="{FF2B5EF4-FFF2-40B4-BE49-F238E27FC236}">
                <a16:creationId xmlns:a16="http://schemas.microsoft.com/office/drawing/2014/main" id="{9C8BC825-D6DD-4832-9685-C2515AA3FAA6}"/>
              </a:ext>
            </a:extLst>
          </p:cNvPr>
          <p:cNvSpPr/>
          <p:nvPr/>
        </p:nvSpPr>
        <p:spPr>
          <a:xfrm>
            <a:off x="634401" y="463586"/>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1</a:t>
            </a:r>
            <a:endParaRPr lang="vi-VN" sz="1800" b="1" dirty="0">
              <a:solidFill>
                <a:schemeClr val="bg1"/>
              </a:solidFill>
              <a:latin typeface="Arial-SGK-TV" pitchFamily="2" charset="0"/>
              <a:cs typeface="Arial-SGK-TV" pitchFamily="2" charset="0"/>
            </a:endParaRPr>
          </a:p>
        </p:txBody>
      </p:sp>
      <p:sp>
        <p:nvSpPr>
          <p:cNvPr id="10" name="Lưu đồ: Đường kết nối 10">
            <a:extLst>
              <a:ext uri="{FF2B5EF4-FFF2-40B4-BE49-F238E27FC236}">
                <a16:creationId xmlns:a16="http://schemas.microsoft.com/office/drawing/2014/main" id="{113510E6-1162-4EA5-9825-8D80ADCD09BC}"/>
              </a:ext>
            </a:extLst>
          </p:cNvPr>
          <p:cNvSpPr/>
          <p:nvPr/>
        </p:nvSpPr>
        <p:spPr>
          <a:xfrm>
            <a:off x="3759610" y="880239"/>
            <a:ext cx="275345"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2</a:t>
            </a:r>
            <a:endParaRPr lang="vi-VN" sz="1800" b="1" dirty="0">
              <a:solidFill>
                <a:schemeClr val="bg1"/>
              </a:solidFill>
              <a:latin typeface="Arial-SGK-TV" pitchFamily="2" charset="0"/>
              <a:cs typeface="Arial-SGK-TV" pitchFamily="2" charset="0"/>
            </a:endParaRPr>
          </a:p>
        </p:txBody>
      </p:sp>
      <p:sp>
        <p:nvSpPr>
          <p:cNvPr id="11" name="Lưu đồ: Đường kết nối 11">
            <a:extLst>
              <a:ext uri="{FF2B5EF4-FFF2-40B4-BE49-F238E27FC236}">
                <a16:creationId xmlns:a16="http://schemas.microsoft.com/office/drawing/2014/main" id="{66F3E3E6-7662-4599-906A-8568A9E421DE}"/>
              </a:ext>
            </a:extLst>
          </p:cNvPr>
          <p:cNvSpPr/>
          <p:nvPr/>
        </p:nvSpPr>
        <p:spPr>
          <a:xfrm>
            <a:off x="4947753" y="1747295"/>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4</a:t>
            </a:r>
            <a:endParaRPr lang="vi-VN" sz="1800" b="1" dirty="0">
              <a:solidFill>
                <a:schemeClr val="bg1"/>
              </a:solidFill>
              <a:latin typeface="Arial-SGK-TV" pitchFamily="2" charset="0"/>
              <a:cs typeface="Arial-SGK-TV" pitchFamily="2" charset="0"/>
            </a:endParaRPr>
          </a:p>
        </p:txBody>
      </p:sp>
      <p:sp>
        <p:nvSpPr>
          <p:cNvPr id="12" name="Lưu đồ: Đường kết nối 12">
            <a:extLst>
              <a:ext uri="{FF2B5EF4-FFF2-40B4-BE49-F238E27FC236}">
                <a16:creationId xmlns:a16="http://schemas.microsoft.com/office/drawing/2014/main" id="{CA7FC21F-FE0B-42C3-A481-7083527864D4}"/>
              </a:ext>
            </a:extLst>
          </p:cNvPr>
          <p:cNvSpPr/>
          <p:nvPr/>
        </p:nvSpPr>
        <p:spPr>
          <a:xfrm>
            <a:off x="823719" y="2548631"/>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5</a:t>
            </a:r>
            <a:endParaRPr lang="vi-VN" sz="1800" b="1" dirty="0">
              <a:solidFill>
                <a:schemeClr val="bg1"/>
              </a:solidFill>
              <a:latin typeface="Arial-SGK-TV" pitchFamily="2" charset="0"/>
              <a:cs typeface="Arial-SGK-TV" pitchFamily="2" charset="0"/>
            </a:endParaRPr>
          </a:p>
        </p:txBody>
      </p:sp>
      <p:sp>
        <p:nvSpPr>
          <p:cNvPr id="17" name="Lưu đồ: Đường kết nối 13">
            <a:extLst>
              <a:ext uri="{FF2B5EF4-FFF2-40B4-BE49-F238E27FC236}">
                <a16:creationId xmlns:a16="http://schemas.microsoft.com/office/drawing/2014/main" id="{45A67239-E7FC-4BA6-929D-6A7602E5DF66}"/>
              </a:ext>
            </a:extLst>
          </p:cNvPr>
          <p:cNvSpPr/>
          <p:nvPr/>
        </p:nvSpPr>
        <p:spPr>
          <a:xfrm>
            <a:off x="-51568" y="2893898"/>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6</a:t>
            </a:r>
            <a:endParaRPr lang="vi-VN" sz="1800" b="1" dirty="0">
              <a:solidFill>
                <a:schemeClr val="bg1"/>
              </a:solidFill>
              <a:latin typeface="Arial-SGK-TV" pitchFamily="2" charset="0"/>
              <a:cs typeface="Arial-SGK-TV" pitchFamily="2" charset="0"/>
            </a:endParaRPr>
          </a:p>
        </p:txBody>
      </p:sp>
      <p:sp>
        <p:nvSpPr>
          <p:cNvPr id="18" name="Lưu đồ: Đường kết nối 14">
            <a:extLst>
              <a:ext uri="{FF2B5EF4-FFF2-40B4-BE49-F238E27FC236}">
                <a16:creationId xmlns:a16="http://schemas.microsoft.com/office/drawing/2014/main" id="{CB0ACE71-3696-414A-B346-D80645A3CA8A}"/>
              </a:ext>
            </a:extLst>
          </p:cNvPr>
          <p:cNvSpPr/>
          <p:nvPr/>
        </p:nvSpPr>
        <p:spPr>
          <a:xfrm>
            <a:off x="6395537" y="2948773"/>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7</a:t>
            </a:r>
            <a:endParaRPr lang="vi-VN" sz="1800" b="1" dirty="0">
              <a:solidFill>
                <a:schemeClr val="bg1"/>
              </a:solidFill>
              <a:latin typeface="Arial-SGK-TV" pitchFamily="2" charset="0"/>
              <a:cs typeface="Arial-SGK-TV" pitchFamily="2" charset="0"/>
            </a:endParaRPr>
          </a:p>
        </p:txBody>
      </p:sp>
      <p:sp>
        <p:nvSpPr>
          <p:cNvPr id="19" name="Lưu đồ: Đường kết nối 15">
            <a:extLst>
              <a:ext uri="{FF2B5EF4-FFF2-40B4-BE49-F238E27FC236}">
                <a16:creationId xmlns:a16="http://schemas.microsoft.com/office/drawing/2014/main" id="{D50D37DA-0397-4298-92D4-A18050780685}"/>
              </a:ext>
            </a:extLst>
          </p:cNvPr>
          <p:cNvSpPr/>
          <p:nvPr/>
        </p:nvSpPr>
        <p:spPr>
          <a:xfrm>
            <a:off x="823719" y="3728400"/>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8</a:t>
            </a:r>
            <a:endParaRPr lang="vi-VN" sz="1800" b="1" dirty="0">
              <a:solidFill>
                <a:schemeClr val="bg1"/>
              </a:solidFill>
              <a:latin typeface="Arial-SGK-TV" pitchFamily="2" charset="0"/>
              <a:cs typeface="Arial-SGK-TV" pitchFamily="2" charset="0"/>
            </a:endParaRPr>
          </a:p>
        </p:txBody>
      </p:sp>
      <p:sp>
        <p:nvSpPr>
          <p:cNvPr id="20" name="Lưu đồ: Đường kết nối 11">
            <a:extLst>
              <a:ext uri="{FF2B5EF4-FFF2-40B4-BE49-F238E27FC236}">
                <a16:creationId xmlns:a16="http://schemas.microsoft.com/office/drawing/2014/main" id="{D745A194-F982-473D-8935-F83E62C52813}"/>
              </a:ext>
            </a:extLst>
          </p:cNvPr>
          <p:cNvSpPr/>
          <p:nvPr/>
        </p:nvSpPr>
        <p:spPr>
          <a:xfrm>
            <a:off x="7019562" y="1376372"/>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3</a:t>
            </a:r>
            <a:endParaRPr lang="vi-VN" sz="1800" b="1" dirty="0">
              <a:solidFill>
                <a:schemeClr val="bg1"/>
              </a:solidFill>
              <a:latin typeface="Arial-SGK-TV" pitchFamily="2" charset="0"/>
              <a:cs typeface="Arial-SGK-TV" pitchFamily="2" charset="0"/>
            </a:endParaRPr>
          </a:p>
        </p:txBody>
      </p:sp>
      <p:cxnSp>
        <p:nvCxnSpPr>
          <p:cNvPr id="21" name="Straight Connector 20">
            <a:extLst>
              <a:ext uri="{FF2B5EF4-FFF2-40B4-BE49-F238E27FC236}">
                <a16:creationId xmlns:a16="http://schemas.microsoft.com/office/drawing/2014/main" id="{35AA66D0-8A2B-4490-8E89-94C5ECDC974D}"/>
              </a:ext>
            </a:extLst>
          </p:cNvPr>
          <p:cNvCxnSpPr/>
          <p:nvPr/>
        </p:nvCxnSpPr>
        <p:spPr>
          <a:xfrm flipH="1">
            <a:off x="5981140" y="534040"/>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954558-3FA4-474A-A6A8-98E73E0A11D9}"/>
              </a:ext>
            </a:extLst>
          </p:cNvPr>
          <p:cNvCxnSpPr/>
          <p:nvPr/>
        </p:nvCxnSpPr>
        <p:spPr>
          <a:xfrm flipH="1">
            <a:off x="6529275" y="958995"/>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433520-4156-4F2E-B3AB-9D91DDEBD249}"/>
              </a:ext>
            </a:extLst>
          </p:cNvPr>
          <p:cNvCxnSpPr/>
          <p:nvPr/>
        </p:nvCxnSpPr>
        <p:spPr>
          <a:xfrm flipH="1">
            <a:off x="4843392" y="1353145"/>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0ED58B-589A-4CBE-B81F-44FEBC2592D3}"/>
              </a:ext>
            </a:extLst>
          </p:cNvPr>
          <p:cNvCxnSpPr/>
          <p:nvPr/>
        </p:nvCxnSpPr>
        <p:spPr>
          <a:xfrm flipH="1">
            <a:off x="1522237" y="1731962"/>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A18443-70EB-479F-9830-37D18EF9AC02}"/>
              </a:ext>
            </a:extLst>
          </p:cNvPr>
          <p:cNvCxnSpPr/>
          <p:nvPr/>
        </p:nvCxnSpPr>
        <p:spPr>
          <a:xfrm flipH="1">
            <a:off x="8768154" y="1712468"/>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F449DF-AF48-4A69-9D56-8D8614AB2744}"/>
              </a:ext>
            </a:extLst>
          </p:cNvPr>
          <p:cNvCxnSpPr/>
          <p:nvPr/>
        </p:nvCxnSpPr>
        <p:spPr>
          <a:xfrm flipH="1">
            <a:off x="2412704" y="3273487"/>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B42F01-9AB7-4B4B-93C8-B524B3CF070E}"/>
              </a:ext>
            </a:extLst>
          </p:cNvPr>
          <p:cNvCxnSpPr/>
          <p:nvPr/>
        </p:nvCxnSpPr>
        <p:spPr>
          <a:xfrm flipH="1">
            <a:off x="7981503" y="3716896"/>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EE3A209-AC99-4E09-8239-A0C2FAD69788}"/>
              </a:ext>
            </a:extLst>
          </p:cNvPr>
          <p:cNvCxnSpPr/>
          <p:nvPr/>
        </p:nvCxnSpPr>
        <p:spPr>
          <a:xfrm flipH="1">
            <a:off x="1420579" y="928190"/>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47BD4B-7479-439A-B663-9B72AB7900FC}"/>
              </a:ext>
            </a:extLst>
          </p:cNvPr>
          <p:cNvCxnSpPr/>
          <p:nvPr/>
        </p:nvCxnSpPr>
        <p:spPr>
          <a:xfrm flipH="1">
            <a:off x="2543817" y="2089838"/>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FAFC24-16C9-418A-BF3E-C35E503A57D1}"/>
              </a:ext>
            </a:extLst>
          </p:cNvPr>
          <p:cNvCxnSpPr/>
          <p:nvPr/>
        </p:nvCxnSpPr>
        <p:spPr>
          <a:xfrm flipH="1">
            <a:off x="4437370" y="2544974"/>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1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25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25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25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25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25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25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25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arn(inVertical)">
                                      <p:cBhvr>
                                        <p:cTn id="68" dur="25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25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barn(inVertical)">
                                      <p:cBhvr>
                                        <p:cTn id="78"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116958" y="525141"/>
            <a:ext cx="8750595" cy="436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SGK-TV" pitchFamily="2" charset="0"/>
                <a:cs typeface="Arial-SGK-TV" pitchFamily="2"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600">
                <a:solidFill>
                  <a:schemeClr val="tx1"/>
                </a:solidFill>
                <a:latin typeface="Arial-SGK-TV" pitchFamily="2" charset="0"/>
                <a:cs typeface="Arial-SGK-TV" pitchFamily="2" charset="0"/>
              </a:rPr>
              <a:t>	Cây đèn ba màu này được gọi là đèn giao thông.   Nó điều khiển việc đi lại trên đường phố. Nếu không có đèn giao thông thì việc đi lại sẽ rất lộn xộn và nguy hiểm.</a:t>
            </a:r>
          </a:p>
          <a:p>
            <a:pPr algn="just"/>
            <a:r>
              <a:rPr lang="en-US" sz="2600">
                <a:solidFill>
                  <a:schemeClr val="tx1"/>
                </a:solidFill>
                <a:latin typeface="Arial-SGK-TV" pitchFamily="2" charset="0"/>
                <a:cs typeface="Arial-SGK-TV" pitchFamily="2" charset="0"/>
              </a:rPr>
              <a:t>	Tuân thủ sự điều khiển của đèn giao thông giúp chúng ta bảo đảm an toàn khi đi lại.</a:t>
            </a:r>
          </a:p>
          <a:p>
            <a:pPr algn="just"/>
            <a:r>
              <a:rPr lang="en-US" sz="2600">
                <a:solidFill>
                  <a:schemeClr val="tx1"/>
                </a:solidFill>
                <a:latin typeface="Arial-SGK-TV" pitchFamily="2" charset="0"/>
                <a:cs typeface="Arial-SGK-TV" pitchFamily="2" charset="0"/>
              </a:rPr>
              <a:t>  </a:t>
            </a:r>
          </a:p>
        </p:txBody>
      </p:sp>
      <p:sp>
        <p:nvSpPr>
          <p:cNvPr id="6" name="Rectangle 5"/>
          <p:cNvSpPr/>
          <p:nvPr/>
        </p:nvSpPr>
        <p:spPr>
          <a:xfrm>
            <a:off x="6337369" y="4524577"/>
            <a:ext cx="2101857" cy="369332"/>
          </a:xfrm>
          <a:prstGeom prst="rect">
            <a:avLst/>
          </a:prstGeom>
        </p:spPr>
        <p:txBody>
          <a:bodyPr wrap="none">
            <a:spAutoFit/>
          </a:bodyPr>
          <a:lstStyle/>
          <a:p>
            <a:pPr lvl="0"/>
            <a:r>
              <a:rPr lang="en-US" altLang="zh-CN" sz="1800" dirty="0">
                <a:solidFill>
                  <a:srgbClr val="679C31"/>
                </a:solidFill>
                <a:latin typeface="Arial-Rounded" pitchFamily="34" charset="0"/>
                <a:ea typeface="Arial-Rounded" pitchFamily="34" charset="0"/>
                <a:cs typeface="Arial-Rounded" pitchFamily="34" charset="0"/>
                <a:sym typeface="+mn-lt"/>
              </a:rPr>
              <a:t>	</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Trung</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Kiên</a:t>
            </a:r>
            <a:r>
              <a:rPr lang="en-US" altLang="zh-CN" sz="1800" dirty="0">
                <a:latin typeface="Arial-Rounded" pitchFamily="34" charset="0"/>
                <a:ea typeface="Arial-Rounded" pitchFamily="34" charset="0"/>
                <a:cs typeface="Arial-Rounded" pitchFamily="34" charset="0"/>
                <a:sym typeface="+mn-lt"/>
              </a:rPr>
              <a:t> )</a:t>
            </a:r>
            <a:endParaRPr lang="zh-CN" altLang="en-US" sz="1800" dirty="0">
              <a:latin typeface="Arial-Rounded" pitchFamily="34" charset="0"/>
              <a:ea typeface="Arial-Rounded" pitchFamily="34" charset="0"/>
              <a:cs typeface="Arial-Rounded" pitchFamily="34" charset="0"/>
              <a:sym typeface="+mn-lt"/>
            </a:endParaRPr>
          </a:p>
        </p:txBody>
      </p:sp>
      <p:sp>
        <p:nvSpPr>
          <p:cNvPr id="7" name="Rectangle 6"/>
          <p:cNvSpPr/>
          <p:nvPr/>
        </p:nvSpPr>
        <p:spPr>
          <a:xfrm>
            <a:off x="3001207" y="-59634"/>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sp>
        <p:nvSpPr>
          <p:cNvPr id="9" name="Lưu đồ: Đường kết nối 8">
            <a:extLst>
              <a:ext uri="{FF2B5EF4-FFF2-40B4-BE49-F238E27FC236}">
                <a16:creationId xmlns:a16="http://schemas.microsoft.com/office/drawing/2014/main" id="{9C8BC825-D6DD-4832-9685-C2515AA3FAA6}"/>
              </a:ext>
            </a:extLst>
          </p:cNvPr>
          <p:cNvSpPr/>
          <p:nvPr/>
        </p:nvSpPr>
        <p:spPr>
          <a:xfrm>
            <a:off x="634401" y="463586"/>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1</a:t>
            </a:r>
            <a:endParaRPr lang="vi-VN" sz="1800" b="1" dirty="0">
              <a:solidFill>
                <a:schemeClr val="bg1"/>
              </a:solidFill>
              <a:latin typeface="Arial-SGK-TV" pitchFamily="2" charset="0"/>
              <a:cs typeface="Arial-SGK-TV" pitchFamily="2" charset="0"/>
            </a:endParaRPr>
          </a:p>
        </p:txBody>
      </p:sp>
      <p:sp>
        <p:nvSpPr>
          <p:cNvPr id="20" name="Lưu đồ: Đường kết nối 11">
            <a:extLst>
              <a:ext uri="{FF2B5EF4-FFF2-40B4-BE49-F238E27FC236}">
                <a16:creationId xmlns:a16="http://schemas.microsoft.com/office/drawing/2014/main" id="{D745A194-F982-473D-8935-F83E62C52813}"/>
              </a:ext>
            </a:extLst>
          </p:cNvPr>
          <p:cNvSpPr/>
          <p:nvPr/>
        </p:nvSpPr>
        <p:spPr>
          <a:xfrm>
            <a:off x="634400" y="3789963"/>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3</a:t>
            </a:r>
            <a:endParaRPr lang="vi-VN" sz="1800" b="1" dirty="0">
              <a:solidFill>
                <a:schemeClr val="bg1"/>
              </a:solidFill>
              <a:latin typeface="Arial-SGK-TV" pitchFamily="2" charset="0"/>
              <a:cs typeface="Arial-SGK-TV" pitchFamily="2" charset="0"/>
            </a:endParaRPr>
          </a:p>
        </p:txBody>
      </p:sp>
      <p:sp>
        <p:nvSpPr>
          <p:cNvPr id="29" name="Lưu đồ: Đường kết nối 11">
            <a:extLst>
              <a:ext uri="{FF2B5EF4-FFF2-40B4-BE49-F238E27FC236}">
                <a16:creationId xmlns:a16="http://schemas.microsoft.com/office/drawing/2014/main" id="{C82A53EA-75F9-4ED5-9B58-908C3DA6C408}"/>
              </a:ext>
            </a:extLst>
          </p:cNvPr>
          <p:cNvSpPr/>
          <p:nvPr/>
        </p:nvSpPr>
        <p:spPr>
          <a:xfrm>
            <a:off x="634399" y="2535815"/>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a:solidFill>
                  <a:schemeClr val="bg1"/>
                </a:solidFill>
                <a:latin typeface="Arial-SGK-TV" pitchFamily="2" charset="0"/>
                <a:cs typeface="Arial-SGK-TV" pitchFamily="2" charset="0"/>
              </a:rPr>
              <a:t>2</a:t>
            </a:r>
            <a:endParaRPr lang="vi-VN" sz="18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30432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116958" y="525141"/>
            <a:ext cx="8750595" cy="436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tx1"/>
                </a:solidFill>
                <a:latin typeface="Arial-SGK-TV" pitchFamily="2" charset="0"/>
                <a:cs typeface="Arial-SGK-TV" pitchFamily="2" charset="0"/>
              </a:rPr>
              <a:t>	Ở </a:t>
            </a:r>
            <a:r>
              <a:rPr lang="en-US" sz="2600" dirty="0" err="1">
                <a:solidFill>
                  <a:schemeClr val="tx1"/>
                </a:solidFill>
                <a:latin typeface="Arial-SGK-TV" pitchFamily="2" charset="0"/>
                <a:cs typeface="Arial-SGK-TV" pitchFamily="2" charset="0"/>
              </a:rPr>
              <a:t>các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ngã</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ngã</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tư</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phố</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cây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màu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đỏ</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xanh</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đỏ</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người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các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phương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tiện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phải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dừng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xanh</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được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phép</a:t>
            </a:r>
            <a:r>
              <a:rPr lang="en-US" sz="2600" dirty="0">
                <a:solidFill>
                  <a:schemeClr val="tx1"/>
                </a:solidFill>
                <a:latin typeface="Arial-SGK-TV" pitchFamily="2" charset="0"/>
                <a:cs typeface="Arial-SGK-TV" pitchFamily="2" charset="0"/>
              </a:rPr>
              <a:t> di </a:t>
            </a:r>
            <a:r>
              <a:rPr lang="en-US" sz="2600" dirty="0" err="1">
                <a:solidFill>
                  <a:schemeClr val="tx1"/>
                </a:solidFill>
                <a:latin typeface="Arial-SGK-TV" pitchFamily="2" charset="0"/>
                <a:cs typeface="Arial-SGK-TV" pitchFamily="2" charset="0"/>
              </a:rPr>
              <a:t>chuyển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Còn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báo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hiệu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phải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chậm</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trước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dừng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hẳn</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p>
        </p:txBody>
      </p:sp>
      <p:sp>
        <p:nvSpPr>
          <p:cNvPr id="6" name="Rectangle 5"/>
          <p:cNvSpPr/>
          <p:nvPr/>
        </p:nvSpPr>
        <p:spPr>
          <a:xfrm>
            <a:off x="6337369" y="4524577"/>
            <a:ext cx="2101857" cy="369332"/>
          </a:xfrm>
          <a:prstGeom prst="rect">
            <a:avLst/>
          </a:prstGeom>
        </p:spPr>
        <p:txBody>
          <a:bodyPr wrap="none">
            <a:spAutoFit/>
          </a:bodyPr>
          <a:lstStyle/>
          <a:p>
            <a:pPr lvl="0"/>
            <a:r>
              <a:rPr lang="en-US" altLang="zh-CN" sz="1800" dirty="0">
                <a:solidFill>
                  <a:srgbClr val="679C31"/>
                </a:solidFill>
                <a:latin typeface="Arial-Rounded" pitchFamily="34" charset="0"/>
                <a:ea typeface="Arial-Rounded" pitchFamily="34" charset="0"/>
                <a:cs typeface="Arial-Rounded" pitchFamily="34" charset="0"/>
                <a:sym typeface="+mn-lt"/>
              </a:rPr>
              <a:t>	</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Trung</a:t>
            </a:r>
            <a:r>
              <a:rPr lang="en-US" altLang="zh-CN" sz="1800" dirty="0">
                <a:latin typeface="Arial-Rounded" pitchFamily="34" charset="0"/>
                <a:ea typeface="Arial-Rounded" pitchFamily="34" charset="0"/>
                <a:cs typeface="Arial-Rounded" pitchFamily="34" charset="0"/>
                <a:sym typeface="+mn-lt"/>
              </a:rPr>
              <a:t> </a:t>
            </a:r>
            <a:r>
              <a:rPr lang="en-US" altLang="zh-CN" sz="1800" dirty="0" err="1">
                <a:latin typeface="Arial-Rounded" pitchFamily="34" charset="0"/>
                <a:ea typeface="Arial-Rounded" pitchFamily="34" charset="0"/>
                <a:cs typeface="Arial-Rounded" pitchFamily="34" charset="0"/>
                <a:sym typeface="+mn-lt"/>
              </a:rPr>
              <a:t>Kiên</a:t>
            </a:r>
            <a:r>
              <a:rPr lang="en-US" altLang="zh-CN" sz="1800" dirty="0">
                <a:latin typeface="Arial-Rounded" pitchFamily="34" charset="0"/>
                <a:ea typeface="Arial-Rounded" pitchFamily="34" charset="0"/>
                <a:cs typeface="Arial-Rounded" pitchFamily="34" charset="0"/>
                <a:sym typeface="+mn-lt"/>
              </a:rPr>
              <a:t> )</a:t>
            </a:r>
            <a:endParaRPr lang="zh-CN" altLang="en-US" sz="1800" dirty="0">
              <a:latin typeface="Arial-Rounded" pitchFamily="34" charset="0"/>
              <a:ea typeface="Arial-Rounded" pitchFamily="34" charset="0"/>
              <a:cs typeface="Arial-Rounded" pitchFamily="34" charset="0"/>
              <a:sym typeface="+mn-lt"/>
            </a:endParaRPr>
          </a:p>
        </p:txBody>
      </p:sp>
      <p:sp>
        <p:nvSpPr>
          <p:cNvPr id="7" name="Rectangle 6"/>
          <p:cNvSpPr/>
          <p:nvPr/>
        </p:nvSpPr>
        <p:spPr>
          <a:xfrm>
            <a:off x="3001207" y="654240"/>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sp>
        <p:nvSpPr>
          <p:cNvPr id="9" name="Lưu đồ: Đường kết nối 8">
            <a:extLst>
              <a:ext uri="{FF2B5EF4-FFF2-40B4-BE49-F238E27FC236}">
                <a16:creationId xmlns:a16="http://schemas.microsoft.com/office/drawing/2014/main" id="{9C8BC825-D6DD-4832-9685-C2515AA3FAA6}"/>
              </a:ext>
            </a:extLst>
          </p:cNvPr>
          <p:cNvSpPr/>
          <p:nvPr/>
        </p:nvSpPr>
        <p:spPr>
          <a:xfrm>
            <a:off x="738675" y="1634659"/>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1</a:t>
            </a:r>
            <a:endParaRPr lang="vi-VN" sz="1800" b="1" dirty="0">
              <a:solidFill>
                <a:schemeClr val="bg1"/>
              </a:solidFill>
              <a:latin typeface="Arial-SGK-TV" pitchFamily="2" charset="0"/>
              <a:cs typeface="Arial-SGK-TV" pitchFamily="2" charset="0"/>
            </a:endParaRPr>
          </a:p>
        </p:txBody>
      </p:sp>
      <p:sp>
        <p:nvSpPr>
          <p:cNvPr id="30" name="Rectangle 29">
            <a:extLst>
              <a:ext uri="{FF2B5EF4-FFF2-40B4-BE49-F238E27FC236}">
                <a16:creationId xmlns:a16="http://schemas.microsoft.com/office/drawing/2014/main" id="{DEA9AA82-437A-457C-B69E-B7224ADE473D}"/>
              </a:ext>
            </a:extLst>
          </p:cNvPr>
          <p:cNvSpPr/>
          <p:nvPr/>
        </p:nvSpPr>
        <p:spPr>
          <a:xfrm>
            <a:off x="155541" y="4450888"/>
            <a:ext cx="2637260" cy="523220"/>
          </a:xfrm>
          <a:prstGeom prst="rect">
            <a:avLst/>
          </a:prstGeom>
        </p:spPr>
        <p:txBody>
          <a:bodyPr wrap="none">
            <a:spAutoFit/>
          </a:bodyPr>
          <a:lstStyle/>
          <a:p>
            <a:r>
              <a:rPr lang="vi-VN" sz="2800" baseline="-25000" dirty="0">
                <a:solidFill>
                  <a:srgbClr val="FF0000"/>
                </a:solidFill>
                <a:latin typeface="Arial-SGK-TV" pitchFamily="2" charset="0"/>
                <a:ea typeface="Arial-Rounded" pitchFamily="34" charset="0"/>
                <a:cs typeface="Arial-SGK-TV" pitchFamily="2" charset="0"/>
              </a:rPr>
              <a:t>Từ ngữ: </a:t>
            </a:r>
            <a:r>
              <a:rPr lang="vi-VN" sz="2800" i="1" baseline="-25000" dirty="0">
                <a:solidFill>
                  <a:srgbClr val="FF0000"/>
                </a:solidFill>
                <a:latin typeface="Arial-SGK-TV" pitchFamily="2" charset="0"/>
                <a:ea typeface="Arial-Rounded" pitchFamily="34" charset="0"/>
                <a:cs typeface="Arial-SGK-TV" pitchFamily="2" charset="0"/>
              </a:rPr>
              <a:t>ng</a:t>
            </a:r>
            <a:r>
              <a:rPr lang="en-US" sz="2800" i="1" baseline="-25000" dirty="0">
                <a:solidFill>
                  <a:srgbClr val="FF0000"/>
                </a:solidFill>
                <a:latin typeface="Arial-SGK-TV" pitchFamily="2" charset="0"/>
                <a:ea typeface="Arial-Rounded" pitchFamily="34" charset="0"/>
                <a:cs typeface="Arial-SGK-TV" pitchFamily="2" charset="0"/>
              </a:rPr>
              <a:t>ã</a:t>
            </a:r>
            <a:r>
              <a:rPr lang="en-US" sz="2800" i="1" dirty="0">
                <a:solidFill>
                  <a:srgbClr val="FF0000"/>
                </a:solidFill>
                <a:latin typeface="Arial-SGK-TV" pitchFamily="2" charset="0"/>
                <a:ea typeface="Arial-Rounded" pitchFamily="34" charset="0"/>
                <a:cs typeface="Arial-SGK-TV" pitchFamily="2" charset="0"/>
              </a:rPr>
              <a:t> </a:t>
            </a:r>
            <a:r>
              <a:rPr lang="vi-VN" sz="2800" i="1" baseline="-25000" dirty="0">
                <a:solidFill>
                  <a:srgbClr val="FF0000"/>
                </a:solidFill>
                <a:latin typeface="Arial-SGK-TV" pitchFamily="2" charset="0"/>
                <a:ea typeface="Arial-Rounded" pitchFamily="34" charset="0"/>
                <a:cs typeface="Arial-SGK-TV" pitchFamily="2" charset="0"/>
              </a:rPr>
              <a:t>b</a:t>
            </a:r>
            <a:r>
              <a:rPr lang="en-US" sz="2800" i="1" baseline="-25000" dirty="0">
                <a:solidFill>
                  <a:srgbClr val="FF0000"/>
                </a:solidFill>
                <a:latin typeface="Arial-SGK-TV" pitchFamily="2" charset="0"/>
                <a:ea typeface="Arial-Rounded" pitchFamily="34" charset="0"/>
                <a:cs typeface="Arial-SGK-TV" pitchFamily="2" charset="0"/>
              </a:rPr>
              <a:t>a</a:t>
            </a:r>
            <a:r>
              <a:rPr lang="vi-VN" sz="2800" i="1" baseline="-25000" dirty="0">
                <a:solidFill>
                  <a:srgbClr val="FF0000"/>
                </a:solidFill>
                <a:latin typeface="Arial-SGK-TV" pitchFamily="2" charset="0"/>
                <a:ea typeface="Arial-Rounded" pitchFamily="34" charset="0"/>
                <a:cs typeface="Arial-SGK-TV" pitchFamily="2" charset="0"/>
              </a:rPr>
              <a:t>, </a:t>
            </a:r>
            <a:r>
              <a:rPr lang="vi-VN" sz="2800" i="1" baseline="-25000" dirty="0" err="1">
                <a:solidFill>
                  <a:srgbClr val="FF0000"/>
                </a:solidFill>
                <a:latin typeface="Arial-SGK-TV" pitchFamily="2" charset="0"/>
                <a:ea typeface="Arial-Rounded" pitchFamily="34" charset="0"/>
                <a:cs typeface="Arial-SGK-TV" pitchFamily="2" charset="0"/>
              </a:rPr>
              <a:t>ngã</a:t>
            </a:r>
            <a:r>
              <a:rPr lang="vi-VN" sz="2800" i="1" baseline="-25000" dirty="0">
                <a:solidFill>
                  <a:srgbClr val="FF0000"/>
                </a:solidFill>
                <a:latin typeface="Arial-SGK-TV" pitchFamily="2" charset="0"/>
                <a:ea typeface="Arial-Rounded" pitchFamily="34" charset="0"/>
                <a:cs typeface="Arial-SGK-TV" pitchFamily="2" charset="0"/>
              </a:rPr>
              <a:t> tư</a:t>
            </a:r>
            <a:endParaRPr lang="vi-VN" sz="2800" dirty="0">
              <a:solidFill>
                <a:srgbClr val="FF0000"/>
              </a:solidFill>
              <a:latin typeface="Arial-SGK-TV" pitchFamily="2" charset="0"/>
              <a:ea typeface="Arial-Rounded" pitchFamily="34" charset="0"/>
              <a:cs typeface="Arial-SGK-TV" pitchFamily="2" charset="0"/>
            </a:endParaRPr>
          </a:p>
        </p:txBody>
      </p:sp>
      <p:cxnSp>
        <p:nvCxnSpPr>
          <p:cNvPr id="4" name="Straight Connector 3">
            <a:extLst>
              <a:ext uri="{FF2B5EF4-FFF2-40B4-BE49-F238E27FC236}">
                <a16:creationId xmlns:a16="http://schemas.microsoft.com/office/drawing/2014/main" id="{5EDC6144-5C2B-43F0-87F1-5BCC1F7A71B3}"/>
              </a:ext>
            </a:extLst>
          </p:cNvPr>
          <p:cNvCxnSpPr/>
          <p:nvPr/>
        </p:nvCxnSpPr>
        <p:spPr>
          <a:xfrm>
            <a:off x="2093495" y="1920522"/>
            <a:ext cx="9946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02376-DF8D-41A8-873C-67F86FCFD33D}"/>
              </a:ext>
            </a:extLst>
          </p:cNvPr>
          <p:cNvCxnSpPr/>
          <p:nvPr/>
        </p:nvCxnSpPr>
        <p:spPr>
          <a:xfrm>
            <a:off x="3320716" y="1948076"/>
            <a:ext cx="9946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AA66D0-8A2B-4490-8E89-94C5ECDC974D}"/>
              </a:ext>
            </a:extLst>
          </p:cNvPr>
          <p:cNvCxnSpPr/>
          <p:nvPr/>
        </p:nvCxnSpPr>
        <p:spPr>
          <a:xfrm flipH="1">
            <a:off x="5948483" y="1553926"/>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954558-3FA4-474A-A6A8-98E73E0A11D9}"/>
              </a:ext>
            </a:extLst>
          </p:cNvPr>
          <p:cNvCxnSpPr/>
          <p:nvPr/>
        </p:nvCxnSpPr>
        <p:spPr>
          <a:xfrm flipH="1">
            <a:off x="6496618" y="1978881"/>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433520-4156-4F2E-B3AB-9D91DDEBD249}"/>
              </a:ext>
            </a:extLst>
          </p:cNvPr>
          <p:cNvCxnSpPr/>
          <p:nvPr/>
        </p:nvCxnSpPr>
        <p:spPr>
          <a:xfrm flipH="1">
            <a:off x="4925035" y="2357698"/>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0ED58B-589A-4CBE-B81F-44FEBC2592D3}"/>
              </a:ext>
            </a:extLst>
          </p:cNvPr>
          <p:cNvCxnSpPr/>
          <p:nvPr/>
        </p:nvCxnSpPr>
        <p:spPr>
          <a:xfrm flipH="1">
            <a:off x="1554894" y="2751848"/>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A18443-70EB-479F-9830-37D18EF9AC02}"/>
              </a:ext>
            </a:extLst>
          </p:cNvPr>
          <p:cNvCxnSpPr/>
          <p:nvPr/>
        </p:nvCxnSpPr>
        <p:spPr>
          <a:xfrm flipH="1">
            <a:off x="8797979" y="2751848"/>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EE3A209-AC99-4E09-8239-A0C2FAD69788}"/>
              </a:ext>
            </a:extLst>
          </p:cNvPr>
          <p:cNvCxnSpPr/>
          <p:nvPr/>
        </p:nvCxnSpPr>
        <p:spPr>
          <a:xfrm flipH="1">
            <a:off x="1387922" y="1948076"/>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47BD4B-7479-439A-B663-9B72AB7900FC}"/>
              </a:ext>
            </a:extLst>
          </p:cNvPr>
          <p:cNvCxnSpPr/>
          <p:nvPr/>
        </p:nvCxnSpPr>
        <p:spPr>
          <a:xfrm flipH="1">
            <a:off x="2511160" y="3109724"/>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25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25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25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25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25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25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8" y="1201477"/>
            <a:ext cx="4316819" cy="382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73" y="1201478"/>
            <a:ext cx="4678325" cy="382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3817" y="256117"/>
            <a:ext cx="4183002" cy="830997"/>
          </a:xfrm>
          <a:prstGeom prst="rect">
            <a:avLst/>
          </a:prstGeom>
          <a:noFill/>
        </p:spPr>
        <p:txBody>
          <a:bodyPr wrap="square" rtlCol="0">
            <a:spAutoFit/>
          </a:bodyPr>
          <a:lstStyle/>
          <a:p>
            <a:r>
              <a:rPr lang="en-GB" sz="2400" dirty="0" err="1">
                <a:solidFill>
                  <a:srgbClr val="FF0000"/>
                </a:solidFill>
                <a:latin typeface="Arial-SGK-TV" pitchFamily="2" charset="0"/>
                <a:ea typeface="Arial-Rounded" panose="020B0500000000000000" charset="0"/>
                <a:cs typeface="Arial-SGK-TV" pitchFamily="2" charset="0"/>
              </a:rPr>
              <a:t>Ngã</a:t>
            </a:r>
            <a:r>
              <a:rPr lang="en-GB" sz="2400" dirty="0">
                <a:solidFill>
                  <a:srgbClr val="FF0000"/>
                </a:solidFill>
                <a:latin typeface="Arial-SGK-TV" pitchFamily="2" charset="0"/>
                <a:ea typeface="Arial-Rounded" panose="020B0500000000000000" charset="0"/>
                <a:cs typeface="Arial-SGK-TV" pitchFamily="2" charset="0"/>
              </a:rPr>
              <a:t> </a:t>
            </a:r>
            <a:r>
              <a:rPr lang="en-GB" sz="2400" dirty="0" err="1">
                <a:solidFill>
                  <a:srgbClr val="FF0000"/>
                </a:solidFill>
                <a:latin typeface="Arial-SGK-TV" pitchFamily="2" charset="0"/>
                <a:ea typeface="Arial-Rounded" panose="020B0500000000000000" charset="0"/>
                <a:cs typeface="Arial-SGK-TV" pitchFamily="2" charset="0"/>
              </a:rPr>
              <a:t>ba</a:t>
            </a:r>
            <a:r>
              <a:rPr lang="en-GB" sz="2400" dirty="0">
                <a:solidFill>
                  <a:srgbClr val="FF0000"/>
                </a:solidFill>
                <a:latin typeface="Arial-SGK-TV" pitchFamily="2" charset="0"/>
                <a:ea typeface="Arial-Rounded" panose="020B0500000000000000" charset="0"/>
                <a:cs typeface="Arial-SGK-TV" pitchFamily="2" charset="0"/>
              </a:rPr>
              <a:t>:  </a:t>
            </a:r>
            <a:r>
              <a:rPr lang="en-US" sz="2400" dirty="0" err="1">
                <a:latin typeface="Arial-SGK-TV" pitchFamily="2" charset="0"/>
                <a:ea typeface="Arial-Rounded" panose="020B0500000000000000" charset="0"/>
                <a:cs typeface="Arial-SGK-TV" pitchFamily="2" charset="0"/>
              </a:rPr>
              <a:t>Chỗ</a:t>
            </a:r>
            <a:r>
              <a:rPr lang="en-US" sz="2400" dirty="0">
                <a:latin typeface="Arial-SGK-TV" pitchFamily="2" charset="0"/>
                <a:ea typeface="Arial-Rounded" panose="020B0500000000000000" charset="0"/>
                <a:cs typeface="Arial-SGK-TV" pitchFamily="2" charset="0"/>
              </a:rPr>
              <a:t> </a:t>
            </a:r>
            <a:r>
              <a:rPr lang="en-US" sz="2400" dirty="0" err="1">
                <a:latin typeface="Arial-SGK-TV" pitchFamily="2" charset="0"/>
                <a:ea typeface="Arial-Rounded" panose="020B0500000000000000" charset="0"/>
                <a:cs typeface="Arial-SGK-TV" pitchFamily="2" charset="0"/>
              </a:rPr>
              <a:t>giao</a:t>
            </a:r>
            <a:r>
              <a:rPr lang="en-US" sz="2400" dirty="0">
                <a:latin typeface="Arial-SGK-TV" pitchFamily="2" charset="0"/>
                <a:ea typeface="Arial-Rounded" panose="020B0500000000000000" charset="0"/>
                <a:cs typeface="Arial-SGK-TV" pitchFamily="2" charset="0"/>
              </a:rPr>
              <a:t> </a:t>
            </a:r>
            <a:r>
              <a:rPr lang="en-US" sz="2400" dirty="0" err="1">
                <a:latin typeface="Arial-SGK-TV" pitchFamily="2" charset="0"/>
                <a:ea typeface="Arial-Rounded" panose="020B0500000000000000" charset="0"/>
                <a:cs typeface="Arial-SGK-TV" pitchFamily="2" charset="0"/>
              </a:rPr>
              <a:t>nhau</a:t>
            </a:r>
            <a:r>
              <a:rPr lang="en-US" sz="2400" dirty="0">
                <a:latin typeface="Arial-SGK-TV" pitchFamily="2" charset="0"/>
                <a:ea typeface="Arial-Rounded" panose="020B0500000000000000" charset="0"/>
                <a:cs typeface="Arial-SGK-TV" pitchFamily="2" charset="0"/>
              </a:rPr>
              <a:t> </a:t>
            </a:r>
            <a:r>
              <a:rPr lang="en-US" sz="2400" dirty="0" err="1">
                <a:latin typeface="Arial-SGK-TV" pitchFamily="2" charset="0"/>
                <a:ea typeface="Arial-Rounded" panose="020B0500000000000000" charset="0"/>
                <a:cs typeface="Arial-SGK-TV" pitchFamily="2" charset="0"/>
              </a:rPr>
              <a:t>của</a:t>
            </a:r>
            <a:r>
              <a:rPr lang="en-US" sz="2400" dirty="0">
                <a:latin typeface="Arial-SGK-TV" pitchFamily="2" charset="0"/>
                <a:ea typeface="Arial-Rounded" panose="020B0500000000000000" charset="0"/>
                <a:cs typeface="Arial-SGK-TV" pitchFamily="2" charset="0"/>
              </a:rPr>
              <a:t> 3 con </a:t>
            </a:r>
            <a:r>
              <a:rPr lang="en-US" sz="2400" err="1">
                <a:latin typeface="Arial-SGK-TV" pitchFamily="2" charset="0"/>
                <a:ea typeface="Arial-Rounded" panose="020B0500000000000000" charset="0"/>
                <a:cs typeface="Arial-SGK-TV" pitchFamily="2" charset="0"/>
              </a:rPr>
              <a:t>đường</a:t>
            </a:r>
            <a:r>
              <a:rPr lang="en-US" sz="2400">
                <a:latin typeface="Arial-SGK-TV" pitchFamily="2" charset="0"/>
                <a:ea typeface="Arial-Rounded" panose="020B0500000000000000" charset="0"/>
                <a:cs typeface="Arial-SGK-TV" pitchFamily="2" charset="0"/>
              </a:rPr>
              <a:t>.</a:t>
            </a:r>
            <a:endParaRPr lang="en-US" sz="2400" dirty="0">
              <a:latin typeface="Arial-SGK-TV" pitchFamily="2" charset="0"/>
              <a:ea typeface="Arial-Rounded" panose="020B0500000000000000" charset="0"/>
              <a:cs typeface="Arial-SGK-TV" pitchFamily="2" charset="0"/>
            </a:endParaRPr>
          </a:p>
        </p:txBody>
      </p:sp>
      <p:sp>
        <p:nvSpPr>
          <p:cNvPr id="9" name="TextBox 8"/>
          <p:cNvSpPr txBox="1"/>
          <p:nvPr/>
        </p:nvSpPr>
        <p:spPr>
          <a:xfrm>
            <a:off x="4713334" y="256116"/>
            <a:ext cx="4515726" cy="830997"/>
          </a:xfrm>
          <a:prstGeom prst="rect">
            <a:avLst/>
          </a:prstGeom>
          <a:noFill/>
        </p:spPr>
        <p:txBody>
          <a:bodyPr wrap="square" rtlCol="0">
            <a:spAutoFit/>
          </a:bodyPr>
          <a:lstStyle/>
          <a:p>
            <a:r>
              <a:rPr lang="en-GB" sz="2400" dirty="0" err="1">
                <a:solidFill>
                  <a:srgbClr val="FF0000"/>
                </a:solidFill>
                <a:latin typeface="Arial-SGK-TV" pitchFamily="2" charset="0"/>
                <a:ea typeface="Arial-Rounded" panose="020B0500000000000000" charset="0"/>
                <a:cs typeface="Arial-SGK-TV" pitchFamily="2" charset="0"/>
              </a:rPr>
              <a:t>Ngã</a:t>
            </a:r>
            <a:r>
              <a:rPr lang="en-GB" sz="2400" dirty="0">
                <a:solidFill>
                  <a:srgbClr val="FF0000"/>
                </a:solidFill>
                <a:latin typeface="Arial-SGK-TV" pitchFamily="2" charset="0"/>
                <a:ea typeface="Arial-Rounded" panose="020B0500000000000000" charset="0"/>
                <a:cs typeface="Arial-SGK-TV" pitchFamily="2" charset="0"/>
              </a:rPr>
              <a:t> </a:t>
            </a:r>
            <a:r>
              <a:rPr lang="en-GB" sz="2400" dirty="0" err="1">
                <a:solidFill>
                  <a:srgbClr val="FF0000"/>
                </a:solidFill>
                <a:latin typeface="Arial-SGK-TV" pitchFamily="2" charset="0"/>
                <a:ea typeface="Arial-Rounded" panose="020B0500000000000000" charset="0"/>
                <a:cs typeface="Arial-SGK-TV" pitchFamily="2" charset="0"/>
              </a:rPr>
              <a:t>tư</a:t>
            </a:r>
            <a:r>
              <a:rPr lang="en-GB" sz="2400" dirty="0">
                <a:solidFill>
                  <a:srgbClr val="FF0000"/>
                </a:solidFill>
                <a:latin typeface="Arial-SGK-TV" pitchFamily="2" charset="0"/>
                <a:ea typeface="Arial-Rounded" panose="020B0500000000000000" charset="0"/>
                <a:cs typeface="Arial-SGK-TV" pitchFamily="2" charset="0"/>
              </a:rPr>
              <a:t>:  </a:t>
            </a:r>
            <a:r>
              <a:rPr lang="en-US" sz="2400" dirty="0" err="1">
                <a:latin typeface="Arial-SGK-TV" pitchFamily="2" charset="0"/>
                <a:ea typeface="Arial-Rounded" panose="020B0500000000000000" charset="0"/>
                <a:cs typeface="Arial-SGK-TV" pitchFamily="2" charset="0"/>
              </a:rPr>
              <a:t>Chỗ</a:t>
            </a:r>
            <a:r>
              <a:rPr lang="en-US" sz="2400" dirty="0">
                <a:latin typeface="Arial-SGK-TV" pitchFamily="2" charset="0"/>
                <a:ea typeface="Arial-Rounded" panose="020B0500000000000000" charset="0"/>
                <a:cs typeface="Arial-SGK-TV" pitchFamily="2" charset="0"/>
              </a:rPr>
              <a:t> </a:t>
            </a:r>
            <a:r>
              <a:rPr lang="en-US" sz="2400" dirty="0" err="1">
                <a:latin typeface="Arial-SGK-TV" pitchFamily="2" charset="0"/>
                <a:ea typeface="Arial-Rounded" panose="020B0500000000000000" charset="0"/>
                <a:cs typeface="Arial-SGK-TV" pitchFamily="2" charset="0"/>
              </a:rPr>
              <a:t>giao</a:t>
            </a:r>
            <a:r>
              <a:rPr lang="en-US" sz="2400" dirty="0">
                <a:latin typeface="Arial-SGK-TV" pitchFamily="2" charset="0"/>
                <a:ea typeface="Arial-Rounded" panose="020B0500000000000000" charset="0"/>
                <a:cs typeface="Arial-SGK-TV" pitchFamily="2" charset="0"/>
              </a:rPr>
              <a:t> </a:t>
            </a:r>
            <a:r>
              <a:rPr lang="en-US" sz="2400" err="1">
                <a:latin typeface="Arial-SGK-TV" pitchFamily="2" charset="0"/>
                <a:ea typeface="Arial-Rounded" panose="020B0500000000000000" charset="0"/>
                <a:cs typeface="Arial-SGK-TV" pitchFamily="2" charset="0"/>
              </a:rPr>
              <a:t>nhau</a:t>
            </a:r>
            <a:r>
              <a:rPr lang="en-US" sz="2400">
                <a:latin typeface="Arial-SGK-TV" pitchFamily="2" charset="0"/>
                <a:ea typeface="Arial-Rounded" panose="020B0500000000000000" charset="0"/>
                <a:cs typeface="Arial-SGK-TV" pitchFamily="2" charset="0"/>
              </a:rPr>
              <a:t> của 4  </a:t>
            </a:r>
            <a:r>
              <a:rPr lang="en-US" sz="2400" dirty="0">
                <a:latin typeface="Arial-SGK-TV" pitchFamily="2" charset="0"/>
                <a:ea typeface="Arial-Rounded" panose="020B0500000000000000" charset="0"/>
                <a:cs typeface="Arial-SGK-TV" pitchFamily="2" charset="0"/>
              </a:rPr>
              <a:t>con </a:t>
            </a:r>
            <a:r>
              <a:rPr lang="en-US" sz="2400" err="1">
                <a:latin typeface="Arial-SGK-TV" pitchFamily="2" charset="0"/>
                <a:ea typeface="Arial-Rounded" panose="020B0500000000000000" charset="0"/>
                <a:cs typeface="Arial-SGK-TV" pitchFamily="2" charset="0"/>
              </a:rPr>
              <a:t>đường</a:t>
            </a:r>
            <a:r>
              <a:rPr lang="en-US" sz="2400">
                <a:latin typeface="Arial-SGK-TV" pitchFamily="2" charset="0"/>
                <a:ea typeface="Arial-Rounded" panose="020B0500000000000000" charset="0"/>
                <a:cs typeface="Arial-SGK-TV" pitchFamily="2" charset="0"/>
              </a:rPr>
              <a:t>.</a:t>
            </a:r>
            <a:endParaRPr lang="en-US" sz="2400" dirty="0">
              <a:latin typeface="Arial-SGK-TV" pitchFamily="2" charset="0"/>
              <a:ea typeface="Arial-Rounded" panose="020B0500000000000000" charset="0"/>
              <a:cs typeface="Arial-SGK-TV" pitchFamily="2" charset="0"/>
            </a:endParaRPr>
          </a:p>
        </p:txBody>
      </p:sp>
    </p:spTree>
    <p:extLst>
      <p:ext uri="{BB962C8B-B14F-4D97-AF65-F5344CB8AC3E}">
        <p14:creationId xmlns:p14="http://schemas.microsoft.com/office/powerpoint/2010/main" val="30619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9E410-4F2F-4D11-AA7E-7D524620992A}"/>
              </a:ext>
            </a:extLst>
          </p:cNvPr>
          <p:cNvSpPr/>
          <p:nvPr/>
        </p:nvSpPr>
        <p:spPr>
          <a:xfrm>
            <a:off x="155541" y="1315167"/>
            <a:ext cx="8750595" cy="2198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Cây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ba</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màu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này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được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gọi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điều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khiển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việc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trên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đường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phố</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Nếu</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không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có</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đèn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giao</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thông</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thì</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việc</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đi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lại</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sẽ</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rất</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lộn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xộn</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và</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nguy</a:t>
            </a:r>
            <a:r>
              <a:rPr lang="en-US" sz="2600" dirty="0">
                <a:solidFill>
                  <a:schemeClr val="tx1"/>
                </a:solidFill>
                <a:latin typeface="Arial-SGK-TV" pitchFamily="2" charset="0"/>
                <a:cs typeface="Arial-SGK-TV" pitchFamily="2" charset="0"/>
              </a:rPr>
              <a:t> </a:t>
            </a:r>
            <a:r>
              <a:rPr lang="en-US" sz="2600" dirty="0" err="1">
                <a:solidFill>
                  <a:schemeClr val="tx1"/>
                </a:solidFill>
                <a:latin typeface="Arial-SGK-TV" pitchFamily="2" charset="0"/>
                <a:cs typeface="Arial-SGK-TV" pitchFamily="2" charset="0"/>
              </a:rPr>
              <a:t>hiểm</a:t>
            </a:r>
            <a:r>
              <a:rPr lang="en-US" sz="2600" dirty="0">
                <a:solidFill>
                  <a:schemeClr val="tx1"/>
                </a:solidFill>
                <a:latin typeface="Arial-SGK-TV" pitchFamily="2" charset="0"/>
                <a:cs typeface="Arial-SGK-TV" pitchFamily="2" charset="0"/>
              </a:rPr>
              <a:t>.</a:t>
            </a:r>
          </a:p>
          <a:p>
            <a:pPr algn="just"/>
            <a:r>
              <a:rPr lang="en-US" sz="2600" dirty="0">
                <a:solidFill>
                  <a:schemeClr val="tx1"/>
                </a:solidFill>
                <a:latin typeface="Arial-SGK-TV" pitchFamily="2" charset="0"/>
                <a:cs typeface="Arial-SGK-TV" pitchFamily="2" charset="0"/>
              </a:rPr>
              <a:t>	</a:t>
            </a:r>
          </a:p>
        </p:txBody>
      </p:sp>
      <p:sp>
        <p:nvSpPr>
          <p:cNvPr id="7" name="Rectangle 6"/>
          <p:cNvSpPr/>
          <p:nvPr/>
        </p:nvSpPr>
        <p:spPr>
          <a:xfrm>
            <a:off x="2977144" y="445692"/>
            <a:ext cx="2792751" cy="523220"/>
          </a:xfrm>
          <a:prstGeom prst="rect">
            <a:avLst/>
          </a:prstGeom>
        </p:spPr>
        <p:txBody>
          <a:bodyPr wrap="none">
            <a:spAutoFit/>
          </a:bodyPr>
          <a:lstStyle/>
          <a:p>
            <a:pPr lvl="0" algn="ctr"/>
            <a:r>
              <a:rPr lang="en-US" altLang="zh-CN" sz="2800" b="1" dirty="0" err="1">
                <a:solidFill>
                  <a:srgbClr val="FF0000"/>
                </a:solidFill>
                <a:latin typeface="Arial-SGK-TV" pitchFamily="2" charset="0"/>
                <a:ea typeface="Arial-Rounded" pitchFamily="34" charset="0"/>
                <a:cs typeface="Arial-SGK-TV" pitchFamily="2" charset="0"/>
                <a:sym typeface="+mn-lt"/>
              </a:rPr>
              <a:t>Đèn</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giao</a:t>
            </a:r>
            <a:r>
              <a:rPr lang="en-US" altLang="zh-CN" sz="2800" b="1" dirty="0">
                <a:solidFill>
                  <a:srgbClr val="FF0000"/>
                </a:solidFill>
                <a:latin typeface="Arial-SGK-TV" pitchFamily="2" charset="0"/>
                <a:ea typeface="Arial-Rounded" pitchFamily="34" charset="0"/>
                <a:cs typeface="Arial-SGK-TV" pitchFamily="2" charset="0"/>
                <a:sym typeface="+mn-lt"/>
              </a:rPr>
              <a:t> </a:t>
            </a:r>
            <a:r>
              <a:rPr lang="en-US" altLang="zh-CN" sz="2800" b="1" dirty="0" err="1">
                <a:solidFill>
                  <a:srgbClr val="FF0000"/>
                </a:solidFill>
                <a:latin typeface="Arial-SGK-TV" pitchFamily="2" charset="0"/>
                <a:ea typeface="Arial-Rounded" pitchFamily="34" charset="0"/>
                <a:cs typeface="Arial-SGK-TV" pitchFamily="2" charset="0"/>
                <a:sym typeface="+mn-lt"/>
              </a:rPr>
              <a:t>thông</a:t>
            </a:r>
            <a:endParaRPr lang="en-US" altLang="zh-CN" sz="2800" b="1" dirty="0">
              <a:solidFill>
                <a:srgbClr val="FF0000"/>
              </a:solidFill>
              <a:latin typeface="Arial-SGK-TV" pitchFamily="2" charset="0"/>
              <a:ea typeface="Arial-Rounded" pitchFamily="34" charset="0"/>
              <a:cs typeface="Arial-SGK-TV" pitchFamily="2" charset="0"/>
              <a:sym typeface="+mn-lt"/>
            </a:endParaRPr>
          </a:p>
        </p:txBody>
      </p:sp>
      <p:sp>
        <p:nvSpPr>
          <p:cNvPr id="29" name="Lưu đồ: Đường kết nối 11">
            <a:extLst>
              <a:ext uri="{FF2B5EF4-FFF2-40B4-BE49-F238E27FC236}">
                <a16:creationId xmlns:a16="http://schemas.microsoft.com/office/drawing/2014/main" id="{C82A53EA-75F9-4ED5-9B58-908C3DA6C408}"/>
              </a:ext>
            </a:extLst>
          </p:cNvPr>
          <p:cNvSpPr/>
          <p:nvPr/>
        </p:nvSpPr>
        <p:spPr>
          <a:xfrm>
            <a:off x="393768" y="1661521"/>
            <a:ext cx="267477" cy="285863"/>
          </a:xfrm>
          <a:prstGeom prst="flowChartConnecto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solidFill>
                  <a:schemeClr val="bg1"/>
                </a:solidFill>
                <a:latin typeface="Arial-SGK-TV" pitchFamily="2" charset="0"/>
                <a:cs typeface="Arial-SGK-TV" pitchFamily="2" charset="0"/>
              </a:rPr>
              <a:t>2</a:t>
            </a:r>
            <a:endParaRPr lang="vi-VN" sz="1800" b="1" dirty="0">
              <a:solidFill>
                <a:schemeClr val="bg1"/>
              </a:solidFill>
              <a:latin typeface="Arial-SGK-TV" pitchFamily="2" charset="0"/>
              <a:cs typeface="Arial-SGK-TV" pitchFamily="2" charset="0"/>
            </a:endParaRPr>
          </a:p>
        </p:txBody>
      </p:sp>
      <p:sp>
        <p:nvSpPr>
          <p:cNvPr id="30" name="Rectangle 29">
            <a:extLst>
              <a:ext uri="{FF2B5EF4-FFF2-40B4-BE49-F238E27FC236}">
                <a16:creationId xmlns:a16="http://schemas.microsoft.com/office/drawing/2014/main" id="{DEA9AA82-437A-457C-B69E-B7224ADE473D}"/>
              </a:ext>
            </a:extLst>
          </p:cNvPr>
          <p:cNvSpPr/>
          <p:nvPr/>
        </p:nvSpPr>
        <p:spPr>
          <a:xfrm>
            <a:off x="155541" y="4450888"/>
            <a:ext cx="2153154" cy="523220"/>
          </a:xfrm>
          <a:prstGeom prst="rect">
            <a:avLst/>
          </a:prstGeom>
        </p:spPr>
        <p:txBody>
          <a:bodyPr wrap="none">
            <a:spAutoFit/>
          </a:bodyPr>
          <a:lstStyle/>
          <a:p>
            <a:r>
              <a:rPr lang="vi-VN" sz="2800" baseline="-25000" dirty="0">
                <a:solidFill>
                  <a:srgbClr val="FF0000"/>
                </a:solidFill>
                <a:latin typeface="Arial-SGK-TV" pitchFamily="2" charset="0"/>
                <a:ea typeface="Arial-Rounded" pitchFamily="34" charset="0"/>
                <a:cs typeface="Arial-SGK-TV" pitchFamily="2" charset="0"/>
              </a:rPr>
              <a:t>Từ ngữ: </a:t>
            </a:r>
            <a:r>
              <a:rPr lang="vi-VN" sz="2800" i="1" baseline="-25000" dirty="0" err="1">
                <a:solidFill>
                  <a:srgbClr val="FF0000"/>
                </a:solidFill>
                <a:latin typeface="Arial-SGK-TV" pitchFamily="2" charset="0"/>
                <a:ea typeface="Arial-Rounded" pitchFamily="34" charset="0"/>
                <a:cs typeface="Arial-SGK-TV" pitchFamily="2" charset="0"/>
              </a:rPr>
              <a:t>điều</a:t>
            </a:r>
            <a:r>
              <a:rPr lang="vi-VN" sz="2800" i="1" baseline="-25000" dirty="0">
                <a:solidFill>
                  <a:srgbClr val="FF0000"/>
                </a:solidFill>
                <a:latin typeface="Arial-SGK-TV" pitchFamily="2" charset="0"/>
                <a:ea typeface="Arial-Rounded" pitchFamily="34" charset="0"/>
                <a:cs typeface="Arial-SGK-TV" pitchFamily="2" charset="0"/>
              </a:rPr>
              <a:t> </a:t>
            </a:r>
            <a:r>
              <a:rPr lang="vi-VN" sz="2800" i="1" baseline="-25000" dirty="0" err="1">
                <a:solidFill>
                  <a:srgbClr val="FF0000"/>
                </a:solidFill>
                <a:latin typeface="Arial-SGK-TV" pitchFamily="2" charset="0"/>
                <a:ea typeface="Arial-Rounded" pitchFamily="34" charset="0"/>
                <a:cs typeface="Arial-SGK-TV" pitchFamily="2" charset="0"/>
              </a:rPr>
              <a:t>khiển</a:t>
            </a:r>
            <a:endParaRPr lang="vi-VN" sz="2800" dirty="0">
              <a:solidFill>
                <a:srgbClr val="FF0000"/>
              </a:solidFill>
              <a:latin typeface="Arial-SGK-TV" pitchFamily="2" charset="0"/>
              <a:ea typeface="Arial-Rounded" pitchFamily="34" charset="0"/>
              <a:cs typeface="Arial-SGK-TV" pitchFamily="2" charset="0"/>
            </a:endParaRPr>
          </a:p>
        </p:txBody>
      </p:sp>
      <p:cxnSp>
        <p:nvCxnSpPr>
          <p:cNvPr id="4" name="Straight Connector 3">
            <a:extLst>
              <a:ext uri="{FF2B5EF4-FFF2-40B4-BE49-F238E27FC236}">
                <a16:creationId xmlns:a16="http://schemas.microsoft.com/office/drawing/2014/main" id="{282BA98E-FB2B-4C0E-A9A7-2768E6A6FD01}"/>
              </a:ext>
            </a:extLst>
          </p:cNvPr>
          <p:cNvCxnSpPr/>
          <p:nvPr/>
        </p:nvCxnSpPr>
        <p:spPr>
          <a:xfrm>
            <a:off x="272716" y="2414584"/>
            <a:ext cx="14197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F449DF-AF48-4A69-9D56-8D8614AB2744}"/>
              </a:ext>
            </a:extLst>
          </p:cNvPr>
          <p:cNvCxnSpPr/>
          <p:nvPr/>
        </p:nvCxnSpPr>
        <p:spPr>
          <a:xfrm flipH="1">
            <a:off x="1809617" y="2414584"/>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FAFC24-16C9-418A-BF3E-C35E503A57D1}"/>
              </a:ext>
            </a:extLst>
          </p:cNvPr>
          <p:cNvCxnSpPr/>
          <p:nvPr/>
        </p:nvCxnSpPr>
        <p:spPr>
          <a:xfrm flipH="1">
            <a:off x="3955335" y="1661521"/>
            <a:ext cx="69574" cy="394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4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429" y="292408"/>
            <a:ext cx="9985376" cy="830997"/>
          </a:xfrm>
          <a:prstGeom prst="rect">
            <a:avLst/>
          </a:prstGeom>
          <a:noFill/>
        </p:spPr>
        <p:txBody>
          <a:bodyPr wrap="square" rtlCol="0">
            <a:spAutoFit/>
          </a:bodyPr>
          <a:lstStyle/>
          <a:p>
            <a:r>
              <a:rPr lang="en-GB" sz="2400" dirty="0" err="1">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Điều</a:t>
            </a:r>
            <a:r>
              <a:rPr lang="en-GB" sz="2400" dirty="0">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khiển</a:t>
            </a:r>
            <a:r>
              <a:rPr lang="en-GB" sz="2400" dirty="0">
                <a:solidFill>
                  <a:srgbClr val="FF0000"/>
                </a:solidFill>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Làm</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cho</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quá</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trình</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hoạt</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động</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diễn</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ra</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đúng</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quy</a:t>
            </a:r>
            <a:r>
              <a:rPr lang="en-GB"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 </a:t>
            </a:r>
            <a:r>
              <a:rPr lang="en-GB" sz="2400" dirty="0" err="1">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rPr>
              <a:t>tắc</a:t>
            </a:r>
            <a:endParaRPr lang="en-US" sz="24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endParaRPr lang="en-US" sz="2400" dirty="0">
              <a:effectLst>
                <a:outerShdw blurRad="50800" dist="38100" dir="2700000" algn="tl" rotWithShape="0">
                  <a:prstClr val="black">
                    <a:alpha val="40000"/>
                  </a:prstClr>
                </a:outerShdw>
              </a:effectLst>
              <a:latin typeface="Arial-Rounded" panose="020B0500000000000000" charset="0"/>
              <a:ea typeface="Arial-Rounded" panose="020B0500000000000000" charset="0"/>
              <a:cs typeface="Arial-Rounded" panose="020B0500000000000000"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32" y="1299230"/>
            <a:ext cx="8594035" cy="3827523"/>
          </a:xfrm>
          <a:prstGeom prst="rect">
            <a:avLst/>
          </a:prstGeom>
        </p:spPr>
      </p:pic>
      <p:sp>
        <p:nvSpPr>
          <p:cNvPr id="12" name="Right Arrow 11"/>
          <p:cNvSpPr/>
          <p:nvPr/>
        </p:nvSpPr>
        <p:spPr>
          <a:xfrm>
            <a:off x="78264" y="2833929"/>
            <a:ext cx="1559150" cy="1252330"/>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solidFill>
                  <a:schemeClr val="bg1"/>
                </a:solidFill>
                <a:effectLst>
                  <a:outerShdw blurRad="38100" dist="38100" dir="2700000" algn="tl">
                    <a:srgbClr val="000000">
                      <a:alpha val="43137"/>
                    </a:srgbClr>
                  </a:outerShdw>
                </a:effectLst>
                <a:latin typeface="Arial-SGK-TV" pitchFamily="2" charset="0"/>
                <a:ea typeface="Arial-Rounded" pitchFamily="34" charset="0"/>
                <a:cs typeface="Arial-SGK-TV" pitchFamily="2" charset="0"/>
              </a:rPr>
              <a:t>CÔNG AN ĐIỀU KHIỂN GIAO THÔNG</a:t>
            </a:r>
          </a:p>
        </p:txBody>
      </p:sp>
    </p:spTree>
    <p:extLst>
      <p:ext uri="{BB962C8B-B14F-4D97-AF65-F5344CB8AC3E}">
        <p14:creationId xmlns:p14="http://schemas.microsoft.com/office/powerpoint/2010/main" val="272600638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mph" presetSubtype="0" repeatCount="indefinite" fill="remove" grpId="1" nodeType="clickEffect">
                                  <p:stCondLst>
                                    <p:cond delay="0"/>
                                  </p:stCondLst>
                                  <p:childTnLst>
                                    <p:animClr clrSpc="rgb" dir="cw">
                                      <p:cBhvr override="childStyle">
                                        <p:cTn id="23" dur="250" autoRev="1" fill="remove"/>
                                        <p:tgtEl>
                                          <p:spTgt spid="12"/>
                                        </p:tgtEl>
                                        <p:attrNameLst>
                                          <p:attrName>style.color</p:attrName>
                                        </p:attrNameLst>
                                      </p:cBhvr>
                                      <p:to>
                                        <a:schemeClr val="bg1"/>
                                      </p:to>
                                    </p:animClr>
                                    <p:animClr clrSpc="rgb" dir="cw">
                                      <p:cBhvr>
                                        <p:cTn id="24" dur="250" autoRev="1" fill="remove"/>
                                        <p:tgtEl>
                                          <p:spTgt spid="12"/>
                                        </p:tgtEl>
                                        <p:attrNameLst>
                                          <p:attrName>fillcolor</p:attrName>
                                        </p:attrNameLst>
                                      </p:cBhvr>
                                      <p:to>
                                        <a:schemeClr val="bg1"/>
                                      </p:to>
                                    </p:animClr>
                                    <p:set>
                                      <p:cBhvr>
                                        <p:cTn id="25" dur="250" autoRev="1" fill="remove"/>
                                        <p:tgtEl>
                                          <p:spTgt spid="12"/>
                                        </p:tgtEl>
                                        <p:attrNameLst>
                                          <p:attrName>fill.type</p:attrName>
                                        </p:attrNameLst>
                                      </p:cBhvr>
                                      <p:to>
                                        <p:strVal val="solid"/>
                                      </p:to>
                                    </p:set>
                                    <p:set>
                                      <p:cBhvr>
                                        <p:cTn id="26"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1477</TotalTime>
  <Words>473</Words>
  <Application>Microsoft Office PowerPoint</Application>
  <PresentationFormat>On-screen Show (16:9)</PresentationFormat>
  <Paragraphs>103</Paragraphs>
  <Slides>21</Slides>
  <Notes>4</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HL Hoctro</vt:lpstr>
      <vt:lpstr>HP001 4 hàng</vt:lpstr>
      <vt:lpstr>Calibri</vt:lpstr>
      <vt:lpstr>Calibri Light</vt:lpstr>
      <vt:lpstr>Times New Roman</vt:lpstr>
      <vt:lpstr>等线</vt:lpstr>
      <vt:lpstr>Arial-SGK-TV</vt:lpstr>
      <vt:lpstr>Arial-Rounded</vt:lpstr>
      <vt:lpstr>Arial</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126</cp:revision>
  <dcterms:created xsi:type="dcterms:W3CDTF">2020-08-13T09:19:08Z</dcterms:created>
  <dcterms:modified xsi:type="dcterms:W3CDTF">2023-03-15T00:45:08Z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