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9" r:id="rId3"/>
    <p:sldId id="292" r:id="rId4"/>
    <p:sldId id="289" r:id="rId5"/>
    <p:sldId id="260" r:id="rId6"/>
    <p:sldId id="293" r:id="rId7"/>
    <p:sldId id="274" r:id="rId8"/>
    <p:sldId id="288" r:id="rId9"/>
    <p:sldId id="29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48C7DF"/>
    <a:srgbClr val="FFFF99"/>
    <a:srgbClr val="D3F4F8"/>
    <a:srgbClr val="005696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58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B6C4E-42FE-486A-8049-67C17E83F953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FAFE-DFF5-4CEB-8A8C-37C740E979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523DA-7437-44AE-BB4F-BE7714664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B53E15-C78A-47A2-BE94-47146A078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42E17-D288-4A3E-BB84-283B0EB7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0309B-1C43-4AD0-8C28-91238D5F3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29B0E-D845-470D-8D3A-422A7E71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2C672-1095-4BF7-B3D4-4374B611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9A136-DC18-4E98-A8A7-1732A1D06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70CE2-D04F-4097-A183-C6CF41C3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2BFAB-CDCA-49B5-97C0-ED3CC953F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AAA6B-16D8-4D03-9524-AE04F0B2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4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7A51D5-8A6A-424A-98DC-5CBFB5101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19AFE-78E2-420C-8055-BFB4C475E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5769E-2E8C-428F-A72F-05B6B29C2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94ED7-79A5-466D-A779-F8E75E1B8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88784-1DA4-4BC9-BC13-A09BD087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17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BB39-F63E-489F-BA15-22C027893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52A2A-050C-4691-B3C7-CBEBC8399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D6DD6-C2A9-42D5-BFE1-DC15B405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037B9-E583-430B-B47A-5F445363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2AF60-B50D-4824-B355-AE8C54F2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56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C619-1E92-43F8-93D2-5D1C5EA2B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A7624-1FE4-4747-ABDC-A78AEC859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B7561-CFB7-4CA9-8A82-A6D055E7B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582D0E-ABD6-4793-8835-0C7373610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E3252-B143-4622-90A4-33459C0AC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7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FAD3F-F174-471D-A9BB-FEE6C648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35897-CA80-4D45-8798-C68929507D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B5BAA-B8C7-4D51-9F5D-4945D4C20A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8E6AE0-1A2D-4D6B-85B5-ABFBE453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BFADD9-8A2A-4DE9-96C5-65D709554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CCC340-CCA0-4AE8-9EA0-3B64E3927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20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94E3-5C49-41C5-933B-F7767C004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8CF69-47BB-4510-A240-F69F5DE4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D72A8-5601-41D1-9E1E-5BC0B621B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F7FA0-0AD7-40EC-BDE1-957348310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9F8934-9DDC-4F7A-95AA-7E8163893D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A40D89-22CB-4735-B96A-CEA27FD6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F7BFFF-977C-41CA-A5AD-7E743EB5C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3108E-279F-4A79-AA3B-4148AEACF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60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6C546-A743-4A72-A360-89672400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68CFD-9B0D-45B5-BB93-667EDDD5E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4EF77A-2F5A-4895-AD06-253DD0B93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50125-45EE-4BCC-8B5B-F7A05B53F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0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E25B2B-9FDA-47E8-8DD6-D5675803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15B59-29B5-44C1-A3F3-F73400D0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192E1-AF38-41A1-8601-40773EE7C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D1A93-5AAE-434D-B711-027E429A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5AEF6-1E3A-4747-A734-02B5618BE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E2F7F0-4D38-4E89-9888-C936A577B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A59A1D-A716-4382-8879-171806F34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E905BF-6D18-4C30-B59A-39EA0CDEA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20FF2-B3A2-4394-9D7A-A6E72A591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991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A6E87-87B8-44AB-A7FD-A5D4D896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7CBA8-124B-42B8-91F0-2084C62246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48AC6F-3E04-4630-98C1-C711B3E08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09D0B-1D68-4FF8-AEC0-A475B5DB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1A899-2F91-44FE-A882-7FBC2E144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2D766-8576-4C74-8A94-32414BC03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3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B467D-5E9C-4DE0-9BDB-5828A3566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E5E91D-7BA4-49E6-8557-1D5D80FB5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63B6F0-2329-44C2-878D-36DF52FD1C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9198B-F903-41A7-B9E7-D578EC376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BE135-BCFA-42F9-A6C9-71170F490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3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hạc Thiếu Nhi Remix Sôi Động Ba Bà Đi Bán Lợn C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0094" y="5772397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72977" y="5650502"/>
            <a:ext cx="207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364477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audio>
              <p:cMediaNode vol="41509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1680" y="374512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61747" y="460769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7631" y="468406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10586" y="338350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198" y="405008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6F6597-EE22-4999-9210-B260D58EAC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71" y="962024"/>
            <a:ext cx="9829453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041680" y="374512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261747" y="460769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7631" y="4684065"/>
            <a:ext cx="90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10586" y="338350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 42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08198" y="405008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6086" y="3737319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6066153" y="4599891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06833" y="4676260"/>
            <a:ext cx="572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14992" y="3375701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>
                <a:latin typeface="Times New Roman" pitchFamily="18" charset="0"/>
                <a:cs typeface="Times New Roman" pitchFamily="18" charset="0"/>
              </a:rPr>
              <a:t> 73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12604" y="4042275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78919" y="3744534"/>
            <a:ext cx="54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+</a:t>
            </a:r>
            <a:endParaRPr lang="en-US" sz="4400" b="1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8898986" y="4607106"/>
            <a:ext cx="10239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439666" y="4683475"/>
            <a:ext cx="572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847825" y="3382916"/>
            <a:ext cx="1250759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34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245437" y="4049490"/>
            <a:ext cx="767012" cy="4857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23340" y="4687208"/>
            <a:ext cx="4595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15438" y="4683488"/>
            <a:ext cx="4524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91629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7E6518-31F3-4A9B-8D6D-7996498A00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995363"/>
            <a:ext cx="9182099" cy="51673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Rounded Rectangle 5"/>
          <p:cNvSpPr/>
          <p:nvPr/>
        </p:nvSpPr>
        <p:spPr>
          <a:xfrm>
            <a:off x="5829300" y="3171825"/>
            <a:ext cx="466725" cy="4953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6753225" y="3192654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815012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6753225" y="38481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7532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838825" y="4495800"/>
            <a:ext cx="466725" cy="4953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52900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3462" y="-50929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5023" y="-575967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1762" y="-599480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91376" y="-575965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143397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28 0.28472 L 0.13828 0.53472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91 0.28889 L 0.15391 0.53889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7 L 0.03516 0.6291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53 0.38889 L 0.06953 0.63889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6 L -0.05313 0.73611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3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3828 0.75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" y="3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" y="856648"/>
            <a:ext cx="10548938" cy="5401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314825" y="2352675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438775" y="2352675"/>
            <a:ext cx="504825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3200" y="2362200"/>
            <a:ext cx="533400" cy="5524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367337" y="-499171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34075" y="-5776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  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29399" y="-425204"/>
            <a:ext cx="54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28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351722" y="1603513"/>
            <a:ext cx="9064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351722" y="2014332"/>
            <a:ext cx="49033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20956" y="2014332"/>
            <a:ext cx="7056783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172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187 -0.20278 L -0.08672 0.4263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68 -0.19584 L -0.0414 0.43472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41 -0.21528 L -0.00625 0.41389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767041" y="594623"/>
            <a:ext cx="9587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8" name="Picture 4" descr="Khung ảnh gỗ để bàn hình động vật xinh xắ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95" y="134653"/>
            <a:ext cx="11456895" cy="65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954222" y="179126"/>
            <a:ext cx="4836977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LAO</a:t>
            </a:r>
          </a:p>
        </p:txBody>
      </p:sp>
      <p:pic>
        <p:nvPicPr>
          <p:cNvPr id="2" name="Bé+Tập+Đếm+Beat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303D32-DB80-46DD-AD55-D770B62308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t="5216" r="58777" b="86503"/>
          <a:stretch/>
        </p:blipFill>
        <p:spPr>
          <a:xfrm>
            <a:off x="0" y="0"/>
            <a:ext cx="2386030" cy="85664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84" y="870355"/>
            <a:ext cx="10848166" cy="5392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val 11"/>
          <p:cNvSpPr/>
          <p:nvPr/>
        </p:nvSpPr>
        <p:spPr>
          <a:xfrm>
            <a:off x="5297500" y="-866774"/>
            <a:ext cx="619125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B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568923" y="1298715"/>
            <a:ext cx="45322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586330" y="1298715"/>
            <a:ext cx="4325375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728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1 0.02083 L -0.0375 0.8013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3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81025"/>
            <a:ext cx="1061084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28953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72101" y="524588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24626" y="5260180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77151" y="5264941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839202" y="5300662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38478" y="5293516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40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19576" y="5245887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81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42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4626" y="5253028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52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77151" y="5279233"/>
            <a:ext cx="533400" cy="523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3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20151" y="5279233"/>
            <a:ext cx="533400" cy="4810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55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539322" y="1099931"/>
            <a:ext cx="90644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5794" y="1437861"/>
            <a:ext cx="2544623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592330" y="1437861"/>
            <a:ext cx="40559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52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(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9220" name="Picture 4" descr="B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6997" y="2433662"/>
            <a:ext cx="1102560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KẾT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NỐI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VÀ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VẬN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 </a:t>
            </a:r>
            <a:r>
              <a:rPr lang="en-US" sz="54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DỤNG</a:t>
            </a:r>
            <a:endParaRPr lang="en-US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98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51</Words>
  <Application>Microsoft Office PowerPoint</Application>
  <PresentationFormat>Widescreen</PresentationFormat>
  <Paragraphs>38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Tran Thao Van</cp:lastModifiedBy>
  <cp:revision>124</cp:revision>
  <dcterms:created xsi:type="dcterms:W3CDTF">2020-08-06T10:05:22Z</dcterms:created>
  <dcterms:modified xsi:type="dcterms:W3CDTF">2023-03-12T09:26:10Z</dcterms:modified>
</cp:coreProperties>
</file>