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311" r:id="rId6"/>
    <p:sldId id="312" r:id="rId7"/>
    <p:sldId id="313" r:id="rId8"/>
    <p:sldId id="314" r:id="rId9"/>
    <p:sldId id="315" r:id="rId10"/>
    <p:sldId id="275" r:id="rId11"/>
    <p:sldId id="266" r:id="rId12"/>
    <p:sldId id="276" r:id="rId13"/>
    <p:sldId id="291" r:id="rId14"/>
    <p:sldId id="316" r:id="rId15"/>
    <p:sldId id="317" r:id="rId16"/>
    <p:sldId id="296" r:id="rId17"/>
    <p:sldId id="300" r:id="rId18"/>
    <p:sldId id="301" r:id="rId19"/>
    <p:sldId id="289" r:id="rId20"/>
    <p:sldId id="318" r:id="rId21"/>
    <p:sldId id="319" r:id="rId22"/>
    <p:sldId id="299" r:id="rId23"/>
    <p:sldId id="267" r:id="rId24"/>
    <p:sldId id="279" r:id="rId25"/>
    <p:sldId id="302" r:id="rId26"/>
    <p:sldId id="268" r:id="rId27"/>
    <p:sldId id="281" r:id="rId28"/>
    <p:sldId id="303" r:id="rId29"/>
    <p:sldId id="310" r:id="rId30"/>
    <p:sldId id="309" r:id="rId31"/>
    <p:sldId id="274" r:id="rId32"/>
  </p:sldIdLst>
  <p:sldSz cx="9144000" cy="5143500" type="screen16x9"/>
  <p:notesSz cx="6858000" cy="9144000"/>
  <p:embeddedFontLst>
    <p:embeddedFont>
      <p:font typeface="Arial-Rounded" panose="020B0500000000000000" charset="0"/>
      <p:regular r:id="rId34"/>
    </p:embeddedFon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DFPOP1-W9" panose="020B0604020202020204" charset="-128"/>
      <p:regular r:id="rId41"/>
    </p:embeddedFont>
    <p:embeddedFont>
      <p:font typeface="Arial-SGK-TV" pitchFamily="2" charset="0"/>
      <p:regular r:id="rId42"/>
      <p:bold r:id="rId43"/>
      <p:italic r:id="rId44"/>
    </p:embeddedFont>
    <p:embeddedFont>
      <p:font typeface="宋体" panose="02010600030101010101" pitchFamily="2" charset="-122"/>
      <p:regular r:id="rId45"/>
    </p:embeddedFont>
  </p:embeddedFontLst>
  <p:custDataLst>
    <p:tags r:id="rId4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311"/>
            <p14:sldId id="312"/>
            <p14:sldId id="313"/>
            <p14:sldId id="314"/>
            <p14:sldId id="315"/>
            <p14:sldId id="275"/>
            <p14:sldId id="266"/>
            <p14:sldId id="276"/>
            <p14:sldId id="291"/>
            <p14:sldId id="316"/>
            <p14:sldId id="317"/>
            <p14:sldId id="296"/>
            <p14:sldId id="300"/>
            <p14:sldId id="301"/>
            <p14:sldId id="289"/>
            <p14:sldId id="318"/>
            <p14:sldId id="319"/>
            <p14:sldId id="299"/>
            <p14:sldId id="267"/>
            <p14:sldId id="279"/>
            <p14:sldId id="302"/>
            <p14:sldId id="268"/>
            <p14:sldId id="281"/>
            <p14:sldId id="303"/>
            <p14:sldId id="310"/>
            <p14:sldId id="309"/>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96" y="13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DB7DDE-870D-4822-9047-7B201A2AC902}" type="slidenum">
              <a:rPr lang="en-US" smtClean="0"/>
              <a:t>3</a:t>
            </a:fld>
            <a:endParaRPr lang="en-US"/>
          </a:p>
        </p:txBody>
      </p:sp>
    </p:spTree>
    <p:extLst>
      <p:ext uri="{BB962C8B-B14F-4D97-AF65-F5344CB8AC3E}">
        <p14:creationId xmlns:p14="http://schemas.microsoft.com/office/powerpoint/2010/main" val="323198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18" Type="http://schemas.microsoft.com/office/2007/relationships/hdphoto" Target="../media/hdphoto7.wdp"/><Relationship Id="rId3" Type="http://schemas.openxmlformats.org/officeDocument/2006/relationships/image" Target="../media/image21.jpg"/><Relationship Id="rId21" Type="http://schemas.openxmlformats.org/officeDocument/2006/relationships/slide" Target="slide4.xml"/><Relationship Id="rId7" Type="http://schemas.openxmlformats.org/officeDocument/2006/relationships/image" Target="../media/image24.png"/><Relationship Id="rId12" Type="http://schemas.microsoft.com/office/2007/relationships/hdphoto" Target="../media/hdphoto4.wdp"/><Relationship Id="rId17" Type="http://schemas.openxmlformats.org/officeDocument/2006/relationships/image" Target="../media/image29.png"/><Relationship Id="rId2" Type="http://schemas.openxmlformats.org/officeDocument/2006/relationships/notesSlide" Target="../notesSlides/notesSlide2.xml"/><Relationship Id="rId16" Type="http://schemas.microsoft.com/office/2007/relationships/hdphoto" Target="../media/hdphoto6.wdp"/><Relationship Id="rId20"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23.jpg"/><Relationship Id="rId11" Type="http://schemas.openxmlformats.org/officeDocument/2006/relationships/image" Target="../media/image26.png"/><Relationship Id="rId5" Type="http://schemas.microsoft.com/office/2007/relationships/hdphoto" Target="../media/hdphoto1.wdp"/><Relationship Id="rId15" Type="http://schemas.openxmlformats.org/officeDocument/2006/relationships/image" Target="../media/image28.pn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5.wdp"/><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矩形 97"/>
          <p:cNvSpPr/>
          <p:nvPr/>
        </p:nvSpPr>
        <p:spPr>
          <a:xfrm>
            <a:off x="2322606" y="3198118"/>
            <a:ext cx="4610558" cy="923330"/>
          </a:xfrm>
          <a:prstGeom prst="rect">
            <a:avLst/>
          </a:prstGeom>
        </p:spPr>
        <p:txBody>
          <a:bodyPr wrap="none">
            <a:spAutoFit/>
          </a:bodyPr>
          <a:lstStyle/>
          <a:p>
            <a:pPr algn="l"/>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Môn: Tiếng Việt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667034" y="2078076"/>
            <a:ext cx="3931472" cy="1894357"/>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a:t>
            </a:r>
            <a:r>
              <a:rPr lang="vi-VN" sz="2500">
                <a:solidFill>
                  <a:schemeClr val="tx1"/>
                </a:solidFill>
                <a:latin typeface="Arial-SGK-TV" pitchFamily="2" charset="0"/>
                <a:ea typeface="Arial-Rounded" charset="0"/>
                <a:cs typeface="Arial-SGK-TV" pitchFamily="2" charset="0"/>
              </a:rPr>
              <a:t>cổng </a:t>
            </a:r>
            <a:r>
              <a:rPr lang="en-US" sz="2500">
                <a:solidFill>
                  <a:schemeClr val="tx1"/>
                </a:solidFill>
                <a:latin typeface="Arial-SGK-TV" pitchFamily="2" charset="0"/>
                <a:ea typeface="Arial-Rounded" charset="0"/>
                <a:cs typeface="Arial-SGK-TV" pitchFamily="2" charset="0"/>
              </a:rPr>
              <a:t>này</a:t>
            </a:r>
            <a:r>
              <a:rPr lang="vi-VN" sz="250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Nhìn kìa, trên cổng có lá cờ rất </a:t>
            </a:r>
            <a:r>
              <a:rPr lang="vi-VN" sz="2500">
                <a:solidFill>
                  <a:schemeClr val="tx1"/>
                </a:solidFill>
                <a:latin typeface="Arial-SGK-TV" pitchFamily="2" charset="0"/>
                <a:ea typeface="Arial-Rounded" charset="0"/>
                <a:cs typeface="Arial-SGK-TV" pitchFamily="2" charset="0"/>
              </a:rPr>
              <a:t>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dirty="0">
                <a:solidFill>
                  <a:schemeClr val="tx1"/>
                </a:solidFill>
                <a:latin typeface="Arial-SGK-TV" pitchFamily="2" charset="0"/>
                <a:ea typeface="Arial-Rounded" charset="0"/>
                <a:cs typeface="Arial-SGK-TV" pitchFamily="2" charset="0"/>
              </a:rPr>
              <a:t>. Nam </a:t>
            </a:r>
            <a:r>
              <a:rPr lang="vi-VN" sz="2500">
                <a:solidFill>
                  <a:schemeClr val="tx1"/>
                </a:solidFill>
                <a:latin typeface="Arial-SGK-TV" pitchFamily="2" charset="0"/>
                <a:ea typeface="Arial-Rounded" charset="0"/>
                <a:cs typeface="Arial-SGK-TV" pitchFamily="2" charset="0"/>
              </a:rPr>
              <a:t>cứ m</a:t>
            </a:r>
            <a:r>
              <a:rPr lang="en-US" sz="2500">
                <a:solidFill>
                  <a:schemeClr val="tx1"/>
                </a:solidFill>
                <a:latin typeface="Arial-SGK-TV" pitchFamily="2" charset="0"/>
                <a:ea typeface="Arial-Rounded" charset="0"/>
                <a:cs typeface="Arial-SGK-TV" pitchFamily="2" charset="0"/>
              </a:rPr>
              <a:t>ải</a:t>
            </a:r>
            <a:r>
              <a:rPr lang="vi-VN" sz="250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mê xem hết chỗ này đến chỗ khác. Lúc 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r>
              <a:rPr lang="en-US" altLang="zh-CN" sz="250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2" name="TextBox 21"/>
          <p:cNvSpPr txBox="1"/>
          <p:nvPr/>
        </p:nvSpPr>
        <p:spPr>
          <a:xfrm>
            <a:off x="3337074" y="2235565"/>
            <a:ext cx="1266825" cy="492443"/>
          </a:xfrm>
          <a:prstGeom prst="rect">
            <a:avLst/>
          </a:prstGeom>
          <a:noFill/>
        </p:spPr>
        <p:txBody>
          <a:bodyPr wrap="square" rtlCol="0">
            <a:spAutoFit/>
          </a:bodyPr>
          <a:lstStyle/>
          <a:p>
            <a:pPr algn="just"/>
            <a:r>
              <a:rPr lang="en-US" sz="2600" dirty="0" err="1">
                <a:solidFill>
                  <a:srgbClr val="FF0000"/>
                </a:solidFill>
                <a:latin typeface="Arial-Rounded" charset="0"/>
                <a:ea typeface="Arial-Rounded" charset="0"/>
                <a:cs typeface="Arial-Rounded" charset="0"/>
              </a:rPr>
              <a:t>oanh</a:t>
            </a:r>
            <a:endParaRPr lang="en-US" sz="2600" dirty="0">
              <a:solidFill>
                <a:srgbClr val="FF0000"/>
              </a:solidFill>
              <a:latin typeface="Arial-Rounded" charset="0"/>
              <a:ea typeface="Arial-Rounded" charset="0"/>
              <a:cs typeface="Arial-Rounded" charset="0"/>
            </a:endParaRPr>
          </a:p>
        </p:txBody>
      </p: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E885B-0A83-4F48-AA54-A4C0B8E0CB81}"/>
              </a:ext>
            </a:extLst>
          </p:cNvPr>
          <p:cNvSpPr/>
          <p:nvPr/>
        </p:nvSpPr>
        <p:spPr>
          <a:xfrm>
            <a:off x="467087" y="1279078"/>
            <a:ext cx="2115692" cy="88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SGK-TV" pitchFamily="2" charset="0"/>
                <a:cs typeface="Arial-SGK-TV" pitchFamily="2" charset="0"/>
              </a:rPr>
              <a:t>oanh</a:t>
            </a:r>
            <a:endParaRPr lang="en-US" sz="5400" dirty="0">
              <a:solidFill>
                <a:schemeClr val="tx1"/>
              </a:solidFill>
              <a:latin typeface="Arial-SGK-TV" pitchFamily="2" charset="0"/>
              <a:cs typeface="Arial-SGK-TV" pitchFamily="2" charset="0"/>
            </a:endParaRPr>
          </a:p>
        </p:txBody>
      </p:sp>
      <p:sp>
        <p:nvSpPr>
          <p:cNvPr id="3" name="Arrow: Right 2">
            <a:extLst>
              <a:ext uri="{FF2B5EF4-FFF2-40B4-BE49-F238E27FC236}">
                <a16:creationId xmlns:a16="http://schemas.microsoft.com/office/drawing/2014/main" id="{0F808F23-22DF-4664-8248-ED35973DC331}"/>
              </a:ext>
            </a:extLst>
          </p:cNvPr>
          <p:cNvSpPr/>
          <p:nvPr/>
        </p:nvSpPr>
        <p:spPr>
          <a:xfrm>
            <a:off x="2662989" y="1560094"/>
            <a:ext cx="906379" cy="360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985B39-7F46-4DAF-98DE-047ED8DF984A}"/>
              </a:ext>
            </a:extLst>
          </p:cNvPr>
          <p:cNvSpPr/>
          <p:nvPr/>
        </p:nvSpPr>
        <p:spPr>
          <a:xfrm>
            <a:off x="3649578" y="1279078"/>
            <a:ext cx="2662990" cy="96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SGK-TV" pitchFamily="2" charset="0"/>
                <a:cs typeface="Arial-SGK-TV" pitchFamily="2" charset="0"/>
              </a:rPr>
              <a:t>ngoảnh</a:t>
            </a:r>
            <a:endParaRPr lang="en-US" sz="5400" dirty="0">
              <a:solidFill>
                <a:schemeClr val="tx1"/>
              </a:solidFill>
              <a:latin typeface="Arial-SGK-TV" pitchFamily="2" charset="0"/>
              <a:cs typeface="Arial-SGK-TV" pitchFamily="2" charset="0"/>
            </a:endParaRPr>
          </a:p>
        </p:txBody>
      </p:sp>
      <p:sp>
        <p:nvSpPr>
          <p:cNvPr id="5" name="Rectangle 4">
            <a:extLst>
              <a:ext uri="{FF2B5EF4-FFF2-40B4-BE49-F238E27FC236}">
                <a16:creationId xmlns:a16="http://schemas.microsoft.com/office/drawing/2014/main" id="{2CDDE631-0F14-4ECE-8D7F-B1E4D314A6D8}"/>
              </a:ext>
            </a:extLst>
          </p:cNvPr>
          <p:cNvSpPr/>
          <p:nvPr/>
        </p:nvSpPr>
        <p:spPr>
          <a:xfrm>
            <a:off x="3649577" y="2331072"/>
            <a:ext cx="3962401" cy="96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SGK-TV" pitchFamily="2" charset="0"/>
                <a:cs typeface="Arial-SGK-TV" pitchFamily="2" charset="0"/>
              </a:rPr>
              <a:t>khoanh</a:t>
            </a:r>
            <a:r>
              <a:rPr lang="en-US" sz="5400" dirty="0">
                <a:solidFill>
                  <a:schemeClr val="tx1"/>
                </a:solidFill>
                <a:latin typeface="Arial-SGK-TV" pitchFamily="2" charset="0"/>
                <a:cs typeface="Arial-SGK-TV" pitchFamily="2" charset="0"/>
              </a:rPr>
              <a:t> </a:t>
            </a:r>
            <a:r>
              <a:rPr lang="en-US" sz="5400" dirty="0" err="1">
                <a:solidFill>
                  <a:schemeClr val="tx1"/>
                </a:solidFill>
                <a:latin typeface="Arial-SGK-TV" pitchFamily="2" charset="0"/>
                <a:cs typeface="Arial-SGK-TV" pitchFamily="2" charset="0"/>
              </a:rPr>
              <a:t>tay</a:t>
            </a:r>
            <a:endParaRPr lang="en-US" sz="5400" dirty="0">
              <a:solidFill>
                <a:schemeClr val="tx1"/>
              </a:solidFill>
              <a:latin typeface="Arial-SGK-TV" pitchFamily="2" charset="0"/>
              <a:cs typeface="Arial-SGK-TV" pitchFamily="2" charset="0"/>
            </a:endParaRPr>
          </a:p>
        </p:txBody>
      </p:sp>
      <p:sp>
        <p:nvSpPr>
          <p:cNvPr id="6" name="Rectangle 5">
            <a:extLst>
              <a:ext uri="{FF2B5EF4-FFF2-40B4-BE49-F238E27FC236}">
                <a16:creationId xmlns:a16="http://schemas.microsoft.com/office/drawing/2014/main" id="{785E5752-D9CF-41CB-8B89-46C12B261AFD}"/>
              </a:ext>
            </a:extLst>
          </p:cNvPr>
          <p:cNvSpPr/>
          <p:nvPr/>
        </p:nvSpPr>
        <p:spPr>
          <a:xfrm>
            <a:off x="3569368" y="3383066"/>
            <a:ext cx="4042610" cy="96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SGK-TV" pitchFamily="2" charset="0"/>
                <a:cs typeface="Arial-SGK-TV" pitchFamily="2" charset="0"/>
              </a:rPr>
              <a:t>mới</a:t>
            </a:r>
            <a:r>
              <a:rPr lang="en-US" sz="5400" dirty="0">
                <a:solidFill>
                  <a:schemeClr val="tx1"/>
                </a:solidFill>
                <a:latin typeface="Arial-SGK-TV" pitchFamily="2" charset="0"/>
                <a:cs typeface="Arial-SGK-TV" pitchFamily="2" charset="0"/>
              </a:rPr>
              <a:t> </a:t>
            </a:r>
            <a:r>
              <a:rPr lang="en-US" sz="5400" dirty="0" err="1">
                <a:solidFill>
                  <a:schemeClr val="tx1"/>
                </a:solidFill>
                <a:latin typeface="Arial-SGK-TV" pitchFamily="2" charset="0"/>
                <a:cs typeface="Arial-SGK-TV" pitchFamily="2" charset="0"/>
              </a:rPr>
              <a:t>toanh</a:t>
            </a:r>
            <a:endParaRPr lang="en-US" sz="5400" dirty="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782336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a:t>
            </a:r>
            <a:r>
              <a:rPr lang="vi-VN" sz="2500">
                <a:solidFill>
                  <a:schemeClr val="tx1"/>
                </a:solidFill>
                <a:latin typeface="Arial-SGK-TV" pitchFamily="2" charset="0"/>
                <a:ea typeface="Arial-Rounded" charset="0"/>
                <a:cs typeface="Arial-SGK-TV" pitchFamily="2" charset="0"/>
              </a:rPr>
              <a:t>cổng </a:t>
            </a:r>
            <a:r>
              <a:rPr lang="en-US" sz="2500">
                <a:solidFill>
                  <a:schemeClr val="tx1"/>
                </a:solidFill>
                <a:latin typeface="Arial-SGK-TV" pitchFamily="2" charset="0"/>
                <a:ea typeface="Arial-Rounded" charset="0"/>
                <a:cs typeface="Arial-SGK-TV" pitchFamily="2" charset="0"/>
              </a:rPr>
              <a:t>này</a:t>
            </a:r>
            <a:r>
              <a:rPr lang="vi-VN" sz="250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Nhìn kìa, trên cổng có lá cờ rất </a:t>
            </a:r>
            <a:r>
              <a:rPr lang="vi-VN" sz="2500">
                <a:solidFill>
                  <a:schemeClr val="tx1"/>
                </a:solidFill>
                <a:latin typeface="Arial-SGK-TV" pitchFamily="2" charset="0"/>
                <a:ea typeface="Arial-Rounded" charset="0"/>
                <a:cs typeface="Arial-SGK-TV" pitchFamily="2" charset="0"/>
              </a:rPr>
              <a:t>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dirty="0">
                <a:solidFill>
                  <a:schemeClr val="tx1"/>
                </a:solidFill>
                <a:latin typeface="Arial-SGK-TV" pitchFamily="2" charset="0"/>
                <a:ea typeface="Arial-Rounded" charset="0"/>
                <a:cs typeface="Arial-SGK-TV" pitchFamily="2" charset="0"/>
              </a:rPr>
              <a:t>. Nam </a:t>
            </a:r>
            <a:r>
              <a:rPr lang="vi-VN" sz="2500">
                <a:solidFill>
                  <a:schemeClr val="tx1"/>
                </a:solidFill>
                <a:latin typeface="Arial-SGK-TV" pitchFamily="2" charset="0"/>
                <a:ea typeface="Arial-Rounded" charset="0"/>
                <a:cs typeface="Arial-SGK-TV" pitchFamily="2" charset="0"/>
              </a:rPr>
              <a:t>cứ m</a:t>
            </a:r>
            <a:r>
              <a:rPr lang="en-US" sz="2500">
                <a:solidFill>
                  <a:schemeClr val="tx1"/>
                </a:solidFill>
                <a:latin typeface="Arial-SGK-TV" pitchFamily="2" charset="0"/>
                <a:ea typeface="Arial-Rounded" charset="0"/>
                <a:cs typeface="Arial-SGK-TV" pitchFamily="2" charset="0"/>
              </a:rPr>
              <a:t>ải</a:t>
            </a:r>
            <a:r>
              <a:rPr lang="vi-VN" sz="250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mê xem hết chỗ này đến chỗ khác. Lúc 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r>
              <a:rPr lang="en-US" altLang="zh-CN" sz="250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2" name="TextBox 21"/>
          <p:cNvSpPr txBox="1"/>
          <p:nvPr/>
        </p:nvSpPr>
        <p:spPr>
          <a:xfrm>
            <a:off x="3337074" y="2235565"/>
            <a:ext cx="1266825" cy="492443"/>
          </a:xfrm>
          <a:prstGeom prst="rect">
            <a:avLst/>
          </a:prstGeom>
          <a:noFill/>
        </p:spPr>
        <p:txBody>
          <a:bodyPr wrap="square" rtlCol="0">
            <a:spAutoFit/>
          </a:bodyPr>
          <a:lstStyle/>
          <a:p>
            <a:pPr algn="just"/>
            <a:r>
              <a:rPr lang="en-US" sz="2600" dirty="0" err="1">
                <a:solidFill>
                  <a:srgbClr val="FF0000"/>
                </a:solidFill>
                <a:latin typeface="Arial-Rounded" charset="0"/>
                <a:ea typeface="Arial-Rounded" charset="0"/>
                <a:cs typeface="Arial-Rounded" charset="0"/>
              </a:rPr>
              <a:t>oanh</a:t>
            </a:r>
            <a:endParaRPr lang="en-US" sz="2600" dirty="0">
              <a:solidFill>
                <a:srgbClr val="FF0000"/>
              </a:solidFill>
              <a:latin typeface="Arial-Rounded" charset="0"/>
              <a:ea typeface="Arial-Rounded" charset="0"/>
              <a:cs typeface="Arial-Rounded" charset="0"/>
            </a:endParaRPr>
          </a:p>
        </p:txBody>
      </p:sp>
      <p:cxnSp>
        <p:nvCxnSpPr>
          <p:cNvPr id="8" name="Straight Connector 7"/>
          <p:cNvCxnSpPr/>
          <p:nvPr/>
        </p:nvCxnSpPr>
        <p:spPr>
          <a:xfrm>
            <a:off x="5199321" y="2246198"/>
            <a:ext cx="1073888"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51543" y="2621684"/>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36241" y="3029265"/>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270" y="3394316"/>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6269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đông như hội.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Khi 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Nếu</a:t>
            </a:r>
            <a:r>
              <a:rPr lang="vi-VN" sz="2500" dirty="0">
                <a:solidFill>
                  <a:schemeClr val="tx1"/>
                </a:solidFill>
                <a:latin typeface="Arial-SGK-TV" pitchFamily="2" charset="0"/>
                <a:ea typeface="Arial-Rounded" charset="0"/>
                <a:cs typeface="Arial-SGK-TV" pitchFamily="2" charset="0"/>
              </a:rPr>
              <a:t> không may bị lạc, các con nhớ đi ra </a:t>
            </a:r>
            <a:r>
              <a:rPr lang="vi-VN" sz="2500" dirty="0" err="1">
                <a:solidFill>
                  <a:schemeClr val="tx1"/>
                </a:solidFill>
                <a:latin typeface="Arial-SGK-TV" pitchFamily="2" charset="0"/>
                <a:ea typeface="Arial-Rounded" charset="0"/>
                <a:cs typeface="Arial-SGK-TV" pitchFamily="2" charset="0"/>
              </a:rPr>
              <a:t>cổng</a:t>
            </a:r>
            <a:r>
              <a:rPr lang="vi-VN" sz="2500" dirty="0">
                <a:solidFill>
                  <a:schemeClr val="tx1"/>
                </a:solidFill>
                <a:latin typeface="Arial-SGK-TV" pitchFamily="2" charset="0"/>
                <a:ea typeface="Arial-Rounded" charset="0"/>
                <a:cs typeface="Arial-SGK-TV" pitchFamily="2" charset="0"/>
              </a:rPr>
              <a:t> n</a:t>
            </a:r>
            <a:r>
              <a:rPr lang="en-US" sz="2500" dirty="0" err="1">
                <a:solidFill>
                  <a:schemeClr val="tx1"/>
                </a:solidFill>
                <a:latin typeface="Arial-SGK-TV" pitchFamily="2" charset="0"/>
                <a:ea typeface="Arial-Rounded" charset="0"/>
                <a:cs typeface="Arial-SGK-TV" pitchFamily="2" charset="0"/>
              </a:rPr>
              <a:t>ày</a:t>
            </a:r>
            <a:r>
              <a:rPr lang="vi-VN" sz="2500" dirty="0">
                <a:solidFill>
                  <a:schemeClr val="tx1"/>
                </a:solidFill>
                <a:latin typeface="Arial-SGK-TV" pitchFamily="2" charset="0"/>
                <a:ea typeface="Arial-Rounded" charset="0"/>
                <a:cs typeface="Arial-SGK-TV" pitchFamily="2" charset="0"/>
              </a:rPr>
              <a:t>.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Nhìn</a:t>
            </a:r>
            <a:r>
              <a:rPr lang="vi-VN" sz="2500" dirty="0">
                <a:solidFill>
                  <a:schemeClr val="tx1"/>
                </a:solidFill>
                <a:latin typeface="Arial-SGK-TV" pitchFamily="2" charset="0"/>
                <a:ea typeface="Arial-Rounded" charset="0"/>
                <a:cs typeface="Arial-SGK-TV" pitchFamily="2" charset="0"/>
              </a:rPr>
              <a:t> kìa, trên cổng có lá cờ rất 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dirty="0">
                <a:solidFill>
                  <a:schemeClr val="tx1"/>
                </a:solidFill>
                <a:latin typeface="Arial-SGK-TV" pitchFamily="2" charset="0"/>
                <a:ea typeface="Arial-Rounded" charset="0"/>
                <a:cs typeface="Arial-SGK-TV" pitchFamily="2" charset="0"/>
              </a:rPr>
              <a:t>.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a:t>
            </a:r>
            <a:r>
              <a:rPr lang="vi-VN" sz="2500" dirty="0" err="1">
                <a:solidFill>
                  <a:schemeClr val="tx1"/>
                </a:solidFill>
                <a:latin typeface="Arial-SGK-TV" pitchFamily="2" charset="0"/>
                <a:ea typeface="Arial-Rounded" charset="0"/>
                <a:cs typeface="Arial-SGK-TV" pitchFamily="2" charset="0"/>
              </a:rPr>
              <a:t>cứ</a:t>
            </a:r>
            <a:r>
              <a:rPr lang="vi-VN" sz="2500" dirty="0">
                <a:solidFill>
                  <a:schemeClr val="tx1"/>
                </a:solidFill>
                <a:latin typeface="Arial-SGK-TV" pitchFamily="2" charset="0"/>
                <a:ea typeface="Arial-Rounded" charset="0"/>
                <a:cs typeface="Arial-SGK-TV" pitchFamily="2" charset="0"/>
              </a:rPr>
              <a:t> m</a:t>
            </a:r>
            <a:r>
              <a:rPr lang="en-US" sz="2500" dirty="0" err="1">
                <a:solidFill>
                  <a:schemeClr val="tx1"/>
                </a:solidFill>
                <a:latin typeface="Arial-SGK-TV" pitchFamily="2" charset="0"/>
                <a:ea typeface="Arial-Rounded" charset="0"/>
                <a:cs typeface="Arial-SGK-TV" pitchFamily="2" charset="0"/>
              </a:rPr>
              <a:t>ải</a:t>
            </a:r>
            <a:r>
              <a:rPr lang="vi-VN" sz="2500" dirty="0">
                <a:solidFill>
                  <a:schemeClr val="tx1"/>
                </a:solidFill>
                <a:latin typeface="Arial-SGK-TV" pitchFamily="2" charset="0"/>
                <a:ea typeface="Arial-Rounded" charset="0"/>
                <a:cs typeface="Arial-SGK-TV" pitchFamily="2" charset="0"/>
              </a:rPr>
              <a:t> mê xem hết chỗ này đến chỗ khác.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Lúc</a:t>
            </a:r>
            <a:r>
              <a:rPr lang="vi-VN" sz="2500" dirty="0">
                <a:solidFill>
                  <a:schemeClr val="tx1"/>
                </a:solidFill>
                <a:latin typeface="Arial-SGK-TV" pitchFamily="2" charset="0"/>
                <a:ea typeface="Arial-Rounded" charset="0"/>
                <a:cs typeface="Arial-SGK-TV" pitchFamily="2" charset="0"/>
              </a:rPr>
              <a:t> 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vừa chạy tìm vừa gọi “Bố ơi! Bố ơi!”.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Hoảng</a:t>
            </a:r>
            <a:r>
              <a:rPr lang="vi-VN" sz="2500" dirty="0">
                <a:solidFill>
                  <a:schemeClr val="tx1"/>
                </a:solidFill>
                <a:latin typeface="Arial-SGK-TV" pitchFamily="2" charset="0"/>
                <a:ea typeface="Arial-Rounded" charset="0"/>
                <a:cs typeface="Arial-SGK-TV" pitchFamily="2" charset="0"/>
              </a:rPr>
              <a:t> hốt, Nam suýt khóc.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Nhớ</a:t>
            </a:r>
            <a:r>
              <a:rPr lang="vi-VN" sz="2500" dirty="0">
                <a:solidFill>
                  <a:schemeClr val="tx1"/>
                </a:solidFill>
                <a:latin typeface="Arial-SGK-TV" pitchFamily="2" charset="0"/>
                <a:ea typeface="Arial-Rounded" charset="0"/>
                <a:cs typeface="Arial-SGK-TV" pitchFamily="2" charset="0"/>
              </a:rPr>
              <a:t> lời bố dặn, Nam đi theo hướng tấm biển chỉ đường.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“A, lá cờ kia rồi!”.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(Theo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 name="Oval 1"/>
          <p:cNvSpPr/>
          <p:nvPr/>
        </p:nvSpPr>
        <p:spPr>
          <a:xfrm>
            <a:off x="744279" y="478466"/>
            <a:ext cx="276446" cy="2445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1</a:t>
            </a:r>
          </a:p>
        </p:txBody>
      </p:sp>
      <p:sp>
        <p:nvSpPr>
          <p:cNvPr id="28" name="Oval 27"/>
          <p:cNvSpPr/>
          <p:nvPr/>
        </p:nvSpPr>
        <p:spPr>
          <a:xfrm>
            <a:off x="120498"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2</a:t>
            </a:r>
          </a:p>
        </p:txBody>
      </p:sp>
      <p:sp>
        <p:nvSpPr>
          <p:cNvPr id="29" name="Oval 28"/>
          <p:cNvSpPr/>
          <p:nvPr/>
        </p:nvSpPr>
        <p:spPr>
          <a:xfrm>
            <a:off x="3802916"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3</a:t>
            </a:r>
          </a:p>
        </p:txBody>
      </p:sp>
      <p:sp>
        <p:nvSpPr>
          <p:cNvPr id="30" name="Oval 29"/>
          <p:cNvSpPr/>
          <p:nvPr/>
        </p:nvSpPr>
        <p:spPr>
          <a:xfrm>
            <a:off x="3040916" y="1111116"/>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4</a:t>
            </a:r>
          </a:p>
        </p:txBody>
      </p:sp>
      <p:sp>
        <p:nvSpPr>
          <p:cNvPr id="31" name="Oval 30"/>
          <p:cNvSpPr/>
          <p:nvPr/>
        </p:nvSpPr>
        <p:spPr>
          <a:xfrm>
            <a:off x="2119427" y="1520457"/>
            <a:ext cx="276446" cy="276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5</a:t>
            </a:r>
          </a:p>
        </p:txBody>
      </p:sp>
      <p:sp>
        <p:nvSpPr>
          <p:cNvPr id="32" name="Oval 31"/>
          <p:cNvSpPr/>
          <p:nvPr/>
        </p:nvSpPr>
        <p:spPr>
          <a:xfrm>
            <a:off x="783268"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6</a:t>
            </a:r>
          </a:p>
        </p:txBody>
      </p:sp>
      <p:sp>
        <p:nvSpPr>
          <p:cNvPr id="33" name="Oval 32"/>
          <p:cNvSpPr/>
          <p:nvPr/>
        </p:nvSpPr>
        <p:spPr>
          <a:xfrm>
            <a:off x="3802916"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7</a:t>
            </a:r>
          </a:p>
        </p:txBody>
      </p:sp>
      <p:sp>
        <p:nvSpPr>
          <p:cNvPr id="34" name="Oval 33"/>
          <p:cNvSpPr/>
          <p:nvPr/>
        </p:nvSpPr>
        <p:spPr>
          <a:xfrm>
            <a:off x="2456128" y="2270068"/>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8</a:t>
            </a:r>
          </a:p>
        </p:txBody>
      </p:sp>
      <p:sp>
        <p:nvSpPr>
          <p:cNvPr id="35" name="Oval 34"/>
          <p:cNvSpPr/>
          <p:nvPr/>
        </p:nvSpPr>
        <p:spPr>
          <a:xfrm>
            <a:off x="921491" y="2614562"/>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9</a:t>
            </a:r>
          </a:p>
        </p:txBody>
      </p:sp>
      <p:sp>
        <p:nvSpPr>
          <p:cNvPr id="36" name="Oval 35"/>
          <p:cNvSpPr/>
          <p:nvPr/>
        </p:nvSpPr>
        <p:spPr>
          <a:xfrm>
            <a:off x="7371347" y="2614562"/>
            <a:ext cx="478093"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SGK-TV" pitchFamily="2" charset="0"/>
                <a:cs typeface="Arial-SGK-TV" pitchFamily="2" charset="0"/>
              </a:rPr>
              <a:t>10</a:t>
            </a:r>
          </a:p>
        </p:txBody>
      </p:sp>
      <p:sp>
        <p:nvSpPr>
          <p:cNvPr id="37" name="Oval 36"/>
          <p:cNvSpPr/>
          <p:nvPr/>
        </p:nvSpPr>
        <p:spPr>
          <a:xfrm>
            <a:off x="3337695" y="3010095"/>
            <a:ext cx="465221"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SGK-TV" pitchFamily="2" charset="0"/>
                <a:cs typeface="Arial-SGK-TV" pitchFamily="2" charset="0"/>
              </a:rPr>
              <a:t>11</a:t>
            </a:r>
          </a:p>
        </p:txBody>
      </p:sp>
      <p:sp>
        <p:nvSpPr>
          <p:cNvPr id="38" name="Oval 37"/>
          <p:cNvSpPr/>
          <p:nvPr/>
        </p:nvSpPr>
        <p:spPr>
          <a:xfrm>
            <a:off x="1392404" y="3356005"/>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12</a:t>
            </a:r>
          </a:p>
        </p:txBody>
      </p:sp>
      <p:sp>
        <p:nvSpPr>
          <p:cNvPr id="39" name="Oval 38"/>
          <p:cNvSpPr/>
          <p:nvPr/>
        </p:nvSpPr>
        <p:spPr>
          <a:xfrm>
            <a:off x="1303702" y="3785007"/>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13</a:t>
            </a:r>
          </a:p>
        </p:txBody>
      </p:sp>
      <p:sp>
        <p:nvSpPr>
          <p:cNvPr id="40" name="Oval 39"/>
          <p:cNvSpPr/>
          <p:nvPr/>
        </p:nvSpPr>
        <p:spPr>
          <a:xfrm>
            <a:off x="4079362" y="3785007"/>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14</a:t>
            </a:r>
          </a:p>
        </p:txBody>
      </p:sp>
    </p:spTree>
    <p:extLst>
      <p:ext uri="{BB962C8B-B14F-4D97-AF65-F5344CB8AC3E}">
        <p14:creationId xmlns:p14="http://schemas.microsoft.com/office/powerpoint/2010/main" val="41393797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582" y="1099425"/>
            <a:ext cx="9020418" cy="584775"/>
          </a:xfrm>
          <a:prstGeom prst="rect">
            <a:avLst/>
          </a:prstGeom>
        </p:spPr>
        <p:txBody>
          <a:bodyPr wrap="none">
            <a:spAutoFit/>
          </a:bodyPr>
          <a:lstStyle/>
          <a:p>
            <a:r>
              <a:rPr lang="vi-VN" sz="3200">
                <a:latin typeface="Arial-SGK-TV" pitchFamily="2" charset="0"/>
                <a:ea typeface="Arial-Rounded" charset="0"/>
                <a:cs typeface="Arial-SGK-TV" pitchFamily="2" charset="0"/>
              </a:rPr>
              <a:t>Sáng chủ nhật, bố cho Nam và em đi công viên. </a:t>
            </a:r>
            <a:endParaRPr lang="en-US" sz="2800"/>
          </a:p>
        </p:txBody>
      </p:sp>
      <p:cxnSp>
        <p:nvCxnSpPr>
          <p:cNvPr id="4" name="Straight Connector 3"/>
          <p:cNvCxnSpPr/>
          <p:nvPr/>
        </p:nvCxnSpPr>
        <p:spPr>
          <a:xfrm flipH="1">
            <a:off x="2955851" y="113768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510669" y="117384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3582" y="2864429"/>
            <a:ext cx="8842485" cy="584775"/>
          </a:xfrm>
          <a:prstGeom prst="rect">
            <a:avLst/>
          </a:prstGeom>
        </p:spPr>
        <p:txBody>
          <a:bodyPr wrap="none">
            <a:spAutoFit/>
          </a:bodyPr>
          <a:lstStyle/>
          <a:p>
            <a:r>
              <a:rPr lang="vi-VN" sz="3200" dirty="0">
                <a:latin typeface="Arial-SGK-TV" pitchFamily="2" charset="0"/>
                <a:ea typeface="Arial-Rounded" charset="0"/>
                <a:cs typeface="Arial-SGK-TV" pitchFamily="2" charset="0"/>
              </a:rPr>
              <a:t>Nam </a:t>
            </a:r>
            <a:r>
              <a:rPr lang="vi-VN" sz="3200" dirty="0" err="1">
                <a:latin typeface="Arial-SGK-TV" pitchFamily="2" charset="0"/>
                <a:ea typeface="Arial-Rounded" charset="0"/>
                <a:cs typeface="Arial-SGK-TV" pitchFamily="2" charset="0"/>
              </a:rPr>
              <a:t>cứ</a:t>
            </a:r>
            <a:r>
              <a:rPr lang="vi-VN" sz="3200" dirty="0">
                <a:latin typeface="Arial-SGK-TV" pitchFamily="2" charset="0"/>
                <a:ea typeface="Arial-Rounded" charset="0"/>
                <a:cs typeface="Arial-SGK-TV" pitchFamily="2" charset="0"/>
              </a:rPr>
              <a:t> m</a:t>
            </a:r>
            <a:r>
              <a:rPr lang="en-US" sz="3200" dirty="0" err="1">
                <a:latin typeface="Arial-SGK-TV" pitchFamily="2" charset="0"/>
                <a:ea typeface="Arial-Rounded" charset="0"/>
                <a:cs typeface="Arial-SGK-TV" pitchFamily="2" charset="0"/>
              </a:rPr>
              <a:t>ải</a:t>
            </a:r>
            <a:r>
              <a:rPr lang="vi-VN" sz="3200" dirty="0">
                <a:latin typeface="Arial-SGK-TV" pitchFamily="2" charset="0"/>
                <a:ea typeface="Arial-Rounded" charset="0"/>
                <a:cs typeface="Arial-SGK-TV" pitchFamily="2" charset="0"/>
              </a:rPr>
              <a:t> mê xem </a:t>
            </a:r>
            <a:r>
              <a:rPr lang="vi-VN" sz="3200" dirty="0" err="1">
                <a:latin typeface="Arial-SGK-TV" pitchFamily="2" charset="0"/>
                <a:ea typeface="Arial-Rounded" charset="0"/>
                <a:cs typeface="Arial-SGK-TV" pitchFamily="2" charset="0"/>
              </a:rPr>
              <a:t>hết</a:t>
            </a:r>
            <a:r>
              <a:rPr lang="vi-VN" sz="3200" dirty="0">
                <a:latin typeface="Arial-SGK-TV" pitchFamily="2" charset="0"/>
                <a:ea typeface="Arial-Rounded" charset="0"/>
                <a:cs typeface="Arial-SGK-TV" pitchFamily="2" charset="0"/>
              </a:rPr>
              <a:t> </a:t>
            </a:r>
            <a:r>
              <a:rPr lang="vi-VN" sz="3200" dirty="0" err="1">
                <a:latin typeface="Arial-SGK-TV" pitchFamily="2" charset="0"/>
                <a:ea typeface="Arial-Rounded" charset="0"/>
                <a:cs typeface="Arial-SGK-TV" pitchFamily="2" charset="0"/>
              </a:rPr>
              <a:t>chỗ</a:t>
            </a:r>
            <a:r>
              <a:rPr lang="vi-VN" sz="3200" dirty="0">
                <a:latin typeface="Arial-SGK-TV" pitchFamily="2" charset="0"/>
                <a:ea typeface="Arial-Rounded" charset="0"/>
                <a:cs typeface="Arial-SGK-TV" pitchFamily="2" charset="0"/>
              </a:rPr>
              <a:t> </a:t>
            </a:r>
            <a:r>
              <a:rPr lang="vi-VN" sz="3200" dirty="0" err="1">
                <a:latin typeface="Arial-SGK-TV" pitchFamily="2" charset="0"/>
                <a:ea typeface="Arial-Rounded" charset="0"/>
                <a:cs typeface="Arial-SGK-TV" pitchFamily="2" charset="0"/>
              </a:rPr>
              <a:t>này</a:t>
            </a:r>
            <a:r>
              <a:rPr lang="vi-VN" sz="3200" dirty="0">
                <a:latin typeface="Arial-SGK-TV" pitchFamily="2" charset="0"/>
                <a:ea typeface="Arial-Rounded" charset="0"/>
                <a:cs typeface="Arial-SGK-TV" pitchFamily="2" charset="0"/>
              </a:rPr>
              <a:t> </a:t>
            </a:r>
            <a:r>
              <a:rPr lang="vi-VN" sz="3200" dirty="0" err="1">
                <a:latin typeface="Arial-SGK-TV" pitchFamily="2" charset="0"/>
                <a:ea typeface="Arial-Rounded" charset="0"/>
                <a:cs typeface="Arial-SGK-TV" pitchFamily="2" charset="0"/>
              </a:rPr>
              <a:t>đến</a:t>
            </a:r>
            <a:r>
              <a:rPr lang="vi-VN" sz="3200" dirty="0">
                <a:latin typeface="Arial-SGK-TV" pitchFamily="2" charset="0"/>
                <a:ea typeface="Arial-Rounded" charset="0"/>
                <a:cs typeface="Arial-SGK-TV" pitchFamily="2" charset="0"/>
              </a:rPr>
              <a:t> </a:t>
            </a:r>
            <a:r>
              <a:rPr lang="vi-VN" sz="3200" dirty="0" err="1">
                <a:latin typeface="Arial-SGK-TV" pitchFamily="2" charset="0"/>
                <a:ea typeface="Arial-Rounded" charset="0"/>
                <a:cs typeface="Arial-SGK-TV" pitchFamily="2" charset="0"/>
              </a:rPr>
              <a:t>chỗ</a:t>
            </a:r>
            <a:r>
              <a:rPr lang="vi-VN" sz="3200" dirty="0">
                <a:latin typeface="Arial-SGK-TV" pitchFamily="2" charset="0"/>
                <a:ea typeface="Arial-Rounded" charset="0"/>
                <a:cs typeface="Arial-SGK-TV" pitchFamily="2" charset="0"/>
              </a:rPr>
              <a:t> </a:t>
            </a:r>
            <a:r>
              <a:rPr lang="vi-VN" sz="3200" dirty="0" err="1">
                <a:latin typeface="Arial-SGK-TV" pitchFamily="2" charset="0"/>
                <a:ea typeface="Arial-Rounded" charset="0"/>
                <a:cs typeface="Arial-SGK-TV" pitchFamily="2" charset="0"/>
              </a:rPr>
              <a:t>khác</a:t>
            </a:r>
            <a:r>
              <a:rPr lang="vi-VN" sz="3200" dirty="0">
                <a:latin typeface="Arial-SGK-TV" pitchFamily="2" charset="0"/>
                <a:ea typeface="Arial-Rounded" charset="0"/>
                <a:cs typeface="Arial-SGK-TV" pitchFamily="2" charset="0"/>
              </a:rPr>
              <a:t>.</a:t>
            </a:r>
            <a:endParaRPr lang="en-US" sz="2800" dirty="0"/>
          </a:p>
        </p:txBody>
      </p:sp>
      <p:cxnSp>
        <p:nvCxnSpPr>
          <p:cNvPr id="7" name="Straight Connector 6"/>
          <p:cNvCxnSpPr/>
          <p:nvPr/>
        </p:nvCxnSpPr>
        <p:spPr>
          <a:xfrm flipH="1">
            <a:off x="3937589" y="2938848"/>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170428" y="2938848"/>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C84AAB-B66D-4019-9460-96C8AA999E11}"/>
              </a:ext>
            </a:extLst>
          </p:cNvPr>
          <p:cNvSpPr txBox="1"/>
          <p:nvPr/>
        </p:nvSpPr>
        <p:spPr>
          <a:xfrm>
            <a:off x="352927" y="3785937"/>
            <a:ext cx="8406062" cy="584775"/>
          </a:xfrm>
          <a:prstGeom prst="rect">
            <a:avLst/>
          </a:prstGeom>
          <a:noFill/>
        </p:spPr>
        <p:txBody>
          <a:bodyPr wrap="square" rtlCol="0">
            <a:spAutoFit/>
          </a:bodyPr>
          <a:lstStyle/>
          <a:p>
            <a:r>
              <a:rPr lang="vi-VN" sz="3200" dirty="0">
                <a:solidFill>
                  <a:schemeClr val="tx1"/>
                </a:solidFill>
                <a:latin typeface="Arial-SGK-TV" pitchFamily="2" charset="0"/>
                <a:ea typeface="Arial-Rounded" charset="0"/>
                <a:cs typeface="Arial-SGK-TV" pitchFamily="2" charset="0"/>
              </a:rPr>
              <a:t>Nam </a:t>
            </a:r>
            <a:r>
              <a:rPr lang="vi-VN" sz="3200" dirty="0" err="1">
                <a:solidFill>
                  <a:schemeClr val="tx1"/>
                </a:solidFill>
                <a:latin typeface="Arial-SGK-TV" pitchFamily="2" charset="0"/>
                <a:ea typeface="Arial-Rounded" charset="0"/>
                <a:cs typeface="Arial-SGK-TV" pitchFamily="2" charset="0"/>
              </a:rPr>
              <a:t>vừa</a:t>
            </a:r>
            <a:r>
              <a:rPr lang="vi-VN" sz="3200" dirty="0">
                <a:solidFill>
                  <a:schemeClr val="tx1"/>
                </a:solidFill>
                <a:latin typeface="Arial-SGK-TV" pitchFamily="2" charset="0"/>
                <a:ea typeface="Arial-Rounded" charset="0"/>
                <a:cs typeface="Arial-SGK-TV" pitchFamily="2" charset="0"/>
              </a:rPr>
              <a:t> </a:t>
            </a:r>
            <a:r>
              <a:rPr lang="vi-VN" sz="3200" dirty="0" err="1">
                <a:solidFill>
                  <a:schemeClr val="tx1"/>
                </a:solidFill>
                <a:latin typeface="Arial-SGK-TV" pitchFamily="2" charset="0"/>
                <a:ea typeface="Arial-Rounded" charset="0"/>
                <a:cs typeface="Arial-SGK-TV" pitchFamily="2" charset="0"/>
              </a:rPr>
              <a:t>chạy</a:t>
            </a:r>
            <a:r>
              <a:rPr lang="vi-VN" sz="3200" dirty="0">
                <a:solidFill>
                  <a:schemeClr val="tx1"/>
                </a:solidFill>
                <a:latin typeface="Arial-SGK-TV" pitchFamily="2" charset="0"/>
                <a:ea typeface="Arial-Rounded" charset="0"/>
                <a:cs typeface="Arial-SGK-TV" pitchFamily="2" charset="0"/>
              </a:rPr>
              <a:t> </a:t>
            </a:r>
            <a:r>
              <a:rPr lang="vi-VN" sz="3200" dirty="0" err="1">
                <a:solidFill>
                  <a:schemeClr val="tx1"/>
                </a:solidFill>
                <a:latin typeface="Arial-SGK-TV" pitchFamily="2" charset="0"/>
                <a:ea typeface="Arial-Rounded" charset="0"/>
                <a:cs typeface="Arial-SGK-TV" pitchFamily="2" charset="0"/>
              </a:rPr>
              <a:t>tìm</a:t>
            </a:r>
            <a:r>
              <a:rPr lang="vi-VN" sz="3200" dirty="0">
                <a:solidFill>
                  <a:schemeClr val="tx1"/>
                </a:solidFill>
                <a:latin typeface="Arial-SGK-TV" pitchFamily="2" charset="0"/>
                <a:ea typeface="Arial-Rounded" charset="0"/>
                <a:cs typeface="Arial-SGK-TV" pitchFamily="2" charset="0"/>
              </a:rPr>
              <a:t> </a:t>
            </a:r>
            <a:r>
              <a:rPr lang="vi-VN" sz="3200" dirty="0" err="1">
                <a:solidFill>
                  <a:schemeClr val="tx1"/>
                </a:solidFill>
                <a:latin typeface="Arial-SGK-TV" pitchFamily="2" charset="0"/>
                <a:ea typeface="Arial-Rounded" charset="0"/>
                <a:cs typeface="Arial-SGK-TV" pitchFamily="2" charset="0"/>
              </a:rPr>
              <a:t>vừa</a:t>
            </a:r>
            <a:r>
              <a:rPr lang="vi-VN" sz="3200" dirty="0">
                <a:solidFill>
                  <a:schemeClr val="tx1"/>
                </a:solidFill>
                <a:latin typeface="Arial-SGK-TV" pitchFamily="2" charset="0"/>
                <a:ea typeface="Arial-Rounded" charset="0"/>
                <a:cs typeface="Arial-SGK-TV" pitchFamily="2" charset="0"/>
              </a:rPr>
              <a:t> </a:t>
            </a:r>
            <a:r>
              <a:rPr lang="vi-VN" sz="3200" dirty="0" err="1">
                <a:solidFill>
                  <a:schemeClr val="tx1"/>
                </a:solidFill>
                <a:latin typeface="Arial-SGK-TV" pitchFamily="2" charset="0"/>
                <a:ea typeface="Arial-Rounded" charset="0"/>
                <a:cs typeface="Arial-SGK-TV" pitchFamily="2" charset="0"/>
              </a:rPr>
              <a:t>gọi</a:t>
            </a:r>
            <a:r>
              <a:rPr lang="vi-VN" sz="3200" dirty="0">
                <a:solidFill>
                  <a:schemeClr val="tx1"/>
                </a:solidFill>
                <a:latin typeface="Arial-SGK-TV" pitchFamily="2" charset="0"/>
                <a:ea typeface="Arial-Rounded" charset="0"/>
                <a:cs typeface="Arial-SGK-TV" pitchFamily="2" charset="0"/>
              </a:rPr>
              <a:t> “</a:t>
            </a:r>
            <a:r>
              <a:rPr lang="vi-VN" sz="3200" dirty="0" err="1">
                <a:solidFill>
                  <a:schemeClr val="tx1"/>
                </a:solidFill>
                <a:latin typeface="Arial-SGK-TV" pitchFamily="2" charset="0"/>
                <a:ea typeface="Arial-Rounded" charset="0"/>
                <a:cs typeface="Arial-SGK-TV" pitchFamily="2" charset="0"/>
              </a:rPr>
              <a:t>Bố</a:t>
            </a:r>
            <a:r>
              <a:rPr lang="vi-VN" sz="3200" dirty="0">
                <a:solidFill>
                  <a:schemeClr val="tx1"/>
                </a:solidFill>
                <a:latin typeface="Arial-SGK-TV" pitchFamily="2" charset="0"/>
                <a:ea typeface="Arial-Rounded" charset="0"/>
                <a:cs typeface="Arial-SGK-TV" pitchFamily="2" charset="0"/>
              </a:rPr>
              <a:t> ơi! </a:t>
            </a:r>
            <a:r>
              <a:rPr lang="vi-VN" sz="3200" dirty="0" err="1">
                <a:solidFill>
                  <a:schemeClr val="tx1"/>
                </a:solidFill>
                <a:latin typeface="Arial-SGK-TV" pitchFamily="2" charset="0"/>
                <a:ea typeface="Arial-Rounded" charset="0"/>
                <a:cs typeface="Arial-SGK-TV" pitchFamily="2" charset="0"/>
              </a:rPr>
              <a:t>Bố</a:t>
            </a:r>
            <a:r>
              <a:rPr lang="vi-VN" sz="3200" dirty="0">
                <a:solidFill>
                  <a:schemeClr val="tx1"/>
                </a:solidFill>
                <a:latin typeface="Arial-SGK-TV" pitchFamily="2" charset="0"/>
                <a:ea typeface="Arial-Rounded" charset="0"/>
                <a:cs typeface="Arial-SGK-TV" pitchFamily="2" charset="0"/>
              </a:rPr>
              <a:t> ơi!”.</a:t>
            </a:r>
            <a:endParaRPr lang="en-US" sz="2800" dirty="0"/>
          </a:p>
        </p:txBody>
      </p:sp>
      <p:cxnSp>
        <p:nvCxnSpPr>
          <p:cNvPr id="9" name="Straight Connector 8">
            <a:extLst>
              <a:ext uri="{FF2B5EF4-FFF2-40B4-BE49-F238E27FC236}">
                <a16:creationId xmlns:a16="http://schemas.microsoft.com/office/drawing/2014/main" id="{225826E3-4A9B-41BA-857E-BA6C0E27C043}"/>
              </a:ext>
            </a:extLst>
          </p:cNvPr>
          <p:cNvCxnSpPr/>
          <p:nvPr/>
        </p:nvCxnSpPr>
        <p:spPr>
          <a:xfrm flipH="1">
            <a:off x="5199880" y="3826107"/>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2195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đông như hội.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Khi 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Nếu</a:t>
            </a:r>
            <a:r>
              <a:rPr lang="vi-VN" sz="2500" dirty="0">
                <a:solidFill>
                  <a:schemeClr val="tx1"/>
                </a:solidFill>
                <a:latin typeface="Arial-SGK-TV" pitchFamily="2" charset="0"/>
                <a:ea typeface="Arial-Rounded" charset="0"/>
                <a:cs typeface="Arial-SGK-TV" pitchFamily="2" charset="0"/>
              </a:rPr>
              <a:t> không may bị lạc, các con nhớ đi ra </a:t>
            </a:r>
            <a:r>
              <a:rPr lang="vi-VN" sz="2500" dirty="0" err="1">
                <a:solidFill>
                  <a:schemeClr val="tx1"/>
                </a:solidFill>
                <a:latin typeface="Arial-SGK-TV" pitchFamily="2" charset="0"/>
                <a:ea typeface="Arial-Rounded" charset="0"/>
                <a:cs typeface="Arial-SGK-TV" pitchFamily="2" charset="0"/>
              </a:rPr>
              <a:t>cổng</a:t>
            </a:r>
            <a:r>
              <a:rPr lang="vi-VN" sz="2500" dirty="0">
                <a:solidFill>
                  <a:schemeClr val="tx1"/>
                </a:solidFill>
                <a:latin typeface="Arial-SGK-TV" pitchFamily="2" charset="0"/>
                <a:ea typeface="Arial-Rounded" charset="0"/>
                <a:cs typeface="Arial-SGK-TV" pitchFamily="2" charset="0"/>
              </a:rPr>
              <a:t> n</a:t>
            </a:r>
            <a:r>
              <a:rPr lang="en-US" sz="2500" dirty="0" err="1">
                <a:solidFill>
                  <a:schemeClr val="tx1"/>
                </a:solidFill>
                <a:latin typeface="Arial-SGK-TV" pitchFamily="2" charset="0"/>
                <a:ea typeface="Arial-Rounded" charset="0"/>
                <a:cs typeface="Arial-SGK-TV" pitchFamily="2" charset="0"/>
              </a:rPr>
              <a:t>ày</a:t>
            </a:r>
            <a:r>
              <a:rPr lang="vi-VN" sz="2500" dirty="0">
                <a:solidFill>
                  <a:schemeClr val="tx1"/>
                </a:solidFill>
                <a:latin typeface="Arial-SGK-TV" pitchFamily="2" charset="0"/>
                <a:ea typeface="Arial-Rounded" charset="0"/>
                <a:cs typeface="Arial-SGK-TV" pitchFamily="2" charset="0"/>
              </a:rPr>
              <a:t>.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Nhìn</a:t>
            </a:r>
            <a:r>
              <a:rPr lang="vi-VN" sz="2500" dirty="0">
                <a:solidFill>
                  <a:schemeClr val="tx1"/>
                </a:solidFill>
                <a:latin typeface="Arial-SGK-TV" pitchFamily="2" charset="0"/>
                <a:ea typeface="Arial-Rounded" charset="0"/>
                <a:cs typeface="Arial-SGK-TV" pitchFamily="2" charset="0"/>
              </a:rPr>
              <a:t> kìa, trên cổng có lá cờ rất 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dirty="0">
                <a:solidFill>
                  <a:schemeClr val="tx1"/>
                </a:solidFill>
                <a:latin typeface="Arial-SGK-TV" pitchFamily="2" charset="0"/>
                <a:ea typeface="Arial-Rounded" charset="0"/>
                <a:cs typeface="Arial-SGK-TV" pitchFamily="2" charset="0"/>
              </a:rPr>
              <a:t>.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a:t>
            </a:r>
            <a:r>
              <a:rPr lang="vi-VN" sz="2500" dirty="0" err="1">
                <a:solidFill>
                  <a:schemeClr val="tx1"/>
                </a:solidFill>
                <a:latin typeface="Arial-SGK-TV" pitchFamily="2" charset="0"/>
                <a:ea typeface="Arial-Rounded" charset="0"/>
                <a:cs typeface="Arial-SGK-TV" pitchFamily="2" charset="0"/>
              </a:rPr>
              <a:t>cứ</a:t>
            </a:r>
            <a:r>
              <a:rPr lang="vi-VN" sz="2500" dirty="0">
                <a:solidFill>
                  <a:schemeClr val="tx1"/>
                </a:solidFill>
                <a:latin typeface="Arial-SGK-TV" pitchFamily="2" charset="0"/>
                <a:ea typeface="Arial-Rounded" charset="0"/>
                <a:cs typeface="Arial-SGK-TV" pitchFamily="2" charset="0"/>
              </a:rPr>
              <a:t> m</a:t>
            </a:r>
            <a:r>
              <a:rPr lang="en-US" sz="2500" dirty="0" err="1">
                <a:solidFill>
                  <a:schemeClr val="tx1"/>
                </a:solidFill>
                <a:latin typeface="Arial-SGK-TV" pitchFamily="2" charset="0"/>
                <a:ea typeface="Arial-Rounded" charset="0"/>
                <a:cs typeface="Arial-SGK-TV" pitchFamily="2" charset="0"/>
              </a:rPr>
              <a:t>ải</a:t>
            </a:r>
            <a:r>
              <a:rPr lang="vi-VN" sz="2500" dirty="0">
                <a:solidFill>
                  <a:schemeClr val="tx1"/>
                </a:solidFill>
                <a:latin typeface="Arial-SGK-TV" pitchFamily="2" charset="0"/>
                <a:ea typeface="Arial-Rounded" charset="0"/>
                <a:cs typeface="Arial-SGK-TV" pitchFamily="2" charset="0"/>
              </a:rPr>
              <a:t> mê xem hết chỗ này đến chỗ khác.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Lúc</a:t>
            </a:r>
            <a:r>
              <a:rPr lang="vi-VN" sz="2500" dirty="0">
                <a:solidFill>
                  <a:schemeClr val="tx1"/>
                </a:solidFill>
                <a:latin typeface="Arial-SGK-TV" pitchFamily="2" charset="0"/>
                <a:ea typeface="Arial-Rounded" charset="0"/>
                <a:cs typeface="Arial-SGK-TV" pitchFamily="2" charset="0"/>
              </a:rPr>
              <a:t> 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vừa chạy tìm vừa gọi “Bố ơi! Bố ơi!”.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Hoảng</a:t>
            </a:r>
            <a:r>
              <a:rPr lang="vi-VN" sz="2500" dirty="0">
                <a:solidFill>
                  <a:schemeClr val="tx1"/>
                </a:solidFill>
                <a:latin typeface="Arial-SGK-TV" pitchFamily="2" charset="0"/>
                <a:ea typeface="Arial-Rounded" charset="0"/>
                <a:cs typeface="Arial-SGK-TV" pitchFamily="2" charset="0"/>
              </a:rPr>
              <a:t> hốt, Nam suýt khóc.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 </a:t>
            </a:r>
            <a:r>
              <a:rPr lang="en-US" sz="2500" dirty="0">
                <a:solidFill>
                  <a:schemeClr val="tx1"/>
                </a:solidFill>
                <a:latin typeface="Arial-SGK-TV" pitchFamily="2" charset="0"/>
                <a:ea typeface="Arial-Rounded" charset="0"/>
                <a:cs typeface="Arial-SGK-TV" pitchFamily="2" charset="0"/>
              </a:rPr>
              <a:t>  </a:t>
            </a:r>
            <a:r>
              <a:rPr lang="vi-VN" sz="2500" dirty="0" err="1">
                <a:solidFill>
                  <a:schemeClr val="tx1"/>
                </a:solidFill>
                <a:latin typeface="Arial-SGK-TV" pitchFamily="2" charset="0"/>
                <a:ea typeface="Arial-Rounded" charset="0"/>
                <a:cs typeface="Arial-SGK-TV" pitchFamily="2" charset="0"/>
              </a:rPr>
              <a:t>Nhớ</a:t>
            </a:r>
            <a:r>
              <a:rPr lang="vi-VN" sz="2500" dirty="0">
                <a:solidFill>
                  <a:schemeClr val="tx1"/>
                </a:solidFill>
                <a:latin typeface="Arial-SGK-TV" pitchFamily="2" charset="0"/>
                <a:ea typeface="Arial-Rounded" charset="0"/>
                <a:cs typeface="Arial-SGK-TV" pitchFamily="2" charset="0"/>
              </a:rPr>
              <a:t> lời bố dặn, Nam đi theo hướng tấm biển chỉ đường.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“A, lá cờ kia rồi!”. </a:t>
            </a:r>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Nam 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 name="Oval 1"/>
          <p:cNvSpPr/>
          <p:nvPr/>
        </p:nvSpPr>
        <p:spPr>
          <a:xfrm>
            <a:off x="744279" y="478466"/>
            <a:ext cx="276446" cy="2445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1</a:t>
            </a:r>
          </a:p>
        </p:txBody>
      </p:sp>
      <p:sp>
        <p:nvSpPr>
          <p:cNvPr id="28" name="Oval 27"/>
          <p:cNvSpPr/>
          <p:nvPr/>
        </p:nvSpPr>
        <p:spPr>
          <a:xfrm>
            <a:off x="120498"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2</a:t>
            </a:r>
          </a:p>
        </p:txBody>
      </p:sp>
      <p:sp>
        <p:nvSpPr>
          <p:cNvPr id="29" name="Oval 28"/>
          <p:cNvSpPr/>
          <p:nvPr/>
        </p:nvSpPr>
        <p:spPr>
          <a:xfrm>
            <a:off x="3802916"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3</a:t>
            </a:r>
          </a:p>
        </p:txBody>
      </p:sp>
      <p:sp>
        <p:nvSpPr>
          <p:cNvPr id="30" name="Oval 29"/>
          <p:cNvSpPr/>
          <p:nvPr/>
        </p:nvSpPr>
        <p:spPr>
          <a:xfrm>
            <a:off x="3040916" y="1111116"/>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4</a:t>
            </a:r>
          </a:p>
        </p:txBody>
      </p:sp>
      <p:sp>
        <p:nvSpPr>
          <p:cNvPr id="31" name="Oval 30"/>
          <p:cNvSpPr/>
          <p:nvPr/>
        </p:nvSpPr>
        <p:spPr>
          <a:xfrm>
            <a:off x="2119427" y="1520457"/>
            <a:ext cx="276446" cy="276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5</a:t>
            </a:r>
          </a:p>
        </p:txBody>
      </p:sp>
      <p:sp>
        <p:nvSpPr>
          <p:cNvPr id="32" name="Oval 31"/>
          <p:cNvSpPr/>
          <p:nvPr/>
        </p:nvSpPr>
        <p:spPr>
          <a:xfrm>
            <a:off x="783268"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6</a:t>
            </a:r>
          </a:p>
        </p:txBody>
      </p:sp>
      <p:sp>
        <p:nvSpPr>
          <p:cNvPr id="33" name="Oval 32"/>
          <p:cNvSpPr/>
          <p:nvPr/>
        </p:nvSpPr>
        <p:spPr>
          <a:xfrm>
            <a:off x="3802916"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7</a:t>
            </a:r>
          </a:p>
        </p:txBody>
      </p:sp>
      <p:sp>
        <p:nvSpPr>
          <p:cNvPr id="34" name="Oval 33"/>
          <p:cNvSpPr/>
          <p:nvPr/>
        </p:nvSpPr>
        <p:spPr>
          <a:xfrm>
            <a:off x="2456128" y="2270068"/>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8</a:t>
            </a:r>
          </a:p>
        </p:txBody>
      </p:sp>
      <p:sp>
        <p:nvSpPr>
          <p:cNvPr id="35" name="Oval 34"/>
          <p:cNvSpPr/>
          <p:nvPr/>
        </p:nvSpPr>
        <p:spPr>
          <a:xfrm>
            <a:off x="921491" y="2614562"/>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9</a:t>
            </a:r>
          </a:p>
        </p:txBody>
      </p:sp>
      <p:sp>
        <p:nvSpPr>
          <p:cNvPr id="36" name="Oval 35"/>
          <p:cNvSpPr/>
          <p:nvPr/>
        </p:nvSpPr>
        <p:spPr>
          <a:xfrm>
            <a:off x="7272669" y="2614562"/>
            <a:ext cx="584792"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SGK-TV" pitchFamily="2" charset="0"/>
                <a:cs typeface="Arial-SGK-TV" pitchFamily="2" charset="0"/>
              </a:rPr>
              <a:t>10</a:t>
            </a:r>
          </a:p>
        </p:txBody>
      </p:sp>
      <p:sp>
        <p:nvSpPr>
          <p:cNvPr id="37" name="Oval 36"/>
          <p:cNvSpPr/>
          <p:nvPr/>
        </p:nvSpPr>
        <p:spPr>
          <a:xfrm>
            <a:off x="3250027" y="3010095"/>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11</a:t>
            </a:r>
          </a:p>
        </p:txBody>
      </p:sp>
      <p:sp>
        <p:nvSpPr>
          <p:cNvPr id="38" name="Oval 37"/>
          <p:cNvSpPr/>
          <p:nvPr/>
        </p:nvSpPr>
        <p:spPr>
          <a:xfrm>
            <a:off x="1414505" y="3356005"/>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12</a:t>
            </a:r>
          </a:p>
        </p:txBody>
      </p:sp>
      <p:sp>
        <p:nvSpPr>
          <p:cNvPr id="39" name="Oval 38"/>
          <p:cNvSpPr/>
          <p:nvPr/>
        </p:nvSpPr>
        <p:spPr>
          <a:xfrm>
            <a:off x="1247555" y="3790893"/>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13</a:t>
            </a:r>
          </a:p>
        </p:txBody>
      </p:sp>
      <p:sp>
        <p:nvSpPr>
          <p:cNvPr id="40" name="Oval 39"/>
          <p:cNvSpPr/>
          <p:nvPr/>
        </p:nvSpPr>
        <p:spPr>
          <a:xfrm>
            <a:off x="4079362" y="3785007"/>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14</a:t>
            </a:r>
          </a:p>
        </p:txBody>
      </p:sp>
      <p:cxnSp>
        <p:nvCxnSpPr>
          <p:cNvPr id="4" name="Straight Connector 3">
            <a:extLst>
              <a:ext uri="{FF2B5EF4-FFF2-40B4-BE49-F238E27FC236}">
                <a16:creationId xmlns:a16="http://schemas.microsoft.com/office/drawing/2014/main" id="{990F6D54-B68C-4977-885C-9A8BEE921B1E}"/>
              </a:ext>
            </a:extLst>
          </p:cNvPr>
          <p:cNvCxnSpPr/>
          <p:nvPr/>
        </p:nvCxnSpPr>
        <p:spPr>
          <a:xfrm flipH="1">
            <a:off x="5993476" y="407324"/>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2FF419-6CDA-4CF2-9C47-C796C753AE90}"/>
              </a:ext>
            </a:extLst>
          </p:cNvPr>
          <p:cNvCxnSpPr/>
          <p:nvPr/>
        </p:nvCxnSpPr>
        <p:spPr>
          <a:xfrm flipH="1">
            <a:off x="7027025" y="1954377"/>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B4691A-200F-4030-9D26-B52CFEC002BA}"/>
              </a:ext>
            </a:extLst>
          </p:cNvPr>
          <p:cNvCxnSpPr/>
          <p:nvPr/>
        </p:nvCxnSpPr>
        <p:spPr>
          <a:xfrm flipH="1">
            <a:off x="8772698" y="1954377"/>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3EFC99-DD07-4FD7-AF45-BDDD31E8E5D2}"/>
              </a:ext>
            </a:extLst>
          </p:cNvPr>
          <p:cNvCxnSpPr/>
          <p:nvPr/>
        </p:nvCxnSpPr>
        <p:spPr>
          <a:xfrm flipH="1">
            <a:off x="5191859" y="2703149"/>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8463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5720715"/>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400" dirty="0">
                <a:solidFill>
                  <a:schemeClr val="tx1"/>
                </a:solidFill>
                <a:latin typeface="Arial-SGK-TV" pitchFamily="2" charset="0"/>
                <a:ea typeface="Arial-Rounded" charset="0"/>
                <a:cs typeface="Arial-SGK-TV" pitchFamily="2" charset="0"/>
              </a:rPr>
              <a:t>ố</a:t>
            </a:r>
            <a:r>
              <a:rPr lang="vi-VN" sz="24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a:t>
            </a:r>
            <a:r>
              <a:rPr lang="vi-VN" sz="2400" dirty="0" err="1">
                <a:solidFill>
                  <a:schemeClr val="tx1"/>
                </a:solidFill>
                <a:latin typeface="Arial-SGK-TV" pitchFamily="2" charset="0"/>
                <a:ea typeface="Arial-Rounded" charset="0"/>
                <a:cs typeface="Arial-SGK-TV" pitchFamily="2" charset="0"/>
              </a:rPr>
              <a:t>cổng</a:t>
            </a:r>
            <a:r>
              <a:rPr lang="vi-VN" sz="2400" dirty="0">
                <a:solidFill>
                  <a:schemeClr val="tx1"/>
                </a:solidFill>
                <a:latin typeface="Arial-SGK-TV" pitchFamily="2" charset="0"/>
                <a:ea typeface="Arial-Rounded" charset="0"/>
                <a:cs typeface="Arial-SGK-TV" pitchFamily="2" charset="0"/>
              </a:rPr>
              <a:t> n</a:t>
            </a:r>
            <a:r>
              <a:rPr lang="en-US" sz="2400" dirty="0" err="1">
                <a:solidFill>
                  <a:schemeClr val="tx1"/>
                </a:solidFill>
                <a:latin typeface="Arial-SGK-TV" pitchFamily="2" charset="0"/>
                <a:ea typeface="Arial-Rounded" charset="0"/>
                <a:cs typeface="Arial-SGK-TV" pitchFamily="2" charset="0"/>
              </a:rPr>
              <a:t>ày</a:t>
            </a:r>
            <a:r>
              <a:rPr lang="vi-VN" sz="2400" dirty="0">
                <a:solidFill>
                  <a:schemeClr val="tx1"/>
                </a:solidFill>
                <a:latin typeface="Arial-SGK-TV" pitchFamily="2" charset="0"/>
                <a:ea typeface="Arial-Rounded" charset="0"/>
                <a:cs typeface="Arial-SGK-TV" pitchFamily="2" charset="0"/>
              </a:rPr>
              <a:t>. Nhìn kìa, trên cổng có lá cờ rất to".</a:t>
            </a:r>
            <a:endParaRPr lang="en-US" sz="2400" dirty="0">
              <a:solidFill>
                <a:schemeClr val="tx1"/>
              </a:solidFill>
              <a:latin typeface="Arial-SGK-TV" pitchFamily="2" charset="0"/>
              <a:ea typeface="Arial-Rounded" charset="0"/>
              <a:cs typeface="Arial-SGK-TV" pitchFamily="2" charset="0"/>
            </a:endParaRPr>
          </a:p>
          <a:p>
            <a:pPr algn="just"/>
            <a:r>
              <a:rPr lang="en-US" sz="2400" dirty="0">
                <a:latin typeface="Arial-SGK-TV" pitchFamily="2" charset="0"/>
                <a:ea typeface="Arial-Rounded" charset="0"/>
                <a:cs typeface="Arial-SGK-TV" pitchFamily="2" charset="0"/>
              </a:rPr>
              <a:t>	</a:t>
            </a:r>
            <a:r>
              <a:rPr lang="vi-VN" sz="2400" dirty="0">
                <a:solidFill>
                  <a:schemeClr val="tx1"/>
                </a:solidFill>
                <a:latin typeface="Arial-SGK-TV" pitchFamily="2" charset="0"/>
                <a:ea typeface="Arial-Rounded" charset="0"/>
                <a:cs typeface="Arial-SGK-TV" pitchFamily="2" charset="0"/>
              </a:rPr>
              <a:t>Công viên đ</a:t>
            </a:r>
            <a:r>
              <a:rPr lang="en-US" sz="2400" dirty="0">
                <a:solidFill>
                  <a:schemeClr val="tx1"/>
                </a:solidFill>
                <a:latin typeface="Arial-SGK-TV" pitchFamily="2" charset="0"/>
                <a:ea typeface="Arial-Rounded" charset="0"/>
                <a:cs typeface="Arial-SGK-TV" pitchFamily="2" charset="0"/>
              </a:rPr>
              <a:t>ẹ</a:t>
            </a:r>
            <a:r>
              <a:rPr lang="vi-VN" sz="2400" dirty="0">
                <a:solidFill>
                  <a:schemeClr val="tx1"/>
                </a:solidFill>
                <a:latin typeface="Arial-SGK-TV" pitchFamily="2" charset="0"/>
                <a:ea typeface="Arial-Rounded" charset="0"/>
                <a:cs typeface="Arial-SGK-TV" pitchFamily="2" charset="0"/>
              </a:rPr>
              <a:t>p qu</a:t>
            </a:r>
            <a:r>
              <a:rPr lang="en-US" sz="2400" dirty="0">
                <a:solidFill>
                  <a:schemeClr val="tx1"/>
                </a:solidFill>
                <a:latin typeface="Arial-SGK-TV" pitchFamily="2" charset="0"/>
                <a:ea typeface="Arial-Rounded" charset="0"/>
                <a:cs typeface="Arial-SGK-TV" pitchFamily="2" charset="0"/>
              </a:rPr>
              <a:t>á</a:t>
            </a:r>
            <a:r>
              <a:rPr lang="vi-VN" sz="2400" dirty="0">
                <a:solidFill>
                  <a:schemeClr val="tx1"/>
                </a:solidFill>
                <a:latin typeface="Arial-SGK-TV" pitchFamily="2" charset="0"/>
                <a:ea typeface="Arial-Rounded" charset="0"/>
                <a:cs typeface="Arial-SGK-TV" pitchFamily="2" charset="0"/>
              </a:rPr>
              <a:t>. Nam </a:t>
            </a:r>
            <a:r>
              <a:rPr lang="vi-VN" sz="2400" dirty="0" err="1">
                <a:solidFill>
                  <a:schemeClr val="tx1"/>
                </a:solidFill>
                <a:latin typeface="Arial-SGK-TV" pitchFamily="2" charset="0"/>
                <a:ea typeface="Arial-Rounded" charset="0"/>
                <a:cs typeface="Arial-SGK-TV" pitchFamily="2" charset="0"/>
              </a:rPr>
              <a:t>cứ</a:t>
            </a:r>
            <a:r>
              <a:rPr lang="vi-VN" sz="2400" dirty="0">
                <a:solidFill>
                  <a:schemeClr val="tx1"/>
                </a:solidFill>
                <a:latin typeface="Arial-SGK-TV" pitchFamily="2" charset="0"/>
                <a:ea typeface="Arial-Rounded" charset="0"/>
                <a:cs typeface="Arial-SGK-TV" pitchFamily="2" charset="0"/>
              </a:rPr>
              <a:t> m</a:t>
            </a:r>
            <a:r>
              <a:rPr lang="en-US" sz="2400" dirty="0" err="1">
                <a:solidFill>
                  <a:schemeClr val="tx1"/>
                </a:solidFill>
                <a:latin typeface="Arial-SGK-TV" pitchFamily="2" charset="0"/>
                <a:ea typeface="Arial-Rounded" charset="0"/>
                <a:cs typeface="Arial-SGK-TV" pitchFamily="2" charset="0"/>
              </a:rPr>
              <a:t>ải</a:t>
            </a:r>
            <a:r>
              <a:rPr lang="vi-VN" sz="2400" dirty="0">
                <a:solidFill>
                  <a:schemeClr val="tx1"/>
                </a:solidFill>
                <a:latin typeface="Arial-SGK-TV" pitchFamily="2" charset="0"/>
                <a:ea typeface="Arial-Rounded" charset="0"/>
                <a:cs typeface="Arial-SGK-TV" pitchFamily="2" charset="0"/>
              </a:rPr>
              <a:t> mê xem hết chỗ này đến chỗ khác. Lúc </a:t>
            </a:r>
            <a:r>
              <a:rPr lang="vi-VN" sz="2400" dirty="0" err="1">
                <a:solidFill>
                  <a:schemeClr val="tx1"/>
                </a:solidFill>
                <a:latin typeface="Arial-SGK-TV" pitchFamily="2" charset="0"/>
                <a:ea typeface="Arial-Rounded" charset="0"/>
                <a:cs typeface="Arial-SGK-TV" pitchFamily="2" charset="0"/>
              </a:rPr>
              <a:t>ngoảnh</a:t>
            </a:r>
            <a:r>
              <a:rPr lang="vi-VN" sz="2400" dirty="0">
                <a:solidFill>
                  <a:schemeClr val="tx1"/>
                </a:solidFill>
                <a:latin typeface="Arial-SGK-TV" pitchFamily="2" charset="0"/>
                <a:ea typeface="Arial-Rounded" charset="0"/>
                <a:cs typeface="Arial-SGK-TV" pitchFamily="2" charset="0"/>
              </a:rPr>
              <a:t> l</a:t>
            </a:r>
            <a:r>
              <a:rPr lang="en-US" sz="2400">
                <a:solidFill>
                  <a:schemeClr val="tx1"/>
                </a:solidFill>
                <a:latin typeface="Arial-SGK-TV" pitchFamily="2" charset="0"/>
                <a:ea typeface="Arial-Rounded" charset="0"/>
                <a:cs typeface="Arial-SGK-TV" pitchFamily="2" charset="0"/>
              </a:rPr>
              <a:t>ạ</a:t>
            </a:r>
            <a:r>
              <a:rPr lang="vi-VN" sz="2400">
                <a:solidFill>
                  <a:schemeClr val="tx1"/>
                </a:solidFill>
                <a:latin typeface="Arial-SGK-TV" pitchFamily="2" charset="0"/>
                <a:ea typeface="Arial-Rounded" charset="0"/>
                <a:cs typeface="Arial-SGK-TV" pitchFamily="2" charset="0"/>
              </a:rPr>
              <a:t>i </a:t>
            </a:r>
            <a:r>
              <a:rPr lang="vi-VN" sz="2400" dirty="0">
                <a:solidFill>
                  <a:schemeClr val="tx1"/>
                </a:solidFill>
                <a:latin typeface="Arial-SGK-TV" pitchFamily="2" charset="0"/>
                <a:ea typeface="Arial-Rounded" charset="0"/>
                <a:cs typeface="Arial-SGK-TV" pitchFamily="2" charset="0"/>
              </a:rPr>
              <a:t>thì không </a:t>
            </a:r>
            <a:r>
              <a:rPr lang="vi-VN" sz="2400" dirty="0" err="1">
                <a:solidFill>
                  <a:schemeClr val="tx1"/>
                </a:solidFill>
                <a:latin typeface="Arial-SGK-TV" pitchFamily="2" charset="0"/>
                <a:ea typeface="Arial-Rounded" charset="0"/>
                <a:cs typeface="Arial-SGK-TV" pitchFamily="2" charset="0"/>
              </a:rPr>
              <a:t>th</a:t>
            </a:r>
            <a:r>
              <a:rPr lang="en-GB" sz="2400" dirty="0">
                <a:solidFill>
                  <a:schemeClr val="tx1"/>
                </a:solidFill>
                <a:latin typeface="Arial-SGK-TV" pitchFamily="2" charset="0"/>
                <a:ea typeface="Arial-Rounded" charset="0"/>
                <a:cs typeface="Arial-SGK-TV" pitchFamily="2" charset="0"/>
              </a:rPr>
              <a:t>ấ</a:t>
            </a:r>
            <a:r>
              <a:rPr lang="vi-VN" sz="24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400" dirty="0" err="1">
                <a:solidFill>
                  <a:schemeClr val="tx1"/>
                </a:solidFill>
                <a:latin typeface="Arial-SGK-TV" pitchFamily="2" charset="0"/>
                <a:ea typeface="Arial-Rounded" charset="0"/>
                <a:cs typeface="Arial-SGK-TV" pitchFamily="2" charset="0"/>
              </a:rPr>
              <a:t>ợt</a:t>
            </a:r>
            <a:r>
              <a:rPr lang="vi-VN" sz="24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400" dirty="0">
              <a:solidFill>
                <a:schemeClr val="tx1"/>
              </a:solidFill>
              <a:latin typeface="Arial-SGK-TV" pitchFamily="2" charset="0"/>
              <a:ea typeface="Arial-Rounded" charset="0"/>
              <a:cs typeface="Arial-SGK-TV" pitchFamily="2" charset="0"/>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269009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400" dirty="0">
                <a:solidFill>
                  <a:schemeClr val="tx1"/>
                </a:solidFill>
                <a:latin typeface="Arial-SGK-TV" pitchFamily="2" charset="0"/>
                <a:ea typeface="Arial-Rounded" charset="0"/>
                <a:cs typeface="Arial-SGK-TV" pitchFamily="2" charset="0"/>
              </a:rPr>
              <a:t>ố</a:t>
            </a:r>
            <a:r>
              <a:rPr lang="vi-VN" sz="24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a:t>
            </a:r>
            <a:r>
              <a:rPr lang="vi-VN" sz="2400" dirty="0" err="1">
                <a:solidFill>
                  <a:schemeClr val="tx1"/>
                </a:solidFill>
                <a:latin typeface="Arial-SGK-TV" pitchFamily="2" charset="0"/>
                <a:ea typeface="Arial-Rounded" charset="0"/>
                <a:cs typeface="Arial-SGK-TV" pitchFamily="2" charset="0"/>
              </a:rPr>
              <a:t>cổng</a:t>
            </a:r>
            <a:r>
              <a:rPr lang="vi-VN" sz="2400" dirty="0">
                <a:solidFill>
                  <a:schemeClr val="tx1"/>
                </a:solidFill>
                <a:latin typeface="Arial-SGK-TV" pitchFamily="2" charset="0"/>
                <a:ea typeface="Arial-Rounded" charset="0"/>
                <a:cs typeface="Arial-SGK-TV" pitchFamily="2" charset="0"/>
              </a:rPr>
              <a:t> n</a:t>
            </a:r>
            <a:r>
              <a:rPr lang="en-US" sz="2400" dirty="0" err="1">
                <a:solidFill>
                  <a:schemeClr val="tx1"/>
                </a:solidFill>
                <a:latin typeface="Arial-SGK-TV" pitchFamily="2" charset="0"/>
                <a:ea typeface="Arial-Rounded" charset="0"/>
                <a:cs typeface="Arial-SGK-TV" pitchFamily="2" charset="0"/>
              </a:rPr>
              <a:t>ày</a:t>
            </a:r>
            <a:r>
              <a:rPr lang="vi-VN" sz="2400" dirty="0">
                <a:solidFill>
                  <a:schemeClr val="tx1"/>
                </a:solidFill>
                <a:latin typeface="Arial-SGK-TV" pitchFamily="2" charset="0"/>
                <a:ea typeface="Arial-Rounded" charset="0"/>
                <a:cs typeface="Arial-SGK-TV" pitchFamily="2" charset="0"/>
              </a:rPr>
              <a:t>. Nhìn kìa, trên cổng có lá cờ rất to".</a:t>
            </a:r>
            <a:endParaRPr lang="en-US" sz="2400" dirty="0">
              <a:solidFill>
                <a:schemeClr val="tx1"/>
              </a:solidFill>
              <a:latin typeface="Arial-SGK-TV" pitchFamily="2" charset="0"/>
              <a:ea typeface="Arial-Rounded" charset="0"/>
              <a:cs typeface="Arial-SGK-TV" pitchFamily="2" charset="0"/>
            </a:endParaRPr>
          </a:p>
          <a:p>
            <a:pPr algn="just"/>
            <a:r>
              <a:rPr lang="en-US" sz="2400" dirty="0">
                <a:latin typeface="Arial-SGK-TV" pitchFamily="2" charset="0"/>
                <a:ea typeface="Arial-Rounded" charset="0"/>
                <a:cs typeface="Arial-SGK-TV" pitchFamily="2" charset="0"/>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06639"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B88FA100-BCB1-40F0-9EC6-58AAF3D0BDFB}"/>
              </a:ext>
            </a:extLst>
          </p:cNvPr>
          <p:cNvCxnSpPr/>
          <p:nvPr/>
        </p:nvCxnSpPr>
        <p:spPr>
          <a:xfrm>
            <a:off x="266567" y="1283368"/>
            <a:ext cx="171463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3C5F2768-37B7-4D4D-89CB-BA196936382A}"/>
              </a:ext>
            </a:extLst>
          </p:cNvPr>
          <p:cNvCxnSpPr/>
          <p:nvPr/>
        </p:nvCxnSpPr>
        <p:spPr>
          <a:xfrm flipH="1">
            <a:off x="5657080" y="49441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E564376-842D-4AD8-B432-08EC54A2C2A7}"/>
              </a:ext>
            </a:extLst>
          </p:cNvPr>
          <p:cNvSpPr/>
          <p:nvPr/>
        </p:nvSpPr>
        <p:spPr>
          <a:xfrm>
            <a:off x="506639" y="2984459"/>
            <a:ext cx="3628604" cy="414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err="1">
                <a:solidFill>
                  <a:srgbClr val="FF0000"/>
                </a:solidFill>
                <a:latin typeface="Arial-SGK-TV" pitchFamily="2" charset="0"/>
                <a:cs typeface="Arial-SGK-TV" pitchFamily="2" charset="0"/>
              </a:rPr>
              <a:t>Đông</a:t>
            </a:r>
            <a:r>
              <a:rPr lang="en-US" sz="2000" i="1" dirty="0">
                <a:solidFill>
                  <a:srgbClr val="FF0000"/>
                </a:solidFill>
                <a:latin typeface="Arial-SGK-TV" pitchFamily="2" charset="0"/>
                <a:cs typeface="Arial-SGK-TV" pitchFamily="2" charset="0"/>
              </a:rPr>
              <a:t> </a:t>
            </a:r>
            <a:r>
              <a:rPr lang="en-US" sz="2000" i="1" dirty="0" err="1">
                <a:solidFill>
                  <a:srgbClr val="FF0000"/>
                </a:solidFill>
                <a:latin typeface="Arial-SGK-TV" pitchFamily="2" charset="0"/>
                <a:cs typeface="Arial-SGK-TV" pitchFamily="2" charset="0"/>
              </a:rPr>
              <a:t>như</a:t>
            </a:r>
            <a:r>
              <a:rPr lang="en-US" sz="2000" i="1" dirty="0">
                <a:solidFill>
                  <a:srgbClr val="FF0000"/>
                </a:solidFill>
                <a:latin typeface="Arial-SGK-TV" pitchFamily="2" charset="0"/>
                <a:cs typeface="Arial-SGK-TV" pitchFamily="2" charset="0"/>
              </a:rPr>
              <a:t> </a:t>
            </a:r>
            <a:r>
              <a:rPr lang="en-US" sz="2000" i="1" dirty="0" err="1">
                <a:solidFill>
                  <a:srgbClr val="FF0000"/>
                </a:solidFill>
                <a:latin typeface="Arial-SGK-TV" pitchFamily="2" charset="0"/>
                <a:cs typeface="Arial-SGK-TV" pitchFamily="2" charset="0"/>
              </a:rPr>
              <a:t>hội</a:t>
            </a:r>
            <a:r>
              <a:rPr lang="en-US" sz="2000" i="1" dirty="0">
                <a:solidFill>
                  <a:srgbClr val="FF0000"/>
                </a:solidFill>
                <a:latin typeface="Arial-SGK-TV" pitchFamily="2" charset="0"/>
                <a:cs typeface="Arial-SGK-TV" pitchFamily="2" charset="0"/>
              </a:rPr>
              <a:t>: </a:t>
            </a:r>
            <a:r>
              <a:rPr lang="en-US" sz="2000" dirty="0" err="1">
                <a:solidFill>
                  <a:schemeClr val="tx1"/>
                </a:solidFill>
                <a:latin typeface="Arial-SGK-TV" pitchFamily="2" charset="0"/>
                <a:cs typeface="Arial-SGK-TV" pitchFamily="2" charset="0"/>
              </a:rPr>
              <a:t>rất</a:t>
            </a:r>
            <a:r>
              <a:rPr lang="en-US" sz="2000" dirty="0">
                <a:solidFill>
                  <a:schemeClr val="tx1"/>
                </a:solidFill>
                <a:latin typeface="Arial-SGK-TV" pitchFamily="2" charset="0"/>
                <a:cs typeface="Arial-SGK-TV" pitchFamily="2" charset="0"/>
              </a:rPr>
              <a:t> </a:t>
            </a:r>
            <a:r>
              <a:rPr lang="en-US" sz="2000" dirty="0" err="1">
                <a:solidFill>
                  <a:schemeClr val="tx1"/>
                </a:solidFill>
                <a:latin typeface="Arial-SGK-TV" pitchFamily="2" charset="0"/>
                <a:cs typeface="Arial-SGK-TV" pitchFamily="2" charset="0"/>
              </a:rPr>
              <a:t>nhiều</a:t>
            </a:r>
            <a:r>
              <a:rPr lang="en-US" sz="2000" dirty="0">
                <a:solidFill>
                  <a:schemeClr val="tx1"/>
                </a:solidFill>
                <a:latin typeface="Arial-SGK-TV" pitchFamily="2" charset="0"/>
                <a:cs typeface="Arial-SGK-TV" pitchFamily="2" charset="0"/>
              </a:rPr>
              <a:t> </a:t>
            </a:r>
            <a:r>
              <a:rPr lang="en-US" sz="2000" dirty="0" err="1">
                <a:solidFill>
                  <a:schemeClr val="tx1"/>
                </a:solidFill>
                <a:latin typeface="Arial-SGK-TV" pitchFamily="2" charset="0"/>
                <a:cs typeface="Arial-SGK-TV" pitchFamily="2" charset="0"/>
              </a:rPr>
              <a:t>người</a:t>
            </a:r>
            <a:endParaRPr lang="en-US" sz="2000" dirty="0">
              <a:solidFill>
                <a:schemeClr val="tx1"/>
              </a:solidFill>
              <a:latin typeface="Arial-SGK-TV" pitchFamily="2" charset="0"/>
              <a:cs typeface="Arial-SGK-TV" pitchFamily="2" charset="0"/>
            </a:endParaRPr>
          </a:p>
        </p:txBody>
      </p:sp>
      <p:pic>
        <p:nvPicPr>
          <p:cNvPr id="10" name="Picture 9">
            <a:extLst>
              <a:ext uri="{FF2B5EF4-FFF2-40B4-BE49-F238E27FC236}">
                <a16:creationId xmlns:a16="http://schemas.microsoft.com/office/drawing/2014/main" id="{46DE8B7D-264F-479C-8F1B-C019BB71F3B9}"/>
              </a:ext>
            </a:extLst>
          </p:cNvPr>
          <p:cNvPicPr>
            <a:picLocks noChangeAspect="1"/>
          </p:cNvPicPr>
          <p:nvPr/>
        </p:nvPicPr>
        <p:blipFill>
          <a:blip r:embed="rId2"/>
          <a:stretch>
            <a:fillRect/>
          </a:stretch>
        </p:blipFill>
        <p:spPr>
          <a:xfrm>
            <a:off x="4750626" y="2232436"/>
            <a:ext cx="3628603" cy="2416650"/>
          </a:xfrm>
          <a:prstGeom prst="rect">
            <a:avLst/>
          </a:prstGeom>
        </p:spPr>
      </p:pic>
    </p:spTree>
    <p:extLst>
      <p:ext uri="{BB962C8B-B14F-4D97-AF65-F5344CB8AC3E}">
        <p14:creationId xmlns:p14="http://schemas.microsoft.com/office/powerpoint/2010/main" val="3838084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357544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Công viên đ</a:t>
            </a:r>
            <a:r>
              <a:rPr lang="en-US" sz="2400" dirty="0">
                <a:solidFill>
                  <a:schemeClr val="tx1"/>
                </a:solidFill>
                <a:latin typeface="Arial-SGK-TV" pitchFamily="2" charset="0"/>
                <a:ea typeface="Arial-Rounded" charset="0"/>
                <a:cs typeface="Arial-SGK-TV" pitchFamily="2" charset="0"/>
              </a:rPr>
              <a:t>ẹ</a:t>
            </a:r>
            <a:r>
              <a:rPr lang="vi-VN" sz="2400" dirty="0">
                <a:solidFill>
                  <a:schemeClr val="tx1"/>
                </a:solidFill>
                <a:latin typeface="Arial-SGK-TV" pitchFamily="2" charset="0"/>
                <a:ea typeface="Arial-Rounded" charset="0"/>
                <a:cs typeface="Arial-SGK-TV" pitchFamily="2" charset="0"/>
              </a:rPr>
              <a:t>p qu</a:t>
            </a:r>
            <a:r>
              <a:rPr lang="en-US" sz="2400" dirty="0">
                <a:solidFill>
                  <a:schemeClr val="tx1"/>
                </a:solidFill>
                <a:latin typeface="Arial-SGK-TV" pitchFamily="2" charset="0"/>
                <a:ea typeface="Arial-Rounded" charset="0"/>
                <a:cs typeface="Arial-SGK-TV" pitchFamily="2" charset="0"/>
              </a:rPr>
              <a:t>á</a:t>
            </a:r>
            <a:r>
              <a:rPr lang="vi-VN" sz="2400" dirty="0">
                <a:solidFill>
                  <a:schemeClr val="tx1"/>
                </a:solidFill>
                <a:latin typeface="Arial-SGK-TV" pitchFamily="2" charset="0"/>
                <a:ea typeface="Arial-Rounded" charset="0"/>
                <a:cs typeface="Arial-SGK-TV" pitchFamily="2" charset="0"/>
              </a:rPr>
              <a:t>. Nam </a:t>
            </a:r>
            <a:r>
              <a:rPr lang="vi-VN" sz="2400" dirty="0" err="1">
                <a:solidFill>
                  <a:schemeClr val="tx1"/>
                </a:solidFill>
                <a:latin typeface="Arial-SGK-TV" pitchFamily="2" charset="0"/>
                <a:ea typeface="Arial-Rounded" charset="0"/>
                <a:cs typeface="Arial-SGK-TV" pitchFamily="2" charset="0"/>
              </a:rPr>
              <a:t>cứ</a:t>
            </a:r>
            <a:r>
              <a:rPr lang="vi-VN" sz="2400" dirty="0">
                <a:solidFill>
                  <a:schemeClr val="tx1"/>
                </a:solidFill>
                <a:latin typeface="Arial-SGK-TV" pitchFamily="2" charset="0"/>
                <a:ea typeface="Arial-Rounded" charset="0"/>
                <a:cs typeface="Arial-SGK-TV" pitchFamily="2" charset="0"/>
              </a:rPr>
              <a:t> m</a:t>
            </a:r>
            <a:r>
              <a:rPr lang="en-US" sz="2400" dirty="0" err="1">
                <a:solidFill>
                  <a:schemeClr val="tx1"/>
                </a:solidFill>
                <a:latin typeface="Arial-SGK-TV" pitchFamily="2" charset="0"/>
                <a:ea typeface="Arial-Rounded" charset="0"/>
                <a:cs typeface="Arial-SGK-TV" pitchFamily="2" charset="0"/>
              </a:rPr>
              <a:t>ải</a:t>
            </a:r>
            <a:r>
              <a:rPr lang="vi-VN" sz="2400" dirty="0">
                <a:solidFill>
                  <a:schemeClr val="tx1"/>
                </a:solidFill>
                <a:latin typeface="Arial-SGK-TV" pitchFamily="2" charset="0"/>
                <a:ea typeface="Arial-Rounded" charset="0"/>
                <a:cs typeface="Arial-SGK-TV" pitchFamily="2" charset="0"/>
              </a:rPr>
              <a:t> mê xem hết chỗ này đến chỗ khác. Lúc </a:t>
            </a:r>
            <a:r>
              <a:rPr lang="vi-VN" sz="2400" dirty="0" err="1">
                <a:solidFill>
                  <a:schemeClr val="tx1"/>
                </a:solidFill>
                <a:latin typeface="Arial-SGK-TV" pitchFamily="2" charset="0"/>
                <a:ea typeface="Arial-Rounded" charset="0"/>
                <a:cs typeface="Arial-SGK-TV" pitchFamily="2" charset="0"/>
              </a:rPr>
              <a:t>ngoảnh</a:t>
            </a:r>
            <a:r>
              <a:rPr lang="vi-VN" sz="2400" dirty="0">
                <a:solidFill>
                  <a:schemeClr val="tx1"/>
                </a:solidFill>
                <a:latin typeface="Arial-SGK-TV" pitchFamily="2" charset="0"/>
                <a:ea typeface="Arial-Rounded" charset="0"/>
                <a:cs typeface="Arial-SGK-TV" pitchFamily="2" charset="0"/>
              </a:rPr>
              <a:t> l</a:t>
            </a:r>
            <a:r>
              <a:rPr lang="en-US" sz="2400" dirty="0">
                <a:solidFill>
                  <a:schemeClr val="tx1"/>
                </a:solidFill>
                <a:latin typeface="Arial-SGK-TV" pitchFamily="2" charset="0"/>
                <a:ea typeface="Arial-Rounded" charset="0"/>
                <a:cs typeface="Arial-SGK-TV" pitchFamily="2" charset="0"/>
              </a:rPr>
              <a:t>ạ</a:t>
            </a:r>
            <a:r>
              <a:rPr lang="vi-VN" sz="2400" dirty="0">
                <a:solidFill>
                  <a:schemeClr val="tx1"/>
                </a:solidFill>
                <a:latin typeface="Arial-SGK-TV" pitchFamily="2" charset="0"/>
                <a:ea typeface="Arial-Rounded" charset="0"/>
                <a:cs typeface="Arial-SGK-TV" pitchFamily="2" charset="0"/>
              </a:rPr>
              <a:t>i thì không </a:t>
            </a:r>
            <a:r>
              <a:rPr lang="vi-VN" sz="2400" dirty="0" err="1">
                <a:solidFill>
                  <a:schemeClr val="tx1"/>
                </a:solidFill>
                <a:latin typeface="Arial-SGK-TV" pitchFamily="2" charset="0"/>
                <a:ea typeface="Arial-Rounded" charset="0"/>
                <a:cs typeface="Arial-SGK-TV" pitchFamily="2" charset="0"/>
              </a:rPr>
              <a:t>th</a:t>
            </a:r>
            <a:r>
              <a:rPr lang="en-GB" sz="2400" dirty="0">
                <a:solidFill>
                  <a:schemeClr val="tx1"/>
                </a:solidFill>
                <a:latin typeface="Arial-SGK-TV" pitchFamily="2" charset="0"/>
                <a:ea typeface="Arial-Rounded" charset="0"/>
                <a:cs typeface="Arial-SGK-TV" pitchFamily="2" charset="0"/>
              </a:rPr>
              <a:t>ấ</a:t>
            </a:r>
            <a:r>
              <a:rPr lang="vi-VN" sz="24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400" dirty="0" err="1">
                <a:solidFill>
                  <a:schemeClr val="tx1"/>
                </a:solidFill>
                <a:latin typeface="Arial-SGK-TV" pitchFamily="2" charset="0"/>
                <a:ea typeface="Arial-Rounded" charset="0"/>
                <a:cs typeface="Arial-SGK-TV" pitchFamily="2" charset="0"/>
              </a:rPr>
              <a:t>ợt</a:t>
            </a:r>
            <a:r>
              <a:rPr lang="vi-VN" sz="24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400" dirty="0">
              <a:solidFill>
                <a:schemeClr val="tx1"/>
              </a:solidFill>
              <a:latin typeface="Arial-SGK-TV" pitchFamily="2" charset="0"/>
              <a:ea typeface="Arial-Rounded" charset="0"/>
              <a:cs typeface="Arial-SGK-TV" pitchFamily="2" charset="0"/>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a:t>
            </a:r>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364606" y="545192"/>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B88FA100-BCB1-40F0-9EC6-58AAF3D0BDFB}"/>
              </a:ext>
            </a:extLst>
          </p:cNvPr>
          <p:cNvCxnSpPr>
            <a:cxnSpLocks/>
          </p:cNvCxnSpPr>
          <p:nvPr/>
        </p:nvCxnSpPr>
        <p:spPr>
          <a:xfrm>
            <a:off x="4887182" y="911816"/>
            <a:ext cx="100654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3C5F2768-37B7-4D4D-89CB-BA196936382A}"/>
              </a:ext>
            </a:extLst>
          </p:cNvPr>
          <p:cNvCxnSpPr/>
          <p:nvPr/>
        </p:nvCxnSpPr>
        <p:spPr>
          <a:xfrm flipH="1">
            <a:off x="3066465" y="123402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F44A03-19E0-4B02-AF20-2E1D46837214}"/>
              </a:ext>
            </a:extLst>
          </p:cNvPr>
          <p:cNvCxnSpPr>
            <a:cxnSpLocks/>
          </p:cNvCxnSpPr>
          <p:nvPr/>
        </p:nvCxnSpPr>
        <p:spPr>
          <a:xfrm>
            <a:off x="2337946" y="1296972"/>
            <a:ext cx="1427719"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DA1C2B06-63D8-43DA-896C-67D302BFFEC4}"/>
              </a:ext>
            </a:extLst>
          </p:cNvPr>
          <p:cNvCxnSpPr/>
          <p:nvPr/>
        </p:nvCxnSpPr>
        <p:spPr>
          <a:xfrm flipH="1">
            <a:off x="6588835" y="545192"/>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C5F2BB-6CCC-461A-8ADC-0BEDF7373E93}"/>
              </a:ext>
            </a:extLst>
          </p:cNvPr>
          <p:cNvCxnSpPr/>
          <p:nvPr/>
        </p:nvCxnSpPr>
        <p:spPr>
          <a:xfrm flipH="1">
            <a:off x="8251381" y="549052"/>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BA94FA6-4096-49E5-9C6A-7B3A0068192E}"/>
              </a:ext>
            </a:extLst>
          </p:cNvPr>
          <p:cNvSpPr txBox="1"/>
          <p:nvPr/>
        </p:nvSpPr>
        <p:spPr>
          <a:xfrm>
            <a:off x="550676" y="3386256"/>
            <a:ext cx="8319004" cy="369332"/>
          </a:xfrm>
          <a:prstGeom prst="rect">
            <a:avLst/>
          </a:prstGeom>
          <a:noFill/>
        </p:spPr>
        <p:txBody>
          <a:bodyPr wrap="square">
            <a:spAutoFit/>
          </a:bodyPr>
          <a:lstStyle/>
          <a:p>
            <a:r>
              <a:rPr lang="en-US" sz="1800" i="1" dirty="0" err="1">
                <a:solidFill>
                  <a:srgbClr val="FF0000"/>
                </a:solidFill>
                <a:latin typeface="Arial-SGK-TV" pitchFamily="2" charset="0"/>
                <a:cs typeface="Arial-SGK-TV" pitchFamily="2" charset="0"/>
              </a:rPr>
              <a:t>mải</a:t>
            </a:r>
            <a:r>
              <a:rPr lang="en-US" sz="1800" i="1" dirty="0">
                <a:solidFill>
                  <a:srgbClr val="FF0000"/>
                </a:solidFill>
                <a:latin typeface="Arial-SGK-TV" pitchFamily="2" charset="0"/>
                <a:cs typeface="Arial-SGK-TV" pitchFamily="2" charset="0"/>
              </a:rPr>
              <a:t> </a:t>
            </a:r>
            <a:r>
              <a:rPr lang="en-US" sz="1800" i="1" dirty="0" err="1">
                <a:solidFill>
                  <a:srgbClr val="FF0000"/>
                </a:solidFill>
                <a:latin typeface="Arial-SGK-TV" pitchFamily="2" charset="0"/>
                <a:cs typeface="Arial-SGK-TV" pitchFamily="2" charset="0"/>
              </a:rPr>
              <a:t>mê</a:t>
            </a:r>
            <a:r>
              <a:rPr lang="en-US" sz="1800" i="1" dirty="0">
                <a:solidFill>
                  <a:srgbClr val="FF0000"/>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tập</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trung</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cao</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vào</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việc</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xem</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đến</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mức</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không</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còn</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biết</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gì</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đến</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xung</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quanh</a:t>
            </a:r>
            <a:r>
              <a:rPr lang="en-US" sz="1800" dirty="0">
                <a:solidFill>
                  <a:schemeClr val="tx1"/>
                </a:solidFill>
                <a:latin typeface="Arial-SGK-TV" pitchFamily="2" charset="0"/>
                <a:cs typeface="Arial-SGK-TV" pitchFamily="2" charset="0"/>
              </a:rPr>
              <a:t>.</a:t>
            </a:r>
          </a:p>
        </p:txBody>
      </p:sp>
      <p:sp>
        <p:nvSpPr>
          <p:cNvPr id="15" name="TextBox 14">
            <a:extLst>
              <a:ext uri="{FF2B5EF4-FFF2-40B4-BE49-F238E27FC236}">
                <a16:creationId xmlns:a16="http://schemas.microsoft.com/office/drawing/2014/main" id="{46C368EC-FAAF-4849-97D7-2E769E3980E9}"/>
              </a:ext>
            </a:extLst>
          </p:cNvPr>
          <p:cNvSpPr txBox="1"/>
          <p:nvPr/>
        </p:nvSpPr>
        <p:spPr>
          <a:xfrm>
            <a:off x="550676" y="4218511"/>
            <a:ext cx="5343048" cy="369332"/>
          </a:xfrm>
          <a:prstGeom prst="rect">
            <a:avLst/>
          </a:prstGeom>
          <a:noFill/>
        </p:spPr>
        <p:txBody>
          <a:bodyPr wrap="square">
            <a:spAutoFit/>
          </a:bodyPr>
          <a:lstStyle/>
          <a:p>
            <a:r>
              <a:rPr lang="en-US" sz="1800" i="1" dirty="0" err="1">
                <a:solidFill>
                  <a:srgbClr val="FF0000"/>
                </a:solidFill>
                <a:latin typeface="Arial-SGK-TV" pitchFamily="2" charset="0"/>
                <a:cs typeface="Arial-SGK-TV" pitchFamily="2" charset="0"/>
              </a:rPr>
              <a:t>ngoảnh</a:t>
            </a:r>
            <a:r>
              <a:rPr lang="en-US" sz="1800" i="1" dirty="0">
                <a:solidFill>
                  <a:srgbClr val="FF0000"/>
                </a:solidFill>
                <a:latin typeface="Arial-SGK-TV" pitchFamily="2" charset="0"/>
                <a:cs typeface="Arial-SGK-TV" pitchFamily="2" charset="0"/>
              </a:rPr>
              <a:t> </a:t>
            </a:r>
            <a:r>
              <a:rPr lang="en-US" sz="1800" i="1" dirty="0" err="1">
                <a:solidFill>
                  <a:srgbClr val="FF0000"/>
                </a:solidFill>
                <a:latin typeface="Arial-SGK-TV" pitchFamily="2" charset="0"/>
                <a:cs typeface="Arial-SGK-TV" pitchFamily="2" charset="0"/>
              </a:rPr>
              <a:t>lại</a:t>
            </a:r>
            <a:r>
              <a:rPr lang="en-US" sz="1800" i="1" dirty="0">
                <a:solidFill>
                  <a:srgbClr val="FF0000"/>
                </a:solidFill>
                <a:latin typeface="Arial-SGK-TV" pitchFamily="2" charset="0"/>
                <a:cs typeface="Arial-SGK-TV" pitchFamily="2" charset="0"/>
              </a:rPr>
              <a:t>: </a:t>
            </a:r>
            <a:r>
              <a:rPr lang="en-US" sz="1800" dirty="0">
                <a:solidFill>
                  <a:schemeClr val="tx1"/>
                </a:solidFill>
                <a:latin typeface="Arial-SGK-TV" pitchFamily="2" charset="0"/>
                <a:cs typeface="Arial-SGK-TV" pitchFamily="2" charset="0"/>
              </a:rPr>
              <a:t>quay </a:t>
            </a:r>
            <a:r>
              <a:rPr lang="en-US" sz="1800" dirty="0" err="1">
                <a:solidFill>
                  <a:schemeClr val="tx1"/>
                </a:solidFill>
                <a:latin typeface="Arial-SGK-TV" pitchFamily="2" charset="0"/>
                <a:cs typeface="Arial-SGK-TV" pitchFamily="2" charset="0"/>
              </a:rPr>
              <a:t>đầu</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nhìn</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về</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phía</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sau</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lưng</a:t>
            </a:r>
            <a:r>
              <a:rPr lang="en-US" sz="1800" dirty="0">
                <a:solidFill>
                  <a:schemeClr val="tx1"/>
                </a:solidFill>
                <a:latin typeface="Arial-SGK-TV" pitchFamily="2" charset="0"/>
                <a:cs typeface="Arial-SGK-TV" pitchFamily="2" charset="0"/>
              </a:rPr>
              <a:t> </a:t>
            </a:r>
            <a:r>
              <a:rPr lang="en-US" sz="1800" dirty="0" err="1">
                <a:solidFill>
                  <a:schemeClr val="tx1"/>
                </a:solidFill>
                <a:latin typeface="Arial-SGK-TV" pitchFamily="2" charset="0"/>
                <a:cs typeface="Arial-SGK-TV" pitchFamily="2" charset="0"/>
              </a:rPr>
              <a:t>mình</a:t>
            </a:r>
            <a:r>
              <a:rPr lang="en-US" sz="1800" dirty="0">
                <a:solidFill>
                  <a:schemeClr val="tx1"/>
                </a:solidFill>
                <a:latin typeface="Arial-SGK-TV" pitchFamily="2" charset="0"/>
                <a:cs typeface="Arial-SGK-TV" pitchFamily="2" charset="0"/>
              </a:rPr>
              <a:t>.</a:t>
            </a:r>
          </a:p>
        </p:txBody>
      </p:sp>
    </p:spTree>
    <p:extLst>
      <p:ext uri="{BB962C8B-B14F-4D97-AF65-F5344CB8AC3E}">
        <p14:creationId xmlns:p14="http://schemas.microsoft.com/office/powerpoint/2010/main" val="27407956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5720715"/>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400" dirty="0">
                <a:solidFill>
                  <a:schemeClr val="tx1"/>
                </a:solidFill>
                <a:latin typeface="Arial-SGK-TV" pitchFamily="2" charset="0"/>
                <a:ea typeface="Arial-Rounded" charset="0"/>
                <a:cs typeface="Arial-SGK-TV" pitchFamily="2" charset="0"/>
              </a:rPr>
              <a:t>ố</a:t>
            </a:r>
            <a:r>
              <a:rPr lang="vi-VN" sz="24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a:t>
            </a:r>
            <a:r>
              <a:rPr lang="vi-VN" sz="2400" dirty="0" err="1">
                <a:solidFill>
                  <a:schemeClr val="tx1"/>
                </a:solidFill>
                <a:latin typeface="Arial-SGK-TV" pitchFamily="2" charset="0"/>
                <a:ea typeface="Arial-Rounded" charset="0"/>
                <a:cs typeface="Arial-SGK-TV" pitchFamily="2" charset="0"/>
              </a:rPr>
              <a:t>cổng</a:t>
            </a:r>
            <a:r>
              <a:rPr lang="vi-VN" sz="2400" dirty="0">
                <a:solidFill>
                  <a:schemeClr val="tx1"/>
                </a:solidFill>
                <a:latin typeface="Arial-SGK-TV" pitchFamily="2" charset="0"/>
                <a:ea typeface="Arial-Rounded" charset="0"/>
                <a:cs typeface="Arial-SGK-TV" pitchFamily="2" charset="0"/>
              </a:rPr>
              <a:t> n</a:t>
            </a:r>
            <a:r>
              <a:rPr lang="en-US" sz="2400" dirty="0" err="1">
                <a:solidFill>
                  <a:schemeClr val="tx1"/>
                </a:solidFill>
                <a:latin typeface="Arial-SGK-TV" pitchFamily="2" charset="0"/>
                <a:ea typeface="Arial-Rounded" charset="0"/>
                <a:cs typeface="Arial-SGK-TV" pitchFamily="2" charset="0"/>
              </a:rPr>
              <a:t>ày</a:t>
            </a:r>
            <a:r>
              <a:rPr lang="vi-VN" sz="2400" dirty="0">
                <a:solidFill>
                  <a:schemeClr val="tx1"/>
                </a:solidFill>
                <a:latin typeface="Arial-SGK-TV" pitchFamily="2" charset="0"/>
                <a:ea typeface="Arial-Rounded" charset="0"/>
                <a:cs typeface="Arial-SGK-TV" pitchFamily="2" charset="0"/>
              </a:rPr>
              <a:t>. Nhìn kìa, trên cổng có lá cờ rất to".</a:t>
            </a:r>
            <a:endParaRPr lang="en-US" sz="2400" dirty="0">
              <a:solidFill>
                <a:schemeClr val="tx1"/>
              </a:solidFill>
              <a:latin typeface="Arial-SGK-TV" pitchFamily="2" charset="0"/>
              <a:ea typeface="Arial-Rounded" charset="0"/>
              <a:cs typeface="Arial-SGK-TV" pitchFamily="2" charset="0"/>
            </a:endParaRPr>
          </a:p>
          <a:p>
            <a:pPr algn="just"/>
            <a:r>
              <a:rPr lang="en-US" sz="2400" dirty="0">
                <a:latin typeface="Arial-SGK-TV" pitchFamily="2" charset="0"/>
                <a:ea typeface="Arial-Rounded" charset="0"/>
                <a:cs typeface="Arial-SGK-TV" pitchFamily="2" charset="0"/>
              </a:rPr>
              <a:t>	</a:t>
            </a:r>
            <a:r>
              <a:rPr lang="vi-VN" sz="2400" dirty="0">
                <a:solidFill>
                  <a:schemeClr val="tx1"/>
                </a:solidFill>
                <a:latin typeface="Arial-SGK-TV" pitchFamily="2" charset="0"/>
                <a:ea typeface="Arial-Rounded" charset="0"/>
                <a:cs typeface="Arial-SGK-TV" pitchFamily="2" charset="0"/>
              </a:rPr>
              <a:t>Công viên đ</a:t>
            </a:r>
            <a:r>
              <a:rPr lang="en-US" sz="2400" dirty="0">
                <a:solidFill>
                  <a:schemeClr val="tx1"/>
                </a:solidFill>
                <a:latin typeface="Arial-SGK-TV" pitchFamily="2" charset="0"/>
                <a:ea typeface="Arial-Rounded" charset="0"/>
                <a:cs typeface="Arial-SGK-TV" pitchFamily="2" charset="0"/>
              </a:rPr>
              <a:t>ẹ</a:t>
            </a:r>
            <a:r>
              <a:rPr lang="vi-VN" sz="2400" dirty="0">
                <a:solidFill>
                  <a:schemeClr val="tx1"/>
                </a:solidFill>
                <a:latin typeface="Arial-SGK-TV" pitchFamily="2" charset="0"/>
                <a:ea typeface="Arial-Rounded" charset="0"/>
                <a:cs typeface="Arial-SGK-TV" pitchFamily="2" charset="0"/>
              </a:rPr>
              <a:t>p qu</a:t>
            </a:r>
            <a:r>
              <a:rPr lang="en-US" sz="2400" dirty="0">
                <a:solidFill>
                  <a:schemeClr val="tx1"/>
                </a:solidFill>
                <a:latin typeface="Arial-SGK-TV" pitchFamily="2" charset="0"/>
                <a:ea typeface="Arial-Rounded" charset="0"/>
                <a:cs typeface="Arial-SGK-TV" pitchFamily="2" charset="0"/>
              </a:rPr>
              <a:t>á</a:t>
            </a:r>
            <a:r>
              <a:rPr lang="vi-VN" sz="2400" dirty="0">
                <a:solidFill>
                  <a:schemeClr val="tx1"/>
                </a:solidFill>
                <a:latin typeface="Arial-SGK-TV" pitchFamily="2" charset="0"/>
                <a:ea typeface="Arial-Rounded" charset="0"/>
                <a:cs typeface="Arial-SGK-TV" pitchFamily="2" charset="0"/>
              </a:rPr>
              <a:t>. Nam </a:t>
            </a:r>
            <a:r>
              <a:rPr lang="vi-VN" sz="2400" dirty="0" err="1">
                <a:solidFill>
                  <a:schemeClr val="tx1"/>
                </a:solidFill>
                <a:latin typeface="Arial-SGK-TV" pitchFamily="2" charset="0"/>
                <a:ea typeface="Arial-Rounded" charset="0"/>
                <a:cs typeface="Arial-SGK-TV" pitchFamily="2" charset="0"/>
              </a:rPr>
              <a:t>cứ</a:t>
            </a:r>
            <a:r>
              <a:rPr lang="vi-VN" sz="2400" dirty="0">
                <a:solidFill>
                  <a:schemeClr val="tx1"/>
                </a:solidFill>
                <a:latin typeface="Arial-SGK-TV" pitchFamily="2" charset="0"/>
                <a:ea typeface="Arial-Rounded" charset="0"/>
                <a:cs typeface="Arial-SGK-TV" pitchFamily="2" charset="0"/>
              </a:rPr>
              <a:t> m</a:t>
            </a:r>
            <a:r>
              <a:rPr lang="en-US" sz="2400" dirty="0" err="1">
                <a:solidFill>
                  <a:schemeClr val="tx1"/>
                </a:solidFill>
                <a:latin typeface="Arial-SGK-TV" pitchFamily="2" charset="0"/>
                <a:ea typeface="Arial-Rounded" charset="0"/>
                <a:cs typeface="Arial-SGK-TV" pitchFamily="2" charset="0"/>
              </a:rPr>
              <a:t>ải</a:t>
            </a:r>
            <a:r>
              <a:rPr lang="vi-VN" sz="2400" dirty="0">
                <a:solidFill>
                  <a:schemeClr val="tx1"/>
                </a:solidFill>
                <a:latin typeface="Arial-SGK-TV" pitchFamily="2" charset="0"/>
                <a:ea typeface="Arial-Rounded" charset="0"/>
                <a:cs typeface="Arial-SGK-TV" pitchFamily="2" charset="0"/>
              </a:rPr>
              <a:t> mê xem hết chỗ này đến chỗ khác. Lúc ngoảnh lợi thì không </a:t>
            </a:r>
            <a:r>
              <a:rPr lang="vi-VN" sz="2400" dirty="0" err="1">
                <a:solidFill>
                  <a:schemeClr val="tx1"/>
                </a:solidFill>
                <a:latin typeface="Arial-SGK-TV" pitchFamily="2" charset="0"/>
                <a:ea typeface="Arial-Rounded" charset="0"/>
                <a:cs typeface="Arial-SGK-TV" pitchFamily="2" charset="0"/>
              </a:rPr>
              <a:t>th</a:t>
            </a:r>
            <a:r>
              <a:rPr lang="en-GB" sz="2400" dirty="0">
                <a:solidFill>
                  <a:schemeClr val="tx1"/>
                </a:solidFill>
                <a:latin typeface="Arial-SGK-TV" pitchFamily="2" charset="0"/>
                <a:ea typeface="Arial-Rounded" charset="0"/>
                <a:cs typeface="Arial-SGK-TV" pitchFamily="2" charset="0"/>
              </a:rPr>
              <a:t>ấ</a:t>
            </a:r>
            <a:r>
              <a:rPr lang="vi-VN" sz="24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400" dirty="0" err="1">
                <a:solidFill>
                  <a:schemeClr val="tx1"/>
                </a:solidFill>
                <a:latin typeface="Arial-SGK-TV" pitchFamily="2" charset="0"/>
                <a:ea typeface="Arial-Rounded" charset="0"/>
                <a:cs typeface="Arial-SGK-TV" pitchFamily="2" charset="0"/>
              </a:rPr>
              <a:t>ợt</a:t>
            </a:r>
            <a:r>
              <a:rPr lang="vi-VN" sz="24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400" dirty="0">
              <a:solidFill>
                <a:schemeClr val="tx1"/>
              </a:solidFill>
              <a:latin typeface="Arial-SGK-TV" pitchFamily="2" charset="0"/>
              <a:ea typeface="Arial-Rounded" charset="0"/>
              <a:cs typeface="Arial-SGK-TV" pitchFamily="2" charset="0"/>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4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4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cxnSp>
        <p:nvCxnSpPr>
          <p:cNvPr id="3" name="Straight Connector 2">
            <a:extLst>
              <a:ext uri="{FF2B5EF4-FFF2-40B4-BE49-F238E27FC236}">
                <a16:creationId xmlns:a16="http://schemas.microsoft.com/office/drawing/2014/main" id="{10ED211F-763A-426A-BFED-0D3BB971D504}"/>
              </a:ext>
            </a:extLst>
          </p:cNvPr>
          <p:cNvCxnSpPr/>
          <p:nvPr/>
        </p:nvCxnSpPr>
        <p:spPr>
          <a:xfrm flipH="1">
            <a:off x="7024253" y="2161309"/>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522235C-1553-4CFD-AEC5-B170E778DDD6}"/>
              </a:ext>
            </a:extLst>
          </p:cNvPr>
          <p:cNvCxnSpPr/>
          <p:nvPr/>
        </p:nvCxnSpPr>
        <p:spPr>
          <a:xfrm flipH="1">
            <a:off x="8778239" y="2161309"/>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100791-C48A-461F-BFE3-C585FF1EC159}"/>
              </a:ext>
            </a:extLst>
          </p:cNvPr>
          <p:cNvCxnSpPr/>
          <p:nvPr/>
        </p:nvCxnSpPr>
        <p:spPr>
          <a:xfrm flipH="1">
            <a:off x="6043352" y="706582"/>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Lưu đồ: Đường kết nối 8">
            <a:extLst>
              <a:ext uri="{FF2B5EF4-FFF2-40B4-BE49-F238E27FC236}">
                <a16:creationId xmlns:a16="http://schemas.microsoft.com/office/drawing/2014/main" id="{5135E9E7-7EE8-497B-AF27-F1501F806F9D}"/>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10">
            <a:extLst>
              <a:ext uri="{FF2B5EF4-FFF2-40B4-BE49-F238E27FC236}">
                <a16:creationId xmlns:a16="http://schemas.microsoft.com/office/drawing/2014/main" id="{DA8A61B9-819C-4447-932A-2C4F14CD262E}"/>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5ACEA71A-910E-4392-B1EA-9612834EF9EC}"/>
              </a:ext>
            </a:extLst>
          </p:cNvPr>
          <p:cNvCxnSpPr/>
          <p:nvPr/>
        </p:nvCxnSpPr>
        <p:spPr>
          <a:xfrm flipH="1">
            <a:off x="4200697" y="2878975"/>
            <a:ext cx="91440" cy="315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5237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8716" y="2098459"/>
            <a:ext cx="5326568" cy="857250"/>
          </a:xfrm>
          <a:solidFill>
            <a:srgbClr val="FFC000"/>
          </a:solidFill>
        </p:spPr>
        <p:txBody>
          <a:bodyPr>
            <a:normAutofit/>
          </a:bodyPr>
          <a:lstStyle/>
          <a:p>
            <a:pPr algn="ctr"/>
            <a:r>
              <a:rPr lang="en-US" sz="4000" dirty="0" err="1">
                <a:latin typeface="Arial-Rounded" pitchFamily="34" charset="0"/>
                <a:ea typeface="Arial-Rounded" pitchFamily="34" charset="0"/>
                <a:cs typeface="Arial-Rounded" pitchFamily="34" charset="0"/>
              </a:rPr>
              <a:t>Ôn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và</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khởi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động</a:t>
            </a:r>
            <a:endParaRPr lang="en-US" sz="4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367080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21917" y="230136"/>
            <a:ext cx="8505646" cy="584775"/>
          </a:xfrm>
          <a:prstGeom prst="rect">
            <a:avLst/>
          </a:prstGeom>
        </p:spPr>
        <p:txBody>
          <a:bodyPr wrap="square">
            <a:spAutoFit/>
          </a:bodyPr>
          <a:lstStyle/>
          <a:p>
            <a:r>
              <a:rPr lang="en-US" altLang="zh-CN" sz="3200" dirty="0">
                <a:latin typeface="Arial-SGK-TV" pitchFamily="2" charset="0"/>
                <a:ea typeface="Arial-Rounded" panose="020B0500000000000000" pitchFamily="34" charset="-93"/>
                <a:cs typeface="Arial-SGK-TV" pitchFamily="2" charset="0"/>
                <a:sym typeface="+mn-lt"/>
              </a:rPr>
              <a:t>a. </a:t>
            </a:r>
            <a:r>
              <a:rPr lang="en-US" altLang="zh-CN" sz="3200" dirty="0" err="1">
                <a:latin typeface="Arial-SGK-TV" pitchFamily="2" charset="0"/>
                <a:ea typeface="Arial-Rounded" panose="020B0500000000000000" pitchFamily="34" charset="-93"/>
                <a:cs typeface="Arial-SGK-TV" pitchFamily="2" charset="0"/>
                <a:sym typeface="+mn-lt"/>
              </a:rPr>
              <a:t>Bố</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cho</a:t>
            </a:r>
            <a:r>
              <a:rPr lang="en-US" altLang="zh-CN" sz="3200" dirty="0">
                <a:latin typeface="Arial-SGK-TV" pitchFamily="2" charset="0"/>
                <a:ea typeface="Arial-Rounded" panose="020B0500000000000000" pitchFamily="34" charset="-93"/>
                <a:cs typeface="Arial-SGK-TV" pitchFamily="2" charset="0"/>
                <a:sym typeface="+mn-lt"/>
              </a:rPr>
              <a:t> Nam </a:t>
            </a:r>
            <a:r>
              <a:rPr lang="en-US" altLang="zh-CN" sz="3200" dirty="0" err="1">
                <a:latin typeface="Arial-SGK-TV" pitchFamily="2" charset="0"/>
                <a:ea typeface="Arial-Rounded" panose="020B0500000000000000" pitchFamily="34" charset="-93"/>
                <a:cs typeface="Arial-SGK-TV" pitchFamily="2" charset="0"/>
                <a:sym typeface="+mn-lt"/>
              </a:rPr>
              <a:t>và</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em</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đi</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đâu</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chơi</a:t>
            </a:r>
            <a:r>
              <a:rPr lang="en-US" altLang="zh-CN" sz="3200" dirty="0">
                <a:latin typeface="Arial-SGK-TV" pitchFamily="2" charset="0"/>
                <a:ea typeface="Arial-Rounded" panose="020B0500000000000000" pitchFamily="34" charset="-93"/>
                <a:cs typeface="Arial-SGK-TV" pitchFamily="2" charset="0"/>
                <a:sym typeface="+mn-lt"/>
              </a:rPr>
              <a:t>?</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21917" y="814911"/>
            <a:ext cx="8505646" cy="1077218"/>
          </a:xfrm>
          <a:prstGeom prst="rect">
            <a:avLst/>
          </a:prstGeom>
        </p:spPr>
        <p:txBody>
          <a:bodyPr wrap="square">
            <a:spAutoFit/>
          </a:bodyPr>
          <a:lstStyle/>
          <a:p>
            <a:r>
              <a:rPr lang="en-US" altLang="zh-CN" sz="3200" dirty="0">
                <a:latin typeface="Arial-SGK-TV" pitchFamily="2" charset="0"/>
                <a:ea typeface="Arial-Rounded" panose="020B0500000000000000" pitchFamily="34" charset="-93"/>
                <a:cs typeface="Arial-SGK-TV" pitchFamily="2" charset="0"/>
                <a:sym typeface="+mn-lt"/>
              </a:rPr>
              <a:t>b. </a:t>
            </a:r>
            <a:r>
              <a:rPr lang="en-US" altLang="zh-CN" sz="3200" dirty="0" err="1">
                <a:latin typeface="Arial-SGK-TV" pitchFamily="2" charset="0"/>
                <a:ea typeface="Arial-Rounded" panose="020B0500000000000000" pitchFamily="34" charset="-93"/>
                <a:cs typeface="Arial-SGK-TV" pitchFamily="2" charset="0"/>
                <a:sym typeface="+mn-lt"/>
              </a:rPr>
              <a:t>Khi</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vào</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cổng</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bố</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dặn</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hai</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anh</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em</a:t>
            </a:r>
            <a:r>
              <a:rPr lang="en-US" altLang="zh-CN" sz="3200" dirty="0">
                <a:latin typeface="Arial-SGK-TV" pitchFamily="2" charset="0"/>
                <a:ea typeface="Arial-Rounded" panose="020B0500000000000000" pitchFamily="34" charset="-93"/>
                <a:cs typeface="Arial-SGK-TV" pitchFamily="2" charset="0"/>
                <a:sym typeface="+mn-lt"/>
              </a:rPr>
              <a:t> Nam </a:t>
            </a:r>
            <a:r>
              <a:rPr lang="en-US" altLang="zh-CN" sz="3200" dirty="0" err="1">
                <a:latin typeface="Arial-SGK-TV" pitchFamily="2" charset="0"/>
                <a:ea typeface="Arial-Rounded" panose="020B0500000000000000" pitchFamily="34" charset="-93"/>
                <a:cs typeface="Arial-SGK-TV" pitchFamily="2" charset="0"/>
                <a:sym typeface="+mn-lt"/>
              </a:rPr>
              <a:t>thế</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nào</a:t>
            </a:r>
            <a:r>
              <a:rPr lang="en-US" altLang="zh-CN" sz="3200" dirty="0">
                <a:latin typeface="Arial-SGK-TV" pitchFamily="2" charset="0"/>
                <a:ea typeface="Arial-Rounded" panose="020B0500000000000000" pitchFamily="34" charset="-93"/>
                <a:cs typeface="Arial-SGK-TV" pitchFamily="2" charset="0"/>
                <a:sym typeface="+mn-lt"/>
              </a:rPr>
              <a:t>?</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86538" y="1713891"/>
            <a:ext cx="8505646" cy="584775"/>
          </a:xfrm>
          <a:prstGeom prst="rect">
            <a:avLst/>
          </a:prstGeom>
        </p:spPr>
        <p:txBody>
          <a:bodyPr wrap="square">
            <a:spAutoFit/>
          </a:bodyPr>
          <a:lstStyle/>
          <a:p>
            <a:r>
              <a:rPr lang="en-US" altLang="zh-CN" sz="3200" dirty="0">
                <a:latin typeface="Arial-SGK-TV" pitchFamily="2" charset="0"/>
                <a:ea typeface="Arial-Rounded" panose="020B0500000000000000" pitchFamily="34" charset="-93"/>
                <a:cs typeface="Arial-SGK-TV" pitchFamily="2" charset="0"/>
                <a:sym typeface="+mn-lt"/>
              </a:rPr>
              <a:t>c. </a:t>
            </a:r>
            <a:r>
              <a:rPr lang="en-US" altLang="zh-CN" sz="3200" dirty="0" err="1">
                <a:latin typeface="Arial-SGK-TV" pitchFamily="2" charset="0"/>
                <a:ea typeface="Arial-Rounded" panose="020B0500000000000000" pitchFamily="34" charset="-93"/>
                <a:cs typeface="Arial-SGK-TV" pitchFamily="2" charset="0"/>
                <a:sym typeface="+mn-lt"/>
              </a:rPr>
              <a:t>Nhớ</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lời</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bố</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dặn</a:t>
            </a:r>
            <a:r>
              <a:rPr lang="en-US" altLang="zh-CN" sz="3200" dirty="0">
                <a:latin typeface="Arial-SGK-TV" pitchFamily="2" charset="0"/>
                <a:ea typeface="Arial-Rounded" panose="020B0500000000000000" pitchFamily="34" charset="-93"/>
                <a:cs typeface="Arial-SGK-TV" pitchFamily="2" charset="0"/>
                <a:sym typeface="+mn-lt"/>
              </a:rPr>
              <a:t>, Nam </a:t>
            </a:r>
            <a:r>
              <a:rPr lang="en-US" altLang="zh-CN" sz="3200" dirty="0" err="1">
                <a:latin typeface="Arial-SGK-TV" pitchFamily="2" charset="0"/>
                <a:ea typeface="Arial-Rounded" panose="020B0500000000000000" pitchFamily="34" charset="-93"/>
                <a:cs typeface="Arial-SGK-TV" pitchFamily="2" charset="0"/>
                <a:sym typeface="+mn-lt"/>
              </a:rPr>
              <a:t>đã</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làm</a:t>
            </a:r>
            <a:r>
              <a:rPr lang="en-US" altLang="zh-CN" sz="3200" dirty="0">
                <a:latin typeface="Arial-SGK-TV" pitchFamily="2" charset="0"/>
                <a:ea typeface="Arial-Rounded" panose="020B0500000000000000" pitchFamily="34" charset="-93"/>
                <a:cs typeface="Arial-SGK-TV" pitchFamily="2" charset="0"/>
                <a:sym typeface="+mn-lt"/>
              </a:rPr>
              <a:t> </a:t>
            </a:r>
            <a:r>
              <a:rPr lang="en-US" altLang="zh-CN" sz="3200" dirty="0" err="1">
                <a:latin typeface="Arial-SGK-TV" pitchFamily="2" charset="0"/>
                <a:ea typeface="Arial-Rounded" panose="020B0500000000000000" pitchFamily="34" charset="-93"/>
                <a:cs typeface="Arial-SGK-TV" pitchFamily="2" charset="0"/>
                <a:sym typeface="+mn-lt"/>
              </a:rPr>
              <a:t>gì</a:t>
            </a:r>
            <a:r>
              <a:rPr lang="en-US" altLang="zh-CN" sz="3200" dirty="0">
                <a:latin typeface="Arial-SGK-TV" pitchFamily="2" charset="0"/>
                <a:ea typeface="Arial-Rounded" panose="020B0500000000000000" pitchFamily="34" charset="-93"/>
                <a:cs typeface="Arial-SGK-TV" pitchFamily="2" charset="0"/>
                <a:sym typeface="+mn-lt"/>
              </a:rPr>
              <a:t>?</a:t>
            </a:r>
            <a:endParaRPr lang="zh-CN" altLang="en-US" sz="3200" dirty="0">
              <a:latin typeface="Arial-SGK-TV" pitchFamily="2" charset="0"/>
              <a:ea typeface="Arial-Rounded" panose="020B0500000000000000" pitchFamily="34" charset="-93"/>
              <a:cs typeface="Arial-SGK-TV" pitchFamily="2" charset="0"/>
              <a:sym typeface="+mn-lt"/>
            </a:endParaRPr>
          </a:p>
        </p:txBody>
      </p:sp>
      <p:pic>
        <p:nvPicPr>
          <p:cNvPr id="8" name="Shape 488"/>
          <p:cNvPicPr/>
          <p:nvPr/>
        </p:nvPicPr>
        <p:blipFill rotWithShape="1">
          <a:blip r:embed="rId2"/>
          <a:srcRect t="69997" b="3807"/>
          <a:stretch/>
        </p:blipFill>
        <p:spPr bwMode="auto">
          <a:xfrm>
            <a:off x="600296" y="2445007"/>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421917" y="230136"/>
            <a:ext cx="8505646"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a. </a:t>
            </a:r>
            <a:r>
              <a:rPr lang="en-US" altLang="zh-CN" sz="2800" dirty="0" err="1">
                <a:latin typeface="Arial-SGK-TV" pitchFamily="2" charset="0"/>
                <a:ea typeface="Arial-Rounded" panose="020B0500000000000000" pitchFamily="34" charset="-93"/>
                <a:cs typeface="Arial-SGK-TV" pitchFamily="2" charset="0"/>
                <a:sym typeface="+mn-lt"/>
              </a:rPr>
              <a:t>Bố</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cho</a:t>
            </a:r>
            <a:r>
              <a:rPr lang="en-US" altLang="zh-CN" sz="2800" dirty="0">
                <a:latin typeface="Arial-SGK-TV" pitchFamily="2" charset="0"/>
                <a:ea typeface="Arial-Rounded" panose="020B0500000000000000" pitchFamily="34" charset="-93"/>
                <a:cs typeface="Arial-SGK-TV" pitchFamily="2" charset="0"/>
                <a:sym typeface="+mn-lt"/>
              </a:rPr>
              <a:t> Nam </a:t>
            </a:r>
            <a:r>
              <a:rPr lang="en-US" altLang="zh-CN" sz="2800" dirty="0" err="1">
                <a:latin typeface="Arial-SGK-TV" pitchFamily="2" charset="0"/>
                <a:ea typeface="Arial-Rounded" panose="020B0500000000000000" pitchFamily="34" charset="-93"/>
                <a:cs typeface="Arial-SGK-TV" pitchFamily="2" charset="0"/>
                <a:sym typeface="+mn-lt"/>
              </a:rPr>
              <a:t>và</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em</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đi</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đâu</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chơi</a:t>
            </a:r>
            <a:r>
              <a:rPr lang="en-US" altLang="zh-CN" sz="2800" dirty="0">
                <a:latin typeface="Arial-SGK-TV" pitchFamily="2" charset="0"/>
                <a:ea typeface="Arial-Rounded" panose="020B0500000000000000" pitchFamily="34" charset="-93"/>
                <a:cs typeface="Arial-SGK-TV" pitchFamily="2" charset="0"/>
                <a:sym typeface="+mn-lt"/>
              </a:rPr>
              <a:t>?</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3" name="矩形 8">
            <a:extLst>
              <a:ext uri="{FF2B5EF4-FFF2-40B4-BE49-F238E27FC236}">
                <a16:creationId xmlns:a16="http://schemas.microsoft.com/office/drawing/2014/main" id="{D97AFF8F-506F-4519-A1B5-52D97C6C130F}"/>
              </a:ext>
            </a:extLst>
          </p:cNvPr>
          <p:cNvSpPr/>
          <p:nvPr/>
        </p:nvSpPr>
        <p:spPr>
          <a:xfrm>
            <a:off x="421917" y="1399686"/>
            <a:ext cx="8505646"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b. </a:t>
            </a:r>
            <a:r>
              <a:rPr lang="en-US" altLang="zh-CN" sz="2800" dirty="0" err="1">
                <a:latin typeface="Arial-SGK-TV" pitchFamily="2" charset="0"/>
                <a:ea typeface="Arial-Rounded" panose="020B0500000000000000" pitchFamily="34" charset="-93"/>
                <a:cs typeface="Arial-SGK-TV" pitchFamily="2" charset="0"/>
                <a:sym typeface="+mn-lt"/>
              </a:rPr>
              <a:t>Khi</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vào</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cổng</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bố</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dặn</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hai</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anh</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em</a:t>
            </a:r>
            <a:r>
              <a:rPr lang="en-US" altLang="zh-CN" sz="2800" dirty="0">
                <a:latin typeface="Arial-SGK-TV" pitchFamily="2" charset="0"/>
                <a:ea typeface="Arial-Rounded" panose="020B0500000000000000" pitchFamily="34" charset="-93"/>
                <a:cs typeface="Arial-SGK-TV" pitchFamily="2" charset="0"/>
                <a:sym typeface="+mn-lt"/>
              </a:rPr>
              <a:t> Nam </a:t>
            </a:r>
            <a:r>
              <a:rPr lang="en-US" altLang="zh-CN" sz="2800" dirty="0" err="1">
                <a:latin typeface="Arial-SGK-TV" pitchFamily="2" charset="0"/>
                <a:ea typeface="Arial-Rounded" panose="020B0500000000000000" pitchFamily="34" charset="-93"/>
                <a:cs typeface="Arial-SGK-TV" pitchFamily="2" charset="0"/>
                <a:sym typeface="+mn-lt"/>
              </a:rPr>
              <a:t>thế</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nào</a:t>
            </a:r>
            <a:r>
              <a:rPr lang="en-US" altLang="zh-CN" sz="2800" dirty="0">
                <a:latin typeface="Arial-SGK-TV" pitchFamily="2" charset="0"/>
                <a:ea typeface="Arial-Rounded" panose="020B0500000000000000" pitchFamily="34" charset="-93"/>
                <a:cs typeface="Arial-SGK-TV" pitchFamily="2" charset="0"/>
                <a:sym typeface="+mn-lt"/>
              </a:rPr>
              <a:t>?</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4" name="矩形 8">
            <a:extLst>
              <a:ext uri="{FF2B5EF4-FFF2-40B4-BE49-F238E27FC236}">
                <a16:creationId xmlns:a16="http://schemas.microsoft.com/office/drawing/2014/main" id="{BEF69370-038A-4CCC-B259-2DF7CD5468DF}"/>
              </a:ext>
            </a:extLst>
          </p:cNvPr>
          <p:cNvSpPr/>
          <p:nvPr/>
        </p:nvSpPr>
        <p:spPr>
          <a:xfrm>
            <a:off x="421917" y="3000123"/>
            <a:ext cx="8505646"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c. </a:t>
            </a:r>
            <a:r>
              <a:rPr lang="en-US" altLang="zh-CN" sz="2800" dirty="0" err="1">
                <a:latin typeface="Arial-SGK-TV" pitchFamily="2" charset="0"/>
                <a:ea typeface="Arial-Rounded" panose="020B0500000000000000" pitchFamily="34" charset="-93"/>
                <a:cs typeface="Arial-SGK-TV" pitchFamily="2" charset="0"/>
                <a:sym typeface="+mn-lt"/>
              </a:rPr>
              <a:t>Nhớ</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lời</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bố</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dặn</a:t>
            </a:r>
            <a:r>
              <a:rPr lang="en-US" altLang="zh-CN" sz="2800" dirty="0">
                <a:latin typeface="Arial-SGK-TV" pitchFamily="2" charset="0"/>
                <a:ea typeface="Arial-Rounded" panose="020B0500000000000000" pitchFamily="34" charset="-93"/>
                <a:cs typeface="Arial-SGK-TV" pitchFamily="2" charset="0"/>
                <a:sym typeface="+mn-lt"/>
              </a:rPr>
              <a:t>, Nam </a:t>
            </a:r>
            <a:r>
              <a:rPr lang="en-US" altLang="zh-CN" sz="2800" dirty="0" err="1">
                <a:latin typeface="Arial-SGK-TV" pitchFamily="2" charset="0"/>
                <a:ea typeface="Arial-Rounded" panose="020B0500000000000000" pitchFamily="34" charset="-93"/>
                <a:cs typeface="Arial-SGK-TV" pitchFamily="2" charset="0"/>
                <a:sym typeface="+mn-lt"/>
              </a:rPr>
              <a:t>đã</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làm</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gì</a:t>
            </a:r>
            <a:r>
              <a:rPr lang="en-US" altLang="zh-CN" sz="2800" dirty="0">
                <a:latin typeface="Arial-SGK-TV" pitchFamily="2" charset="0"/>
                <a:ea typeface="Arial-Rounded" panose="020B0500000000000000" pitchFamily="34" charset="-93"/>
                <a:cs typeface="Arial-SGK-TV" pitchFamily="2" charset="0"/>
                <a:sym typeface="+mn-lt"/>
              </a:rPr>
              <a:t>?</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DAECB3AA-DE44-4B2E-8E42-EC1E254E3EC5}"/>
              </a:ext>
            </a:extLst>
          </p:cNvPr>
          <p:cNvSpPr/>
          <p:nvPr/>
        </p:nvSpPr>
        <p:spPr>
          <a:xfrm>
            <a:off x="421917" y="814911"/>
            <a:ext cx="8505646" cy="523220"/>
          </a:xfrm>
          <a:prstGeom prst="rect">
            <a:avLst/>
          </a:prstGeom>
        </p:spPr>
        <p:txBody>
          <a:bodyPr wrap="square">
            <a:spAutoFit/>
          </a:bodyPr>
          <a:lstStyle/>
          <a:p>
            <a:r>
              <a:rPr lang="en-US" altLang="zh-CN" sz="2800">
                <a:solidFill>
                  <a:srgbClr val="FF0000"/>
                </a:solidFill>
                <a:latin typeface="Arial-SGK-TV" pitchFamily="2" charset="0"/>
                <a:ea typeface="Arial-Rounded" panose="020B0500000000000000" pitchFamily="34" charset="-93"/>
                <a:cs typeface="Arial-SGK-TV" pitchFamily="2" charset="0"/>
                <a:sym typeface="+mn-lt"/>
              </a:rPr>
              <a:t>Bố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cho</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Nam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và</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em</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err="1">
                <a:solidFill>
                  <a:srgbClr val="FF0000"/>
                </a:solidFill>
                <a:latin typeface="Arial-SGK-TV" pitchFamily="2" charset="0"/>
                <a:ea typeface="Arial-Rounded" panose="020B0500000000000000" pitchFamily="34" charset="-93"/>
                <a:cs typeface="Arial-SGK-TV" pitchFamily="2" charset="0"/>
                <a:sym typeface="+mn-lt"/>
              </a:rPr>
              <a:t>đi</a:t>
            </a:r>
            <a:r>
              <a:rPr lang="en-US" altLang="zh-CN" sz="2800">
                <a:solidFill>
                  <a:srgbClr val="FF0000"/>
                </a:solidFill>
                <a:latin typeface="Arial-SGK-TV" pitchFamily="2" charset="0"/>
                <a:ea typeface="Arial-Rounded" panose="020B0500000000000000" pitchFamily="34" charset="-93"/>
                <a:cs typeface="Arial-SGK-TV" pitchFamily="2" charset="0"/>
                <a:sym typeface="+mn-lt"/>
              </a:rPr>
              <a:t> chơi ở công viên.</a:t>
            </a:r>
            <a:endParaRPr lang="zh-CN" altLang="en-US" sz="28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D97AFF8F-506F-4519-A1B5-52D97C6C130F}"/>
              </a:ext>
            </a:extLst>
          </p:cNvPr>
          <p:cNvSpPr/>
          <p:nvPr/>
        </p:nvSpPr>
        <p:spPr>
          <a:xfrm>
            <a:off x="421917" y="1984461"/>
            <a:ext cx="8505646" cy="954107"/>
          </a:xfrm>
          <a:prstGeom prst="rect">
            <a:avLst/>
          </a:prstGeom>
        </p:spPr>
        <p:txBody>
          <a:bodyPr wrap="square">
            <a:spAutoFit/>
          </a:bodyPr>
          <a:lstStyle/>
          <a:p>
            <a:r>
              <a:rPr lang="en-US" altLang="zh-CN" sz="2800">
                <a:solidFill>
                  <a:srgbClr val="FF0000"/>
                </a:solidFill>
                <a:latin typeface="Arial-SGK-TV" pitchFamily="2" charset="0"/>
                <a:ea typeface="Arial-Rounded" panose="020B0500000000000000" pitchFamily="34" charset="-93"/>
                <a:cs typeface="Arial-SGK-TV" pitchFamily="2" charset="0"/>
                <a:sym typeface="+mn-lt"/>
              </a:rPr>
              <a:t>Khi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vào</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cổng</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bố</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dặn</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hai</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anh</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err="1">
                <a:solidFill>
                  <a:srgbClr val="FF0000"/>
                </a:solidFill>
                <a:latin typeface="Arial-SGK-TV" pitchFamily="2" charset="0"/>
                <a:ea typeface="Arial-Rounded" panose="020B0500000000000000" pitchFamily="34" charset="-93"/>
                <a:cs typeface="Arial-SGK-TV" pitchFamily="2" charset="0"/>
                <a:sym typeface="+mn-lt"/>
              </a:rPr>
              <a:t>em</a:t>
            </a:r>
            <a:r>
              <a:rPr lang="en-US" altLang="zh-CN" sz="2800">
                <a:solidFill>
                  <a:srgbClr val="FF0000"/>
                </a:solidFill>
                <a:latin typeface="Arial-SGK-TV" pitchFamily="2" charset="0"/>
                <a:ea typeface="Arial-Rounded" panose="020B0500000000000000" pitchFamily="34" charset="-93"/>
                <a:cs typeface="Arial-SGK-TV" pitchFamily="2" charset="0"/>
                <a:sym typeface="+mn-lt"/>
              </a:rPr>
              <a:t> Nam nếu không may bị lạc thì nhớ đi ra cổng có lá cờ.</a:t>
            </a:r>
            <a:endParaRPr lang="zh-CN" altLang="en-US" sz="28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7" name="矩形 8">
            <a:extLst>
              <a:ext uri="{FF2B5EF4-FFF2-40B4-BE49-F238E27FC236}">
                <a16:creationId xmlns:a16="http://schemas.microsoft.com/office/drawing/2014/main" id="{BEF69370-038A-4CCC-B259-2DF7CD5468DF}"/>
              </a:ext>
            </a:extLst>
          </p:cNvPr>
          <p:cNvSpPr/>
          <p:nvPr/>
        </p:nvSpPr>
        <p:spPr>
          <a:xfrm>
            <a:off x="421917" y="3523343"/>
            <a:ext cx="8505646" cy="954107"/>
          </a:xfrm>
          <a:prstGeom prst="rect">
            <a:avLst/>
          </a:prstGeom>
        </p:spPr>
        <p:txBody>
          <a:bodyPr wrap="square">
            <a:spAutoFit/>
          </a:bodyPr>
          <a:lstStyle/>
          <a:p>
            <a:r>
              <a:rPr lang="en-US" altLang="zh-CN" sz="2800">
                <a:solidFill>
                  <a:srgbClr val="FF0000"/>
                </a:solidFill>
                <a:latin typeface="Arial-SGK-TV" pitchFamily="2" charset="0"/>
                <a:ea typeface="Arial-Rounded" panose="020B0500000000000000" pitchFamily="34" charset="-93"/>
                <a:cs typeface="Arial-SGK-TV" pitchFamily="2" charset="0"/>
                <a:sym typeface="+mn-lt"/>
              </a:rPr>
              <a:t>Nhớ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lời</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bố</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FF0000"/>
                </a:solidFill>
                <a:latin typeface="Arial-SGK-TV" pitchFamily="2" charset="0"/>
                <a:ea typeface="Arial-Rounded" panose="020B0500000000000000" pitchFamily="34" charset="-93"/>
                <a:cs typeface="Arial-SGK-TV" pitchFamily="2" charset="0"/>
                <a:sym typeface="+mn-lt"/>
              </a:rPr>
              <a:t>dặn</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800">
                <a:solidFill>
                  <a:srgbClr val="FF0000"/>
                </a:solidFill>
                <a:latin typeface="Arial-SGK-TV" pitchFamily="2" charset="0"/>
                <a:ea typeface="Arial-Rounded" panose="020B0500000000000000" pitchFamily="34" charset="-93"/>
                <a:cs typeface="Arial-SGK-TV" pitchFamily="2" charset="0"/>
                <a:sym typeface="+mn-lt"/>
              </a:rPr>
              <a:t>Nam đi theo hướng tấm biển chỉ đường để đi ra cổng.</a:t>
            </a:r>
            <a:endParaRPr lang="zh-CN" altLang="en-US" sz="2800" dirty="0">
              <a:solidFill>
                <a:srgbClr val="FF000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2240137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58484" y="584078"/>
            <a:ext cx="7794400" cy="646331"/>
          </a:xfrm>
          <a:prstGeom prst="rect">
            <a:avLst/>
          </a:prstGeom>
        </p:spPr>
        <p:txBody>
          <a:bodyPr wrap="square">
            <a:spAutoFit/>
          </a:bodyPr>
          <a:lstStyle/>
          <a:p>
            <a:pPr algn="ctr"/>
            <a:r>
              <a:rPr lang="en-US" altLang="zh-CN" sz="3600" dirty="0" err="1">
                <a:latin typeface="Arial-SGK-TV" pitchFamily="2" charset="0"/>
                <a:ea typeface="Arial-Rounded" panose="020B0500000000000000" pitchFamily="34" charset="-93"/>
                <a:cs typeface="Arial-SGK-TV" pitchFamily="2" charset="0"/>
                <a:sym typeface="+mn-lt"/>
              </a:rPr>
              <a:t>Viết</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câu</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trả</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lời</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cho</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câu</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hỏi</a:t>
            </a:r>
            <a:r>
              <a:rPr lang="en-US" altLang="zh-CN" sz="3600" dirty="0">
                <a:latin typeface="Arial-SGK-TV" pitchFamily="2" charset="0"/>
                <a:ea typeface="Arial-Rounded" panose="020B0500000000000000" pitchFamily="34" charset="-93"/>
                <a:cs typeface="Arial-SGK-TV" pitchFamily="2" charset="0"/>
                <a:sym typeface="+mn-lt"/>
              </a:rPr>
              <a:t> a ở </a:t>
            </a:r>
            <a:r>
              <a:rPr lang="en-US" altLang="zh-CN" sz="3600" dirty="0" err="1">
                <a:latin typeface="Arial-SGK-TV" pitchFamily="2" charset="0"/>
                <a:ea typeface="Arial-Rounded" panose="020B0500000000000000" pitchFamily="34" charset="-93"/>
                <a:cs typeface="Arial-SGK-TV" pitchFamily="2" charset="0"/>
                <a:sym typeface="+mn-lt"/>
              </a:rPr>
              <a:t>mục</a:t>
            </a:r>
            <a:r>
              <a:rPr lang="en-US" altLang="zh-CN" sz="3600" dirty="0">
                <a:latin typeface="Arial-SGK-TV" pitchFamily="2" charset="0"/>
                <a:ea typeface="Arial-Rounded" panose="020B0500000000000000" pitchFamily="34" charset="-93"/>
                <a:cs typeface="Arial-SGK-TV" pitchFamily="2" charset="0"/>
                <a:sym typeface="+mn-lt"/>
              </a:rPr>
              <a:t> 3</a:t>
            </a:r>
            <a:endParaRPr lang="zh-CN" altLang="en-US" sz="3600" b="1" dirty="0">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77722" y="1760578"/>
            <a:ext cx="5829888" cy="707886"/>
          </a:xfrm>
          <a:prstGeom prst="rect">
            <a:avLst/>
          </a:prstGeom>
        </p:spPr>
        <p:txBody>
          <a:bodyPr wrap="square">
            <a:spAutoFit/>
          </a:bodyPr>
          <a:lstStyle/>
          <a:p>
            <a:r>
              <a:rPr lang="en-US" altLang="zh-CN" sz="4000" dirty="0" err="1">
                <a:latin typeface="Arial-SGK-TV" pitchFamily="2" charset="0"/>
                <a:ea typeface="Arial-Rounded" panose="020B0500000000000000" pitchFamily="34" charset="-93"/>
                <a:cs typeface="Arial-SGK-TV" pitchFamily="2" charset="0"/>
                <a:sym typeface="+mn-lt"/>
              </a:rPr>
              <a:t>Bố</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cho</a:t>
            </a:r>
            <a:r>
              <a:rPr lang="en-US" altLang="zh-CN" sz="4000" dirty="0">
                <a:latin typeface="Arial-SGK-TV" pitchFamily="2" charset="0"/>
                <a:ea typeface="Arial-Rounded" panose="020B0500000000000000" pitchFamily="34" charset="-93"/>
                <a:cs typeface="Arial-SGK-TV" pitchFamily="2" charset="0"/>
                <a:sym typeface="+mn-lt"/>
              </a:rPr>
              <a:t> Nam </a:t>
            </a:r>
            <a:r>
              <a:rPr lang="en-US" altLang="zh-CN" sz="4000" dirty="0" err="1">
                <a:latin typeface="Arial-SGK-TV" pitchFamily="2" charset="0"/>
                <a:ea typeface="Arial-Rounded" panose="020B0500000000000000" pitchFamily="34" charset="-93"/>
                <a:cs typeface="Arial-SGK-TV" pitchFamily="2" charset="0"/>
                <a:sym typeface="+mn-lt"/>
              </a:rPr>
              <a:t>và</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em</a:t>
            </a:r>
            <a:endParaRPr lang="zh-CN" altLang="en-US" sz="4000" b="1" dirty="0">
              <a:latin typeface="Arial-SGK-TV" pitchFamily="2" charset="0"/>
              <a:ea typeface="Arial-Rounded" panose="020B0500000000000000" pitchFamily="34" charset="-93"/>
              <a:cs typeface="Arial-SGK-TV" pitchFamily="2" charset="0"/>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406822" y="1705200"/>
            <a:ext cx="3226388" cy="707886"/>
          </a:xfrm>
          <a:prstGeom prst="rect">
            <a:avLst/>
          </a:prstGeom>
        </p:spPr>
        <p:txBody>
          <a:bodyPr wrap="square">
            <a:spAutoFit/>
          </a:bodyPr>
          <a:lstStyle/>
          <a:p>
            <a:r>
              <a:rPr lang="en-US" altLang="zh-CN" sz="4000">
                <a:latin typeface="Arial-SGK-TV" pitchFamily="2" charset="0"/>
                <a:ea typeface="Arial-Rounded" panose="020B0500000000000000" pitchFamily="34" charset="-93"/>
                <a:cs typeface="Arial-SGK-TV" pitchFamily="2" charset="0"/>
                <a:sym typeface="+mn-lt"/>
              </a:rPr>
              <a:t> (…).</a:t>
            </a:r>
            <a:endParaRPr lang="zh-CN" altLang="en-US" sz="4000" b="1" dirty="0">
              <a:latin typeface="Arial-SGK-TV" pitchFamily="2" charset="0"/>
              <a:ea typeface="Arial-Rounded" panose="020B0500000000000000" pitchFamily="34" charset="-93"/>
              <a:cs typeface="Arial-SGK-TV" pitchFamily="2" charset="0"/>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601269" y="1760578"/>
            <a:ext cx="4438282" cy="707886"/>
          </a:xfrm>
          <a:prstGeom prst="rect">
            <a:avLst/>
          </a:prstGeom>
        </p:spPr>
        <p:txBody>
          <a:bodyPr wrap="square">
            <a:spAutoFit/>
          </a:bodyPr>
          <a:lstStyle/>
          <a:p>
            <a:r>
              <a:rPr lang="en-US" altLang="zh-CN" sz="4000" err="1">
                <a:solidFill>
                  <a:srgbClr val="0070C0"/>
                </a:solidFill>
                <a:latin typeface="Arial-SGK-TV" pitchFamily="2" charset="0"/>
                <a:ea typeface="Arial-Rounded" panose="020B0500000000000000" pitchFamily="34" charset="-93"/>
                <a:cs typeface="Arial-SGK-TV" pitchFamily="2" charset="0"/>
                <a:sym typeface="+mn-lt"/>
              </a:rPr>
              <a:t>đi</a:t>
            </a:r>
            <a:r>
              <a:rPr lang="en-US" altLang="zh-CN" sz="4000">
                <a:solidFill>
                  <a:srgbClr val="0070C0"/>
                </a:solidFill>
                <a:latin typeface="Arial-SGK-TV" pitchFamily="2" charset="0"/>
                <a:ea typeface="Arial-Rounded" panose="020B0500000000000000" pitchFamily="34" charset="-93"/>
                <a:cs typeface="Arial-SGK-TV" pitchFamily="2" charset="0"/>
                <a:sym typeface="+mn-lt"/>
              </a:rPr>
              <a:t> chơi ở công </a:t>
            </a:r>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viên</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a:t>
            </a:r>
            <a:endParaRPr lang="zh-CN" altLang="en-US" sz="4000" b="1" dirty="0">
              <a:solidFill>
                <a:srgbClr val="0070C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33" y="1344446"/>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7815" y="1835078"/>
            <a:ext cx="8523073" cy="630942"/>
          </a:xfrm>
          <a:prstGeom prst="rect">
            <a:avLst/>
          </a:prstGeom>
        </p:spPr>
        <p:txBody>
          <a:bodyPr wrap="square">
            <a:spAutoFit/>
          </a:bodyPr>
          <a:lstStyle/>
          <a:p>
            <a:pPr algn="just"/>
            <a:r>
              <a:rPr lang="vi-VN" sz="3500" b="1">
                <a:solidFill>
                  <a:srgbClr val="7030A0"/>
                </a:solidFill>
                <a:latin typeface="HP001 4 hàng" pitchFamily="34" charset="0"/>
              </a:rPr>
              <a:t>  </a:t>
            </a:r>
            <a:r>
              <a:rPr lang="en-US" sz="3500" b="1">
                <a:solidFill>
                  <a:srgbClr val="7030A0"/>
                </a:solidFill>
                <a:latin typeface="HP001 4 hàng" pitchFamily="34" charset="0"/>
              </a:rPr>
              <a:t>Bố cho Nam và em đi chơi ở công viên.</a:t>
            </a:r>
          </a:p>
        </p:txBody>
      </p:sp>
    </p:spTree>
    <p:extLst>
      <p:ext uri="{BB962C8B-B14F-4D97-AF65-F5344CB8AC3E}">
        <p14:creationId xmlns:p14="http://schemas.microsoft.com/office/powerpoint/2010/main" val="21558961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462" t="2013" r="3100" b="1431"/>
          <a:stretch/>
        </p:blipFill>
        <p:spPr>
          <a:xfrm rot="16200000">
            <a:off x="1769807" y="-1071719"/>
            <a:ext cx="5348749" cy="7295538"/>
          </a:xfrm>
          <a:prstGeom prst="rect">
            <a:avLst/>
          </a:prstGeom>
        </p:spPr>
      </p:pic>
    </p:spTree>
    <p:extLst>
      <p:ext uri="{BB962C8B-B14F-4D97-AF65-F5344CB8AC3E}">
        <p14:creationId xmlns:p14="http://schemas.microsoft.com/office/powerpoint/2010/main" val="8523904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5858" y="1312817"/>
            <a:ext cx="9455716" cy="2517866"/>
          </a:xfrm>
          <a:prstGeom prst="rect">
            <a:avLst/>
          </a:prstGeom>
        </p:spPr>
      </p:pic>
    </p:spTree>
    <p:extLst>
      <p:ext uri="{BB962C8B-B14F-4D97-AF65-F5344CB8AC3E}">
        <p14:creationId xmlns:p14="http://schemas.microsoft.com/office/powerpoint/2010/main" val="11204347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85629" y="185128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dụng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4.16667E-6 -3.82716E-6 L 4.16667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48"/>
            <a:ext cx="9144000" cy="26548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1648365" y="2488623"/>
            <a:ext cx="1454545" cy="276917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0" y="0"/>
            <a:ext cx="9144000" cy="2488623"/>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1543516" y="1113866"/>
            <a:ext cx="599440" cy="1235139"/>
          </a:xfrm>
          <a:prstGeom prst="rect">
            <a:avLst/>
          </a:prstGeom>
        </p:spPr>
      </p:pic>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2423527" y="1113868"/>
            <a:ext cx="708872" cy="1267154"/>
          </a:xfrm>
          <a:prstGeom prst="rect">
            <a:avLst/>
          </a:prstGeom>
        </p:spPr>
      </p:pic>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3138208" y="949334"/>
            <a:ext cx="971549" cy="1431687"/>
          </a:xfrm>
          <a:prstGeom prst="rect">
            <a:avLst/>
          </a:prstGeom>
        </p:spPr>
      </p:pic>
      <p:pic>
        <p:nvPicPr>
          <p:cNvPr id="15" name="Picture 1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9013561" y="2622176"/>
            <a:ext cx="2057400" cy="1756254"/>
          </a:xfrm>
          <a:prstGeom prst="rect">
            <a:avLst/>
          </a:prstGeom>
        </p:spPr>
      </p:pic>
      <p:pic>
        <p:nvPicPr>
          <p:cNvPr id="16" name="Picture 15"/>
          <p:cNvPicPr>
            <a:picLocks noChangeAspect="1"/>
          </p:cNvPicPr>
          <p:nvPr/>
        </p:nvPicPr>
        <p:blipFill>
          <a:blip r:embed="rId15">
            <a:extLst>
              <a:ext uri="{BEBA8EAE-BF5A-486C-A8C5-ECC9F3942E4B}">
                <a14:imgProps xmlns:a14="http://schemas.microsoft.com/office/drawing/2010/main">
                  <a14:imgLayer r:embed="rId16">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9013561" y="3604667"/>
            <a:ext cx="2425303" cy="1722257"/>
          </a:xfrm>
          <a:prstGeom prst="rect">
            <a:avLst/>
          </a:prstGeom>
        </p:spPr>
      </p:pic>
      <p:pic>
        <p:nvPicPr>
          <p:cNvPr id="1026" name="Picture 2"/>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20110" y="2665173"/>
            <a:ext cx="999955" cy="276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19" action="ppaction://hlinksldjump"/>
          </p:cNvPr>
          <p:cNvSpPr/>
          <p:nvPr/>
        </p:nvSpPr>
        <p:spPr>
          <a:xfrm>
            <a:off x="3417630" y="2513977"/>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a:t>
            </a:r>
          </a:p>
        </p:txBody>
      </p:sp>
      <p:sp>
        <p:nvSpPr>
          <p:cNvPr id="21" name="Flowchart: Connector 20">
            <a:hlinkClick r:id="rId20" action="ppaction://hlinksldjump"/>
          </p:cNvPr>
          <p:cNvSpPr/>
          <p:nvPr/>
        </p:nvSpPr>
        <p:spPr>
          <a:xfrm>
            <a:off x="2628900" y="2513977"/>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2</a:t>
            </a:r>
          </a:p>
        </p:txBody>
      </p:sp>
      <p:sp>
        <p:nvSpPr>
          <p:cNvPr id="22" name="Flowchart: Connector 21">
            <a:hlinkClick r:id="rId21" action="ppaction://hlinksldjump"/>
          </p:cNvPr>
          <p:cNvSpPr/>
          <p:nvPr/>
        </p:nvSpPr>
        <p:spPr>
          <a:xfrm>
            <a:off x="1663044" y="2507876"/>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1</a:t>
            </a:r>
          </a:p>
        </p:txBody>
      </p:sp>
      <p:sp>
        <p:nvSpPr>
          <p:cNvPr id="18" name="Right Arrow 17">
            <a:hlinkClick r:id="rId22" action="ppaction://hlinksldjump"/>
          </p:cNvPr>
          <p:cNvSpPr/>
          <p:nvPr/>
        </p:nvSpPr>
        <p:spPr>
          <a:xfrm>
            <a:off x="8231047" y="0"/>
            <a:ext cx="91295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latin typeface="Times New Roman" pitchFamily="18" charset="0"/>
                <a:cs typeface="Times New Roman" pitchFamily="18" charset="0"/>
              </a:rPr>
              <a:t>Bài</a:t>
            </a:r>
            <a:r>
              <a:rPr lang="en-US" sz="1350" b="1" dirty="0">
                <a:latin typeface="Times New Roman" pitchFamily="18" charset="0"/>
                <a:cs typeface="Times New Roman" pitchFamily="18" charset="0"/>
              </a:rPr>
              <a:t> </a:t>
            </a:r>
            <a:r>
              <a:rPr lang="en-US" sz="1350" b="1" dirty="0" err="1">
                <a:latin typeface="Times New Roman" pitchFamily="18" charset="0"/>
                <a:cs typeface="Times New Roman" pitchFamily="18" charset="0"/>
              </a:rPr>
              <a:t>mới</a:t>
            </a:r>
            <a:endParaRPr lang="en-US" sz="1350" b="1" dirty="0">
              <a:latin typeface="Times New Roman" pitchFamily="18" charset="0"/>
              <a:cs typeface="Times New Roman" pitchFamily="18" charset="0"/>
            </a:endParaRPr>
          </a:p>
        </p:txBody>
      </p:sp>
    </p:spTree>
    <p:extLst>
      <p:ext uri="{BB962C8B-B14F-4D97-AF65-F5344CB8AC3E}">
        <p14:creationId xmlns:p14="http://schemas.microsoft.com/office/powerpoint/2010/main" val="29732089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5" presetClass="path" presetSubtype="0" fill="hold" nodeType="withEffect">
                                  <p:stCondLst>
                                    <p:cond delay="0"/>
                                  </p:stCondLst>
                                  <p:childTnLst>
                                    <p:animMotion origin="layout" path="M 8.33333E-7 2.96296E-6 L -0.63477 -0.01713 " pathEditMode="relative" rAng="0" ptsTypes="AA">
                                      <p:cBhvr>
                                        <p:cTn id="24" dur="2000" fill="hold"/>
                                        <p:tgtEl>
                                          <p:spTgt spid="16"/>
                                        </p:tgtEl>
                                        <p:attrNameLst>
                                          <p:attrName>ppt_x</p:attrName>
                                          <p:attrName>ppt_y</p:attrName>
                                        </p:attrNameLst>
                                      </p:cBhvr>
                                      <p:rCtr x="-31745" y="-856"/>
                                    </p:animMotion>
                                  </p:childTnLst>
                                </p:cTn>
                              </p:par>
                              <p:par>
                                <p:cTn id="25" presetID="35" presetClass="path" presetSubtype="0" fill="hold" nodeType="withEffect">
                                  <p:stCondLst>
                                    <p:cond delay="0"/>
                                  </p:stCondLst>
                                  <p:childTnLst>
                                    <p:animMotion origin="layout" path="M 2.91667E-6 -4.07407E-6 L -0.6487 -0.00555 " pathEditMode="relative" rAng="0" ptsTypes="AA">
                                      <p:cBhvr>
                                        <p:cTn id="26" dur="3000" fill="hold"/>
                                        <p:tgtEl>
                                          <p:spTgt spid="15"/>
                                        </p:tgtEl>
                                        <p:attrNameLst>
                                          <p:attrName>ppt_x</p:attrName>
                                          <p:attrName>ppt_y</p:attrName>
                                        </p:attrNameLst>
                                      </p:cBhvr>
                                      <p:rCtr x="-32435" y="-278"/>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94444E-6 1.66089E-6 L -0.00504 1.17995 " pathEditMode="relative" rAng="0" ptsTypes="AA">
                                      <p:cBhvr>
                                        <p:cTn id="30"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50" presetClass="path" presetSubtype="0" fill="hold" nodeType="clickEffect">
                                  <p:stCondLst>
                                    <p:cond delay="0"/>
                                  </p:stCondLst>
                                  <p:childTnLst>
                                    <p:animMotion origin="layout" path="M -0.03333 0.00579 L 0.01979 0.00579 C 0.04336 0.00579 0.07292 0.35116 0.07292 0.63056 L 0.07292 1.25556 " pathEditMode="relative" rAng="0" ptsTypes="AAAA">
                                      <p:cBhvr>
                                        <p:cTn id="35" dur="5250" fill="hold"/>
                                        <p:tgtEl>
                                          <p:spTgt spid="8"/>
                                        </p:tgtEl>
                                        <p:attrNameLst>
                                          <p:attrName>ppt_x</p:attrName>
                                          <p:attrName>ppt_y</p:attrName>
                                        </p:attrNameLst>
                                      </p:cBhvr>
                                      <p:rCtr x="5313" y="62477"/>
                                    </p:animMotion>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0"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676004" y="1"/>
            <a:ext cx="7677012" cy="4444100"/>
          </a:xfrm>
          <a:prstGeom prst="rect">
            <a:avLst/>
          </a:prstGeom>
        </p:spPr>
      </p:pic>
      <p:sp>
        <p:nvSpPr>
          <p:cNvPr id="24" name="Right Arrow 23">
            <a:hlinkClick r:id="rId5" action="ppaction://hlinksldjump"/>
          </p:cNvPr>
          <p:cNvSpPr/>
          <p:nvPr/>
        </p:nvSpPr>
        <p:spPr>
          <a:xfrm>
            <a:off x="8246506" y="4444101"/>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latin typeface="Times New Roman" pitchFamily="18" charset="0"/>
                <a:cs typeface="Times New Roman" pitchFamily="18" charset="0"/>
              </a:rPr>
              <a:t>Trở</a:t>
            </a:r>
            <a:r>
              <a:rPr lang="en-US" sz="1350" b="1" dirty="0">
                <a:latin typeface="Times New Roman" pitchFamily="18" charset="0"/>
                <a:cs typeface="Times New Roman" pitchFamily="18" charset="0"/>
              </a:rPr>
              <a:t> </a:t>
            </a:r>
            <a:r>
              <a:rPr lang="en-US" sz="1350" b="1" dirty="0" err="1">
                <a:latin typeface="Times New Roman" pitchFamily="18" charset="0"/>
                <a:cs typeface="Times New Roman" pitchFamily="18" charset="0"/>
              </a:rPr>
              <a:t>về</a:t>
            </a:r>
            <a:endParaRPr lang="en-US" sz="1350" b="1" dirty="0">
              <a:latin typeface="Times New Roman" pitchFamily="18" charset="0"/>
              <a:cs typeface="Times New Roman" pitchFamily="18" charset="0"/>
            </a:endParaRPr>
          </a:p>
        </p:txBody>
      </p:sp>
      <p:sp>
        <p:nvSpPr>
          <p:cNvPr id="25" name="TextBox 24"/>
          <p:cNvSpPr txBox="1"/>
          <p:nvPr/>
        </p:nvSpPr>
        <p:spPr>
          <a:xfrm>
            <a:off x="1626449" y="1786920"/>
            <a:ext cx="5776121" cy="1384995"/>
          </a:xfrm>
          <a:prstGeom prst="rect">
            <a:avLst/>
          </a:prstGeom>
          <a:noFill/>
        </p:spPr>
        <p:txBody>
          <a:bodyPr wrap="square" rtlCol="0">
            <a:spAutoFit/>
          </a:bodyPr>
          <a:lstStyle/>
          <a:p>
            <a:pPr algn="ctr">
              <a:buClr>
                <a:srgbClr val="000000"/>
              </a:buClr>
              <a:buFont typeface="Arial"/>
              <a:buNone/>
            </a:pPr>
            <a:r>
              <a:rPr lang="en-US" sz="2800" kern="0" dirty="0" err="1">
                <a:solidFill>
                  <a:schemeClr val="bg1"/>
                </a:solidFill>
                <a:latin typeface="Arial-SGK-TV"/>
                <a:cs typeface="Arial-SGK-TV" pitchFamily="2" charset="0"/>
                <a:sym typeface="Arial"/>
              </a:rPr>
              <a:t>Đọc</a:t>
            </a:r>
            <a:r>
              <a:rPr lang="en-US" sz="2800" kern="0" dirty="0">
                <a:solidFill>
                  <a:schemeClr val="bg1"/>
                </a:solidFill>
                <a:latin typeface="Arial-SGK-TV"/>
                <a:cs typeface="Arial-SGK-TV" pitchFamily="2" charset="0"/>
                <a:sym typeface="Arial"/>
              </a:rPr>
              <a:t> </a:t>
            </a:r>
            <a:r>
              <a:rPr lang="en-US" sz="2800" kern="0" dirty="0" err="1">
                <a:solidFill>
                  <a:schemeClr val="bg1"/>
                </a:solidFill>
                <a:latin typeface="Arial-SGK-TV"/>
                <a:cs typeface="Arial-SGK-TV" pitchFamily="2" charset="0"/>
                <a:sym typeface="Arial"/>
              </a:rPr>
              <a:t>đoạn</a:t>
            </a:r>
            <a:r>
              <a:rPr lang="en-US" sz="2800" kern="0" dirty="0">
                <a:solidFill>
                  <a:schemeClr val="bg1"/>
                </a:solidFill>
                <a:latin typeface="Arial-SGK-TV"/>
                <a:cs typeface="Arial-SGK-TV" pitchFamily="2" charset="0"/>
                <a:sym typeface="Arial"/>
              </a:rPr>
              <a:t> 1 </a:t>
            </a:r>
            <a:r>
              <a:rPr lang="en-US" sz="2800" kern="0" dirty="0" err="1">
                <a:solidFill>
                  <a:schemeClr val="bg1"/>
                </a:solidFill>
                <a:latin typeface="Arial-SGK-TV"/>
                <a:cs typeface="Arial-SGK-TV" pitchFamily="2" charset="0"/>
                <a:sym typeface="Arial"/>
              </a:rPr>
              <a:t>bài</a:t>
            </a:r>
            <a:r>
              <a:rPr lang="en-US" sz="2800" kern="0" dirty="0">
                <a:solidFill>
                  <a:schemeClr val="bg1"/>
                </a:solidFill>
                <a:latin typeface="Arial-SGK-TV"/>
                <a:cs typeface="Arial-SGK-TV" pitchFamily="2" charset="0"/>
                <a:sym typeface="Arial"/>
              </a:rPr>
              <a:t>:</a:t>
            </a:r>
          </a:p>
          <a:p>
            <a:pPr algn="ctr">
              <a:buClr>
                <a:srgbClr val="000000"/>
              </a:buClr>
              <a:buFont typeface="Arial"/>
              <a:buNone/>
            </a:pPr>
            <a:r>
              <a:rPr lang="en-US" sz="2800" kern="0">
                <a:solidFill>
                  <a:schemeClr val="bg1"/>
                </a:solidFill>
                <a:latin typeface="Arial-SGK-TV"/>
                <a:cs typeface="Arial-SGK-TV" pitchFamily="2" charset="0"/>
                <a:sym typeface="Arial"/>
              </a:rPr>
              <a:t> Trước khi đi kiếm cỏ, dê mẹ đã dặn đàn dê con điều gì?</a:t>
            </a:r>
            <a:endParaRPr lang="en-US" sz="2800" kern="0" dirty="0">
              <a:solidFill>
                <a:schemeClr val="bg1"/>
              </a:solidFill>
              <a:latin typeface="Arial-SGK-TV"/>
              <a:cs typeface="Arial-SGK-TV" pitchFamily="2" charset="0"/>
              <a:sym typeface="Arial"/>
            </a:endParaRPr>
          </a:p>
        </p:txBody>
      </p:sp>
    </p:spTree>
    <p:extLst>
      <p:ext uri="{BB962C8B-B14F-4D97-AF65-F5344CB8AC3E}">
        <p14:creationId xmlns:p14="http://schemas.microsoft.com/office/powerpoint/2010/main" val="38103486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9144000" cy="51435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81000" y="-16873"/>
            <a:ext cx="8073556" cy="4536056"/>
          </a:xfrm>
          <a:prstGeom prst="rect">
            <a:avLst/>
          </a:prstGeom>
        </p:spPr>
      </p:pic>
      <p:sp>
        <p:nvSpPr>
          <p:cNvPr id="24" name="Right Arrow 23">
            <a:hlinkClick r:id="rId5" action="ppaction://hlinksldjump"/>
          </p:cNvPr>
          <p:cNvSpPr/>
          <p:nvPr/>
        </p:nvSpPr>
        <p:spPr>
          <a:xfrm>
            <a:off x="8200709" y="4402184"/>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D1A70C3-5356-46B9-990F-54ABD2289050}"/>
              </a:ext>
            </a:extLst>
          </p:cNvPr>
          <p:cNvSpPr txBox="1"/>
          <p:nvPr/>
        </p:nvSpPr>
        <p:spPr>
          <a:xfrm>
            <a:off x="1905000" y="2114550"/>
            <a:ext cx="5143500" cy="1569660"/>
          </a:xfrm>
          <a:prstGeom prst="rect">
            <a:avLst/>
          </a:prstGeom>
          <a:noFill/>
        </p:spPr>
        <p:txBody>
          <a:bodyPr wrap="square">
            <a:spAutoFit/>
          </a:bodyPr>
          <a:lstStyle/>
          <a:p>
            <a:pPr algn="just">
              <a:buClr>
                <a:srgbClr val="000000"/>
              </a:buClr>
              <a:buFont typeface="Arial"/>
              <a:buNone/>
            </a:pPr>
            <a:r>
              <a:rPr lang="en-US" sz="3200" kern="0">
                <a:solidFill>
                  <a:schemeClr val="bg1"/>
                </a:solidFill>
                <a:latin typeface="Arial-SGK-TV" pitchFamily="2" charset="0"/>
                <a:cs typeface="Arial-SGK-TV" pitchFamily="2" charset="0"/>
                <a:sym typeface="Arial"/>
              </a:rPr>
              <a:t>Khi sói đến gõ cửa và giả giọng dê mẹ, đàn dê con đã làm gì?</a:t>
            </a:r>
            <a:endParaRPr lang="en-US" sz="4400" kern="0" dirty="0">
              <a:solidFill>
                <a:schemeClr val="bg1"/>
              </a:solidFill>
              <a:latin typeface="Arial-SGK-TV" pitchFamily="2" charset="0"/>
              <a:cs typeface="Arial-SGK-TV" pitchFamily="2" charset="0"/>
              <a:sym typeface="Arial"/>
            </a:endParaRPr>
          </a:p>
        </p:txBody>
      </p:sp>
    </p:spTree>
    <p:extLst>
      <p:ext uri="{BB962C8B-B14F-4D97-AF65-F5344CB8AC3E}">
        <p14:creationId xmlns:p14="http://schemas.microsoft.com/office/powerpoint/2010/main" val="3142142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9144000" cy="51435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10341"/>
            <a:ext cx="8063048" cy="4458574"/>
          </a:xfrm>
          <a:prstGeom prst="rect">
            <a:avLst/>
          </a:prstGeom>
        </p:spPr>
      </p:pic>
      <p:sp>
        <p:nvSpPr>
          <p:cNvPr id="24" name="Right Arrow 23">
            <a:hlinkClick r:id="rId5" action="ppaction://hlinksldjump"/>
          </p:cNvPr>
          <p:cNvSpPr/>
          <p:nvPr/>
        </p:nvSpPr>
        <p:spPr>
          <a:xfrm>
            <a:off x="8221691" y="4458574"/>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 name="Rectangle 1"/>
          <p:cNvSpPr/>
          <p:nvPr/>
        </p:nvSpPr>
        <p:spPr>
          <a:xfrm>
            <a:off x="2391994" y="1804022"/>
            <a:ext cx="4955459" cy="1692771"/>
          </a:xfrm>
          <a:prstGeom prst="rect">
            <a:avLst/>
          </a:prstGeom>
        </p:spPr>
        <p:txBody>
          <a:bodyPr wrap="square">
            <a:spAutoFit/>
          </a:bodyPr>
          <a:lstStyle/>
          <a:p>
            <a:pPr algn="ctr">
              <a:buClr>
                <a:srgbClr val="000000"/>
              </a:buClr>
              <a:buFont typeface="Arial"/>
              <a:buNone/>
            </a:pPr>
            <a:r>
              <a:rPr lang="en-US" sz="4000" kern="0">
                <a:solidFill>
                  <a:schemeClr val="bg1"/>
                </a:solidFill>
                <a:latin typeface="Arial-SGK-TV" pitchFamily="2" charset="0"/>
                <a:cs typeface="Arial-SGK-TV" pitchFamily="2" charset="0"/>
                <a:sym typeface="Arial"/>
              </a:rPr>
              <a:t>     </a:t>
            </a:r>
            <a:r>
              <a:rPr lang="en-US" sz="3200" kern="0">
                <a:solidFill>
                  <a:schemeClr val="bg1"/>
                </a:solidFill>
                <a:latin typeface="Arial-SGK-TV" pitchFamily="2" charset="0"/>
                <a:cs typeface="Arial-SGK-TV" pitchFamily="2" charset="0"/>
                <a:sym typeface="Arial"/>
              </a:rPr>
              <a:t>Qua câu chuyện, em thấy đàn dê con có tính tốt gì mà em nên học tập?</a:t>
            </a:r>
            <a:endParaRPr lang="en-US" sz="4800" kern="0" dirty="0">
              <a:solidFill>
                <a:srgbClr val="FF0000"/>
              </a:solidFill>
              <a:latin typeface="Arial-SGK-TV" pitchFamily="2" charset="0"/>
              <a:cs typeface="Arial-SGK-TV" pitchFamily="2" charset="0"/>
              <a:sym typeface="Arial"/>
            </a:endParaRPr>
          </a:p>
        </p:txBody>
      </p:sp>
    </p:spTree>
    <p:extLst>
      <p:ext uri="{BB962C8B-B14F-4D97-AF65-F5344CB8AC3E}">
        <p14:creationId xmlns:p14="http://schemas.microsoft.com/office/powerpoint/2010/main" val="21157855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a:latin typeface="Arial-Rounded" charset="0"/>
                <a:ea typeface="Arial-Rounded" charset="0"/>
                <a:cs typeface="Arial-Rounded" charset="0"/>
              </a:rPr>
              <a:t>     </a:t>
            </a:r>
            <a:r>
              <a:rPr lang="en-US" sz="1400" i="1" dirty="0">
                <a:latin typeface="Arial-Rounded" charset="0"/>
                <a:ea typeface="Arial-Rounded" charset="0"/>
                <a:cs typeface="Arial-Rounded" charset="0"/>
              </a:rPr>
              <a:t>      ( 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2"/>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3"/>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3"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http://purl.org/dc/dcmitype/"/>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2954521b-b4ab-4ce3-8aa8-8bfa99a4c36e"/>
    <ds:schemaRef ds:uri="http://schemas.microsoft.com/office/2006/metadata/propertie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1222</TotalTime>
  <Words>679</Words>
  <Application>Microsoft Office PowerPoint</Application>
  <PresentationFormat>On-screen Show (16:9)</PresentationFormat>
  <Paragraphs>132</Paragraphs>
  <Slides>28</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Arial-Rounded</vt:lpstr>
      <vt:lpstr>Calibri</vt:lpstr>
      <vt:lpstr>Times New Roman</vt:lpstr>
      <vt:lpstr>HP001 4 hàng</vt:lpstr>
      <vt:lpstr>DFPOP1-W9</vt:lpstr>
      <vt:lpstr>Arial</vt:lpstr>
      <vt:lpstr>Arial-SGK-TV</vt:lpstr>
      <vt:lpstr>华康少女文字W5</vt:lpstr>
      <vt:lpstr>宋体</vt:lpstr>
      <vt:lpstr>Office 主题</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74</cp:revision>
  <dcterms:created xsi:type="dcterms:W3CDTF">2020-08-13T09:19:08Z</dcterms:created>
  <dcterms:modified xsi:type="dcterms:W3CDTF">2023-03-13T04:00:00Z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