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0" r:id="rId21"/>
    <p:sldId id="311" r:id="rId22"/>
    <p:sldId id="263" r:id="rId23"/>
    <p:sldId id="305" r:id="rId24"/>
    <p:sldId id="265" r:id="rId25"/>
    <p:sldId id="306" r:id="rId26"/>
    <p:sldId id="297" r:id="rId27"/>
    <p:sldId id="298" r:id="rId28"/>
    <p:sldId id="279" r:id="rId29"/>
    <p:sldId id="29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5C"/>
    <a:srgbClr val="040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-64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</a:t>
            </a:r>
            <a:r>
              <a:rPr lang="en-US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ù</a:t>
            </a:r>
            <a:r>
              <a:rPr lang="vi-VN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a 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2" y="1010294"/>
            <a:ext cx="9795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4" y="1016917"/>
            <a:ext cx="16388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162" y="815982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562" y="146835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49" y="2051142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40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4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929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127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>
                <a:latin typeface="HP001 4 hang 1 ô ly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ngôi nhà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xmlns="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xmlns="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</a:t>
            </a:r>
            <a:r>
              <a:rPr lang="en-US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ù</a:t>
            </a:r>
            <a:r>
              <a:rPr lang="vi-VN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a 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>
                <a:solidFill>
                  <a:schemeClr val="accent6"/>
                </a:solidFill>
                <a:latin typeface="Arial Rounded"/>
                <a:sym typeface="Arial Rounded"/>
              </a:rPr>
              <a:t>Bốn m</a:t>
            </a:r>
            <a:r>
              <a:rPr lang="en-US" sz="2000">
                <a:solidFill>
                  <a:schemeClr val="accent6"/>
                </a:solidFill>
                <a:latin typeface="Arial Rounded"/>
                <a:sym typeface="Arial Rounded"/>
              </a:rPr>
              <a:t>ù</a:t>
            </a:r>
            <a:r>
              <a:rPr lang="vi-VN" sz="2000">
                <a:solidFill>
                  <a:schemeClr val="accent6"/>
                </a:solidFill>
                <a:latin typeface="Arial Rounded"/>
                <a:sym typeface="Arial Rounded"/>
              </a:rPr>
              <a:t>a </a:t>
            </a:r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6189" y="4055531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5275" y="700216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1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5275" y="986813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2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275" y="1294589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3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5275" y="1587941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4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4659" y="2084173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5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4659" y="2370770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6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4659" y="2678546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7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4659" y="2971898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8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4659" y="3475582"/>
            <a:ext cx="35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9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1571" y="3762179"/>
            <a:ext cx="55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10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4658" y="4069955"/>
            <a:ext cx="50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11</a:t>
            </a:r>
            <a:endParaRPr lang="en-US" sz="1600" b="1" dirty="0">
              <a:solidFill>
                <a:srgbClr val="1B045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4659" y="4363307"/>
            <a:ext cx="50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045C"/>
                </a:solidFill>
              </a:rPr>
              <a:t>12</a:t>
            </a:r>
            <a:endParaRPr lang="en-US" sz="1600" b="1" dirty="0">
              <a:solidFill>
                <a:srgbClr val="1B04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5712" y="2107712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4015C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4015C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4015C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4015C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</TotalTime>
  <Words>762</Words>
  <Application>Microsoft Office PowerPoint</Application>
  <PresentationFormat>On-screen Show (16:9)</PresentationFormat>
  <Paragraphs>263</Paragraphs>
  <Slides>29</Slides>
  <Notes>16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SKY</cp:lastModifiedBy>
  <cp:revision>46</cp:revision>
  <dcterms:created xsi:type="dcterms:W3CDTF">2020-08-13T09:19:08Z</dcterms:created>
  <dcterms:modified xsi:type="dcterms:W3CDTF">2023-02-16T02:20:33Z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