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av" ContentType="audio/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308" r:id="rId2"/>
    <p:sldId id="340" r:id="rId3"/>
    <p:sldId id="273" r:id="rId4"/>
    <p:sldId id="326" r:id="rId5"/>
    <p:sldId id="327" r:id="rId6"/>
    <p:sldId id="329" r:id="rId7"/>
    <p:sldId id="328" r:id="rId8"/>
    <p:sldId id="257" r:id="rId9"/>
    <p:sldId id="258" r:id="rId10"/>
    <p:sldId id="259" r:id="rId11"/>
    <p:sldId id="264" r:id="rId12"/>
    <p:sldId id="276" r:id="rId13"/>
    <p:sldId id="275" r:id="rId14"/>
    <p:sldId id="268" r:id="rId15"/>
    <p:sldId id="271" r:id="rId16"/>
    <p:sldId id="272" r:id="rId17"/>
  </p:sldIdLst>
  <p:sldSz cx="9144000" cy="5143500" type="screen16x9"/>
  <p:notesSz cx="6858000" cy="9144000"/>
  <p:defaultTextStyle>
    <a:defPPr>
      <a:defRPr lang="en-US"/>
    </a:defPPr>
    <a:lvl1pPr marL="0" algn="l" defTabSz="914276" rtl="0" eaLnBrk="1" latinLnBrk="0" hangingPunct="1">
      <a:defRPr sz="1800" kern="1200">
        <a:solidFill>
          <a:schemeClr val="tx1"/>
        </a:solidFill>
        <a:latin typeface="+mn-lt"/>
        <a:ea typeface="+mn-ea"/>
        <a:cs typeface="+mn-cs"/>
      </a:defRPr>
    </a:lvl1pPr>
    <a:lvl2pPr marL="457138" algn="l" defTabSz="914276" rtl="0" eaLnBrk="1" latinLnBrk="0" hangingPunct="1">
      <a:defRPr sz="1800" kern="1200">
        <a:solidFill>
          <a:schemeClr val="tx1"/>
        </a:solidFill>
        <a:latin typeface="+mn-lt"/>
        <a:ea typeface="+mn-ea"/>
        <a:cs typeface="+mn-cs"/>
      </a:defRPr>
    </a:lvl2pPr>
    <a:lvl3pPr marL="914276" algn="l" defTabSz="914276" rtl="0" eaLnBrk="1" latinLnBrk="0" hangingPunct="1">
      <a:defRPr sz="1800" kern="1200">
        <a:solidFill>
          <a:schemeClr val="tx1"/>
        </a:solidFill>
        <a:latin typeface="+mn-lt"/>
        <a:ea typeface="+mn-ea"/>
        <a:cs typeface="+mn-cs"/>
      </a:defRPr>
    </a:lvl3pPr>
    <a:lvl4pPr marL="1371414" algn="l" defTabSz="914276" rtl="0" eaLnBrk="1" latinLnBrk="0" hangingPunct="1">
      <a:defRPr sz="1800" kern="1200">
        <a:solidFill>
          <a:schemeClr val="tx1"/>
        </a:solidFill>
        <a:latin typeface="+mn-lt"/>
        <a:ea typeface="+mn-ea"/>
        <a:cs typeface="+mn-cs"/>
      </a:defRPr>
    </a:lvl4pPr>
    <a:lvl5pPr marL="1828552" algn="l" defTabSz="914276" rtl="0" eaLnBrk="1" latinLnBrk="0" hangingPunct="1">
      <a:defRPr sz="1800" kern="1200">
        <a:solidFill>
          <a:schemeClr val="tx1"/>
        </a:solidFill>
        <a:latin typeface="+mn-lt"/>
        <a:ea typeface="+mn-ea"/>
        <a:cs typeface="+mn-cs"/>
      </a:defRPr>
    </a:lvl5pPr>
    <a:lvl6pPr marL="2285690" algn="l" defTabSz="914276" rtl="0" eaLnBrk="1" latinLnBrk="0" hangingPunct="1">
      <a:defRPr sz="1800" kern="1200">
        <a:solidFill>
          <a:schemeClr val="tx1"/>
        </a:solidFill>
        <a:latin typeface="+mn-lt"/>
        <a:ea typeface="+mn-ea"/>
        <a:cs typeface="+mn-cs"/>
      </a:defRPr>
    </a:lvl6pPr>
    <a:lvl7pPr marL="2742828" algn="l" defTabSz="914276" rtl="0" eaLnBrk="1" latinLnBrk="0" hangingPunct="1">
      <a:defRPr sz="1800" kern="1200">
        <a:solidFill>
          <a:schemeClr val="tx1"/>
        </a:solidFill>
        <a:latin typeface="+mn-lt"/>
        <a:ea typeface="+mn-ea"/>
        <a:cs typeface="+mn-cs"/>
      </a:defRPr>
    </a:lvl7pPr>
    <a:lvl8pPr marL="3199966" algn="l" defTabSz="914276" rtl="0" eaLnBrk="1" latinLnBrk="0" hangingPunct="1">
      <a:defRPr sz="1800" kern="1200">
        <a:solidFill>
          <a:schemeClr val="tx1"/>
        </a:solidFill>
        <a:latin typeface="+mn-lt"/>
        <a:ea typeface="+mn-ea"/>
        <a:cs typeface="+mn-cs"/>
      </a:defRPr>
    </a:lvl8pPr>
    <a:lvl9pPr marL="3657104" algn="l" defTabSz="914276"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BB00"/>
    <a:srgbClr val="A9DA74"/>
    <a:srgbClr val="EBF6F9"/>
    <a:srgbClr val="FBD6B7"/>
    <a:srgbClr val="E824B5"/>
    <a:srgbClr val="00DA63"/>
    <a:srgbClr val="0DFF7A"/>
    <a:srgbClr val="BEE395"/>
    <a:srgbClr val="00863D"/>
    <a:srgbClr val="009E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38" autoAdjust="0"/>
    <p:restoredTop sz="94660"/>
  </p:normalViewPr>
  <p:slideViewPr>
    <p:cSldViewPr>
      <p:cViewPr varScale="1">
        <p:scale>
          <a:sx n="85" d="100"/>
          <a:sy n="85" d="100"/>
        </p:scale>
        <p:origin x="786" y="9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t>2/14/2022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t>‹#›</a:t>
            </a:fld>
            <a:endParaRPr lang="en-US"/>
          </a:p>
        </p:txBody>
      </p:sp>
    </p:spTree>
    <p:extLst>
      <p:ext uri="{BB962C8B-B14F-4D97-AF65-F5344CB8AC3E}">
        <p14:creationId xmlns:p14="http://schemas.microsoft.com/office/powerpoint/2010/main" val="22542722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1D71773-5A0B-472D-BACC-ADA20FE383F6}" type="slidenum">
              <a:rPr lang="zh-CN" altLang="en-US" smtClean="0">
                <a:solidFill>
                  <a:prstClr val="black"/>
                </a:solidFill>
                <a:ea typeface="SimSun" panose="02010600030101010101" pitchFamily="2" charset="-122"/>
              </a:rPr>
              <a:t>1</a:t>
            </a:fld>
            <a:endParaRPr lang="zh-CN" altLang="en-US">
              <a:solidFill>
                <a:prstClr val="black"/>
              </a:solidFill>
              <a:ea typeface="SimSun"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DB7DDE-870D-4822-9047-7B201A2AC902}" type="slidenum">
              <a:rPr lang="en-US" smtClean="0"/>
              <a:t>4</a:t>
            </a:fld>
            <a:endParaRPr lang="en-US"/>
          </a:p>
        </p:txBody>
      </p:sp>
    </p:spTree>
    <p:extLst>
      <p:ext uri="{BB962C8B-B14F-4D97-AF65-F5344CB8AC3E}">
        <p14:creationId xmlns:p14="http://schemas.microsoft.com/office/powerpoint/2010/main" val="12526476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cho hs chọn</a:t>
            </a:r>
            <a:r>
              <a:rPr lang="en-US" baseline="0"/>
              <a:t> từ. HS chọn vào từ nào thì GV nhấp vào từ đó. Nhấp đúng từ “quây quần” thì nó sẽ di chuyển về chỗ trống. Sau đó enter là câu mẫu viết vở sẽ xuất hiện</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8</a:t>
            </a:fld>
            <a:endParaRPr lang="en-US"/>
          </a:p>
        </p:txBody>
      </p:sp>
    </p:spTree>
    <p:extLst>
      <p:ext uri="{BB962C8B-B14F-4D97-AF65-F5344CB8AC3E}">
        <p14:creationId xmlns:p14="http://schemas.microsoft.com/office/powerpoint/2010/main" val="13936376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linh động</a:t>
            </a:r>
            <a:r>
              <a:rPr lang="en-US" baseline="0"/>
              <a:t> tổ chức HĐ</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9</a:t>
            </a:fld>
            <a:endParaRPr lang="en-US"/>
          </a:p>
        </p:txBody>
      </p:sp>
    </p:spTree>
    <p:extLst>
      <p:ext uri="{BB962C8B-B14F-4D97-AF65-F5344CB8AC3E}">
        <p14:creationId xmlns:p14="http://schemas.microsoft.com/office/powerpoint/2010/main" val="42121649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có</a:t>
            </a:r>
            <a:r>
              <a:rPr lang="en-US" baseline="0"/>
              <a:t> thể cho HS viết từ khó vào bảng con nếu HS còn nhầm lẫn nhiều và thường xuyên. GV tự linh động từ khó phù hợp với địa phương.</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10</a:t>
            </a:fld>
            <a:endParaRPr lang="en-US"/>
          </a:p>
        </p:txBody>
      </p:sp>
    </p:spTree>
    <p:extLst>
      <p:ext uri="{BB962C8B-B14F-4D97-AF65-F5344CB8AC3E}">
        <p14:creationId xmlns:p14="http://schemas.microsoft.com/office/powerpoint/2010/main" val="12619954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chiếu</a:t>
            </a:r>
            <a:r>
              <a:rPr lang="en-US" baseline="0"/>
              <a:t> cho HS xem cách trình bày trước, sau đó nhấn tắt màn hình rồi đọc cho hs viết.</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11</a:t>
            </a:fld>
            <a:endParaRPr lang="en-US"/>
          </a:p>
        </p:txBody>
      </p:sp>
    </p:spTree>
    <p:extLst>
      <p:ext uri="{BB962C8B-B14F-4D97-AF65-F5344CB8AC3E}">
        <p14:creationId xmlns:p14="http://schemas.microsoft.com/office/powerpoint/2010/main" val="38264037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Gọi</a:t>
            </a:r>
            <a:r>
              <a:rPr lang="en-US" baseline="0"/>
              <a:t> HS đọc lại bài</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12</a:t>
            </a:fld>
            <a:endParaRPr lang="en-US"/>
          </a:p>
        </p:txBody>
      </p:sp>
    </p:spTree>
    <p:extLst>
      <p:ext uri="{BB962C8B-B14F-4D97-AF65-F5344CB8AC3E}">
        <p14:creationId xmlns:p14="http://schemas.microsoft.com/office/powerpoint/2010/main" val="23454543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14</a:t>
            </a:fld>
            <a:endParaRPr lang="en-US"/>
          </a:p>
        </p:txBody>
      </p:sp>
    </p:spTree>
    <p:extLst>
      <p:ext uri="{BB962C8B-B14F-4D97-AF65-F5344CB8AC3E}">
        <p14:creationId xmlns:p14="http://schemas.microsoft.com/office/powerpoint/2010/main" val="4505891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38" indent="0" algn="ctr">
              <a:buNone/>
              <a:defRPr>
                <a:solidFill>
                  <a:schemeClr val="tx1">
                    <a:tint val="75000"/>
                  </a:schemeClr>
                </a:solidFill>
              </a:defRPr>
            </a:lvl2pPr>
            <a:lvl3pPr marL="914276" indent="0" algn="ctr">
              <a:buNone/>
              <a:defRPr>
                <a:solidFill>
                  <a:schemeClr val="tx1">
                    <a:tint val="75000"/>
                  </a:schemeClr>
                </a:solidFill>
              </a:defRPr>
            </a:lvl3pPr>
            <a:lvl4pPr marL="1371414" indent="0" algn="ctr">
              <a:buNone/>
              <a:defRPr>
                <a:solidFill>
                  <a:schemeClr val="tx1">
                    <a:tint val="75000"/>
                  </a:schemeClr>
                </a:solidFill>
              </a:defRPr>
            </a:lvl4pPr>
            <a:lvl5pPr marL="1828552" indent="0" algn="ctr">
              <a:buNone/>
              <a:defRPr>
                <a:solidFill>
                  <a:schemeClr val="tx1">
                    <a:tint val="75000"/>
                  </a:schemeClr>
                </a:solidFill>
              </a:defRPr>
            </a:lvl5pPr>
            <a:lvl6pPr marL="2285690" indent="0" algn="ctr">
              <a:buNone/>
              <a:defRPr>
                <a:solidFill>
                  <a:schemeClr val="tx1">
                    <a:tint val="75000"/>
                  </a:schemeClr>
                </a:solidFill>
              </a:defRPr>
            </a:lvl6pPr>
            <a:lvl7pPr marL="2742828" indent="0" algn="ctr">
              <a:buNone/>
              <a:defRPr>
                <a:solidFill>
                  <a:schemeClr val="tx1">
                    <a:tint val="75000"/>
                  </a:schemeClr>
                </a:solidFill>
              </a:defRPr>
            </a:lvl7pPr>
            <a:lvl8pPr marL="3199966" indent="0" algn="ctr">
              <a:buNone/>
              <a:defRPr>
                <a:solidFill>
                  <a:schemeClr val="tx1">
                    <a:tint val="75000"/>
                  </a:schemeClr>
                </a:solidFill>
              </a:defRPr>
            </a:lvl8pPr>
            <a:lvl9pPr marL="3657104"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CEF851F-4C9B-4ED8-A706-7687066F5A2C}" type="datetimeFigureOut">
              <a:rPr lang="en-US" smtClean="0"/>
              <a:t>2/14/2022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269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2/14/2022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50891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2/14/2022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06682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2/14/2022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820573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38" indent="0">
              <a:buNone/>
              <a:defRPr sz="1800">
                <a:solidFill>
                  <a:schemeClr val="tx1">
                    <a:tint val="75000"/>
                  </a:schemeClr>
                </a:solidFill>
              </a:defRPr>
            </a:lvl2pPr>
            <a:lvl3pPr marL="914276" indent="0">
              <a:buNone/>
              <a:defRPr sz="1600">
                <a:solidFill>
                  <a:schemeClr val="tx1">
                    <a:tint val="75000"/>
                  </a:schemeClr>
                </a:solidFill>
              </a:defRPr>
            </a:lvl3pPr>
            <a:lvl4pPr marL="1371414" indent="0">
              <a:buNone/>
              <a:defRPr sz="1400">
                <a:solidFill>
                  <a:schemeClr val="tx1">
                    <a:tint val="75000"/>
                  </a:schemeClr>
                </a:solidFill>
              </a:defRPr>
            </a:lvl4pPr>
            <a:lvl5pPr marL="1828552" indent="0">
              <a:buNone/>
              <a:defRPr sz="1400">
                <a:solidFill>
                  <a:schemeClr val="tx1">
                    <a:tint val="75000"/>
                  </a:schemeClr>
                </a:solidFill>
              </a:defRPr>
            </a:lvl5pPr>
            <a:lvl6pPr marL="2285690" indent="0">
              <a:buNone/>
              <a:defRPr sz="1400">
                <a:solidFill>
                  <a:schemeClr val="tx1">
                    <a:tint val="75000"/>
                  </a:schemeClr>
                </a:solidFill>
              </a:defRPr>
            </a:lvl6pPr>
            <a:lvl7pPr marL="2742828" indent="0">
              <a:buNone/>
              <a:defRPr sz="1400">
                <a:solidFill>
                  <a:schemeClr val="tx1">
                    <a:tint val="75000"/>
                  </a:schemeClr>
                </a:solidFill>
              </a:defRPr>
            </a:lvl7pPr>
            <a:lvl8pPr marL="3199966" indent="0">
              <a:buNone/>
              <a:defRPr sz="1400">
                <a:solidFill>
                  <a:schemeClr val="tx1">
                    <a:tint val="75000"/>
                  </a:schemeClr>
                </a:solidFill>
              </a:defRPr>
            </a:lvl8pPr>
            <a:lvl9pPr marL="3657104"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t>2/14/2022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560170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CEF851F-4C9B-4ED8-A706-7687066F5A2C}" type="datetimeFigureOut">
              <a:rPr lang="en-US" smtClean="0"/>
              <a:t>2/14/2022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880206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38" indent="0">
              <a:buNone/>
              <a:defRPr sz="2000" b="1"/>
            </a:lvl2pPr>
            <a:lvl3pPr marL="914276" indent="0">
              <a:buNone/>
              <a:defRPr sz="1800" b="1"/>
            </a:lvl3pPr>
            <a:lvl4pPr marL="1371414" indent="0">
              <a:buNone/>
              <a:defRPr sz="1600" b="1"/>
            </a:lvl4pPr>
            <a:lvl5pPr marL="1828552" indent="0">
              <a:buNone/>
              <a:defRPr sz="1600" b="1"/>
            </a:lvl5pPr>
            <a:lvl6pPr marL="2285690" indent="0">
              <a:buNone/>
              <a:defRPr sz="1600" b="1"/>
            </a:lvl6pPr>
            <a:lvl7pPr marL="2742828" indent="0">
              <a:buNone/>
              <a:defRPr sz="1600" b="1"/>
            </a:lvl7pPr>
            <a:lvl8pPr marL="3199966" indent="0">
              <a:buNone/>
              <a:defRPr sz="1600" b="1"/>
            </a:lvl8pPr>
            <a:lvl9pPr marL="3657104"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138" indent="0">
              <a:buNone/>
              <a:defRPr sz="2000" b="1"/>
            </a:lvl2pPr>
            <a:lvl3pPr marL="914276" indent="0">
              <a:buNone/>
              <a:defRPr sz="1800" b="1"/>
            </a:lvl3pPr>
            <a:lvl4pPr marL="1371414" indent="0">
              <a:buNone/>
              <a:defRPr sz="1600" b="1"/>
            </a:lvl4pPr>
            <a:lvl5pPr marL="1828552" indent="0">
              <a:buNone/>
              <a:defRPr sz="1600" b="1"/>
            </a:lvl5pPr>
            <a:lvl6pPr marL="2285690" indent="0">
              <a:buNone/>
              <a:defRPr sz="1600" b="1"/>
            </a:lvl6pPr>
            <a:lvl7pPr marL="2742828" indent="0">
              <a:buNone/>
              <a:defRPr sz="1600" b="1"/>
            </a:lvl7pPr>
            <a:lvl8pPr marL="3199966" indent="0">
              <a:buNone/>
              <a:defRPr sz="1600" b="1"/>
            </a:lvl8pPr>
            <a:lvl9pPr marL="365710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CEF851F-4C9B-4ED8-A706-7687066F5A2C}" type="datetimeFigureOut">
              <a:rPr lang="en-US" smtClean="0"/>
              <a:t>2/14/2022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82069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EF851F-4C9B-4ED8-A706-7687066F5A2C}" type="datetimeFigureOut">
              <a:rPr lang="en-US" smtClean="0"/>
              <a:t>2/14/2022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5719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t>2/14/2022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58874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138" indent="0">
              <a:buNone/>
              <a:defRPr sz="1200"/>
            </a:lvl2pPr>
            <a:lvl3pPr marL="914276" indent="0">
              <a:buNone/>
              <a:defRPr sz="1000"/>
            </a:lvl3pPr>
            <a:lvl4pPr marL="1371414" indent="0">
              <a:buNone/>
              <a:defRPr sz="900"/>
            </a:lvl4pPr>
            <a:lvl5pPr marL="1828552" indent="0">
              <a:buNone/>
              <a:defRPr sz="900"/>
            </a:lvl5pPr>
            <a:lvl6pPr marL="2285690" indent="0">
              <a:buNone/>
              <a:defRPr sz="900"/>
            </a:lvl6pPr>
            <a:lvl7pPr marL="2742828" indent="0">
              <a:buNone/>
              <a:defRPr sz="900"/>
            </a:lvl7pPr>
            <a:lvl8pPr marL="3199966" indent="0">
              <a:buNone/>
              <a:defRPr sz="900"/>
            </a:lvl8pPr>
            <a:lvl9pPr marL="3657104"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2/14/2022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32287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38" indent="0">
              <a:buNone/>
              <a:defRPr sz="2800"/>
            </a:lvl2pPr>
            <a:lvl3pPr marL="914276" indent="0">
              <a:buNone/>
              <a:defRPr sz="2400"/>
            </a:lvl3pPr>
            <a:lvl4pPr marL="1371414" indent="0">
              <a:buNone/>
              <a:defRPr sz="2000"/>
            </a:lvl4pPr>
            <a:lvl5pPr marL="1828552" indent="0">
              <a:buNone/>
              <a:defRPr sz="2000"/>
            </a:lvl5pPr>
            <a:lvl6pPr marL="2285690" indent="0">
              <a:buNone/>
              <a:defRPr sz="2000"/>
            </a:lvl6pPr>
            <a:lvl7pPr marL="2742828" indent="0">
              <a:buNone/>
              <a:defRPr sz="2000"/>
            </a:lvl7pPr>
            <a:lvl8pPr marL="3199966" indent="0">
              <a:buNone/>
              <a:defRPr sz="2000"/>
            </a:lvl8pPr>
            <a:lvl9pPr marL="3657104"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138" indent="0">
              <a:buNone/>
              <a:defRPr sz="1200"/>
            </a:lvl2pPr>
            <a:lvl3pPr marL="914276" indent="0">
              <a:buNone/>
              <a:defRPr sz="1000"/>
            </a:lvl3pPr>
            <a:lvl4pPr marL="1371414" indent="0">
              <a:buNone/>
              <a:defRPr sz="900"/>
            </a:lvl4pPr>
            <a:lvl5pPr marL="1828552" indent="0">
              <a:buNone/>
              <a:defRPr sz="900"/>
            </a:lvl5pPr>
            <a:lvl6pPr marL="2285690" indent="0">
              <a:buNone/>
              <a:defRPr sz="900"/>
            </a:lvl6pPr>
            <a:lvl7pPr marL="2742828" indent="0">
              <a:buNone/>
              <a:defRPr sz="900"/>
            </a:lvl7pPr>
            <a:lvl8pPr marL="3199966" indent="0">
              <a:buNone/>
              <a:defRPr sz="900"/>
            </a:lvl8pPr>
            <a:lvl9pPr marL="3657104"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2/14/2022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23242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28" tIns="45714" rIns="91428" bIns="45714"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28" tIns="45714" rIns="91428" bIns="4571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28" tIns="45714" rIns="91428" bIns="45714" rtlCol="0" anchor="ctr"/>
          <a:lstStyle>
            <a:lvl1pPr algn="l">
              <a:defRPr sz="1200">
                <a:solidFill>
                  <a:schemeClr val="tx1">
                    <a:tint val="75000"/>
                  </a:schemeClr>
                </a:solidFill>
              </a:defRPr>
            </a:lvl1pPr>
          </a:lstStyle>
          <a:p>
            <a:fld id="{4CEF851F-4C9B-4ED8-A706-7687066F5A2C}" type="datetimeFigureOut">
              <a:rPr lang="en-US" smtClean="0"/>
              <a:t>2/14/2022</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28" tIns="45714" rIns="91428" bIns="45714"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28" tIns="45714" rIns="91428" bIns="45714" rtlCol="0" anchor="ctr"/>
          <a:lstStyle>
            <a:lvl1pPr algn="r">
              <a:defRPr sz="1200">
                <a:solidFill>
                  <a:schemeClr val="tx1">
                    <a:tint val="75000"/>
                  </a:schemeClr>
                </a:solidFill>
              </a:defRPr>
            </a:lvl1pPr>
          </a:lstStyle>
          <a:p>
            <a:fld id="{46F2045C-80A1-433A-B3B9-3018D210B466}" type="slidenum">
              <a:rPr lang="en-US" smtClean="0"/>
              <a:t>‹#›</a:t>
            </a:fld>
            <a:endParaRPr lang="en-US"/>
          </a:p>
        </p:txBody>
      </p:sp>
    </p:spTree>
    <p:extLst>
      <p:ext uri="{BB962C8B-B14F-4D97-AF65-F5344CB8AC3E}">
        <p14:creationId xmlns:p14="http://schemas.microsoft.com/office/powerpoint/2010/main" val="121817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276" rtl="0" eaLnBrk="1" latinLnBrk="0" hangingPunct="1">
        <a:spcBef>
          <a:spcPct val="0"/>
        </a:spcBef>
        <a:buNone/>
        <a:defRPr sz="4400" kern="1200">
          <a:solidFill>
            <a:schemeClr val="tx1"/>
          </a:solidFill>
          <a:latin typeface="+mj-lt"/>
          <a:ea typeface="+mj-ea"/>
          <a:cs typeface="+mj-cs"/>
        </a:defRPr>
      </a:lvl1pPr>
    </p:titleStyle>
    <p:bodyStyle>
      <a:lvl1pPr marL="342853" indent="-342853" algn="l" defTabSz="914276"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49" indent="-285711" algn="l" defTabSz="914276"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45" indent="-228569" algn="l" defTabSz="914276"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983"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121"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259"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97"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35"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673"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76" rtl="0" eaLnBrk="1" latinLnBrk="0" hangingPunct="1">
        <a:defRPr sz="1800" kern="1200">
          <a:solidFill>
            <a:schemeClr val="tx1"/>
          </a:solidFill>
          <a:latin typeface="+mn-lt"/>
          <a:ea typeface="+mn-ea"/>
          <a:cs typeface="+mn-cs"/>
        </a:defRPr>
      </a:lvl1pPr>
      <a:lvl2pPr marL="457138" algn="l" defTabSz="914276" rtl="0" eaLnBrk="1" latinLnBrk="0" hangingPunct="1">
        <a:defRPr sz="1800" kern="1200">
          <a:solidFill>
            <a:schemeClr val="tx1"/>
          </a:solidFill>
          <a:latin typeface="+mn-lt"/>
          <a:ea typeface="+mn-ea"/>
          <a:cs typeface="+mn-cs"/>
        </a:defRPr>
      </a:lvl2pPr>
      <a:lvl3pPr marL="914276" algn="l" defTabSz="914276" rtl="0" eaLnBrk="1" latinLnBrk="0" hangingPunct="1">
        <a:defRPr sz="1800" kern="1200">
          <a:solidFill>
            <a:schemeClr val="tx1"/>
          </a:solidFill>
          <a:latin typeface="+mn-lt"/>
          <a:ea typeface="+mn-ea"/>
          <a:cs typeface="+mn-cs"/>
        </a:defRPr>
      </a:lvl3pPr>
      <a:lvl4pPr marL="1371414" algn="l" defTabSz="914276" rtl="0" eaLnBrk="1" latinLnBrk="0" hangingPunct="1">
        <a:defRPr sz="1800" kern="1200">
          <a:solidFill>
            <a:schemeClr val="tx1"/>
          </a:solidFill>
          <a:latin typeface="+mn-lt"/>
          <a:ea typeface="+mn-ea"/>
          <a:cs typeface="+mn-cs"/>
        </a:defRPr>
      </a:lvl4pPr>
      <a:lvl5pPr marL="1828552" algn="l" defTabSz="914276" rtl="0" eaLnBrk="1" latinLnBrk="0" hangingPunct="1">
        <a:defRPr sz="1800" kern="1200">
          <a:solidFill>
            <a:schemeClr val="tx1"/>
          </a:solidFill>
          <a:latin typeface="+mn-lt"/>
          <a:ea typeface="+mn-ea"/>
          <a:cs typeface="+mn-cs"/>
        </a:defRPr>
      </a:lvl5pPr>
      <a:lvl6pPr marL="2285690" algn="l" defTabSz="914276" rtl="0" eaLnBrk="1" latinLnBrk="0" hangingPunct="1">
        <a:defRPr sz="1800" kern="1200">
          <a:solidFill>
            <a:schemeClr val="tx1"/>
          </a:solidFill>
          <a:latin typeface="+mn-lt"/>
          <a:ea typeface="+mn-ea"/>
          <a:cs typeface="+mn-cs"/>
        </a:defRPr>
      </a:lvl6pPr>
      <a:lvl7pPr marL="2742828" algn="l" defTabSz="914276" rtl="0" eaLnBrk="1" latinLnBrk="0" hangingPunct="1">
        <a:defRPr sz="1800" kern="1200">
          <a:solidFill>
            <a:schemeClr val="tx1"/>
          </a:solidFill>
          <a:latin typeface="+mn-lt"/>
          <a:ea typeface="+mn-ea"/>
          <a:cs typeface="+mn-cs"/>
        </a:defRPr>
      </a:lvl7pPr>
      <a:lvl8pPr marL="3199966" algn="l" defTabSz="914276" rtl="0" eaLnBrk="1" latinLnBrk="0" hangingPunct="1">
        <a:defRPr sz="1800" kern="1200">
          <a:solidFill>
            <a:schemeClr val="tx1"/>
          </a:solidFill>
          <a:latin typeface="+mn-lt"/>
          <a:ea typeface="+mn-ea"/>
          <a:cs typeface="+mn-cs"/>
        </a:defRPr>
      </a:lvl8pPr>
      <a:lvl9pPr marL="3657104" algn="l" defTabSz="91427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5.png"/><Relationship Id="rId7" Type="http://schemas.openxmlformats.org/officeDocument/2006/relationships/image" Target="../media/image30.png"/><Relationship Id="rId2" Type="http://schemas.openxmlformats.org/officeDocument/2006/relationships/image" Target="../media/image26.png"/><Relationship Id="rId1" Type="http://schemas.openxmlformats.org/officeDocument/2006/relationships/slideLayout" Target="../slideLayouts/slideLayout6.xml"/><Relationship Id="rId6" Type="http://schemas.openxmlformats.org/officeDocument/2006/relationships/image" Target="../media/image29.png"/><Relationship Id="rId5" Type="http://schemas.openxmlformats.org/officeDocument/2006/relationships/image" Target="../media/image28.pn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png"/></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17.png"/><Relationship Id="rId18" Type="http://schemas.microsoft.com/office/2007/relationships/hdphoto" Target="../media/hdphoto7.wdp"/><Relationship Id="rId3" Type="http://schemas.openxmlformats.org/officeDocument/2006/relationships/image" Target="../media/image11.jpg"/><Relationship Id="rId21" Type="http://schemas.openxmlformats.org/officeDocument/2006/relationships/slide" Target="slide5.xml"/><Relationship Id="rId7" Type="http://schemas.openxmlformats.org/officeDocument/2006/relationships/image" Target="../media/image14.png"/><Relationship Id="rId12" Type="http://schemas.microsoft.com/office/2007/relationships/hdphoto" Target="../media/hdphoto4.wdp"/><Relationship Id="rId17" Type="http://schemas.openxmlformats.org/officeDocument/2006/relationships/image" Target="../media/image19.png"/><Relationship Id="rId2" Type="http://schemas.openxmlformats.org/officeDocument/2006/relationships/notesSlide" Target="../notesSlides/notesSlide2.xml"/><Relationship Id="rId16" Type="http://schemas.microsoft.com/office/2007/relationships/hdphoto" Target="../media/hdphoto6.wdp"/><Relationship Id="rId20" Type="http://schemas.openxmlformats.org/officeDocument/2006/relationships/slide" Target="slide7.xml"/><Relationship Id="rId1" Type="http://schemas.openxmlformats.org/officeDocument/2006/relationships/slideLayout" Target="../slideLayouts/slideLayout1.xml"/><Relationship Id="rId6" Type="http://schemas.openxmlformats.org/officeDocument/2006/relationships/image" Target="../media/image13.jpg"/><Relationship Id="rId11" Type="http://schemas.openxmlformats.org/officeDocument/2006/relationships/image" Target="../media/image16.png"/><Relationship Id="rId5" Type="http://schemas.microsoft.com/office/2007/relationships/hdphoto" Target="../media/hdphoto1.wdp"/><Relationship Id="rId15" Type="http://schemas.openxmlformats.org/officeDocument/2006/relationships/image" Target="../media/image18.png"/><Relationship Id="rId10" Type="http://schemas.microsoft.com/office/2007/relationships/hdphoto" Target="../media/hdphoto3.wdp"/><Relationship Id="rId19" Type="http://schemas.openxmlformats.org/officeDocument/2006/relationships/slide" Target="slide6.xml"/><Relationship Id="rId4" Type="http://schemas.openxmlformats.org/officeDocument/2006/relationships/image" Target="../media/image12.png"/><Relationship Id="rId9" Type="http://schemas.openxmlformats.org/officeDocument/2006/relationships/image" Target="../media/image15.png"/><Relationship Id="rId14" Type="http://schemas.microsoft.com/office/2007/relationships/hdphoto" Target="../media/hdphoto5.wdp"/><Relationship Id="rId22" Type="http://schemas.openxmlformats.org/officeDocument/2006/relationships/slide" Target="slide8.xml"/></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slide" Target="slide4.xml"/><Relationship Id="rId4" Type="http://schemas.microsoft.com/office/2007/relationships/hdphoto" Target="../media/hdphoto8.wdp"/></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slide" Target="slide4.xml"/><Relationship Id="rId4" Type="http://schemas.microsoft.com/office/2007/relationships/hdphoto" Target="../media/hdphoto8.wdp"/></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slide" Target="slide4.xml"/><Relationship Id="rId4" Type="http://schemas.microsoft.com/office/2007/relationships/hdphoto" Target="../media/hdphoto8.wdp"/></Relationships>
</file>

<file path=ppt/slides/_rels/slide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audio" Target="../media/audio2.wav"/></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64339" cy="5143500"/>
          </a:xfrm>
          <a:prstGeom prst="rect">
            <a:avLst/>
          </a:prstGeom>
        </p:spPr>
      </p:pic>
      <p:pic>
        <p:nvPicPr>
          <p:cNvPr id="7" name="图片 6"/>
          <p:cNvPicPr>
            <a:picLocks noChangeAspect="1"/>
          </p:cNvPicPr>
          <p:nvPr/>
        </p:nvPicPr>
        <p:blipFill rotWithShape="1">
          <a:blip r:embed="rId4" cstate="print">
            <a:extLst>
              <a:ext uri="{28A0092B-C50C-407E-A947-70E740481C1C}">
                <a14:useLocalDpi xmlns:a14="http://schemas.microsoft.com/office/drawing/2010/main" val="0"/>
              </a:ext>
            </a:extLst>
          </a:blip>
          <a:srcRect l="84791" t="53519" r="1" b="6482"/>
          <a:stretch>
            <a:fillRect/>
          </a:stretch>
        </p:blipFill>
        <p:spPr>
          <a:xfrm>
            <a:off x="8203456" y="3568686"/>
            <a:ext cx="1042988" cy="1543051"/>
          </a:xfrm>
          <a:prstGeom prst="rect">
            <a:avLst/>
          </a:prstGeom>
        </p:spPr>
      </p:pic>
      <p:pic>
        <p:nvPicPr>
          <p:cNvPr id="8" name="图片 7"/>
          <p:cNvPicPr>
            <a:picLocks noChangeAspect="1"/>
          </p:cNvPicPr>
          <p:nvPr/>
        </p:nvPicPr>
        <p:blipFill rotWithShape="1">
          <a:blip r:embed="rId5" cstate="print">
            <a:extLst>
              <a:ext uri="{28A0092B-C50C-407E-A947-70E740481C1C}">
                <a14:useLocalDpi xmlns:a14="http://schemas.microsoft.com/office/drawing/2010/main" val="0"/>
              </a:ext>
            </a:extLst>
          </a:blip>
          <a:srcRect t="71667" r="82708" b="15370"/>
          <a:stretch>
            <a:fillRect/>
          </a:stretch>
        </p:blipFill>
        <p:spPr>
          <a:xfrm>
            <a:off x="0" y="4611674"/>
            <a:ext cx="1185863" cy="500063"/>
          </a:xfrm>
          <a:prstGeom prst="rect">
            <a:avLst/>
          </a:prstGeom>
        </p:spPr>
      </p:pic>
      <p:sp>
        <p:nvSpPr>
          <p:cNvPr id="21" name="圆角矩形 1"/>
          <p:cNvSpPr/>
          <p:nvPr/>
        </p:nvSpPr>
        <p:spPr>
          <a:xfrm>
            <a:off x="2779873" y="1732693"/>
            <a:ext cx="3604589" cy="730550"/>
          </a:xfrm>
          <a:prstGeom prst="roundRect">
            <a:avLst>
              <a:gd name="adj" fmla="val 50000"/>
            </a:avLst>
          </a:prstGeom>
          <a:solidFill>
            <a:srgbClr val="FDB501"/>
          </a:solidFill>
          <a:ln>
            <a:noFill/>
          </a:ln>
        </p:spPr>
        <p:style>
          <a:lnRef idx="2">
            <a:schemeClr val="accent1">
              <a:shade val="50000"/>
            </a:schemeClr>
          </a:lnRef>
          <a:fillRef idx="1">
            <a:schemeClr val="accent1"/>
          </a:fillRef>
          <a:effectRef idx="0">
            <a:schemeClr val="accent1"/>
          </a:effectRef>
          <a:fontRef idx="minor">
            <a:schemeClr val="lt1"/>
          </a:fontRef>
        </p:style>
        <p:txBody>
          <a:bodyPr lIns="68456" tIns="34228" rIns="68456" bIns="34228" anchor="ctr"/>
          <a:lstStyle/>
          <a:p>
            <a:pPr algn="ctr" defTabSz="912495">
              <a:defRPr/>
            </a:pPr>
            <a:r>
              <a:rPr lang="en-US" altLang="zh-CN" sz="2475" b="1" dirty="0">
                <a:solidFill>
                  <a:srgbClr val="FF0000"/>
                </a:solidFill>
              </a:rPr>
              <a:t>TIẾNG VIỆT LỚP 1</a:t>
            </a:r>
            <a:endParaRPr lang="zh-CN" altLang="en-US" sz="2475" b="1" dirty="0">
              <a:solidFill>
                <a:srgbClr val="FF0000"/>
              </a:solidFill>
            </a:endParaRPr>
          </a:p>
        </p:txBody>
      </p:sp>
      <p:sp>
        <p:nvSpPr>
          <p:cNvPr id="25" name="Rectangle 24"/>
          <p:cNvSpPr/>
          <p:nvPr/>
        </p:nvSpPr>
        <p:spPr>
          <a:xfrm>
            <a:off x="3120724" y="2457793"/>
            <a:ext cx="3138122" cy="2384403"/>
          </a:xfrm>
          <a:prstGeom prst="rect">
            <a:avLst/>
          </a:prstGeom>
          <a:noFill/>
        </p:spPr>
        <p:txBody>
          <a:bodyPr spcFirstLastPara="1" wrap="none" lIns="68456" tIns="34228" rIns="68456" bIns="34228" numCol="1">
            <a:prstTxWarp prst="textArchUp">
              <a:avLst>
                <a:gd name="adj" fmla="val 9957375"/>
              </a:avLst>
            </a:prstTxWarp>
            <a:spAutoFit/>
          </a:bodyPr>
          <a:lstStyle/>
          <a:p>
            <a:pPr algn="ctr" defTabSz="912495">
              <a:defRPr/>
            </a:pPr>
            <a:endParaRPr lang="en-US" sz="3600" b="1" cap="all">
              <a:ln w="9000" cmpd="sng">
                <a:solidFill>
                  <a:srgbClr val="8064A2">
                    <a:shade val="50000"/>
                    <a:satMod val="120000"/>
                  </a:srgbClr>
                </a:solidFill>
                <a:prstDash val="solid"/>
              </a:ln>
              <a:solidFill>
                <a:srgbClr val="0000FF"/>
              </a:solidFill>
              <a:effectLst>
                <a:reflection blurRad="12700" stA="28000" endPos="45000" dist="1000" dir="5400000" sy="-100000" algn="bl" rotWithShape="0"/>
              </a:effectLst>
            </a:endParaRPr>
          </a:p>
        </p:txBody>
      </p:sp>
      <p:sp>
        <p:nvSpPr>
          <p:cNvPr id="15" name="文本框 3"/>
          <p:cNvSpPr txBox="1">
            <a:spLocks noChangeArrowheads="1"/>
          </p:cNvSpPr>
          <p:nvPr/>
        </p:nvSpPr>
        <p:spPr bwMode="auto">
          <a:xfrm>
            <a:off x="2490799" y="96030"/>
            <a:ext cx="3785829" cy="328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51364" tIns="25716" rIns="51364" bIns="25716">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684371"/>
            <a:r>
              <a:rPr lang="en-US" altLang="zh-CN" sz="1800" b="1" dirty="0">
                <a:solidFill>
                  <a:schemeClr val="bg1"/>
                </a:solidFill>
                <a:latin typeface="Tahoma" panose="020B0604030504040204" pitchFamily="34" charset="0"/>
                <a:cs typeface="Tahoma" panose="020B0604030504040204" pitchFamily="34" charset="0"/>
                <a:sym typeface="+mn-lt"/>
              </a:rPr>
              <a:t>TRƯỜNG TIỂU HỌC ĐỨC GIANG</a:t>
            </a:r>
            <a:endParaRPr lang="zh-CN" altLang="en-US" sz="1800" b="1" dirty="0">
              <a:solidFill>
                <a:schemeClr val="bg1"/>
              </a:solidFill>
              <a:latin typeface="Tahoma" panose="020B0604030504040204" pitchFamily="34" charset="0"/>
              <a:ea typeface="Microsoft YaHei" panose="020B0503020204020204" charset="-122"/>
              <a:cs typeface="Tahoma" panose="020B0604030504040204" pitchFamily="34" charset="0"/>
              <a:sym typeface="+mn-lt"/>
            </a:endParaRPr>
          </a:p>
        </p:txBody>
      </p:sp>
      <p:sp>
        <p:nvSpPr>
          <p:cNvPr id="13" name="WordArt 6"/>
          <p:cNvSpPr>
            <a:spLocks noChangeArrowheads="1" noChangeShapeType="1" noTextEdit="1"/>
          </p:cNvSpPr>
          <p:nvPr/>
        </p:nvSpPr>
        <p:spPr bwMode="auto">
          <a:xfrm>
            <a:off x="1818484" y="929982"/>
            <a:ext cx="5527369" cy="3886660"/>
          </a:xfrm>
          <a:prstGeom prst="rect">
            <a:avLst/>
          </a:prstGeom>
        </p:spPr>
        <p:txBody>
          <a:bodyPr spcFirstLastPara="1" wrap="none" lIns="51364" tIns="25716" rIns="51364" bIns="25716" numCol="1" fromWordArt="1">
            <a:prstTxWarp prst="textArchUp">
              <a:avLst>
                <a:gd name="adj" fmla="val 11020719"/>
              </a:avLst>
            </a:prstTxWarp>
          </a:bodyPr>
          <a:lstStyle/>
          <a:p>
            <a:pPr algn="ctr" defTabSz="684371"/>
            <a:r>
              <a:rPr lang="en-US" sz="2025" b="1" kern="1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Times New Roman" panose="02020603050405020304"/>
                <a:cs typeface="Times New Roman" panose="02020603050405020304"/>
              </a:rPr>
              <a:t>CHÀO MỪNG CÁC EM ĐẾN VỚI TIẾT</a:t>
            </a:r>
          </a:p>
        </p:txBody>
      </p:sp>
      <p:pic>
        <p:nvPicPr>
          <p:cNvPr id="16" name="图片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833283" y="-283391"/>
            <a:ext cx="1296960" cy="242674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16" presetClass="entr" presetSubtype="21"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barn(inVertical)">
                                      <p:cBhvr>
                                        <p:cTn id="17" dur="500"/>
                                        <p:tgtEl>
                                          <p:spTgt spid="21"/>
                                        </p:tgtEl>
                                      </p:cBhvr>
                                    </p:animEffect>
                                  </p:childTnLst>
                                </p:cTn>
                              </p:par>
                            </p:childTnLst>
                          </p:cTn>
                        </p:par>
                        <p:par>
                          <p:cTn id="18" fill="hold">
                            <p:stCondLst>
                              <p:cond delay="2000"/>
                            </p:stCondLst>
                            <p:childTnLst>
                              <p:par>
                                <p:cTn id="19" presetID="42" presetClass="entr" presetSubtype="0"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1000"/>
                                        <p:tgtEl>
                                          <p:spTgt spid="16"/>
                                        </p:tgtEl>
                                      </p:cBhvr>
                                    </p:animEffect>
                                    <p:anim calcmode="lin" valueType="num">
                                      <p:cBhvr>
                                        <p:cTn id="22" dur="1000" fill="hold"/>
                                        <p:tgtEl>
                                          <p:spTgt spid="16"/>
                                        </p:tgtEl>
                                        <p:attrNameLst>
                                          <p:attrName>ppt_x</p:attrName>
                                        </p:attrNameLst>
                                      </p:cBhvr>
                                      <p:tavLst>
                                        <p:tav tm="0">
                                          <p:val>
                                            <p:strVal val="#ppt_x"/>
                                          </p:val>
                                        </p:tav>
                                        <p:tav tm="100000">
                                          <p:val>
                                            <p:strVal val="#ppt_x"/>
                                          </p:val>
                                        </p:tav>
                                      </p:tavLst>
                                    </p:anim>
                                    <p:anim calcmode="lin" valueType="num">
                                      <p:cBhvr>
                                        <p:cTn id="2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ldLvl="0" animBg="1"/>
      <p:bldP spid="15" grpId="0"/>
      <p:bldP spid="1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17764" y="972355"/>
            <a:ext cx="8873836" cy="3343335"/>
            <a:chOff x="744680" y="1657350"/>
            <a:chExt cx="7809345" cy="2705100"/>
          </a:xfrm>
        </p:grpSpPr>
        <p:sp>
          <p:nvSpPr>
            <p:cNvPr id="3" name="Rectangle 2"/>
            <p:cNvSpPr/>
            <p:nvPr/>
          </p:nvSpPr>
          <p:spPr>
            <a:xfrm>
              <a:off x="744680" y="1657350"/>
              <a:ext cx="7809345" cy="2705100"/>
            </a:xfrm>
            <a:custGeom>
              <a:avLst/>
              <a:gdLst>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0 w 7809345"/>
                <a:gd name="connsiteY4"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47 w 7809392"/>
                <a:gd name="connsiteY0" fmla="*/ 0 h 2895600"/>
                <a:gd name="connsiteX1" fmla="*/ 7809392 w 7809392"/>
                <a:gd name="connsiteY1" fmla="*/ 0 h 2895600"/>
                <a:gd name="connsiteX2" fmla="*/ 7809392 w 7809392"/>
                <a:gd name="connsiteY2" fmla="*/ 2895600 h 2895600"/>
                <a:gd name="connsiteX3" fmla="*/ 47 w 7809392"/>
                <a:gd name="connsiteY3" fmla="*/ 2895600 h 2895600"/>
                <a:gd name="connsiteX4" fmla="*/ 144366 w 7809392"/>
                <a:gd name="connsiteY4" fmla="*/ 628650 h 2895600"/>
                <a:gd name="connsiteX5" fmla="*/ 47 w 7809392"/>
                <a:gd name="connsiteY5" fmla="*/ 0 h 2895600"/>
                <a:gd name="connsiteX0" fmla="*/ 47 w 7809392"/>
                <a:gd name="connsiteY0" fmla="*/ 0 h 2895600"/>
                <a:gd name="connsiteX1" fmla="*/ 7809392 w 7809392"/>
                <a:gd name="connsiteY1" fmla="*/ 0 h 2895600"/>
                <a:gd name="connsiteX2" fmla="*/ 7809392 w 7809392"/>
                <a:gd name="connsiteY2" fmla="*/ 2895600 h 2895600"/>
                <a:gd name="connsiteX3" fmla="*/ 47 w 7809392"/>
                <a:gd name="connsiteY3" fmla="*/ 2895600 h 2895600"/>
                <a:gd name="connsiteX4" fmla="*/ 144366 w 7809392"/>
                <a:gd name="connsiteY4" fmla="*/ 793750 h 2895600"/>
                <a:gd name="connsiteX5" fmla="*/ 47 w 7809392"/>
                <a:gd name="connsiteY5" fmla="*/ 0 h 2895600"/>
                <a:gd name="connsiteX0" fmla="*/ 72 w 7809417"/>
                <a:gd name="connsiteY0" fmla="*/ 0 h 2895600"/>
                <a:gd name="connsiteX1" fmla="*/ 7809417 w 7809417"/>
                <a:gd name="connsiteY1" fmla="*/ 0 h 2895600"/>
                <a:gd name="connsiteX2" fmla="*/ 7809417 w 7809417"/>
                <a:gd name="connsiteY2" fmla="*/ 2895600 h 2895600"/>
                <a:gd name="connsiteX3" fmla="*/ 72 w 7809417"/>
                <a:gd name="connsiteY3" fmla="*/ 2895600 h 2895600"/>
                <a:gd name="connsiteX4" fmla="*/ 106291 w 7809417"/>
                <a:gd name="connsiteY4" fmla="*/ 793750 h 2895600"/>
                <a:gd name="connsiteX5" fmla="*/ 72 w 7809417"/>
                <a:gd name="connsiteY5" fmla="*/ 0 h 2895600"/>
                <a:gd name="connsiteX0" fmla="*/ 555703 w 8365048"/>
                <a:gd name="connsiteY0" fmla="*/ 0 h 2895600"/>
                <a:gd name="connsiteX1" fmla="*/ 8365048 w 8365048"/>
                <a:gd name="connsiteY1" fmla="*/ 0 h 2895600"/>
                <a:gd name="connsiteX2" fmla="*/ 8365048 w 8365048"/>
                <a:gd name="connsiteY2" fmla="*/ 2895600 h 2895600"/>
                <a:gd name="connsiteX3" fmla="*/ 555703 w 8365048"/>
                <a:gd name="connsiteY3" fmla="*/ 2895600 h 2895600"/>
                <a:gd name="connsiteX4" fmla="*/ 649223 w 8365048"/>
                <a:gd name="connsiteY4" fmla="*/ 1670050 h 2895600"/>
                <a:gd name="connsiteX5" fmla="*/ 661922 w 8365048"/>
                <a:gd name="connsiteY5" fmla="*/ 793750 h 2895600"/>
                <a:gd name="connsiteX6" fmla="*/ 555703 w 8365048"/>
                <a:gd name="connsiteY6" fmla="*/ 0 h 2895600"/>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93520 w 7809345"/>
                <a:gd name="connsiteY4" fmla="*/ 1670050 h 2895600"/>
                <a:gd name="connsiteX5" fmla="*/ 106219 w 7809345"/>
                <a:gd name="connsiteY5" fmla="*/ 793750 h 2895600"/>
                <a:gd name="connsiteX6" fmla="*/ 0 w 7809345"/>
                <a:gd name="connsiteY6" fmla="*/ 0 h 2895600"/>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118920 w 7809345"/>
                <a:gd name="connsiteY4" fmla="*/ 1720850 h 2895600"/>
                <a:gd name="connsiteX5" fmla="*/ 106219 w 7809345"/>
                <a:gd name="connsiteY5" fmla="*/ 793750 h 2895600"/>
                <a:gd name="connsiteX6" fmla="*/ 0 w 7809345"/>
                <a:gd name="connsiteY6" fmla="*/ 0 h 2895600"/>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118920 w 7809345"/>
                <a:gd name="connsiteY4" fmla="*/ 1720850 h 2895600"/>
                <a:gd name="connsiteX5" fmla="*/ 131619 w 7809345"/>
                <a:gd name="connsiteY5" fmla="*/ 806450 h 2895600"/>
                <a:gd name="connsiteX6" fmla="*/ 0 w 7809345"/>
                <a:gd name="connsiteY6" fmla="*/ 0 h 289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09345" h="2895600">
                  <a:moveTo>
                    <a:pt x="0" y="0"/>
                  </a:moveTo>
                  <a:lnTo>
                    <a:pt x="7809345" y="0"/>
                  </a:lnTo>
                  <a:lnTo>
                    <a:pt x="7809345" y="2895600"/>
                  </a:lnTo>
                  <a:lnTo>
                    <a:pt x="0" y="2895600"/>
                  </a:lnTo>
                  <a:cubicBezTo>
                    <a:pt x="77163" y="2176992"/>
                    <a:pt x="101217" y="2071158"/>
                    <a:pt x="118920" y="1720850"/>
                  </a:cubicBezTo>
                  <a:cubicBezTo>
                    <a:pt x="136623" y="1370542"/>
                    <a:pt x="138739" y="1078442"/>
                    <a:pt x="131619" y="806450"/>
                  </a:cubicBezTo>
                  <a:cubicBezTo>
                    <a:pt x="108913" y="558800"/>
                    <a:pt x="48106" y="209550"/>
                    <a:pt x="0" y="0"/>
                  </a:cubicBezTo>
                  <a:close/>
                </a:path>
              </a:pathLst>
            </a:custGeom>
            <a:solidFill>
              <a:srgbClr val="FBD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
            <p:cNvSpPr/>
            <p:nvPr/>
          </p:nvSpPr>
          <p:spPr>
            <a:xfrm>
              <a:off x="1012918" y="1780006"/>
              <a:ext cx="7406990" cy="2466143"/>
            </a:xfrm>
            <a:custGeom>
              <a:avLst/>
              <a:gdLst>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0 w 7809345"/>
                <a:gd name="connsiteY4"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47 w 7809392"/>
                <a:gd name="connsiteY0" fmla="*/ 0 h 2895600"/>
                <a:gd name="connsiteX1" fmla="*/ 7809392 w 7809392"/>
                <a:gd name="connsiteY1" fmla="*/ 0 h 2895600"/>
                <a:gd name="connsiteX2" fmla="*/ 7809392 w 7809392"/>
                <a:gd name="connsiteY2" fmla="*/ 2895600 h 2895600"/>
                <a:gd name="connsiteX3" fmla="*/ 47 w 7809392"/>
                <a:gd name="connsiteY3" fmla="*/ 2895600 h 2895600"/>
                <a:gd name="connsiteX4" fmla="*/ 144366 w 7809392"/>
                <a:gd name="connsiteY4" fmla="*/ 628650 h 2895600"/>
                <a:gd name="connsiteX5" fmla="*/ 47 w 7809392"/>
                <a:gd name="connsiteY5" fmla="*/ 0 h 2895600"/>
                <a:gd name="connsiteX0" fmla="*/ 44 w 7809389"/>
                <a:gd name="connsiteY0" fmla="*/ 0 h 2895600"/>
                <a:gd name="connsiteX1" fmla="*/ 7809389 w 7809389"/>
                <a:gd name="connsiteY1" fmla="*/ 0 h 2895600"/>
                <a:gd name="connsiteX2" fmla="*/ 7809389 w 7809389"/>
                <a:gd name="connsiteY2" fmla="*/ 2895600 h 2895600"/>
                <a:gd name="connsiteX3" fmla="*/ 44 w 7809389"/>
                <a:gd name="connsiteY3" fmla="*/ 2895600 h 2895600"/>
                <a:gd name="connsiteX4" fmla="*/ 159033 w 7809389"/>
                <a:gd name="connsiteY4" fmla="*/ 1016020 h 2895600"/>
                <a:gd name="connsiteX5" fmla="*/ 44 w 7809389"/>
                <a:gd name="connsiteY5" fmla="*/ 0 h 2895600"/>
                <a:gd name="connsiteX0" fmla="*/ 582152 w 8391497"/>
                <a:gd name="connsiteY0" fmla="*/ 0 h 2895600"/>
                <a:gd name="connsiteX1" fmla="*/ 8391497 w 8391497"/>
                <a:gd name="connsiteY1" fmla="*/ 0 h 2895600"/>
                <a:gd name="connsiteX2" fmla="*/ 8391497 w 8391497"/>
                <a:gd name="connsiteY2" fmla="*/ 2895600 h 2895600"/>
                <a:gd name="connsiteX3" fmla="*/ 582152 w 8391497"/>
                <a:gd name="connsiteY3" fmla="*/ 2895600 h 2895600"/>
                <a:gd name="connsiteX4" fmla="*/ 741141 w 8391497"/>
                <a:gd name="connsiteY4" fmla="*/ 1016020 h 2895600"/>
                <a:gd name="connsiteX5" fmla="*/ 572769 w 8391497"/>
                <a:gd name="connsiteY5" fmla="*/ 448384 h 2895600"/>
                <a:gd name="connsiteX6" fmla="*/ 582152 w 8391497"/>
                <a:gd name="connsiteY6" fmla="*/ 0 h 2895600"/>
                <a:gd name="connsiteX0" fmla="*/ 74435 w 7883780"/>
                <a:gd name="connsiteY0" fmla="*/ 0 h 2895600"/>
                <a:gd name="connsiteX1" fmla="*/ 7883780 w 7883780"/>
                <a:gd name="connsiteY1" fmla="*/ 0 h 2895600"/>
                <a:gd name="connsiteX2" fmla="*/ 7883780 w 7883780"/>
                <a:gd name="connsiteY2" fmla="*/ 2895600 h 2895600"/>
                <a:gd name="connsiteX3" fmla="*/ 74435 w 7883780"/>
                <a:gd name="connsiteY3" fmla="*/ 2895600 h 2895600"/>
                <a:gd name="connsiteX4" fmla="*/ 233424 w 7883780"/>
                <a:gd name="connsiteY4" fmla="*/ 1016020 h 2895600"/>
                <a:gd name="connsiteX5" fmla="*/ 65052 w 7883780"/>
                <a:gd name="connsiteY5" fmla="*/ 448384 h 2895600"/>
                <a:gd name="connsiteX6" fmla="*/ 74435 w 7883780"/>
                <a:gd name="connsiteY6" fmla="*/ 0 h 2895600"/>
                <a:gd name="connsiteX0" fmla="*/ 55299 w 7864644"/>
                <a:gd name="connsiteY0" fmla="*/ 0 h 2895600"/>
                <a:gd name="connsiteX1" fmla="*/ 7864644 w 7864644"/>
                <a:gd name="connsiteY1" fmla="*/ 0 h 2895600"/>
                <a:gd name="connsiteX2" fmla="*/ 7864644 w 7864644"/>
                <a:gd name="connsiteY2" fmla="*/ 2895600 h 2895600"/>
                <a:gd name="connsiteX3" fmla="*/ 55299 w 7864644"/>
                <a:gd name="connsiteY3" fmla="*/ 2895600 h 2895600"/>
                <a:gd name="connsiteX4" fmla="*/ 214288 w 7864644"/>
                <a:gd name="connsiteY4" fmla="*/ 1016020 h 2895600"/>
                <a:gd name="connsiteX5" fmla="*/ 45916 w 7864644"/>
                <a:gd name="connsiteY5" fmla="*/ 448384 h 2895600"/>
                <a:gd name="connsiteX6" fmla="*/ 55299 w 7864644"/>
                <a:gd name="connsiteY6" fmla="*/ 0 h 2895600"/>
                <a:gd name="connsiteX0" fmla="*/ 55299 w 7864644"/>
                <a:gd name="connsiteY0" fmla="*/ 0 h 2895600"/>
                <a:gd name="connsiteX1" fmla="*/ 7864644 w 7864644"/>
                <a:gd name="connsiteY1" fmla="*/ 0 h 2895600"/>
                <a:gd name="connsiteX2" fmla="*/ 7864644 w 7864644"/>
                <a:gd name="connsiteY2" fmla="*/ 2895600 h 2895600"/>
                <a:gd name="connsiteX3" fmla="*/ 55299 w 7864644"/>
                <a:gd name="connsiteY3" fmla="*/ 2895600 h 2895600"/>
                <a:gd name="connsiteX4" fmla="*/ 214288 w 7864644"/>
                <a:gd name="connsiteY4" fmla="*/ 1016020 h 2895600"/>
                <a:gd name="connsiteX5" fmla="*/ 45916 w 7864644"/>
                <a:gd name="connsiteY5" fmla="*/ 448384 h 2895600"/>
                <a:gd name="connsiteX6" fmla="*/ 55299 w 7864644"/>
                <a:gd name="connsiteY6" fmla="*/ 0 h 2895600"/>
                <a:gd name="connsiteX0" fmla="*/ 579978 w 8389323"/>
                <a:gd name="connsiteY0" fmla="*/ 0 h 2895600"/>
                <a:gd name="connsiteX1" fmla="*/ 8389323 w 8389323"/>
                <a:gd name="connsiteY1" fmla="*/ 0 h 2895600"/>
                <a:gd name="connsiteX2" fmla="*/ 8389323 w 8389323"/>
                <a:gd name="connsiteY2" fmla="*/ 2895600 h 2895600"/>
                <a:gd name="connsiteX3" fmla="*/ 579978 w 8389323"/>
                <a:gd name="connsiteY3" fmla="*/ 2895600 h 2895600"/>
                <a:gd name="connsiteX4" fmla="*/ 570596 w 8389323"/>
                <a:gd name="connsiteY4" fmla="*/ 1625991 h 2895600"/>
                <a:gd name="connsiteX5" fmla="*/ 738967 w 8389323"/>
                <a:gd name="connsiteY5" fmla="*/ 1016020 h 2895600"/>
                <a:gd name="connsiteX6" fmla="*/ 570595 w 8389323"/>
                <a:gd name="connsiteY6" fmla="*/ 448384 h 2895600"/>
                <a:gd name="connsiteX7" fmla="*/ 579978 w 8389323"/>
                <a:gd name="connsiteY7" fmla="*/ 0 h 2895600"/>
                <a:gd name="connsiteX0" fmla="*/ 55299 w 7864644"/>
                <a:gd name="connsiteY0" fmla="*/ 0 h 2895600"/>
                <a:gd name="connsiteX1" fmla="*/ 7864644 w 7864644"/>
                <a:gd name="connsiteY1" fmla="*/ 0 h 2895600"/>
                <a:gd name="connsiteX2" fmla="*/ 7864644 w 7864644"/>
                <a:gd name="connsiteY2" fmla="*/ 2895600 h 2895600"/>
                <a:gd name="connsiteX3" fmla="*/ 55299 w 7864644"/>
                <a:gd name="connsiteY3" fmla="*/ 2895600 h 2895600"/>
                <a:gd name="connsiteX4" fmla="*/ 45917 w 7864644"/>
                <a:gd name="connsiteY4" fmla="*/ 1625991 h 2895600"/>
                <a:gd name="connsiteX5" fmla="*/ 214288 w 7864644"/>
                <a:gd name="connsiteY5" fmla="*/ 1016020 h 2895600"/>
                <a:gd name="connsiteX6" fmla="*/ 45916 w 7864644"/>
                <a:gd name="connsiteY6" fmla="*/ 448384 h 2895600"/>
                <a:gd name="connsiteX7" fmla="*/ 55299 w 7864644"/>
                <a:gd name="connsiteY7" fmla="*/ 0 h 2895600"/>
                <a:gd name="connsiteX0" fmla="*/ 55299 w 7864644"/>
                <a:gd name="connsiteY0" fmla="*/ 0 h 2895600"/>
                <a:gd name="connsiteX1" fmla="*/ 7864644 w 7864644"/>
                <a:gd name="connsiteY1" fmla="*/ 0 h 2895600"/>
                <a:gd name="connsiteX2" fmla="*/ 7732620 w 7864644"/>
                <a:gd name="connsiteY2" fmla="*/ 510363 h 2895600"/>
                <a:gd name="connsiteX3" fmla="*/ 7864644 w 7864644"/>
                <a:gd name="connsiteY3" fmla="*/ 2895600 h 2895600"/>
                <a:gd name="connsiteX4" fmla="*/ 55299 w 7864644"/>
                <a:gd name="connsiteY4" fmla="*/ 2895600 h 2895600"/>
                <a:gd name="connsiteX5" fmla="*/ 45917 w 7864644"/>
                <a:gd name="connsiteY5" fmla="*/ 1625991 h 2895600"/>
                <a:gd name="connsiteX6" fmla="*/ 214288 w 7864644"/>
                <a:gd name="connsiteY6" fmla="*/ 1016020 h 2895600"/>
                <a:gd name="connsiteX7" fmla="*/ 45916 w 7864644"/>
                <a:gd name="connsiteY7" fmla="*/ 448384 h 2895600"/>
                <a:gd name="connsiteX8" fmla="*/ 55299 w 7864644"/>
                <a:gd name="connsiteY8" fmla="*/ 0 h 2895600"/>
                <a:gd name="connsiteX0" fmla="*/ 55299 w 7879425"/>
                <a:gd name="connsiteY0" fmla="*/ 0 h 2895600"/>
                <a:gd name="connsiteX1" fmla="*/ 7864644 w 7879425"/>
                <a:gd name="connsiteY1" fmla="*/ 0 h 2895600"/>
                <a:gd name="connsiteX2" fmla="*/ 7732620 w 7879425"/>
                <a:gd name="connsiteY2" fmla="*/ 510363 h 2895600"/>
                <a:gd name="connsiteX3" fmla="*/ 7879313 w 7879425"/>
                <a:gd name="connsiteY3" fmla="*/ 928723 h 2895600"/>
                <a:gd name="connsiteX4" fmla="*/ 7864644 w 7879425"/>
                <a:gd name="connsiteY4" fmla="*/ 2895600 h 2895600"/>
                <a:gd name="connsiteX5" fmla="*/ 55299 w 7879425"/>
                <a:gd name="connsiteY5" fmla="*/ 2895600 h 2895600"/>
                <a:gd name="connsiteX6" fmla="*/ 45917 w 7879425"/>
                <a:gd name="connsiteY6" fmla="*/ 1625991 h 2895600"/>
                <a:gd name="connsiteX7" fmla="*/ 214288 w 7879425"/>
                <a:gd name="connsiteY7" fmla="*/ 1016020 h 2895600"/>
                <a:gd name="connsiteX8" fmla="*/ 45916 w 7879425"/>
                <a:gd name="connsiteY8" fmla="*/ 448384 h 2895600"/>
                <a:gd name="connsiteX9" fmla="*/ 55299 w 7879425"/>
                <a:gd name="connsiteY9" fmla="*/ 0 h 2895600"/>
                <a:gd name="connsiteX0" fmla="*/ 55299 w 7879425"/>
                <a:gd name="connsiteY0" fmla="*/ 0 h 2895600"/>
                <a:gd name="connsiteX1" fmla="*/ 7864644 w 7879425"/>
                <a:gd name="connsiteY1" fmla="*/ 0 h 2895600"/>
                <a:gd name="connsiteX2" fmla="*/ 7732620 w 7879425"/>
                <a:gd name="connsiteY2" fmla="*/ 510363 h 2895600"/>
                <a:gd name="connsiteX3" fmla="*/ 7879313 w 7879425"/>
                <a:gd name="connsiteY3" fmla="*/ 928723 h 2895600"/>
                <a:gd name="connsiteX4" fmla="*/ 7688611 w 7879425"/>
                <a:gd name="connsiteY4" fmla="*/ 1734454 h 2895600"/>
                <a:gd name="connsiteX5" fmla="*/ 7864644 w 7879425"/>
                <a:gd name="connsiteY5" fmla="*/ 2895600 h 2895600"/>
                <a:gd name="connsiteX6" fmla="*/ 55299 w 7879425"/>
                <a:gd name="connsiteY6" fmla="*/ 2895600 h 2895600"/>
                <a:gd name="connsiteX7" fmla="*/ 45917 w 7879425"/>
                <a:gd name="connsiteY7" fmla="*/ 1625991 h 2895600"/>
                <a:gd name="connsiteX8" fmla="*/ 214288 w 7879425"/>
                <a:gd name="connsiteY8" fmla="*/ 1016020 h 2895600"/>
                <a:gd name="connsiteX9" fmla="*/ 45916 w 7879425"/>
                <a:gd name="connsiteY9" fmla="*/ 448384 h 2895600"/>
                <a:gd name="connsiteX10" fmla="*/ 55299 w 7879425"/>
                <a:gd name="connsiteY10"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69257 w 7925560"/>
                <a:gd name="connsiteY0" fmla="*/ 0 h 2895600"/>
                <a:gd name="connsiteX1" fmla="*/ 7878602 w 7925560"/>
                <a:gd name="connsiteY1" fmla="*/ 0 h 2895600"/>
                <a:gd name="connsiteX2" fmla="*/ 7746578 w 7925560"/>
                <a:gd name="connsiteY2" fmla="*/ 510363 h 2895600"/>
                <a:gd name="connsiteX3" fmla="*/ 7893271 w 7925560"/>
                <a:gd name="connsiteY3" fmla="*/ 928723 h 2895600"/>
                <a:gd name="connsiteX4" fmla="*/ 7643892 w 7925560"/>
                <a:gd name="connsiteY4" fmla="*/ 1734454 h 2895600"/>
                <a:gd name="connsiteX5" fmla="*/ 7922608 w 7925560"/>
                <a:gd name="connsiteY5" fmla="*/ 2462711 h 2895600"/>
                <a:gd name="connsiteX6" fmla="*/ 7878602 w 7925560"/>
                <a:gd name="connsiteY6" fmla="*/ 2895600 h 2895600"/>
                <a:gd name="connsiteX7" fmla="*/ 69257 w 7925560"/>
                <a:gd name="connsiteY7" fmla="*/ 2895600 h 2895600"/>
                <a:gd name="connsiteX8" fmla="*/ 59875 w 7925560"/>
                <a:gd name="connsiteY8" fmla="*/ 1625991 h 2895600"/>
                <a:gd name="connsiteX9" fmla="*/ 228246 w 7925560"/>
                <a:gd name="connsiteY9" fmla="*/ 1016020 h 2895600"/>
                <a:gd name="connsiteX10" fmla="*/ 59874 w 7925560"/>
                <a:gd name="connsiteY10" fmla="*/ 448384 h 2895600"/>
                <a:gd name="connsiteX11" fmla="*/ 69257 w 7925560"/>
                <a:gd name="connsiteY11" fmla="*/ 0 h 2895600"/>
                <a:gd name="connsiteX0" fmla="*/ 64294 w 7920597"/>
                <a:gd name="connsiteY0" fmla="*/ 0 h 2895600"/>
                <a:gd name="connsiteX1" fmla="*/ 7873639 w 7920597"/>
                <a:gd name="connsiteY1" fmla="*/ 0 h 2895600"/>
                <a:gd name="connsiteX2" fmla="*/ 7741615 w 7920597"/>
                <a:gd name="connsiteY2" fmla="*/ 510363 h 2895600"/>
                <a:gd name="connsiteX3" fmla="*/ 7888308 w 7920597"/>
                <a:gd name="connsiteY3" fmla="*/ 928723 h 2895600"/>
                <a:gd name="connsiteX4" fmla="*/ 7638929 w 7920597"/>
                <a:gd name="connsiteY4" fmla="*/ 1734454 h 2895600"/>
                <a:gd name="connsiteX5" fmla="*/ 7917645 w 7920597"/>
                <a:gd name="connsiteY5" fmla="*/ 2462711 h 2895600"/>
                <a:gd name="connsiteX6" fmla="*/ 7873639 w 7920597"/>
                <a:gd name="connsiteY6" fmla="*/ 2895600 h 2895600"/>
                <a:gd name="connsiteX7" fmla="*/ 64294 w 7920597"/>
                <a:gd name="connsiteY7" fmla="*/ 2895600 h 2895600"/>
                <a:gd name="connsiteX8" fmla="*/ 54912 w 7920597"/>
                <a:gd name="connsiteY8" fmla="*/ 1625991 h 2895600"/>
                <a:gd name="connsiteX9" fmla="*/ 223283 w 7920597"/>
                <a:gd name="connsiteY9" fmla="*/ 1016020 h 2895600"/>
                <a:gd name="connsiteX10" fmla="*/ 54911 w 7920597"/>
                <a:gd name="connsiteY10" fmla="*/ 448384 h 2895600"/>
                <a:gd name="connsiteX11" fmla="*/ 64294 w 7920597"/>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28503 w 7920841"/>
                <a:gd name="connsiteY4" fmla="*/ 1908771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0841" h="2895600">
                  <a:moveTo>
                    <a:pt x="64538" y="0"/>
                  </a:moveTo>
                  <a:lnTo>
                    <a:pt x="7873883" y="0"/>
                  </a:lnTo>
                  <a:cubicBezTo>
                    <a:pt x="7868993" y="170121"/>
                    <a:pt x="7746749" y="340242"/>
                    <a:pt x="7741859" y="510363"/>
                  </a:cubicBezTo>
                  <a:cubicBezTo>
                    <a:pt x="7736969" y="634322"/>
                    <a:pt x="7849435" y="727289"/>
                    <a:pt x="7888552" y="928723"/>
                  </a:cubicBezTo>
                  <a:cubicBezTo>
                    <a:pt x="7913001" y="1248950"/>
                    <a:pt x="7662734" y="1526565"/>
                    <a:pt x="7628503" y="1908771"/>
                  </a:cubicBezTo>
                  <a:cubicBezTo>
                    <a:pt x="7682290" y="2280647"/>
                    <a:pt x="7805425" y="2168309"/>
                    <a:pt x="7917889" y="2462711"/>
                  </a:cubicBezTo>
                  <a:cubicBezTo>
                    <a:pt x="7932559" y="2622502"/>
                    <a:pt x="7888552" y="2751304"/>
                    <a:pt x="7873883" y="2895600"/>
                  </a:cubicBezTo>
                  <a:lnTo>
                    <a:pt x="64538" y="2895600"/>
                  </a:lnTo>
                  <a:cubicBezTo>
                    <a:pt x="362813" y="2461907"/>
                    <a:pt x="28658" y="1939254"/>
                    <a:pt x="55156" y="1625991"/>
                  </a:cubicBezTo>
                  <a:cubicBezTo>
                    <a:pt x="81654" y="1312728"/>
                    <a:pt x="190849" y="1284597"/>
                    <a:pt x="223527" y="1016020"/>
                  </a:cubicBezTo>
                  <a:cubicBezTo>
                    <a:pt x="191510" y="760517"/>
                    <a:pt x="161670" y="671953"/>
                    <a:pt x="55155" y="448384"/>
                  </a:cubicBezTo>
                  <a:cubicBezTo>
                    <a:pt x="28657" y="341026"/>
                    <a:pt x="-59486" y="203855"/>
                    <a:pt x="6453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Oval 20"/>
          <p:cNvSpPr/>
          <p:nvPr/>
        </p:nvSpPr>
        <p:spPr>
          <a:xfrm>
            <a:off x="117764" y="199159"/>
            <a:ext cx="609600" cy="6096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1"/>
                </a:solidFill>
                <a:latin typeface="Arial Rounded MT Bold" pitchFamily="34" charset="0"/>
                <a:cs typeface="Times New Roman" pitchFamily="18" charset="0"/>
              </a:rPr>
              <a:t>7</a:t>
            </a:r>
          </a:p>
        </p:txBody>
      </p:sp>
      <p:sp>
        <p:nvSpPr>
          <p:cNvPr id="22" name="TextBox 21"/>
          <p:cNvSpPr txBox="1"/>
          <p:nvPr/>
        </p:nvSpPr>
        <p:spPr>
          <a:xfrm>
            <a:off x="744682" y="286357"/>
            <a:ext cx="2379518" cy="523208"/>
          </a:xfrm>
          <a:prstGeom prst="rect">
            <a:avLst/>
          </a:prstGeom>
          <a:noFill/>
        </p:spPr>
        <p:txBody>
          <a:bodyPr wrap="square" lIns="91428" tIns="45714" rIns="91428" bIns="45714" rtlCol="0">
            <a:spAutoFit/>
          </a:bodyPr>
          <a:lstStyle/>
          <a:p>
            <a:pPr algn="just"/>
            <a:r>
              <a:rPr lang="en-US" sz="2800" b="1">
                <a:latin typeface="Arial-Rounded" pitchFamily="34" charset="0"/>
                <a:ea typeface="Arial-Rounded" pitchFamily="34" charset="0"/>
                <a:cs typeface="Arial-Rounded" pitchFamily="34" charset="0"/>
              </a:rPr>
              <a:t>Nghe viết</a:t>
            </a:r>
          </a:p>
        </p:txBody>
      </p:sp>
      <p:sp>
        <p:nvSpPr>
          <p:cNvPr id="6" name="TextBox 5"/>
          <p:cNvSpPr txBox="1"/>
          <p:nvPr/>
        </p:nvSpPr>
        <p:spPr>
          <a:xfrm>
            <a:off x="1407884" y="1352550"/>
            <a:ext cx="6689436" cy="461653"/>
          </a:xfrm>
          <a:prstGeom prst="rect">
            <a:avLst/>
          </a:prstGeom>
          <a:noFill/>
        </p:spPr>
        <p:txBody>
          <a:bodyPr wrap="square" lIns="91428" tIns="45714" rIns="91428" bIns="45714" rtlCol="0">
            <a:spAutoFit/>
          </a:bodyPr>
          <a:lstStyle/>
          <a:p>
            <a:pPr algn="just"/>
            <a:r>
              <a:rPr lang="en-US" sz="2400">
                <a:latin typeface="Arial-Rounded" pitchFamily="34" charset="0"/>
                <a:ea typeface="Arial-Rounded" pitchFamily="34" charset="0"/>
                <a:cs typeface="Arial-Rounded" pitchFamily="34" charset="0"/>
              </a:rPr>
              <a:t>Ngày nghỉ lễ, gia đình Chi quây quần bên nhau.</a:t>
            </a:r>
          </a:p>
        </p:txBody>
      </p:sp>
      <p:sp>
        <p:nvSpPr>
          <p:cNvPr id="7" name="TextBox 6"/>
          <p:cNvSpPr txBox="1"/>
          <p:nvPr/>
        </p:nvSpPr>
        <p:spPr>
          <a:xfrm>
            <a:off x="1018310" y="1841048"/>
            <a:ext cx="4419600" cy="461653"/>
          </a:xfrm>
          <a:prstGeom prst="rect">
            <a:avLst/>
          </a:prstGeom>
          <a:noFill/>
        </p:spPr>
        <p:txBody>
          <a:bodyPr wrap="square" lIns="91428" tIns="45714" rIns="91428" bIns="45714" rtlCol="0">
            <a:spAutoFit/>
          </a:bodyPr>
          <a:lstStyle/>
          <a:p>
            <a:pPr algn="just"/>
            <a:r>
              <a:rPr lang="en-US" sz="2400">
                <a:latin typeface="Arial-Rounded" pitchFamily="34" charset="0"/>
                <a:ea typeface="Arial-Rounded" pitchFamily="34" charset="0"/>
                <a:cs typeface="Arial-Rounded" pitchFamily="34" charset="0"/>
              </a:rPr>
              <a:t>Chi thích ngày nào cũng vậy.</a:t>
            </a:r>
          </a:p>
        </p:txBody>
      </p:sp>
      <p:sp>
        <p:nvSpPr>
          <p:cNvPr id="11" name="TextBox 10"/>
          <p:cNvSpPr txBox="1"/>
          <p:nvPr/>
        </p:nvSpPr>
        <p:spPr>
          <a:xfrm>
            <a:off x="1256618" y="4421413"/>
            <a:ext cx="6918037" cy="523208"/>
          </a:xfrm>
          <a:prstGeom prst="rect">
            <a:avLst/>
          </a:prstGeom>
          <a:solidFill>
            <a:srgbClr val="F6BB00"/>
          </a:solidFill>
        </p:spPr>
        <p:txBody>
          <a:bodyPr wrap="square" lIns="91428" tIns="45714" rIns="91428" bIns="45714" rtlCol="0">
            <a:spAutoFit/>
          </a:bodyPr>
          <a:lstStyle/>
          <a:p>
            <a:pPr algn="ctr"/>
            <a:r>
              <a:rPr lang="en-US" sz="2800" b="1">
                <a:latin typeface="Arial-Rounded" pitchFamily="34" charset="0"/>
                <a:ea typeface="Arial-Rounded" pitchFamily="34" charset="0"/>
                <a:cs typeface="Arial-Rounded" pitchFamily="34" charset="0"/>
              </a:rPr>
              <a:t>Khi viết chữ đầu dòng, ta lưu ý gì?</a:t>
            </a:r>
          </a:p>
        </p:txBody>
      </p:sp>
      <p:sp>
        <p:nvSpPr>
          <p:cNvPr id="5" name="Right Arrow 4"/>
          <p:cNvSpPr/>
          <p:nvPr/>
        </p:nvSpPr>
        <p:spPr>
          <a:xfrm>
            <a:off x="1037358" y="1488628"/>
            <a:ext cx="431223" cy="189496"/>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1256618" y="4421413"/>
            <a:ext cx="6918037" cy="523208"/>
          </a:xfrm>
          <a:prstGeom prst="rect">
            <a:avLst/>
          </a:prstGeom>
          <a:solidFill>
            <a:srgbClr val="F6BB00"/>
          </a:solidFill>
        </p:spPr>
        <p:txBody>
          <a:bodyPr wrap="square" lIns="91428" tIns="45714" rIns="91428" bIns="45714" rtlCol="0">
            <a:spAutoFit/>
          </a:bodyPr>
          <a:lstStyle/>
          <a:p>
            <a:pPr algn="ctr"/>
            <a:r>
              <a:rPr lang="en-US" sz="2800" b="1">
                <a:latin typeface="Arial-Rounded" pitchFamily="34" charset="0"/>
                <a:ea typeface="Arial-Rounded" pitchFamily="34" charset="0"/>
                <a:cs typeface="Arial-Rounded" pitchFamily="34" charset="0"/>
              </a:rPr>
              <a:t>Những chữ nào viết hoa? Vì sao?</a:t>
            </a:r>
          </a:p>
        </p:txBody>
      </p:sp>
      <p:cxnSp>
        <p:nvCxnSpPr>
          <p:cNvPr id="17" name="Straight Connector 16"/>
          <p:cNvCxnSpPr/>
          <p:nvPr/>
        </p:nvCxnSpPr>
        <p:spPr>
          <a:xfrm>
            <a:off x="1089227" y="2243199"/>
            <a:ext cx="24245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256618" y="4421413"/>
            <a:ext cx="6918037" cy="523208"/>
          </a:xfrm>
          <a:prstGeom prst="rect">
            <a:avLst/>
          </a:prstGeom>
          <a:solidFill>
            <a:srgbClr val="F6BB00"/>
          </a:solidFill>
        </p:spPr>
        <p:txBody>
          <a:bodyPr wrap="square" lIns="91428" tIns="45714" rIns="91428" bIns="45714" rtlCol="0">
            <a:spAutoFit/>
          </a:bodyPr>
          <a:lstStyle/>
          <a:p>
            <a:pPr algn="ctr"/>
            <a:r>
              <a:rPr lang="en-US" sz="2800" b="1">
                <a:latin typeface="Arial-Rounded" pitchFamily="34" charset="0"/>
                <a:ea typeface="Arial-Rounded" pitchFamily="34" charset="0"/>
                <a:cs typeface="Arial-Rounded" pitchFamily="34" charset="0"/>
              </a:rPr>
              <a:t>Đoạn trên có mấy câu?</a:t>
            </a:r>
          </a:p>
        </p:txBody>
      </p:sp>
      <p:sp>
        <p:nvSpPr>
          <p:cNvPr id="20" name="Oval 19"/>
          <p:cNvSpPr/>
          <p:nvPr/>
        </p:nvSpPr>
        <p:spPr>
          <a:xfrm>
            <a:off x="7848600" y="1543171"/>
            <a:ext cx="114301" cy="22860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4510147" y="1739075"/>
            <a:ext cx="24245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a:off x="4901977" y="2056192"/>
            <a:ext cx="114301" cy="22860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Connector 27"/>
          <p:cNvCxnSpPr/>
          <p:nvPr/>
        </p:nvCxnSpPr>
        <p:spPr>
          <a:xfrm>
            <a:off x="1484082" y="1739075"/>
            <a:ext cx="24245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1256618" y="4421413"/>
            <a:ext cx="6918037" cy="523208"/>
          </a:xfrm>
          <a:prstGeom prst="rect">
            <a:avLst/>
          </a:prstGeom>
          <a:solidFill>
            <a:srgbClr val="F6BB00"/>
          </a:solidFill>
        </p:spPr>
        <p:txBody>
          <a:bodyPr wrap="square" lIns="91428" tIns="45714" rIns="91428" bIns="45714" rtlCol="0">
            <a:spAutoFit/>
          </a:bodyPr>
          <a:lstStyle/>
          <a:p>
            <a:pPr algn="ctr"/>
            <a:r>
              <a:rPr lang="en-US" sz="2800" b="1">
                <a:latin typeface="Arial-Rounded" pitchFamily="34" charset="0"/>
                <a:ea typeface="Arial-Rounded" pitchFamily="34" charset="0"/>
                <a:cs typeface="Arial-Rounded" pitchFamily="34" charset="0"/>
              </a:rPr>
              <a:t>Kết thúc câu có dấu gì?</a:t>
            </a:r>
          </a:p>
        </p:txBody>
      </p:sp>
      <p:sp>
        <p:nvSpPr>
          <p:cNvPr id="27" name="TextBox 26"/>
          <p:cNvSpPr txBox="1"/>
          <p:nvPr/>
        </p:nvSpPr>
        <p:spPr>
          <a:xfrm>
            <a:off x="1256618" y="4421413"/>
            <a:ext cx="6918037" cy="523208"/>
          </a:xfrm>
          <a:prstGeom prst="rect">
            <a:avLst/>
          </a:prstGeom>
          <a:solidFill>
            <a:srgbClr val="F6BB00"/>
          </a:solidFill>
        </p:spPr>
        <p:txBody>
          <a:bodyPr wrap="square" lIns="91428" tIns="45714" rIns="91428" bIns="45714" rtlCol="0">
            <a:spAutoFit/>
          </a:bodyPr>
          <a:lstStyle/>
          <a:p>
            <a:pPr algn="ctr"/>
            <a:r>
              <a:rPr lang="en-US" sz="2800" b="1">
                <a:latin typeface="Arial-Rounded" pitchFamily="34" charset="0"/>
                <a:ea typeface="Arial-Rounded" pitchFamily="34" charset="0"/>
                <a:cs typeface="Arial-Rounded" pitchFamily="34" charset="0"/>
              </a:rPr>
              <a:t>Em hãy tìm từ dễ viết lẫn trong bài.</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3309" y="2302701"/>
            <a:ext cx="2651639" cy="1820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66418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par>
                          <p:cTn id="13" fill="hold">
                            <p:stCondLst>
                              <p:cond delay="500"/>
                            </p:stCondLst>
                            <p:childTnLst>
                              <p:par>
                                <p:cTn id="14" presetID="32" presetClass="emph" presetSubtype="0" fill="hold" grpId="0" nodeType="afterEffect">
                                  <p:stCondLst>
                                    <p:cond delay="0"/>
                                  </p:stCondLst>
                                  <p:childTnLst>
                                    <p:animRot by="120000">
                                      <p:cBhvr>
                                        <p:cTn id="15" dur="300" fill="hold">
                                          <p:stCondLst>
                                            <p:cond delay="0"/>
                                          </p:stCondLst>
                                        </p:cTn>
                                        <p:tgtEl>
                                          <p:spTgt spid="5"/>
                                        </p:tgtEl>
                                        <p:attrNameLst>
                                          <p:attrName>r</p:attrName>
                                        </p:attrNameLst>
                                      </p:cBhvr>
                                    </p:animRot>
                                    <p:animRot by="-240000">
                                      <p:cBhvr>
                                        <p:cTn id="16" dur="600" fill="hold">
                                          <p:stCondLst>
                                            <p:cond delay="600"/>
                                          </p:stCondLst>
                                        </p:cTn>
                                        <p:tgtEl>
                                          <p:spTgt spid="5"/>
                                        </p:tgtEl>
                                        <p:attrNameLst>
                                          <p:attrName>r</p:attrName>
                                        </p:attrNameLst>
                                      </p:cBhvr>
                                    </p:animRot>
                                    <p:animRot by="240000">
                                      <p:cBhvr>
                                        <p:cTn id="17" dur="600" fill="hold">
                                          <p:stCondLst>
                                            <p:cond delay="1200"/>
                                          </p:stCondLst>
                                        </p:cTn>
                                        <p:tgtEl>
                                          <p:spTgt spid="5"/>
                                        </p:tgtEl>
                                        <p:attrNameLst>
                                          <p:attrName>r</p:attrName>
                                        </p:attrNameLst>
                                      </p:cBhvr>
                                    </p:animRot>
                                    <p:animRot by="-240000">
                                      <p:cBhvr>
                                        <p:cTn id="18" dur="600" fill="hold">
                                          <p:stCondLst>
                                            <p:cond delay="1800"/>
                                          </p:stCondLst>
                                        </p:cTn>
                                        <p:tgtEl>
                                          <p:spTgt spid="5"/>
                                        </p:tgtEl>
                                        <p:attrNameLst>
                                          <p:attrName>r</p:attrName>
                                        </p:attrNameLst>
                                      </p:cBhvr>
                                    </p:animRot>
                                    <p:animRot by="120000">
                                      <p:cBhvr>
                                        <p:cTn id="19" dur="600" fill="hold">
                                          <p:stCondLst>
                                            <p:cond delay="2400"/>
                                          </p:stCondLst>
                                        </p:cTn>
                                        <p:tgtEl>
                                          <p:spTgt spid="5"/>
                                        </p:tgtEl>
                                        <p:attrNameLst>
                                          <p:attrName>r</p:attrName>
                                        </p:attrNameLst>
                                      </p:cBhvr>
                                    </p:animRot>
                                  </p:childTnLst>
                                </p:cTn>
                              </p:par>
                            </p:childTnLst>
                          </p:cTn>
                        </p:par>
                        <p:par>
                          <p:cTn id="20" fill="hold">
                            <p:stCondLst>
                              <p:cond delay="3500"/>
                            </p:stCondLst>
                            <p:childTnLst>
                              <p:par>
                                <p:cTn id="21" presetID="10" presetClass="exit" presetSubtype="0" fill="hold" grpId="2" nodeType="afterEffect">
                                  <p:stCondLst>
                                    <p:cond delay="0"/>
                                  </p:stCondLst>
                                  <p:childTnLst>
                                    <p:animEffect transition="out" filter="fade">
                                      <p:cBhvr>
                                        <p:cTn id="22" dur="500"/>
                                        <p:tgtEl>
                                          <p:spTgt spid="5"/>
                                        </p:tgtEl>
                                      </p:cBhvr>
                                    </p:animEffect>
                                    <p:set>
                                      <p:cBhvr>
                                        <p:cTn id="23" dur="1" fill="hold">
                                          <p:stCondLst>
                                            <p:cond delay="499"/>
                                          </p:stCondLst>
                                        </p:cTn>
                                        <p:tgtEl>
                                          <p:spTgt spid="5"/>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2500"/>
                                        <p:tgtEl>
                                          <p:spTgt spid="17"/>
                                        </p:tgtEl>
                                      </p:cBhvr>
                                    </p:animEffect>
                                  </p:childTnLst>
                                </p:cTn>
                              </p:par>
                              <p:par>
                                <p:cTn id="34" presetID="10" presetClass="entr" presetSubtype="0" fill="hold" nodeType="with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fade">
                                      <p:cBhvr>
                                        <p:cTn id="36" dur="2500"/>
                                        <p:tgtEl>
                                          <p:spTgt spid="25"/>
                                        </p:tgtEl>
                                      </p:cBhvr>
                                    </p:animEffect>
                                  </p:childTnLst>
                                </p:cTn>
                              </p:par>
                              <p:par>
                                <p:cTn id="37" presetID="10" presetClass="entr" presetSubtype="0" fill="hold" nodeType="with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2500"/>
                                        <p:tgtEl>
                                          <p:spTgt spid="28"/>
                                        </p:tgtEl>
                                      </p:cBhvr>
                                    </p:animEffect>
                                  </p:childTnLst>
                                </p:cTn>
                              </p:par>
                            </p:childTnLst>
                          </p:cTn>
                        </p:par>
                        <p:par>
                          <p:cTn id="40" fill="hold">
                            <p:stCondLst>
                              <p:cond delay="2500"/>
                            </p:stCondLst>
                            <p:childTnLst>
                              <p:par>
                                <p:cTn id="41" presetID="10" presetClass="exit" presetSubtype="0" fill="hold" nodeType="afterEffect">
                                  <p:stCondLst>
                                    <p:cond delay="0"/>
                                  </p:stCondLst>
                                  <p:childTnLst>
                                    <p:animEffect transition="out" filter="fade">
                                      <p:cBhvr>
                                        <p:cTn id="42" dur="500"/>
                                        <p:tgtEl>
                                          <p:spTgt spid="25"/>
                                        </p:tgtEl>
                                      </p:cBhvr>
                                    </p:animEffect>
                                    <p:set>
                                      <p:cBhvr>
                                        <p:cTn id="43" dur="1" fill="hold">
                                          <p:stCondLst>
                                            <p:cond delay="499"/>
                                          </p:stCondLst>
                                        </p:cTn>
                                        <p:tgtEl>
                                          <p:spTgt spid="25"/>
                                        </p:tgtEl>
                                        <p:attrNameLst>
                                          <p:attrName>style.visibility</p:attrName>
                                        </p:attrNameLst>
                                      </p:cBhvr>
                                      <p:to>
                                        <p:strVal val="hidden"/>
                                      </p:to>
                                    </p:set>
                                  </p:childTnLst>
                                </p:cTn>
                              </p:par>
                              <p:par>
                                <p:cTn id="44" presetID="10" presetClass="exit" presetSubtype="0" fill="hold" nodeType="withEffect">
                                  <p:stCondLst>
                                    <p:cond delay="0"/>
                                  </p:stCondLst>
                                  <p:childTnLst>
                                    <p:animEffect transition="out" filter="fade">
                                      <p:cBhvr>
                                        <p:cTn id="45" dur="500"/>
                                        <p:tgtEl>
                                          <p:spTgt spid="17"/>
                                        </p:tgtEl>
                                      </p:cBhvr>
                                    </p:animEffect>
                                    <p:set>
                                      <p:cBhvr>
                                        <p:cTn id="46" dur="1" fill="hold">
                                          <p:stCondLst>
                                            <p:cond delay="499"/>
                                          </p:stCondLst>
                                        </p:cTn>
                                        <p:tgtEl>
                                          <p:spTgt spid="17"/>
                                        </p:tgtEl>
                                        <p:attrNameLst>
                                          <p:attrName>style.visibility</p:attrName>
                                        </p:attrNameLst>
                                      </p:cBhvr>
                                      <p:to>
                                        <p:strVal val="hidden"/>
                                      </p:to>
                                    </p:set>
                                  </p:childTnLst>
                                </p:cTn>
                              </p:par>
                              <p:par>
                                <p:cTn id="47" presetID="10" presetClass="exit" presetSubtype="0" fill="hold" nodeType="withEffect">
                                  <p:stCondLst>
                                    <p:cond delay="0"/>
                                  </p:stCondLst>
                                  <p:childTnLst>
                                    <p:animEffect transition="out" filter="fade">
                                      <p:cBhvr>
                                        <p:cTn id="48" dur="500"/>
                                        <p:tgtEl>
                                          <p:spTgt spid="28"/>
                                        </p:tgtEl>
                                      </p:cBhvr>
                                    </p:animEffect>
                                    <p:set>
                                      <p:cBhvr>
                                        <p:cTn id="49" dur="1" fill="hold">
                                          <p:stCondLst>
                                            <p:cond delay="499"/>
                                          </p:stCondLst>
                                        </p:cTn>
                                        <p:tgtEl>
                                          <p:spTgt spid="28"/>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fade">
                                      <p:cBhvr>
                                        <p:cTn id="54" dur="500"/>
                                        <p:tgtEl>
                                          <p:spTgt spid="24"/>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fade">
                                      <p:cBhvr>
                                        <p:cTn id="59" dur="500"/>
                                        <p:tgtEl>
                                          <p:spTgt spid="30"/>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500"/>
                                        <p:tgtEl>
                                          <p:spTgt spid="26"/>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20"/>
                                        </p:tgtEl>
                                        <p:attrNameLst>
                                          <p:attrName>style.visibility</p:attrName>
                                        </p:attrNameLst>
                                      </p:cBhvr>
                                      <p:to>
                                        <p:strVal val="visible"/>
                                      </p:to>
                                    </p:set>
                                    <p:animEffect transition="in" filter="fade">
                                      <p:cBhvr>
                                        <p:cTn id="67" dur="500"/>
                                        <p:tgtEl>
                                          <p:spTgt spid="20"/>
                                        </p:tgtEl>
                                      </p:cBhvr>
                                    </p:animEffect>
                                  </p:childTnLst>
                                </p:cTn>
                              </p:par>
                            </p:childTnLst>
                          </p:cTn>
                        </p:par>
                        <p:par>
                          <p:cTn id="68" fill="hold">
                            <p:stCondLst>
                              <p:cond delay="500"/>
                            </p:stCondLst>
                            <p:childTnLst>
                              <p:par>
                                <p:cTn id="69" presetID="8" presetClass="emph" presetSubtype="0" fill="hold" grpId="1" nodeType="afterEffect">
                                  <p:stCondLst>
                                    <p:cond delay="0"/>
                                  </p:stCondLst>
                                  <p:childTnLst>
                                    <p:animRot by="21600000">
                                      <p:cBhvr>
                                        <p:cTn id="70" dur="2500" fill="hold"/>
                                        <p:tgtEl>
                                          <p:spTgt spid="26"/>
                                        </p:tgtEl>
                                        <p:attrNameLst>
                                          <p:attrName>r</p:attrName>
                                        </p:attrNameLst>
                                      </p:cBhvr>
                                    </p:animRot>
                                  </p:childTnLst>
                                </p:cTn>
                              </p:par>
                              <p:par>
                                <p:cTn id="71" presetID="8" presetClass="emph" presetSubtype="0" fill="hold" grpId="1" nodeType="withEffect">
                                  <p:stCondLst>
                                    <p:cond delay="0"/>
                                  </p:stCondLst>
                                  <p:childTnLst>
                                    <p:animRot by="21600000">
                                      <p:cBhvr>
                                        <p:cTn id="72" dur="2500" fill="hold"/>
                                        <p:tgtEl>
                                          <p:spTgt spid="20"/>
                                        </p:tgtEl>
                                        <p:attrNameLst>
                                          <p:attrName>r</p:attrName>
                                        </p:attrNameLst>
                                      </p:cBhvr>
                                    </p:animRo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fade">
                                      <p:cBhvr>
                                        <p:cTn id="7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5" grpId="0" animBg="1"/>
      <p:bldP spid="5" grpId="1" animBg="1"/>
      <p:bldP spid="5" grpId="2" animBg="1"/>
      <p:bldP spid="13" grpId="0" animBg="1"/>
      <p:bldP spid="24" grpId="0" animBg="1"/>
      <p:bldP spid="20" grpId="0" animBg="1"/>
      <p:bldP spid="20" grpId="1" animBg="1"/>
      <p:bldP spid="26" grpId="0" animBg="1"/>
      <p:bldP spid="26" grpId="1" animBg="1"/>
      <p:bldP spid="30" grpId="0" animBg="1"/>
      <p:bldP spid="2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2315" y="1637959"/>
            <a:ext cx="8724900" cy="2271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529770" y="2128591"/>
            <a:ext cx="9067800" cy="630942"/>
          </a:xfrm>
          <a:prstGeom prst="rect">
            <a:avLst/>
          </a:prstGeom>
        </p:spPr>
        <p:txBody>
          <a:bodyPr wrap="square">
            <a:spAutoFit/>
          </a:bodyPr>
          <a:lstStyle/>
          <a:p>
            <a:pPr algn="just"/>
            <a:r>
              <a:rPr lang="vi-VN" sz="3500" b="1">
                <a:solidFill>
                  <a:srgbClr val="7030A0"/>
                </a:solidFill>
                <a:latin typeface="HP001 4 hàng" pitchFamily="34" charset="0"/>
              </a:rPr>
              <a:t>  Ngày w</a:t>
            </a:r>
            <a:r>
              <a:rPr lang="el-GR" sz="3500" b="1">
                <a:solidFill>
                  <a:srgbClr val="7030A0"/>
                </a:solidFill>
                <a:latin typeface="HP001 4 hàng" pitchFamily="34" charset="0"/>
              </a:rPr>
              <a:t>θ</a:t>
            </a:r>
            <a:r>
              <a:rPr lang="vi-VN" sz="3500" b="1">
                <a:solidFill>
                  <a:srgbClr val="7030A0"/>
                </a:solidFill>
                <a:latin typeface="HP001 4 hàng" pitchFamily="34" charset="0"/>
              </a:rPr>
              <a:t>ỉ </a:t>
            </a:r>
            <a:r>
              <a:rPr lang="el-GR" sz="3500" b="1">
                <a:solidFill>
                  <a:srgbClr val="7030A0"/>
                </a:solidFill>
                <a:latin typeface="HP001 4 hàng" pitchFamily="34" charset="0"/>
              </a:rPr>
              <a:t>Δ˙, </a:t>
            </a:r>
            <a:r>
              <a:rPr lang="vi-VN" sz="3500" b="1">
                <a:solidFill>
                  <a:srgbClr val="7030A0"/>
                </a:solidFill>
                <a:latin typeface="HP001 4 hàng" pitchFamily="34" charset="0"/>
              </a:rPr>
              <a:t>gia đì</a:t>
            </a:r>
            <a:r>
              <a:rPr lang="el-GR" sz="3500" b="1">
                <a:solidFill>
                  <a:srgbClr val="7030A0"/>
                </a:solidFill>
                <a:latin typeface="HP001 4 hàng" pitchFamily="34" charset="0"/>
              </a:rPr>
              <a:t>ζ </a:t>
            </a:r>
            <a:r>
              <a:rPr lang="vi-VN" sz="3500" b="1">
                <a:solidFill>
                  <a:srgbClr val="7030A0"/>
                </a:solidFill>
                <a:latin typeface="HP001 4 hàng" pitchFamily="34" charset="0"/>
              </a:rPr>
              <a:t>Chi Ǖ</a:t>
            </a:r>
            <a:r>
              <a:rPr lang="el-GR" sz="3500" b="1">
                <a:solidFill>
                  <a:srgbClr val="7030A0"/>
                </a:solidFill>
                <a:latin typeface="HP001 4 hàng" pitchFamily="34" charset="0"/>
              </a:rPr>
              <a:t>ί</a:t>
            </a:r>
            <a:r>
              <a:rPr lang="vi-VN" sz="3500" b="1">
                <a:solidFill>
                  <a:srgbClr val="7030A0"/>
                </a:solidFill>
                <a:latin typeface="HP001 4 hàng" pitchFamily="34" charset="0"/>
              </a:rPr>
              <a:t>ây Ǖ</a:t>
            </a:r>
            <a:r>
              <a:rPr lang="el-GR" sz="3500" b="1">
                <a:solidFill>
                  <a:srgbClr val="7030A0"/>
                </a:solidFill>
                <a:latin typeface="HP001 4 hàng" pitchFamily="34" charset="0"/>
              </a:rPr>
              <a:t>ί</a:t>
            </a:r>
            <a:r>
              <a:rPr lang="vi-VN" sz="3500" b="1">
                <a:solidFill>
                  <a:srgbClr val="7030A0"/>
                </a:solidFill>
                <a:latin typeface="HP001 4 hàng" pitchFamily="34" charset="0"/>
              </a:rPr>
              <a:t>ần</a:t>
            </a:r>
            <a:endParaRPr lang="en-US" sz="3500" b="1">
              <a:solidFill>
                <a:srgbClr val="7030A0"/>
              </a:solidFill>
              <a:latin typeface="HP001 4 hàng" pitchFamily="34" charset="0"/>
            </a:endParaRPr>
          </a:p>
        </p:txBody>
      </p:sp>
      <p:sp>
        <p:nvSpPr>
          <p:cNvPr id="14" name="Rectangle 13"/>
          <p:cNvSpPr/>
          <p:nvPr/>
        </p:nvSpPr>
        <p:spPr>
          <a:xfrm>
            <a:off x="176687" y="2828711"/>
            <a:ext cx="9067800" cy="646331"/>
          </a:xfrm>
          <a:prstGeom prst="rect">
            <a:avLst/>
          </a:prstGeom>
        </p:spPr>
        <p:txBody>
          <a:bodyPr wrap="square">
            <a:spAutoFit/>
          </a:bodyPr>
          <a:lstStyle/>
          <a:p>
            <a:pPr algn="just"/>
            <a:r>
              <a:rPr lang="el-GR" sz="3500" b="1">
                <a:solidFill>
                  <a:srgbClr val="7030A0"/>
                </a:solidFill>
                <a:latin typeface="HP001 4 hàng" pitchFamily="34" charset="0"/>
              </a:rPr>
              <a:t>χ</a:t>
            </a:r>
            <a:r>
              <a:rPr lang="lv-LV" sz="3500" b="1">
                <a:solidFill>
                  <a:srgbClr val="7030A0"/>
                </a:solidFill>
                <a:latin typeface="HP001 4 hàng" pitchFamily="34" charset="0"/>
              </a:rPr>
              <a:t>Ĺn </a:t>
            </a:r>
            <a:r>
              <a:rPr lang="el-GR" sz="3500" b="1">
                <a:solidFill>
                  <a:srgbClr val="7030A0"/>
                </a:solidFill>
                <a:latin typeface="HP001 4 hàng" pitchFamily="34" charset="0"/>
              </a:rPr>
              <a:t>η</a:t>
            </a:r>
            <a:r>
              <a:rPr lang="lv-LV" sz="3500" b="1">
                <a:solidFill>
                  <a:srgbClr val="7030A0"/>
                </a:solidFill>
                <a:latin typeface="HP001 4 hàng" pitchFamily="34" charset="0"/>
              </a:rPr>
              <a:t>au. Chi </a:t>
            </a:r>
            <a:r>
              <a:rPr lang="el-GR" sz="3500" b="1">
                <a:solidFill>
                  <a:srgbClr val="7030A0"/>
                </a:solidFill>
                <a:latin typeface="HP001 4 hàng" pitchFamily="34" charset="0"/>
              </a:rPr>
              <a:t>κ</a:t>
            </a:r>
            <a:r>
              <a:rPr lang="lv-LV" sz="3500" b="1">
                <a:solidFill>
                  <a:srgbClr val="7030A0"/>
                </a:solidFill>
                <a:latin typeface="HP001 4 hàng" pitchFamily="34" charset="0"/>
              </a:rPr>
              <a:t>í</a:t>
            </a:r>
            <a:r>
              <a:rPr lang="el-GR" sz="3500" b="1">
                <a:solidFill>
                  <a:srgbClr val="7030A0"/>
                </a:solidFill>
                <a:latin typeface="HP001 4 hàng" pitchFamily="34" charset="0"/>
              </a:rPr>
              <a:t>ε </a:t>
            </a:r>
            <a:r>
              <a:rPr lang="lv-LV" sz="3500" b="1">
                <a:solidFill>
                  <a:srgbClr val="7030A0"/>
                </a:solidFill>
                <a:latin typeface="HP001 4 hàng" pitchFamily="34" charset="0"/>
              </a:rPr>
              <a:t>wgày wào cũng vậy</a:t>
            </a:r>
            <a:r>
              <a:rPr lang="en-US" sz="3500" b="1">
                <a:solidFill>
                  <a:srgbClr val="7030A0"/>
                </a:solidFill>
                <a:latin typeface="HP001 4 hàng" pitchFamily="34" charset="0"/>
              </a:rPr>
              <a:t>.</a:t>
            </a:r>
            <a:r>
              <a:rPr lang="lv-LV" sz="3500" b="1">
                <a:solidFill>
                  <a:srgbClr val="7030A0"/>
                </a:solidFill>
                <a:latin typeface="HP001 4 hàng" pitchFamily="34" charset="0"/>
              </a:rPr>
              <a:t> </a:t>
            </a:r>
            <a:endParaRPr lang="en-US" sz="3500" b="1">
              <a:solidFill>
                <a:srgbClr val="7030A0"/>
              </a:solidFill>
              <a:latin typeface="HP001 4 hàng" pitchFamily="34" charset="0"/>
            </a:endParaRPr>
          </a:p>
        </p:txBody>
      </p:sp>
    </p:spTree>
    <p:extLst>
      <p:ext uri="{BB962C8B-B14F-4D97-AF65-F5344CB8AC3E}">
        <p14:creationId xmlns:p14="http://schemas.microsoft.com/office/powerpoint/2010/main" val="42137274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030179" y="1891417"/>
            <a:ext cx="2260023" cy="584763"/>
          </a:xfrm>
          <a:prstGeom prst="rect">
            <a:avLst/>
          </a:prstGeom>
          <a:noFill/>
        </p:spPr>
        <p:txBody>
          <a:bodyPr wrap="square" lIns="91428" tIns="45714" rIns="91428" bIns="45714" rtlCol="0">
            <a:spAutoFit/>
          </a:bodyPr>
          <a:lstStyle/>
          <a:p>
            <a:pPr algn="just"/>
            <a:r>
              <a:rPr lang="en-US" sz="3200" b="1" dirty="0" err="1">
                <a:latin typeface="Arial-Rounded" pitchFamily="34" charset="0"/>
                <a:ea typeface="Arial-Rounded" pitchFamily="34" charset="0"/>
                <a:cs typeface="Arial-Rounded" pitchFamily="34" charset="0"/>
              </a:rPr>
              <a:t>đôi</a:t>
            </a:r>
            <a:r>
              <a:rPr lang="en-US" sz="3200" b="1" dirty="0">
                <a:latin typeface="Arial-Rounded" pitchFamily="34" charset="0"/>
                <a:ea typeface="Arial-Rounded" pitchFamily="34" charset="0"/>
                <a:cs typeface="Arial-Rounded" pitchFamily="34" charset="0"/>
              </a:rPr>
              <a:t>     </a:t>
            </a:r>
            <a:r>
              <a:rPr lang="en-US" sz="3200" b="1" dirty="0" err="1">
                <a:latin typeface="Arial-Rounded" pitchFamily="34" charset="0"/>
                <a:ea typeface="Arial-Rounded" pitchFamily="34" charset="0"/>
                <a:cs typeface="Arial-Rounded" pitchFamily="34" charset="0"/>
              </a:rPr>
              <a:t>ày</a:t>
            </a:r>
            <a:endParaRPr lang="en-US" sz="3200" b="1" i="1" dirty="0">
              <a:latin typeface="Arial-Rounded" pitchFamily="34" charset="0"/>
              <a:ea typeface="Arial-Rounded" pitchFamily="34" charset="0"/>
              <a:cs typeface="Arial-Rounded" pitchFamily="34" charset="0"/>
            </a:endParaRPr>
          </a:p>
        </p:txBody>
      </p:sp>
      <p:sp>
        <p:nvSpPr>
          <p:cNvPr id="5" name="Oval 4"/>
          <p:cNvSpPr/>
          <p:nvPr/>
        </p:nvSpPr>
        <p:spPr>
          <a:xfrm>
            <a:off x="25977" y="356663"/>
            <a:ext cx="609600" cy="6096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1"/>
                </a:solidFill>
                <a:latin typeface="Arial Rounded MT Bold" pitchFamily="34" charset="0"/>
                <a:cs typeface="Times New Roman" pitchFamily="18" charset="0"/>
              </a:rPr>
              <a:t>8</a:t>
            </a:r>
          </a:p>
        </p:txBody>
      </p:sp>
      <p:sp>
        <p:nvSpPr>
          <p:cNvPr id="6" name="TextBox 5"/>
          <p:cNvSpPr txBox="1"/>
          <p:nvPr/>
        </p:nvSpPr>
        <p:spPr>
          <a:xfrm>
            <a:off x="692727" y="404395"/>
            <a:ext cx="6774873" cy="523208"/>
          </a:xfrm>
          <a:prstGeom prst="rect">
            <a:avLst/>
          </a:prstGeom>
          <a:noFill/>
        </p:spPr>
        <p:txBody>
          <a:bodyPr wrap="square" lIns="91428" tIns="45714" rIns="91428" bIns="45714" rtlCol="0">
            <a:spAutoFit/>
          </a:bodyPr>
          <a:lstStyle/>
          <a:p>
            <a:pPr algn="just"/>
            <a:r>
              <a:rPr lang="en-US" sz="2800" b="1" dirty="0" err="1">
                <a:latin typeface="Arial-Rounded" pitchFamily="34" charset="0"/>
                <a:ea typeface="Arial-Rounded" pitchFamily="34" charset="0"/>
                <a:cs typeface="Arial-Rounded" pitchFamily="34" charset="0"/>
              </a:rPr>
              <a:t>Chọn</a:t>
            </a:r>
            <a:r>
              <a:rPr lang="en-US" sz="2800" b="1" dirty="0">
                <a:latin typeface="Arial-Rounded" pitchFamily="34" charset="0"/>
                <a:ea typeface="Arial-Rounded" pitchFamily="34" charset="0"/>
                <a:cs typeface="Arial-Rounded" pitchFamily="34" charset="0"/>
              </a:rPr>
              <a:t> </a:t>
            </a:r>
            <a:r>
              <a:rPr lang="en-US" sz="2800" b="1" dirty="0" err="1">
                <a:latin typeface="Arial-Rounded" pitchFamily="34" charset="0"/>
                <a:ea typeface="Arial-Rounded" pitchFamily="34" charset="0"/>
                <a:cs typeface="Arial-Rounded" pitchFamily="34" charset="0"/>
              </a:rPr>
              <a:t>chữ</a:t>
            </a:r>
            <a:r>
              <a:rPr lang="en-US" sz="2800" b="1" dirty="0">
                <a:latin typeface="Arial-Rounded" pitchFamily="34" charset="0"/>
                <a:ea typeface="Arial-Rounded" pitchFamily="34" charset="0"/>
                <a:cs typeface="Arial-Rounded" pitchFamily="34" charset="0"/>
              </a:rPr>
              <a:t> </a:t>
            </a:r>
            <a:r>
              <a:rPr lang="en-US" sz="2800" b="1" dirty="0" err="1">
                <a:latin typeface="Arial-Rounded" pitchFamily="34" charset="0"/>
                <a:ea typeface="Arial-Rounded" pitchFamily="34" charset="0"/>
                <a:cs typeface="Arial-Rounded" pitchFamily="34" charset="0"/>
              </a:rPr>
              <a:t>phù</a:t>
            </a:r>
            <a:r>
              <a:rPr lang="en-US" sz="2800" b="1" dirty="0">
                <a:latin typeface="Arial-Rounded" pitchFamily="34" charset="0"/>
                <a:ea typeface="Arial-Rounded" pitchFamily="34" charset="0"/>
                <a:cs typeface="Arial-Rounded" pitchFamily="34" charset="0"/>
              </a:rPr>
              <a:t> </a:t>
            </a:r>
            <a:r>
              <a:rPr lang="en-US" sz="2800" b="1" dirty="0" err="1">
                <a:latin typeface="Arial-Rounded" pitchFamily="34" charset="0"/>
                <a:ea typeface="Arial-Rounded" pitchFamily="34" charset="0"/>
                <a:cs typeface="Arial-Rounded" pitchFamily="34" charset="0"/>
              </a:rPr>
              <a:t>hợp</a:t>
            </a:r>
            <a:r>
              <a:rPr lang="en-US" sz="2800" b="1" dirty="0">
                <a:latin typeface="Arial-Rounded" pitchFamily="34" charset="0"/>
                <a:ea typeface="Arial-Rounded" pitchFamily="34" charset="0"/>
                <a:cs typeface="Arial-Rounded" pitchFamily="34" charset="0"/>
              </a:rPr>
              <a:t> </a:t>
            </a:r>
            <a:r>
              <a:rPr lang="en-US" sz="2800" b="1" dirty="0" err="1">
                <a:latin typeface="Arial-Rounded" pitchFamily="34" charset="0"/>
                <a:ea typeface="Arial-Rounded" pitchFamily="34" charset="0"/>
                <a:cs typeface="Arial-Rounded" pitchFamily="34" charset="0"/>
              </a:rPr>
              <a:t>thay</a:t>
            </a:r>
            <a:r>
              <a:rPr lang="en-US" sz="2800" b="1" dirty="0">
                <a:latin typeface="Arial-Rounded" pitchFamily="34" charset="0"/>
                <a:ea typeface="Arial-Rounded" pitchFamily="34" charset="0"/>
                <a:cs typeface="Arial-Rounded" pitchFamily="34" charset="0"/>
              </a:rPr>
              <a:t> </a:t>
            </a:r>
            <a:r>
              <a:rPr lang="en-US" sz="2800" b="1" dirty="0" err="1">
                <a:latin typeface="Arial-Rounded" pitchFamily="34" charset="0"/>
                <a:ea typeface="Arial-Rounded" pitchFamily="34" charset="0"/>
                <a:cs typeface="Arial-Rounded" pitchFamily="34" charset="0"/>
              </a:rPr>
              <a:t>cho</a:t>
            </a:r>
            <a:r>
              <a:rPr lang="en-US" sz="2800" b="1" dirty="0">
                <a:latin typeface="Arial-Rounded" pitchFamily="34" charset="0"/>
                <a:ea typeface="Arial-Rounded" pitchFamily="34" charset="0"/>
                <a:cs typeface="Arial-Rounded" pitchFamily="34" charset="0"/>
              </a:rPr>
              <a:t> </a:t>
            </a:r>
            <a:r>
              <a:rPr lang="en-US" sz="2800" b="1" dirty="0" err="1">
                <a:latin typeface="Arial-Rounded" pitchFamily="34" charset="0"/>
                <a:ea typeface="Arial-Rounded" pitchFamily="34" charset="0"/>
                <a:cs typeface="Arial-Rounded" pitchFamily="34" charset="0"/>
              </a:rPr>
              <a:t>bông</a:t>
            </a:r>
            <a:r>
              <a:rPr lang="en-US" sz="2800" b="1" dirty="0">
                <a:latin typeface="Arial-Rounded" pitchFamily="34" charset="0"/>
                <a:ea typeface="Arial-Rounded" pitchFamily="34" charset="0"/>
                <a:cs typeface="Arial-Rounded" pitchFamily="34" charset="0"/>
              </a:rPr>
              <a:t> </a:t>
            </a:r>
            <a:r>
              <a:rPr lang="en-US" sz="2800" b="1" dirty="0" err="1">
                <a:latin typeface="Arial-Rounded" pitchFamily="34" charset="0"/>
                <a:ea typeface="Arial-Rounded" pitchFamily="34" charset="0"/>
                <a:cs typeface="Arial-Rounded" pitchFamily="34" charset="0"/>
              </a:rPr>
              <a:t>hoa</a:t>
            </a:r>
            <a:endParaRPr lang="en-US" sz="2800" b="1" dirty="0">
              <a:latin typeface="Arial-Rounded" pitchFamily="34" charset="0"/>
              <a:ea typeface="Arial-Rounded" pitchFamily="34" charset="0"/>
              <a:cs typeface="Arial-Rounded" pitchFamily="34" charset="0"/>
            </a:endParaRPr>
          </a:p>
        </p:txBody>
      </p:sp>
      <p:sp>
        <p:nvSpPr>
          <p:cNvPr id="7" name="TextBox 6"/>
          <p:cNvSpPr txBox="1"/>
          <p:nvPr/>
        </p:nvSpPr>
        <p:spPr>
          <a:xfrm>
            <a:off x="62345" y="1168802"/>
            <a:ext cx="2945823" cy="584763"/>
          </a:xfrm>
          <a:prstGeom prst="rect">
            <a:avLst/>
          </a:prstGeom>
          <a:noFill/>
        </p:spPr>
        <p:txBody>
          <a:bodyPr wrap="square" lIns="91428" tIns="45714" rIns="91428" bIns="45714" rtlCol="0">
            <a:spAutoFit/>
          </a:bodyPr>
          <a:lstStyle/>
          <a:p>
            <a:pPr algn="just"/>
            <a:r>
              <a:rPr lang="en-US" sz="3200" b="1" dirty="0">
                <a:latin typeface="Arial-Rounded" pitchFamily="34" charset="0"/>
                <a:ea typeface="Arial-Rounded" pitchFamily="34" charset="0"/>
                <a:cs typeface="Arial-Rounded" pitchFamily="34" charset="0"/>
              </a:rPr>
              <a:t>a. </a:t>
            </a:r>
            <a:r>
              <a:rPr lang="en-US" sz="3200" b="1" i="1" dirty="0" err="1">
                <a:latin typeface="Arial-Rounded" pitchFamily="34" charset="0"/>
                <a:ea typeface="Arial-Rounded" pitchFamily="34" charset="0"/>
                <a:cs typeface="Arial-Rounded" pitchFamily="34" charset="0"/>
              </a:rPr>
              <a:t>gi</a:t>
            </a:r>
            <a:r>
              <a:rPr lang="en-US" sz="3200" b="1" i="1" dirty="0">
                <a:latin typeface="Arial-Rounded" pitchFamily="34" charset="0"/>
                <a:ea typeface="Arial-Rounded" pitchFamily="34" charset="0"/>
                <a:cs typeface="Arial-Rounded" pitchFamily="34" charset="0"/>
              </a:rPr>
              <a:t> </a:t>
            </a:r>
            <a:r>
              <a:rPr lang="en-US" sz="3200" b="1" dirty="0">
                <a:latin typeface="Arial-Rounded" pitchFamily="34" charset="0"/>
                <a:ea typeface="Arial-Rounded" pitchFamily="34" charset="0"/>
                <a:cs typeface="Arial-Rounded" pitchFamily="34" charset="0"/>
              </a:rPr>
              <a:t> hay </a:t>
            </a:r>
            <a:r>
              <a:rPr lang="en-US" sz="3200" b="1" i="1" dirty="0">
                <a:latin typeface="Arial-Rounded" pitchFamily="34" charset="0"/>
                <a:ea typeface="Arial-Rounded" pitchFamily="34" charset="0"/>
                <a:cs typeface="Arial-Rounded" pitchFamily="34" charset="0"/>
              </a:rPr>
              <a:t>d?</a:t>
            </a:r>
          </a:p>
        </p:txBody>
      </p:sp>
      <p:sp>
        <p:nvSpPr>
          <p:cNvPr id="8" name="TextBox 7"/>
          <p:cNvSpPr txBox="1"/>
          <p:nvPr/>
        </p:nvSpPr>
        <p:spPr>
          <a:xfrm>
            <a:off x="76200" y="2724150"/>
            <a:ext cx="3543010" cy="584763"/>
          </a:xfrm>
          <a:prstGeom prst="rect">
            <a:avLst/>
          </a:prstGeom>
          <a:noFill/>
        </p:spPr>
        <p:txBody>
          <a:bodyPr wrap="square" lIns="91428" tIns="45714" rIns="91428" bIns="45714" rtlCol="0">
            <a:spAutoFit/>
          </a:bodyPr>
          <a:lstStyle/>
          <a:p>
            <a:pPr algn="just"/>
            <a:r>
              <a:rPr lang="en-US" sz="3200" b="1" dirty="0">
                <a:latin typeface="Arial-Rounded" pitchFamily="34" charset="0"/>
                <a:ea typeface="Arial-Rounded" pitchFamily="34" charset="0"/>
                <a:cs typeface="Arial-Rounded" pitchFamily="34" charset="0"/>
              </a:rPr>
              <a:t>b. </a:t>
            </a:r>
            <a:r>
              <a:rPr lang="en-US" sz="3200" b="1" i="1" dirty="0">
                <a:latin typeface="Arial-Rounded" pitchFamily="34" charset="0"/>
                <a:ea typeface="Arial-Rounded" pitchFamily="34" charset="0"/>
                <a:cs typeface="Arial-Rounded" pitchFamily="34" charset="0"/>
              </a:rPr>
              <a:t>ng </a:t>
            </a:r>
            <a:r>
              <a:rPr lang="en-US" sz="3200" b="1" dirty="0">
                <a:latin typeface="Arial-Rounded" pitchFamily="34" charset="0"/>
                <a:ea typeface="Arial-Rounded" pitchFamily="34" charset="0"/>
                <a:cs typeface="Arial-Rounded" pitchFamily="34" charset="0"/>
              </a:rPr>
              <a:t> hay </a:t>
            </a:r>
            <a:r>
              <a:rPr lang="en-US" sz="3200" b="1" i="1" dirty="0" err="1">
                <a:latin typeface="Arial-Rounded" pitchFamily="34" charset="0"/>
                <a:ea typeface="Arial-Rounded" pitchFamily="34" charset="0"/>
                <a:cs typeface="Arial-Rounded" pitchFamily="34" charset="0"/>
              </a:rPr>
              <a:t>ngh</a:t>
            </a:r>
            <a:r>
              <a:rPr lang="en-US" sz="3200" b="1" i="1" dirty="0">
                <a:latin typeface="Arial-Rounded" pitchFamily="34" charset="0"/>
                <a:ea typeface="Arial-Rounded" pitchFamily="34" charset="0"/>
                <a:cs typeface="Arial-Rounded" pitchFamily="34" charset="0"/>
              </a:rPr>
              <a:t>?</a:t>
            </a:r>
            <a:endParaRPr lang="en-US" sz="3200" b="1" dirty="0">
              <a:latin typeface="Arial-Rounded" pitchFamily="34" charset="0"/>
              <a:ea typeface="Arial-Rounded" pitchFamily="34" charset="0"/>
              <a:cs typeface="Arial-Rounded" pitchFamily="34" charset="0"/>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59536" y="2044356"/>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3290202" y="1891417"/>
            <a:ext cx="3176407" cy="584763"/>
          </a:xfrm>
          <a:prstGeom prst="rect">
            <a:avLst/>
          </a:prstGeom>
          <a:noFill/>
        </p:spPr>
        <p:txBody>
          <a:bodyPr wrap="square" lIns="91428" tIns="45714" rIns="91428" bIns="45714" rtlCol="0">
            <a:spAutoFit/>
          </a:bodyPr>
          <a:lstStyle/>
          <a:p>
            <a:pPr algn="just"/>
            <a:r>
              <a:rPr lang="en-US" sz="3200" b="1" dirty="0" err="1">
                <a:latin typeface="Arial-Rounded" pitchFamily="34" charset="0"/>
                <a:ea typeface="Arial-Rounded" pitchFamily="34" charset="0"/>
                <a:cs typeface="Arial-Rounded" pitchFamily="34" charset="0"/>
              </a:rPr>
              <a:t>nuôi</a:t>
            </a:r>
            <a:r>
              <a:rPr lang="en-US" sz="3200" b="1" dirty="0">
                <a:latin typeface="Arial-Rounded" pitchFamily="34" charset="0"/>
                <a:ea typeface="Arial-Rounded" pitchFamily="34" charset="0"/>
                <a:cs typeface="Arial-Rounded" pitchFamily="34" charset="0"/>
              </a:rPr>
              <a:t>      </a:t>
            </a:r>
            <a:r>
              <a:rPr lang="en-US" sz="3200" b="1" dirty="0" err="1">
                <a:latin typeface="Arial-Rounded" pitchFamily="34" charset="0"/>
                <a:ea typeface="Arial-Rounded" pitchFamily="34" charset="0"/>
                <a:cs typeface="Arial-Rounded" pitchFamily="34" charset="0"/>
              </a:rPr>
              <a:t>ưỡng</a:t>
            </a:r>
            <a:endParaRPr lang="en-US" sz="3200" b="1" i="1" dirty="0">
              <a:latin typeface="Arial-Rounded" pitchFamily="34" charset="0"/>
              <a:ea typeface="Arial-Rounded" pitchFamily="34" charset="0"/>
              <a:cs typeface="Arial-Rounded" pitchFamily="34" charset="0"/>
            </a:endParaRPr>
          </a:p>
        </p:txBody>
      </p:sp>
      <p:pic>
        <p:nvPicPr>
          <p:cNvPr id="1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56130" y="2044356"/>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6781800" y="1891417"/>
            <a:ext cx="2260023" cy="584763"/>
          </a:xfrm>
          <a:prstGeom prst="rect">
            <a:avLst/>
          </a:prstGeom>
          <a:noFill/>
        </p:spPr>
        <p:txBody>
          <a:bodyPr wrap="square" lIns="91428" tIns="45714" rIns="91428" bIns="45714" rtlCol="0">
            <a:spAutoFit/>
          </a:bodyPr>
          <a:lstStyle/>
          <a:p>
            <a:pPr algn="just"/>
            <a:r>
              <a:rPr lang="en-US" sz="3200" b="1" dirty="0" err="1">
                <a:latin typeface="Arial-Rounded" pitchFamily="34" charset="0"/>
                <a:ea typeface="Arial-Rounded" pitchFamily="34" charset="0"/>
                <a:cs typeface="Arial-Rounded" pitchFamily="34" charset="0"/>
              </a:rPr>
              <a:t>tờ</a:t>
            </a:r>
            <a:r>
              <a:rPr lang="en-US" sz="3200" b="1" dirty="0">
                <a:latin typeface="Arial-Rounded" pitchFamily="34" charset="0"/>
                <a:ea typeface="Arial-Rounded" pitchFamily="34" charset="0"/>
                <a:cs typeface="Arial-Rounded" pitchFamily="34" charset="0"/>
              </a:rPr>
              <a:t>     </a:t>
            </a:r>
            <a:r>
              <a:rPr lang="en-US" sz="3200" b="1" dirty="0" err="1">
                <a:latin typeface="Arial-Rounded" pitchFamily="34" charset="0"/>
                <a:ea typeface="Arial-Rounded" pitchFamily="34" charset="0"/>
                <a:cs typeface="Arial-Rounded" pitchFamily="34" charset="0"/>
              </a:rPr>
              <a:t>ấy</a:t>
            </a:r>
            <a:endParaRPr lang="en-US" sz="3200" b="1" i="1" dirty="0">
              <a:latin typeface="Arial-Rounded" pitchFamily="34" charset="0"/>
              <a:ea typeface="Arial-Rounded" pitchFamily="34" charset="0"/>
              <a:cs typeface="Arial-Rounded" pitchFamily="34" charset="0"/>
            </a:endParaRPr>
          </a:p>
        </p:txBody>
      </p:sp>
      <p:pic>
        <p:nvPicPr>
          <p:cNvPr id="1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2044356"/>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1246622" y="3467100"/>
            <a:ext cx="2260023" cy="584763"/>
          </a:xfrm>
          <a:prstGeom prst="rect">
            <a:avLst/>
          </a:prstGeom>
          <a:noFill/>
        </p:spPr>
        <p:txBody>
          <a:bodyPr wrap="square" lIns="91428" tIns="45714" rIns="91428" bIns="45714" rtlCol="0">
            <a:spAutoFit/>
          </a:bodyPr>
          <a:lstStyle/>
          <a:p>
            <a:pPr algn="just"/>
            <a:r>
              <a:rPr lang="en-US" sz="3200" b="1" dirty="0">
                <a:latin typeface="Arial-Rounded" pitchFamily="34" charset="0"/>
                <a:ea typeface="Arial-Rounded" pitchFamily="34" charset="0"/>
                <a:cs typeface="Arial-Rounded" pitchFamily="34" charset="0"/>
              </a:rPr>
              <a:t> </a:t>
            </a:r>
            <a:r>
              <a:rPr lang="en-US" sz="3200" b="1" dirty="0" err="1">
                <a:latin typeface="Arial-Rounded" pitchFamily="34" charset="0"/>
                <a:ea typeface="Arial-Rounded" pitchFamily="34" charset="0"/>
                <a:cs typeface="Arial-Rounded" pitchFamily="34" charset="0"/>
              </a:rPr>
              <a:t>ày</a:t>
            </a:r>
            <a:r>
              <a:rPr lang="en-US" sz="3200" b="1" dirty="0">
                <a:latin typeface="Arial-Rounded" pitchFamily="34" charset="0"/>
                <a:ea typeface="Arial-Rounded" pitchFamily="34" charset="0"/>
                <a:cs typeface="Arial-Rounded" pitchFamily="34" charset="0"/>
              </a:rPr>
              <a:t> </a:t>
            </a:r>
            <a:r>
              <a:rPr lang="en-US" sz="3200" b="1" dirty="0" err="1">
                <a:latin typeface="Arial-Rounded" pitchFamily="34" charset="0"/>
                <a:ea typeface="Arial-Rounded" pitchFamily="34" charset="0"/>
                <a:cs typeface="Arial-Rounded" pitchFamily="34" charset="0"/>
              </a:rPr>
              <a:t>lễ</a:t>
            </a:r>
            <a:endParaRPr lang="en-US" sz="3200" b="1" i="1" dirty="0">
              <a:latin typeface="Arial-Rounded" pitchFamily="34" charset="0"/>
              <a:ea typeface="Arial-Rounded" pitchFamily="34" charset="0"/>
              <a:cs typeface="Arial-Rounded" pitchFamily="34" charset="0"/>
            </a:endParaRPr>
          </a:p>
        </p:txBody>
      </p:sp>
      <p:pic>
        <p:nvPicPr>
          <p:cNvPr id="1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6836" y="3554921"/>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Box 15"/>
          <p:cNvSpPr txBox="1"/>
          <p:nvPr/>
        </p:nvSpPr>
        <p:spPr>
          <a:xfrm>
            <a:off x="3787485" y="3467100"/>
            <a:ext cx="2260023" cy="584763"/>
          </a:xfrm>
          <a:prstGeom prst="rect">
            <a:avLst/>
          </a:prstGeom>
          <a:noFill/>
        </p:spPr>
        <p:txBody>
          <a:bodyPr wrap="square" lIns="91428" tIns="45714" rIns="91428" bIns="45714" rtlCol="0">
            <a:spAutoFit/>
          </a:bodyPr>
          <a:lstStyle/>
          <a:p>
            <a:pPr algn="just"/>
            <a:r>
              <a:rPr lang="en-US" sz="3200" b="1" dirty="0">
                <a:latin typeface="Arial-Rounded" pitchFamily="34" charset="0"/>
                <a:ea typeface="Arial-Rounded" pitchFamily="34" charset="0"/>
                <a:cs typeface="Arial-Rounded" pitchFamily="34" charset="0"/>
              </a:rPr>
              <a:t>e </a:t>
            </a:r>
            <a:r>
              <a:rPr lang="en-US" sz="3200" b="1" dirty="0" err="1">
                <a:latin typeface="Arial-Rounded" pitchFamily="34" charset="0"/>
                <a:ea typeface="Arial-Rounded" pitchFamily="34" charset="0"/>
                <a:cs typeface="Arial-Rounded" pitchFamily="34" charset="0"/>
              </a:rPr>
              <a:t>nhạc</a:t>
            </a:r>
            <a:endParaRPr lang="en-US" sz="3200" b="1" i="1" dirty="0">
              <a:latin typeface="Arial-Rounded" pitchFamily="34" charset="0"/>
              <a:ea typeface="Arial-Rounded" pitchFamily="34" charset="0"/>
              <a:cs typeface="Arial-Rounded" pitchFamily="34" charset="0"/>
            </a:endParaRPr>
          </a:p>
        </p:txBody>
      </p:sp>
      <p:pic>
        <p:nvPicPr>
          <p:cNvPr id="1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54400" y="3634246"/>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7"/>
          <p:cNvSpPr txBox="1"/>
          <p:nvPr/>
        </p:nvSpPr>
        <p:spPr>
          <a:xfrm>
            <a:off x="7188777" y="3467100"/>
            <a:ext cx="2260023" cy="584763"/>
          </a:xfrm>
          <a:prstGeom prst="rect">
            <a:avLst/>
          </a:prstGeom>
          <a:noFill/>
        </p:spPr>
        <p:txBody>
          <a:bodyPr wrap="square" lIns="91428" tIns="45714" rIns="91428" bIns="45714" rtlCol="0">
            <a:spAutoFit/>
          </a:bodyPr>
          <a:lstStyle/>
          <a:p>
            <a:pPr algn="just"/>
            <a:r>
              <a:rPr lang="en-US" sz="3200" b="1" dirty="0">
                <a:latin typeface="Arial-Rounded" pitchFamily="34" charset="0"/>
                <a:ea typeface="Arial-Rounded" pitchFamily="34" charset="0"/>
                <a:cs typeface="Arial-Rounded" pitchFamily="34" charset="0"/>
              </a:rPr>
              <a:t>ỉ </a:t>
            </a:r>
            <a:r>
              <a:rPr lang="en-US" sz="3200" b="1" dirty="0" err="1">
                <a:latin typeface="Arial-Rounded" pitchFamily="34" charset="0"/>
                <a:ea typeface="Arial-Rounded" pitchFamily="34" charset="0"/>
                <a:cs typeface="Arial-Rounded" pitchFamily="34" charset="0"/>
              </a:rPr>
              <a:t>ngơi</a:t>
            </a:r>
            <a:endParaRPr lang="en-US" sz="3200" b="1" i="1" dirty="0">
              <a:latin typeface="Arial-Rounded" pitchFamily="34" charset="0"/>
              <a:ea typeface="Arial-Rounded" pitchFamily="34" charset="0"/>
              <a:cs typeface="Arial-Rounded" pitchFamily="34" charset="0"/>
            </a:endParaRPr>
          </a:p>
        </p:txBody>
      </p:sp>
      <p:pic>
        <p:nvPicPr>
          <p:cNvPr id="1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75462" y="3634246"/>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399290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Title 11"/>
          <p:cNvSpPr txBox="1">
            <a:spLocks/>
          </p:cNvSpPr>
          <p:nvPr/>
        </p:nvSpPr>
        <p:spPr>
          <a:xfrm>
            <a:off x="163158" y="4364542"/>
            <a:ext cx="1208970" cy="857250"/>
          </a:xfrm>
          <a:prstGeom prst="rect">
            <a:avLst/>
          </a:prstGeom>
        </p:spPr>
        <p:txBody>
          <a:bodyPr vert="horz" lIns="91428" tIns="45714" rIns="91428" bIns="45714" rtlCol="0" anchor="ctr">
            <a:normAutofit/>
          </a:bodyPr>
          <a:lstStyle>
            <a:lvl1pPr algn="ctr" defTabSz="914276" rtl="0" eaLnBrk="1" latinLnBrk="0" hangingPunct="1">
              <a:spcBef>
                <a:spcPct val="0"/>
              </a:spcBef>
              <a:buNone/>
              <a:defRPr sz="4400" kern="1200">
                <a:solidFill>
                  <a:schemeClr val="tx1"/>
                </a:solidFill>
                <a:latin typeface="+mj-lt"/>
                <a:ea typeface="+mj-ea"/>
                <a:cs typeface="+mj-cs"/>
              </a:defRPr>
            </a:lvl1pPr>
          </a:lstStyle>
          <a:p>
            <a:r>
              <a:rPr lang="en-US" sz="3600">
                <a:latin typeface="Arial-Rounded" pitchFamily="34" charset="0"/>
                <a:ea typeface="Arial-Rounded" pitchFamily="34" charset="0"/>
                <a:cs typeface="Arial-Rounded" pitchFamily="34" charset="0"/>
              </a:rPr>
              <a:t>ngh</a:t>
            </a:r>
          </a:p>
        </p:txBody>
      </p:sp>
      <p:sp>
        <p:nvSpPr>
          <p:cNvPr id="69" name="Title 11"/>
          <p:cNvSpPr txBox="1">
            <a:spLocks/>
          </p:cNvSpPr>
          <p:nvPr/>
        </p:nvSpPr>
        <p:spPr>
          <a:xfrm>
            <a:off x="165783" y="3718223"/>
            <a:ext cx="1156952" cy="857250"/>
          </a:xfrm>
          <a:prstGeom prst="rect">
            <a:avLst/>
          </a:prstGeom>
        </p:spPr>
        <p:txBody>
          <a:bodyPr vert="horz" lIns="91428" tIns="45714" rIns="91428" bIns="45714" rtlCol="0" anchor="ctr">
            <a:normAutofit/>
          </a:bodyPr>
          <a:lstStyle>
            <a:lvl1pPr algn="ctr" defTabSz="914276" rtl="0" eaLnBrk="1" latinLnBrk="0" hangingPunct="1">
              <a:spcBef>
                <a:spcPct val="0"/>
              </a:spcBef>
              <a:buNone/>
              <a:defRPr sz="4400" kern="1200">
                <a:solidFill>
                  <a:schemeClr val="tx1"/>
                </a:solidFill>
                <a:latin typeface="+mj-lt"/>
                <a:ea typeface="+mj-ea"/>
                <a:cs typeface="+mj-cs"/>
              </a:defRPr>
            </a:lvl1pPr>
          </a:lstStyle>
          <a:p>
            <a:r>
              <a:rPr lang="en-US" sz="3600">
                <a:latin typeface="Arial-Rounded" pitchFamily="34" charset="0"/>
                <a:ea typeface="Arial-Rounded" pitchFamily="34" charset="0"/>
                <a:cs typeface="Arial-Rounded" pitchFamily="34" charset="0"/>
              </a:rPr>
              <a:t>ngh</a:t>
            </a:r>
          </a:p>
        </p:txBody>
      </p:sp>
      <p:sp>
        <p:nvSpPr>
          <p:cNvPr id="68" name="Title 11"/>
          <p:cNvSpPr txBox="1">
            <a:spLocks/>
          </p:cNvSpPr>
          <p:nvPr/>
        </p:nvSpPr>
        <p:spPr>
          <a:xfrm>
            <a:off x="115557" y="3030972"/>
            <a:ext cx="1063761" cy="857250"/>
          </a:xfrm>
          <a:prstGeom prst="rect">
            <a:avLst/>
          </a:prstGeom>
        </p:spPr>
        <p:txBody>
          <a:bodyPr vert="horz" lIns="91428" tIns="45714" rIns="91428" bIns="45714" rtlCol="0" anchor="ctr">
            <a:normAutofit/>
          </a:bodyPr>
          <a:lstStyle>
            <a:lvl1pPr algn="ctr" defTabSz="914276" rtl="0" eaLnBrk="1" latinLnBrk="0" hangingPunct="1">
              <a:spcBef>
                <a:spcPct val="0"/>
              </a:spcBef>
              <a:buNone/>
              <a:defRPr sz="4400" kern="1200">
                <a:solidFill>
                  <a:schemeClr val="tx1"/>
                </a:solidFill>
                <a:latin typeface="+mj-lt"/>
                <a:ea typeface="+mj-ea"/>
                <a:cs typeface="+mj-cs"/>
              </a:defRPr>
            </a:lvl1pPr>
          </a:lstStyle>
          <a:p>
            <a:r>
              <a:rPr lang="en-US" sz="3600">
                <a:latin typeface="Arial-Rounded" pitchFamily="34" charset="0"/>
                <a:ea typeface="Arial-Rounded" pitchFamily="34" charset="0"/>
                <a:cs typeface="Arial-Rounded" pitchFamily="34" charset="0"/>
              </a:rPr>
              <a:t>ng</a:t>
            </a:r>
          </a:p>
        </p:txBody>
      </p:sp>
      <p:sp>
        <p:nvSpPr>
          <p:cNvPr id="41" name="TextBox 40"/>
          <p:cNvSpPr txBox="1"/>
          <p:nvPr/>
        </p:nvSpPr>
        <p:spPr>
          <a:xfrm>
            <a:off x="266906" y="1324974"/>
            <a:ext cx="3176407" cy="646319"/>
          </a:xfrm>
          <a:prstGeom prst="rect">
            <a:avLst/>
          </a:prstGeom>
          <a:noFill/>
        </p:spPr>
        <p:txBody>
          <a:bodyPr wrap="square" lIns="91428" tIns="45714" rIns="91428" bIns="45714" rtlCol="0">
            <a:spAutoFit/>
          </a:bodyPr>
          <a:lstStyle/>
          <a:p>
            <a:pPr algn="just"/>
            <a:r>
              <a:rPr lang="en-US" sz="3600">
                <a:latin typeface="Arial-Rounded" pitchFamily="34" charset="0"/>
                <a:ea typeface="Arial-Rounded" pitchFamily="34" charset="0"/>
                <a:cs typeface="Arial-Rounded" pitchFamily="34" charset="0"/>
              </a:rPr>
              <a:t>nuôi      ưỡng</a:t>
            </a:r>
            <a:endParaRPr lang="en-US" sz="3600" i="1">
              <a:latin typeface="Arial-Rounded" pitchFamily="34" charset="0"/>
              <a:ea typeface="Arial-Rounded" pitchFamily="34" charset="0"/>
              <a:cs typeface="Arial-Rounded" pitchFamily="34" charset="0"/>
            </a:endParaRPr>
          </a:p>
        </p:txBody>
      </p:sp>
      <p:sp>
        <p:nvSpPr>
          <p:cNvPr id="43" name="TextBox 42"/>
          <p:cNvSpPr txBox="1"/>
          <p:nvPr/>
        </p:nvSpPr>
        <p:spPr>
          <a:xfrm>
            <a:off x="234632" y="1944410"/>
            <a:ext cx="2260023" cy="646319"/>
          </a:xfrm>
          <a:prstGeom prst="rect">
            <a:avLst/>
          </a:prstGeom>
          <a:noFill/>
        </p:spPr>
        <p:txBody>
          <a:bodyPr wrap="square" lIns="91428" tIns="45714" rIns="91428" bIns="45714" rtlCol="0">
            <a:spAutoFit/>
          </a:bodyPr>
          <a:lstStyle/>
          <a:p>
            <a:pPr algn="just"/>
            <a:r>
              <a:rPr lang="en-US" sz="3600">
                <a:latin typeface="Arial-Rounded" pitchFamily="34" charset="0"/>
                <a:ea typeface="Arial-Rounded" pitchFamily="34" charset="0"/>
                <a:cs typeface="Arial-Rounded" pitchFamily="34" charset="0"/>
              </a:rPr>
              <a:t>tờ     ấy</a:t>
            </a:r>
            <a:endParaRPr lang="en-US" sz="3600" i="1">
              <a:latin typeface="Arial-Rounded" pitchFamily="34" charset="0"/>
              <a:ea typeface="Arial-Rounded" pitchFamily="34" charset="0"/>
              <a:cs typeface="Arial-Rounded" pitchFamily="34" charset="0"/>
            </a:endParaRPr>
          </a:p>
        </p:txBody>
      </p:sp>
      <p:sp>
        <p:nvSpPr>
          <p:cNvPr id="67" name="Title 11"/>
          <p:cNvSpPr txBox="1">
            <a:spLocks/>
          </p:cNvSpPr>
          <p:nvPr/>
        </p:nvSpPr>
        <p:spPr>
          <a:xfrm>
            <a:off x="870881" y="1840615"/>
            <a:ext cx="630969" cy="857250"/>
          </a:xfrm>
          <a:prstGeom prst="rect">
            <a:avLst/>
          </a:prstGeom>
        </p:spPr>
        <p:txBody>
          <a:bodyPr vert="horz" lIns="91428" tIns="45714" rIns="91428" bIns="45714" rtlCol="0" anchor="ctr">
            <a:normAutofit/>
          </a:bodyPr>
          <a:lstStyle>
            <a:lvl1pPr algn="ctr" defTabSz="914276" rtl="0" eaLnBrk="1" latinLnBrk="0" hangingPunct="1">
              <a:spcBef>
                <a:spcPct val="0"/>
              </a:spcBef>
              <a:buNone/>
              <a:defRPr sz="4400" kern="1200">
                <a:solidFill>
                  <a:schemeClr val="tx1"/>
                </a:solidFill>
                <a:latin typeface="+mj-lt"/>
                <a:ea typeface="+mj-ea"/>
                <a:cs typeface="+mj-cs"/>
              </a:defRPr>
            </a:lvl1pPr>
          </a:lstStyle>
          <a:p>
            <a:r>
              <a:rPr lang="en-US" sz="3600" dirty="0" err="1">
                <a:latin typeface="Arial-Rounded" pitchFamily="34" charset="0"/>
                <a:ea typeface="Arial-Rounded" pitchFamily="34" charset="0"/>
                <a:cs typeface="Arial-Rounded" pitchFamily="34" charset="0"/>
              </a:rPr>
              <a:t>gi</a:t>
            </a:r>
            <a:endParaRPr lang="en-US" sz="3600" dirty="0">
              <a:latin typeface="Arial-Rounded" pitchFamily="34" charset="0"/>
              <a:ea typeface="Arial-Rounded" pitchFamily="34" charset="0"/>
              <a:cs typeface="Arial-Rounded" pitchFamily="34" charset="0"/>
            </a:endParaRPr>
          </a:p>
        </p:txBody>
      </p:sp>
      <p:sp>
        <p:nvSpPr>
          <p:cNvPr id="66" name="Title 11"/>
          <p:cNvSpPr txBox="1">
            <a:spLocks/>
          </p:cNvSpPr>
          <p:nvPr/>
        </p:nvSpPr>
        <p:spPr>
          <a:xfrm>
            <a:off x="1509668" y="1213053"/>
            <a:ext cx="630969" cy="857250"/>
          </a:xfrm>
          <a:prstGeom prst="rect">
            <a:avLst/>
          </a:prstGeom>
        </p:spPr>
        <p:txBody>
          <a:bodyPr vert="horz" lIns="91428" tIns="45714" rIns="91428" bIns="45714" rtlCol="0" anchor="ctr">
            <a:normAutofit/>
          </a:bodyPr>
          <a:lstStyle>
            <a:lvl1pPr algn="ctr" defTabSz="914276" rtl="0" eaLnBrk="1" latinLnBrk="0" hangingPunct="1">
              <a:spcBef>
                <a:spcPct val="0"/>
              </a:spcBef>
              <a:buNone/>
              <a:defRPr sz="4400" kern="1200">
                <a:solidFill>
                  <a:schemeClr val="tx1"/>
                </a:solidFill>
                <a:latin typeface="+mj-lt"/>
                <a:ea typeface="+mj-ea"/>
                <a:cs typeface="+mj-cs"/>
              </a:defRPr>
            </a:lvl1pPr>
          </a:lstStyle>
          <a:p>
            <a:r>
              <a:rPr lang="en-US" sz="3600">
                <a:latin typeface="Arial-Rounded" pitchFamily="34" charset="0"/>
                <a:ea typeface="Arial-Rounded" pitchFamily="34" charset="0"/>
                <a:cs typeface="Arial-Rounded" pitchFamily="34" charset="0"/>
              </a:rPr>
              <a:t>d</a:t>
            </a:r>
          </a:p>
        </p:txBody>
      </p:sp>
      <p:sp>
        <p:nvSpPr>
          <p:cNvPr id="12" name="Title 11"/>
          <p:cNvSpPr>
            <a:spLocks noGrp="1"/>
          </p:cNvSpPr>
          <p:nvPr>
            <p:ph type="title"/>
          </p:nvPr>
        </p:nvSpPr>
        <p:spPr>
          <a:xfrm>
            <a:off x="1010551" y="600598"/>
            <a:ext cx="630969" cy="857250"/>
          </a:xfrm>
        </p:spPr>
        <p:txBody>
          <a:bodyPr>
            <a:normAutofit/>
          </a:bodyPr>
          <a:lstStyle/>
          <a:p>
            <a:r>
              <a:rPr lang="en-US" sz="3600">
                <a:latin typeface="Arial-Rounded" pitchFamily="34" charset="0"/>
                <a:ea typeface="Arial-Rounded" pitchFamily="34" charset="0"/>
                <a:cs typeface="Arial-Rounded" pitchFamily="34" charset="0"/>
              </a:rPr>
              <a:t>gi</a:t>
            </a:r>
          </a:p>
        </p:txBody>
      </p:sp>
      <p:pic>
        <p:nvPicPr>
          <p:cNvPr id="2055" name="Picture 7"/>
          <p:cNvPicPr>
            <a:picLocks noChangeAspect="1" noChangeArrowheads="1"/>
          </p:cNvPicPr>
          <p:nvPr/>
        </p:nvPicPr>
        <p:blipFill rotWithShape="1">
          <a:blip r:embed="rId2">
            <a:extLst>
              <a:ext uri="{28A0092B-C50C-407E-A947-70E740481C1C}">
                <a14:useLocalDpi xmlns:a14="http://schemas.microsoft.com/office/drawing/2010/main" val="0"/>
              </a:ext>
            </a:extLst>
          </a:blip>
          <a:srcRect l="48281" b="18324"/>
          <a:stretch/>
        </p:blipFill>
        <p:spPr bwMode="auto">
          <a:xfrm>
            <a:off x="6708206" y="-430903"/>
            <a:ext cx="2622260" cy="3782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 name="TextBox 37"/>
          <p:cNvSpPr txBox="1"/>
          <p:nvPr/>
        </p:nvSpPr>
        <p:spPr>
          <a:xfrm>
            <a:off x="249221" y="701384"/>
            <a:ext cx="2260023" cy="646319"/>
          </a:xfrm>
          <a:prstGeom prst="rect">
            <a:avLst/>
          </a:prstGeom>
          <a:noFill/>
        </p:spPr>
        <p:txBody>
          <a:bodyPr wrap="square" lIns="91428" tIns="45714" rIns="91428" bIns="45714" rtlCol="0">
            <a:spAutoFit/>
          </a:bodyPr>
          <a:lstStyle/>
          <a:p>
            <a:pPr algn="just"/>
            <a:r>
              <a:rPr lang="en-US" sz="3600" dirty="0" err="1">
                <a:latin typeface="Arial-Rounded" pitchFamily="34" charset="0"/>
                <a:ea typeface="Arial-Rounded" pitchFamily="34" charset="0"/>
                <a:cs typeface="Arial-Rounded" pitchFamily="34" charset="0"/>
              </a:rPr>
              <a:t>đôi</a:t>
            </a:r>
            <a:r>
              <a:rPr lang="en-US" sz="3600" dirty="0">
                <a:latin typeface="Arial-Rounded" pitchFamily="34" charset="0"/>
                <a:ea typeface="Arial-Rounded" pitchFamily="34" charset="0"/>
                <a:cs typeface="Arial-Rounded" pitchFamily="34" charset="0"/>
              </a:rPr>
              <a:t>     </a:t>
            </a:r>
            <a:r>
              <a:rPr lang="en-US" sz="3600" dirty="0" err="1">
                <a:latin typeface="Arial-Rounded" pitchFamily="34" charset="0"/>
                <a:ea typeface="Arial-Rounded" pitchFamily="34" charset="0"/>
                <a:cs typeface="Arial-Rounded" pitchFamily="34" charset="0"/>
              </a:rPr>
              <a:t>ày</a:t>
            </a:r>
            <a:endParaRPr lang="en-US" sz="3600" i="1" dirty="0">
              <a:latin typeface="Arial-Rounded" pitchFamily="34" charset="0"/>
              <a:ea typeface="Arial-Rounded" pitchFamily="34" charset="0"/>
              <a:cs typeface="Arial-Rounded" pitchFamily="34" charset="0"/>
            </a:endParaRPr>
          </a:p>
        </p:txBody>
      </p:sp>
      <p:sp>
        <p:nvSpPr>
          <p:cNvPr id="39" name="TextBox 38"/>
          <p:cNvSpPr txBox="1"/>
          <p:nvPr/>
        </p:nvSpPr>
        <p:spPr>
          <a:xfrm>
            <a:off x="62345" y="-8661"/>
            <a:ext cx="2945823" cy="584763"/>
          </a:xfrm>
          <a:prstGeom prst="rect">
            <a:avLst/>
          </a:prstGeom>
          <a:noFill/>
        </p:spPr>
        <p:txBody>
          <a:bodyPr wrap="square" lIns="91428" tIns="45714" rIns="91428" bIns="45714" rtlCol="0">
            <a:spAutoFit/>
          </a:bodyPr>
          <a:lstStyle/>
          <a:p>
            <a:pPr algn="just"/>
            <a:r>
              <a:rPr lang="en-US" sz="3200" b="1" dirty="0">
                <a:latin typeface="Arial-Rounded" pitchFamily="34" charset="0"/>
                <a:ea typeface="Arial-Rounded" pitchFamily="34" charset="0"/>
                <a:cs typeface="Arial-Rounded" pitchFamily="34" charset="0"/>
              </a:rPr>
              <a:t>a. </a:t>
            </a:r>
            <a:r>
              <a:rPr lang="en-US" sz="3200" b="1" i="1" dirty="0" err="1">
                <a:latin typeface="Arial-Rounded" pitchFamily="34" charset="0"/>
                <a:ea typeface="Arial-Rounded" pitchFamily="34" charset="0"/>
                <a:cs typeface="Arial-Rounded" pitchFamily="34" charset="0"/>
              </a:rPr>
              <a:t>gi</a:t>
            </a:r>
            <a:r>
              <a:rPr lang="en-US" sz="3200" b="1" i="1" dirty="0">
                <a:latin typeface="Arial-Rounded" pitchFamily="34" charset="0"/>
                <a:ea typeface="Arial-Rounded" pitchFamily="34" charset="0"/>
                <a:cs typeface="Arial-Rounded" pitchFamily="34" charset="0"/>
              </a:rPr>
              <a:t> </a:t>
            </a:r>
            <a:r>
              <a:rPr lang="en-US" sz="3200" b="1" dirty="0">
                <a:latin typeface="Arial-Rounded" pitchFamily="34" charset="0"/>
                <a:ea typeface="Arial-Rounded" pitchFamily="34" charset="0"/>
                <a:cs typeface="Arial-Rounded" pitchFamily="34" charset="0"/>
              </a:rPr>
              <a:t> hay </a:t>
            </a:r>
            <a:r>
              <a:rPr lang="en-US" sz="3200" b="1" i="1" dirty="0">
                <a:latin typeface="Arial-Rounded" pitchFamily="34" charset="0"/>
                <a:ea typeface="Arial-Rounded" pitchFamily="34" charset="0"/>
                <a:cs typeface="Arial-Rounded" pitchFamily="34" charset="0"/>
              </a:rPr>
              <a:t>d?</a:t>
            </a:r>
          </a:p>
        </p:txBody>
      </p:sp>
      <p:pic>
        <p:nvPicPr>
          <p:cNvPr id="4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2519" y="836371"/>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32834" y="1477913"/>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5447" y="2093972"/>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 name="TextBox 44"/>
          <p:cNvSpPr txBox="1"/>
          <p:nvPr/>
        </p:nvSpPr>
        <p:spPr>
          <a:xfrm>
            <a:off x="33168" y="2453984"/>
            <a:ext cx="3543010" cy="584763"/>
          </a:xfrm>
          <a:prstGeom prst="rect">
            <a:avLst/>
          </a:prstGeom>
          <a:noFill/>
        </p:spPr>
        <p:txBody>
          <a:bodyPr wrap="square" lIns="91428" tIns="45714" rIns="91428" bIns="45714" rtlCol="0">
            <a:spAutoFit/>
          </a:bodyPr>
          <a:lstStyle/>
          <a:p>
            <a:pPr algn="just"/>
            <a:r>
              <a:rPr lang="en-US" sz="3200" b="1" dirty="0">
                <a:latin typeface="Arial-Rounded" pitchFamily="34" charset="0"/>
                <a:ea typeface="Arial-Rounded" pitchFamily="34" charset="0"/>
                <a:cs typeface="Arial-Rounded" pitchFamily="34" charset="0"/>
              </a:rPr>
              <a:t>b. </a:t>
            </a:r>
            <a:r>
              <a:rPr lang="en-US" sz="3200" b="1" i="1" dirty="0">
                <a:latin typeface="Arial-Rounded" pitchFamily="34" charset="0"/>
                <a:ea typeface="Arial-Rounded" pitchFamily="34" charset="0"/>
                <a:cs typeface="Arial-Rounded" pitchFamily="34" charset="0"/>
              </a:rPr>
              <a:t>ng </a:t>
            </a:r>
            <a:r>
              <a:rPr lang="en-US" sz="3200" b="1" dirty="0">
                <a:latin typeface="Arial-Rounded" pitchFamily="34" charset="0"/>
                <a:ea typeface="Arial-Rounded" pitchFamily="34" charset="0"/>
                <a:cs typeface="Arial-Rounded" pitchFamily="34" charset="0"/>
              </a:rPr>
              <a:t> hay </a:t>
            </a:r>
            <a:r>
              <a:rPr lang="en-US" sz="3200" b="1" i="1" dirty="0" err="1">
                <a:latin typeface="Arial-Rounded" pitchFamily="34" charset="0"/>
                <a:ea typeface="Arial-Rounded" pitchFamily="34" charset="0"/>
                <a:cs typeface="Arial-Rounded" pitchFamily="34" charset="0"/>
              </a:rPr>
              <a:t>ngh</a:t>
            </a:r>
            <a:r>
              <a:rPr lang="en-US" sz="3200" b="1" i="1" dirty="0">
                <a:latin typeface="Arial-Rounded" pitchFamily="34" charset="0"/>
                <a:ea typeface="Arial-Rounded" pitchFamily="34" charset="0"/>
                <a:cs typeface="Arial-Rounded" pitchFamily="34" charset="0"/>
              </a:rPr>
              <a:t>?</a:t>
            </a:r>
            <a:endParaRPr lang="en-US" sz="3200" b="1" dirty="0">
              <a:latin typeface="Arial-Rounded" pitchFamily="34" charset="0"/>
              <a:ea typeface="Arial-Rounded" pitchFamily="34" charset="0"/>
              <a:cs typeface="Arial-Rounded" pitchFamily="34" charset="0"/>
            </a:endParaRPr>
          </a:p>
        </p:txBody>
      </p:sp>
      <p:sp>
        <p:nvSpPr>
          <p:cNvPr id="46" name="TextBox 45"/>
          <p:cNvSpPr txBox="1"/>
          <p:nvPr/>
        </p:nvSpPr>
        <p:spPr>
          <a:xfrm>
            <a:off x="674467" y="3146197"/>
            <a:ext cx="2260023" cy="646319"/>
          </a:xfrm>
          <a:prstGeom prst="rect">
            <a:avLst/>
          </a:prstGeom>
          <a:noFill/>
        </p:spPr>
        <p:txBody>
          <a:bodyPr wrap="square" lIns="91428" tIns="45714" rIns="91428" bIns="45714" rtlCol="0">
            <a:spAutoFit/>
          </a:bodyPr>
          <a:lstStyle/>
          <a:p>
            <a:pPr algn="just"/>
            <a:r>
              <a:rPr lang="en-US" sz="3600">
                <a:latin typeface="Arial-Rounded" pitchFamily="34" charset="0"/>
                <a:ea typeface="Arial-Rounded" pitchFamily="34" charset="0"/>
                <a:cs typeface="Arial-Rounded" pitchFamily="34" charset="0"/>
              </a:rPr>
              <a:t> ày lễ</a:t>
            </a:r>
            <a:endParaRPr lang="en-US" sz="3600" i="1">
              <a:latin typeface="Arial-Rounded" pitchFamily="34" charset="0"/>
              <a:ea typeface="Arial-Rounded" pitchFamily="34" charset="0"/>
              <a:cs typeface="Arial-Rounded" pitchFamily="34" charset="0"/>
            </a:endParaRPr>
          </a:p>
        </p:txBody>
      </p:sp>
      <p:pic>
        <p:nvPicPr>
          <p:cNvPr id="4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5879" y="3313343"/>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8" name="TextBox 47"/>
          <p:cNvSpPr txBox="1"/>
          <p:nvPr/>
        </p:nvSpPr>
        <p:spPr>
          <a:xfrm>
            <a:off x="1016577" y="3823689"/>
            <a:ext cx="2260023" cy="646319"/>
          </a:xfrm>
          <a:prstGeom prst="rect">
            <a:avLst/>
          </a:prstGeom>
          <a:noFill/>
        </p:spPr>
        <p:txBody>
          <a:bodyPr wrap="square" lIns="91428" tIns="45714" rIns="91428" bIns="45714" rtlCol="0">
            <a:spAutoFit/>
          </a:bodyPr>
          <a:lstStyle/>
          <a:p>
            <a:pPr algn="just"/>
            <a:r>
              <a:rPr lang="en-US" sz="3600">
                <a:latin typeface="Arial-Rounded" pitchFamily="34" charset="0"/>
                <a:ea typeface="Arial-Rounded" pitchFamily="34" charset="0"/>
                <a:cs typeface="Arial-Rounded" pitchFamily="34" charset="0"/>
              </a:rPr>
              <a:t>e nhạc</a:t>
            </a:r>
            <a:endParaRPr lang="en-US" sz="3600" i="1">
              <a:latin typeface="Arial-Rounded" pitchFamily="34" charset="0"/>
              <a:ea typeface="Arial-Rounded" pitchFamily="34" charset="0"/>
              <a:cs typeface="Arial-Rounded" pitchFamily="34" charset="0"/>
            </a:endParaRPr>
          </a:p>
        </p:txBody>
      </p:sp>
      <p:pic>
        <p:nvPicPr>
          <p:cNvPr id="4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710" y="3990835"/>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0" name="TextBox 49"/>
          <p:cNvSpPr txBox="1"/>
          <p:nvPr/>
        </p:nvSpPr>
        <p:spPr>
          <a:xfrm>
            <a:off x="1034769" y="4470008"/>
            <a:ext cx="2260023" cy="646319"/>
          </a:xfrm>
          <a:prstGeom prst="rect">
            <a:avLst/>
          </a:prstGeom>
          <a:noFill/>
        </p:spPr>
        <p:txBody>
          <a:bodyPr wrap="square" lIns="91428" tIns="45714" rIns="91428" bIns="45714" rtlCol="0">
            <a:spAutoFit/>
          </a:bodyPr>
          <a:lstStyle/>
          <a:p>
            <a:pPr algn="just"/>
            <a:r>
              <a:rPr lang="en-US" sz="3600">
                <a:latin typeface="Arial-Rounded" pitchFamily="34" charset="0"/>
                <a:ea typeface="Arial-Rounded" pitchFamily="34" charset="0"/>
                <a:cs typeface="Arial-Rounded" pitchFamily="34" charset="0"/>
              </a:rPr>
              <a:t>ỉ ngơi</a:t>
            </a:r>
            <a:endParaRPr lang="en-US" sz="3600" i="1">
              <a:latin typeface="Arial-Rounded" pitchFamily="34" charset="0"/>
              <a:ea typeface="Arial-Rounded" pitchFamily="34" charset="0"/>
              <a:cs typeface="Arial-Rounded" pitchFamily="34" charset="0"/>
            </a:endParaRPr>
          </a:p>
        </p:txBody>
      </p:sp>
      <p:pic>
        <p:nvPicPr>
          <p:cNvPr id="5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7640" y="4637154"/>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9139" t="6482" r="47817" b="59575"/>
          <a:stretch/>
        </p:blipFill>
        <p:spPr bwMode="auto">
          <a:xfrm>
            <a:off x="9144000" y="159881"/>
            <a:ext cx="1309255" cy="1318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 name="Group 6"/>
          <p:cNvGrpSpPr/>
          <p:nvPr/>
        </p:nvGrpSpPr>
        <p:grpSpPr>
          <a:xfrm>
            <a:off x="5715000" y="835451"/>
            <a:ext cx="1393007" cy="2943572"/>
            <a:chOff x="5627832" y="1110067"/>
            <a:chExt cx="1768475" cy="3736975"/>
          </a:xfrm>
        </p:grpSpPr>
        <p:pic>
          <p:nvPicPr>
            <p:cNvPr id="205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7832" y="1110067"/>
              <a:ext cx="1768475" cy="3736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rotWithShape="1">
            <a:blip r:embed="rId6">
              <a:extLst>
                <a:ext uri="{28A0092B-C50C-407E-A947-70E740481C1C}">
                  <a14:useLocalDpi xmlns:a14="http://schemas.microsoft.com/office/drawing/2010/main" val="0"/>
                </a:ext>
              </a:extLst>
            </a:blip>
            <a:srcRect b="21116"/>
            <a:stretch/>
          </p:blipFill>
          <p:spPr bwMode="auto">
            <a:xfrm>
              <a:off x="5957454" y="1153364"/>
              <a:ext cx="1231900" cy="98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54"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96400" y="1679180"/>
            <a:ext cx="1231900" cy="1249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5"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5000" y="818897"/>
            <a:ext cx="1451481" cy="3067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7" name="Picture 7"/>
          <p:cNvPicPr>
            <a:picLocks noChangeAspect="1" noChangeArrowheads="1"/>
          </p:cNvPicPr>
          <p:nvPr/>
        </p:nvPicPr>
        <p:blipFill rotWithShape="1">
          <a:blip r:embed="rId2">
            <a:extLst>
              <a:ext uri="{28A0092B-C50C-407E-A947-70E740481C1C}">
                <a14:useLocalDpi xmlns:a14="http://schemas.microsoft.com/office/drawing/2010/main" val="0"/>
              </a:ext>
            </a:extLst>
          </a:blip>
          <a:srcRect l="4894" t="13674" r="52706" b="21285"/>
          <a:stretch/>
        </p:blipFill>
        <p:spPr bwMode="auto">
          <a:xfrm>
            <a:off x="3956942" y="110525"/>
            <a:ext cx="2502873" cy="35070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6"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51911" y="1347703"/>
            <a:ext cx="2749071" cy="3986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8" name="Picture 10"/>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665357" y="2777143"/>
            <a:ext cx="993206" cy="149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9" name="Picture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298347" y="1547266"/>
            <a:ext cx="2009707" cy="37868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7" name="Picture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867400" y="1679180"/>
            <a:ext cx="1894415" cy="3404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63457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nodeType="clickEffect">
                                  <p:stCondLst>
                                    <p:cond delay="0"/>
                                  </p:stCondLst>
                                  <p:childTnLst>
                                    <p:anim calcmode="lin" valueType="num">
                                      <p:cBhvr>
                                        <p:cTn id="6" dur="10"/>
                                        <p:tgtEl>
                                          <p:spTgt spid="7"/>
                                        </p:tgtEl>
                                        <p:attrNameLst>
                                          <p:attrName>ppt_w</p:attrName>
                                        </p:attrNameLst>
                                      </p:cBhvr>
                                      <p:tavLst>
                                        <p:tav tm="0">
                                          <p:val>
                                            <p:strVal val="ppt_w"/>
                                          </p:val>
                                        </p:tav>
                                        <p:tav tm="100000">
                                          <p:val>
                                            <p:fltVal val="0"/>
                                          </p:val>
                                        </p:tav>
                                      </p:tavLst>
                                    </p:anim>
                                    <p:anim calcmode="lin" valueType="num">
                                      <p:cBhvr>
                                        <p:cTn id="7" dur="10"/>
                                        <p:tgtEl>
                                          <p:spTgt spid="7"/>
                                        </p:tgtEl>
                                        <p:attrNameLst>
                                          <p:attrName>ppt_h</p:attrName>
                                        </p:attrNameLst>
                                      </p:cBhvr>
                                      <p:tavLst>
                                        <p:tav tm="0">
                                          <p:val>
                                            <p:strVal val="ppt_h"/>
                                          </p:val>
                                        </p:tav>
                                        <p:tav tm="100000">
                                          <p:val>
                                            <p:fltVal val="0"/>
                                          </p:val>
                                        </p:tav>
                                      </p:tavLst>
                                    </p:anim>
                                    <p:animEffect transition="out" filter="fade">
                                      <p:cBhvr>
                                        <p:cTn id="8" dur="10"/>
                                        <p:tgtEl>
                                          <p:spTgt spid="7"/>
                                        </p:tgtEl>
                                      </p:cBhvr>
                                    </p:animEffect>
                                    <p:set>
                                      <p:cBhvr>
                                        <p:cTn id="9" dur="1" fill="hold">
                                          <p:stCondLst>
                                            <p:cond delay="9"/>
                                          </p:stCondLst>
                                        </p:cTn>
                                        <p:tgtEl>
                                          <p:spTgt spid="7"/>
                                        </p:tgtEl>
                                        <p:attrNameLst>
                                          <p:attrName>style.visibility</p:attrName>
                                        </p:attrNameLst>
                                      </p:cBhvr>
                                      <p:to>
                                        <p:strVal val="hidden"/>
                                      </p:to>
                                    </p:set>
                                  </p:childTnLst>
                                </p:cTn>
                              </p:par>
                            </p:childTnLst>
                          </p:cTn>
                        </p:par>
                        <p:par>
                          <p:cTn id="10" fill="hold">
                            <p:stCondLst>
                              <p:cond delay="10"/>
                            </p:stCondLst>
                            <p:childTnLst>
                              <p:par>
                                <p:cTn id="11" presetID="53" presetClass="entr" presetSubtype="16" fill="hold" nodeType="afterEffect">
                                  <p:stCondLst>
                                    <p:cond delay="0"/>
                                  </p:stCondLst>
                                  <p:childTnLst>
                                    <p:set>
                                      <p:cBhvr>
                                        <p:cTn id="12" dur="1" fill="hold">
                                          <p:stCondLst>
                                            <p:cond delay="0"/>
                                          </p:stCondLst>
                                        </p:cTn>
                                        <p:tgtEl>
                                          <p:spTgt spid="55"/>
                                        </p:tgtEl>
                                        <p:attrNameLst>
                                          <p:attrName>style.visibility</p:attrName>
                                        </p:attrNameLst>
                                      </p:cBhvr>
                                      <p:to>
                                        <p:strVal val="visible"/>
                                      </p:to>
                                    </p:set>
                                    <p:anim calcmode="lin" valueType="num">
                                      <p:cBhvr>
                                        <p:cTn id="13" dur="10" fill="hold"/>
                                        <p:tgtEl>
                                          <p:spTgt spid="55"/>
                                        </p:tgtEl>
                                        <p:attrNameLst>
                                          <p:attrName>ppt_w</p:attrName>
                                        </p:attrNameLst>
                                      </p:cBhvr>
                                      <p:tavLst>
                                        <p:tav tm="0">
                                          <p:val>
                                            <p:fltVal val="0"/>
                                          </p:val>
                                        </p:tav>
                                        <p:tav tm="100000">
                                          <p:val>
                                            <p:strVal val="#ppt_w"/>
                                          </p:val>
                                        </p:tav>
                                      </p:tavLst>
                                    </p:anim>
                                    <p:anim calcmode="lin" valueType="num">
                                      <p:cBhvr>
                                        <p:cTn id="14" dur="10" fill="hold"/>
                                        <p:tgtEl>
                                          <p:spTgt spid="55"/>
                                        </p:tgtEl>
                                        <p:attrNameLst>
                                          <p:attrName>ppt_h</p:attrName>
                                        </p:attrNameLst>
                                      </p:cBhvr>
                                      <p:tavLst>
                                        <p:tav tm="0">
                                          <p:val>
                                            <p:fltVal val="0"/>
                                          </p:val>
                                        </p:tav>
                                        <p:tav tm="100000">
                                          <p:val>
                                            <p:strVal val="#ppt_h"/>
                                          </p:val>
                                        </p:tav>
                                      </p:tavLst>
                                    </p:anim>
                                    <p:animEffect transition="in" filter="fade">
                                      <p:cBhvr>
                                        <p:cTn id="15" dur="1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6" restart="whenNotActive" fill="hold" evtFilter="cancelBubble" nodeType="interactiveSeq">
                <p:stCondLst>
                  <p:cond evt="onClick" delay="0">
                    <p:tgtEl>
                      <p:spTgt spid="40"/>
                    </p:tgtEl>
                  </p:cond>
                </p:stCondLst>
                <p:endSync evt="end" delay="0">
                  <p:rtn val="all"/>
                </p:endSync>
                <p:childTnLst>
                  <p:par>
                    <p:cTn id="17" fill="hold">
                      <p:stCondLst>
                        <p:cond delay="0"/>
                      </p:stCondLst>
                      <p:childTnLst>
                        <p:par>
                          <p:cTn id="18" fill="hold">
                            <p:stCondLst>
                              <p:cond delay="0"/>
                            </p:stCondLst>
                            <p:childTnLst>
                              <p:par>
                                <p:cTn id="19" presetID="2" presetClass="exit" presetSubtype="4" fill="hold" nodeType="clickEffect">
                                  <p:stCondLst>
                                    <p:cond delay="0"/>
                                  </p:stCondLst>
                                  <p:childTnLst>
                                    <p:anim calcmode="lin" valueType="num">
                                      <p:cBhvr additive="base">
                                        <p:cTn id="20" dur="500"/>
                                        <p:tgtEl>
                                          <p:spTgt spid="40"/>
                                        </p:tgtEl>
                                        <p:attrNameLst>
                                          <p:attrName>ppt_x</p:attrName>
                                        </p:attrNameLst>
                                      </p:cBhvr>
                                      <p:tavLst>
                                        <p:tav tm="0">
                                          <p:val>
                                            <p:strVal val="ppt_x"/>
                                          </p:val>
                                        </p:tav>
                                        <p:tav tm="100000">
                                          <p:val>
                                            <p:strVal val="ppt_x"/>
                                          </p:val>
                                        </p:tav>
                                      </p:tavLst>
                                    </p:anim>
                                    <p:anim calcmode="lin" valueType="num">
                                      <p:cBhvr additive="base">
                                        <p:cTn id="21" dur="500"/>
                                        <p:tgtEl>
                                          <p:spTgt spid="40"/>
                                        </p:tgtEl>
                                        <p:attrNameLst>
                                          <p:attrName>ppt_y</p:attrName>
                                        </p:attrNameLst>
                                      </p:cBhvr>
                                      <p:tavLst>
                                        <p:tav tm="0">
                                          <p:val>
                                            <p:strVal val="ppt_y"/>
                                          </p:val>
                                        </p:tav>
                                        <p:tav tm="100000">
                                          <p:val>
                                            <p:strVal val="1+ppt_h/2"/>
                                          </p:val>
                                        </p:tav>
                                      </p:tavLst>
                                    </p:anim>
                                    <p:set>
                                      <p:cBhvr>
                                        <p:cTn id="22" dur="1" fill="hold">
                                          <p:stCondLst>
                                            <p:cond delay="499"/>
                                          </p:stCondLst>
                                        </p:cTn>
                                        <p:tgtEl>
                                          <p:spTgt spid="40"/>
                                        </p:tgtEl>
                                        <p:attrNameLst>
                                          <p:attrName>style.visibility</p:attrName>
                                        </p:attrNameLst>
                                      </p:cBhvr>
                                      <p:to>
                                        <p:strVal val="hidden"/>
                                      </p:to>
                                    </p:set>
                                  </p:childTnLst>
                                </p:cTn>
                              </p:par>
                            </p:childTnLst>
                          </p:cTn>
                        </p:par>
                        <p:par>
                          <p:cTn id="23" fill="hold">
                            <p:stCondLst>
                              <p:cond delay="500"/>
                            </p:stCondLst>
                            <p:childTnLst>
                              <p:par>
                                <p:cTn id="24" presetID="53" presetClass="entr" presetSubtype="16"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p:cTn id="26" dur="1000" fill="hold"/>
                                        <p:tgtEl>
                                          <p:spTgt spid="12"/>
                                        </p:tgtEl>
                                        <p:attrNameLst>
                                          <p:attrName>ppt_w</p:attrName>
                                        </p:attrNameLst>
                                      </p:cBhvr>
                                      <p:tavLst>
                                        <p:tav tm="0">
                                          <p:val>
                                            <p:fltVal val="0"/>
                                          </p:val>
                                        </p:tav>
                                        <p:tav tm="100000">
                                          <p:val>
                                            <p:strVal val="#ppt_w"/>
                                          </p:val>
                                        </p:tav>
                                      </p:tavLst>
                                    </p:anim>
                                    <p:anim calcmode="lin" valueType="num">
                                      <p:cBhvr>
                                        <p:cTn id="27" dur="1000" fill="hold"/>
                                        <p:tgtEl>
                                          <p:spTgt spid="12"/>
                                        </p:tgtEl>
                                        <p:attrNameLst>
                                          <p:attrName>ppt_h</p:attrName>
                                        </p:attrNameLst>
                                      </p:cBhvr>
                                      <p:tavLst>
                                        <p:tav tm="0">
                                          <p:val>
                                            <p:fltVal val="0"/>
                                          </p:val>
                                        </p:tav>
                                        <p:tav tm="100000">
                                          <p:val>
                                            <p:strVal val="#ppt_h"/>
                                          </p:val>
                                        </p:tav>
                                      </p:tavLst>
                                    </p:anim>
                                    <p:animEffect transition="in" filter="fade">
                                      <p:cBhvr>
                                        <p:cTn id="28" dur="1000"/>
                                        <p:tgtEl>
                                          <p:spTgt spid="12"/>
                                        </p:tgtEl>
                                      </p:cBhvr>
                                    </p:animEffect>
                                  </p:childTnLst>
                                </p:cTn>
                              </p:par>
                            </p:childTnLst>
                          </p:cTn>
                        </p:par>
                        <p:par>
                          <p:cTn id="29" fill="hold">
                            <p:stCondLst>
                              <p:cond delay="1500"/>
                            </p:stCondLst>
                            <p:childTnLst>
                              <p:par>
                                <p:cTn id="30" presetID="10" presetClass="entr" presetSubtype="0" fill="hold" nodeType="afterEffect">
                                  <p:stCondLst>
                                    <p:cond delay="0"/>
                                  </p:stCondLst>
                                  <p:childTnLst>
                                    <p:set>
                                      <p:cBhvr>
                                        <p:cTn id="31" dur="1" fill="hold">
                                          <p:stCondLst>
                                            <p:cond delay="0"/>
                                          </p:stCondLst>
                                        </p:cTn>
                                        <p:tgtEl>
                                          <p:spTgt spid="57"/>
                                        </p:tgtEl>
                                        <p:attrNameLst>
                                          <p:attrName>style.visibility</p:attrName>
                                        </p:attrNameLst>
                                      </p:cBhvr>
                                      <p:to>
                                        <p:strVal val="visible"/>
                                      </p:to>
                                    </p:set>
                                    <p:animEffect transition="in" filter="fade">
                                      <p:cBhvr>
                                        <p:cTn id="32" dur="2000"/>
                                        <p:tgtEl>
                                          <p:spTgt spid="57"/>
                                        </p:tgtEl>
                                      </p:cBhvr>
                                    </p:animEffect>
                                  </p:childTnLst>
                                </p:cTn>
                              </p:par>
                            </p:childTnLst>
                          </p:cTn>
                        </p:par>
                      </p:childTnLst>
                    </p:cTn>
                  </p:par>
                </p:childTnLst>
              </p:cTn>
              <p:nextCondLst>
                <p:cond evt="onClick" delay="0">
                  <p:tgtEl>
                    <p:spTgt spid="40"/>
                  </p:tgtEl>
                </p:cond>
              </p:nextCondLst>
            </p:seq>
            <p:seq concurrent="1" nextAc="seek">
              <p:cTn id="33" restart="whenNotActive" fill="hold" evtFilter="cancelBubble" nodeType="interactiveSeq">
                <p:stCondLst>
                  <p:cond evt="onClick" delay="0">
                    <p:tgtEl>
                      <p:spTgt spid="42"/>
                    </p:tgtEl>
                  </p:cond>
                </p:stCondLst>
                <p:endSync evt="end" delay="0">
                  <p:rtn val="all"/>
                </p:endSync>
                <p:childTnLst>
                  <p:par>
                    <p:cTn id="34" fill="hold">
                      <p:stCondLst>
                        <p:cond delay="0"/>
                      </p:stCondLst>
                      <p:childTnLst>
                        <p:par>
                          <p:cTn id="35" fill="hold">
                            <p:stCondLst>
                              <p:cond delay="0"/>
                            </p:stCondLst>
                            <p:childTnLst>
                              <p:par>
                                <p:cTn id="36" presetID="2" presetClass="exit" presetSubtype="4" fill="hold" nodeType="clickEffect">
                                  <p:stCondLst>
                                    <p:cond delay="0"/>
                                  </p:stCondLst>
                                  <p:childTnLst>
                                    <p:anim calcmode="lin" valueType="num">
                                      <p:cBhvr additive="base">
                                        <p:cTn id="37" dur="500"/>
                                        <p:tgtEl>
                                          <p:spTgt spid="42"/>
                                        </p:tgtEl>
                                        <p:attrNameLst>
                                          <p:attrName>ppt_x</p:attrName>
                                        </p:attrNameLst>
                                      </p:cBhvr>
                                      <p:tavLst>
                                        <p:tav tm="0">
                                          <p:val>
                                            <p:strVal val="ppt_x"/>
                                          </p:val>
                                        </p:tav>
                                        <p:tav tm="100000">
                                          <p:val>
                                            <p:strVal val="ppt_x"/>
                                          </p:val>
                                        </p:tav>
                                      </p:tavLst>
                                    </p:anim>
                                    <p:anim calcmode="lin" valueType="num">
                                      <p:cBhvr additive="base">
                                        <p:cTn id="38" dur="500"/>
                                        <p:tgtEl>
                                          <p:spTgt spid="42"/>
                                        </p:tgtEl>
                                        <p:attrNameLst>
                                          <p:attrName>ppt_y</p:attrName>
                                        </p:attrNameLst>
                                      </p:cBhvr>
                                      <p:tavLst>
                                        <p:tav tm="0">
                                          <p:val>
                                            <p:strVal val="ppt_y"/>
                                          </p:val>
                                        </p:tav>
                                        <p:tav tm="100000">
                                          <p:val>
                                            <p:strVal val="1+ppt_h/2"/>
                                          </p:val>
                                        </p:tav>
                                      </p:tavLst>
                                    </p:anim>
                                    <p:set>
                                      <p:cBhvr>
                                        <p:cTn id="39" dur="1" fill="hold">
                                          <p:stCondLst>
                                            <p:cond delay="499"/>
                                          </p:stCondLst>
                                        </p:cTn>
                                        <p:tgtEl>
                                          <p:spTgt spid="42"/>
                                        </p:tgtEl>
                                        <p:attrNameLst>
                                          <p:attrName>style.visibility</p:attrName>
                                        </p:attrNameLst>
                                      </p:cBhvr>
                                      <p:to>
                                        <p:strVal val="hidden"/>
                                      </p:to>
                                    </p:set>
                                  </p:childTnLst>
                                </p:cTn>
                              </p:par>
                            </p:childTnLst>
                          </p:cTn>
                        </p:par>
                        <p:par>
                          <p:cTn id="40" fill="hold">
                            <p:stCondLst>
                              <p:cond delay="500"/>
                            </p:stCondLst>
                            <p:childTnLst>
                              <p:par>
                                <p:cTn id="41" presetID="53" presetClass="entr" presetSubtype="16" fill="hold" grpId="0" nodeType="after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p:cTn id="43" dur="500" fill="hold"/>
                                        <p:tgtEl>
                                          <p:spTgt spid="66"/>
                                        </p:tgtEl>
                                        <p:attrNameLst>
                                          <p:attrName>ppt_w</p:attrName>
                                        </p:attrNameLst>
                                      </p:cBhvr>
                                      <p:tavLst>
                                        <p:tav tm="0">
                                          <p:val>
                                            <p:fltVal val="0"/>
                                          </p:val>
                                        </p:tav>
                                        <p:tav tm="100000">
                                          <p:val>
                                            <p:strVal val="#ppt_w"/>
                                          </p:val>
                                        </p:tav>
                                      </p:tavLst>
                                    </p:anim>
                                    <p:anim calcmode="lin" valueType="num">
                                      <p:cBhvr>
                                        <p:cTn id="44" dur="500" fill="hold"/>
                                        <p:tgtEl>
                                          <p:spTgt spid="66"/>
                                        </p:tgtEl>
                                        <p:attrNameLst>
                                          <p:attrName>ppt_h</p:attrName>
                                        </p:attrNameLst>
                                      </p:cBhvr>
                                      <p:tavLst>
                                        <p:tav tm="0">
                                          <p:val>
                                            <p:fltVal val="0"/>
                                          </p:val>
                                        </p:tav>
                                        <p:tav tm="100000">
                                          <p:val>
                                            <p:strVal val="#ppt_h"/>
                                          </p:val>
                                        </p:tav>
                                      </p:tavLst>
                                    </p:anim>
                                    <p:animEffect transition="in" filter="fade">
                                      <p:cBhvr>
                                        <p:cTn id="45" dur="500"/>
                                        <p:tgtEl>
                                          <p:spTgt spid="66"/>
                                        </p:tgtEl>
                                      </p:cBhvr>
                                    </p:animEffect>
                                  </p:childTnLst>
                                </p:cTn>
                              </p:par>
                            </p:childTnLst>
                          </p:cTn>
                        </p:par>
                        <p:par>
                          <p:cTn id="46" fill="hold">
                            <p:stCondLst>
                              <p:cond delay="1000"/>
                            </p:stCondLst>
                            <p:childTnLst>
                              <p:par>
                                <p:cTn id="47" presetID="10" presetClass="entr" presetSubtype="0" fill="hold" nodeType="afterEffect">
                                  <p:stCondLst>
                                    <p:cond delay="0"/>
                                  </p:stCondLst>
                                  <p:childTnLst>
                                    <p:set>
                                      <p:cBhvr>
                                        <p:cTn id="48" dur="1" fill="hold">
                                          <p:stCondLst>
                                            <p:cond delay="0"/>
                                          </p:stCondLst>
                                        </p:cTn>
                                        <p:tgtEl>
                                          <p:spTgt spid="2055"/>
                                        </p:tgtEl>
                                        <p:attrNameLst>
                                          <p:attrName>style.visibility</p:attrName>
                                        </p:attrNameLst>
                                      </p:cBhvr>
                                      <p:to>
                                        <p:strVal val="visible"/>
                                      </p:to>
                                    </p:set>
                                    <p:animEffect transition="in" filter="fade">
                                      <p:cBhvr>
                                        <p:cTn id="49" dur="2000"/>
                                        <p:tgtEl>
                                          <p:spTgt spid="2055"/>
                                        </p:tgtEl>
                                      </p:cBhvr>
                                    </p:animEffect>
                                  </p:childTnLst>
                                </p:cTn>
                              </p:par>
                            </p:childTnLst>
                          </p:cTn>
                        </p:par>
                      </p:childTnLst>
                    </p:cTn>
                  </p:par>
                </p:childTnLst>
              </p:cTn>
              <p:nextCondLst>
                <p:cond evt="onClick" delay="0">
                  <p:tgtEl>
                    <p:spTgt spid="42"/>
                  </p:tgtEl>
                </p:cond>
              </p:nextCondLst>
            </p:seq>
            <p:seq concurrent="1" nextAc="seek">
              <p:cTn id="50" restart="whenNotActive" fill="hold" evtFilter="cancelBubble" nodeType="interactiveSeq">
                <p:stCondLst>
                  <p:cond evt="onClick" delay="0">
                    <p:tgtEl>
                      <p:spTgt spid="44"/>
                    </p:tgtEl>
                  </p:cond>
                </p:stCondLst>
                <p:endSync evt="end" delay="0">
                  <p:rtn val="all"/>
                </p:endSync>
                <p:childTnLst>
                  <p:par>
                    <p:cTn id="51" fill="hold">
                      <p:stCondLst>
                        <p:cond delay="0"/>
                      </p:stCondLst>
                      <p:childTnLst>
                        <p:par>
                          <p:cTn id="52" fill="hold">
                            <p:stCondLst>
                              <p:cond delay="0"/>
                            </p:stCondLst>
                            <p:childTnLst>
                              <p:par>
                                <p:cTn id="53" presetID="2" presetClass="exit" presetSubtype="4" fill="hold" nodeType="clickEffect">
                                  <p:stCondLst>
                                    <p:cond delay="0"/>
                                  </p:stCondLst>
                                  <p:childTnLst>
                                    <p:anim calcmode="lin" valueType="num">
                                      <p:cBhvr additive="base">
                                        <p:cTn id="54" dur="500"/>
                                        <p:tgtEl>
                                          <p:spTgt spid="44"/>
                                        </p:tgtEl>
                                        <p:attrNameLst>
                                          <p:attrName>ppt_x</p:attrName>
                                        </p:attrNameLst>
                                      </p:cBhvr>
                                      <p:tavLst>
                                        <p:tav tm="0">
                                          <p:val>
                                            <p:strVal val="ppt_x"/>
                                          </p:val>
                                        </p:tav>
                                        <p:tav tm="100000">
                                          <p:val>
                                            <p:strVal val="ppt_x"/>
                                          </p:val>
                                        </p:tav>
                                      </p:tavLst>
                                    </p:anim>
                                    <p:anim calcmode="lin" valueType="num">
                                      <p:cBhvr additive="base">
                                        <p:cTn id="55" dur="500"/>
                                        <p:tgtEl>
                                          <p:spTgt spid="44"/>
                                        </p:tgtEl>
                                        <p:attrNameLst>
                                          <p:attrName>ppt_y</p:attrName>
                                        </p:attrNameLst>
                                      </p:cBhvr>
                                      <p:tavLst>
                                        <p:tav tm="0">
                                          <p:val>
                                            <p:strVal val="ppt_y"/>
                                          </p:val>
                                        </p:tav>
                                        <p:tav tm="100000">
                                          <p:val>
                                            <p:strVal val="1+ppt_h/2"/>
                                          </p:val>
                                        </p:tav>
                                      </p:tavLst>
                                    </p:anim>
                                    <p:set>
                                      <p:cBhvr>
                                        <p:cTn id="56" dur="1" fill="hold">
                                          <p:stCondLst>
                                            <p:cond delay="499"/>
                                          </p:stCondLst>
                                        </p:cTn>
                                        <p:tgtEl>
                                          <p:spTgt spid="44"/>
                                        </p:tgtEl>
                                        <p:attrNameLst>
                                          <p:attrName>style.visibility</p:attrName>
                                        </p:attrNameLst>
                                      </p:cBhvr>
                                      <p:to>
                                        <p:strVal val="hidden"/>
                                      </p:to>
                                    </p:set>
                                  </p:childTnLst>
                                </p:cTn>
                              </p:par>
                            </p:childTnLst>
                          </p:cTn>
                        </p:par>
                        <p:par>
                          <p:cTn id="57" fill="hold">
                            <p:stCondLst>
                              <p:cond delay="500"/>
                            </p:stCondLst>
                            <p:childTnLst>
                              <p:par>
                                <p:cTn id="58" presetID="53" presetClass="entr" presetSubtype="16" fill="hold" grpId="0" nodeType="afterEffect">
                                  <p:stCondLst>
                                    <p:cond delay="0"/>
                                  </p:stCondLst>
                                  <p:childTnLst>
                                    <p:set>
                                      <p:cBhvr>
                                        <p:cTn id="59" dur="1" fill="hold">
                                          <p:stCondLst>
                                            <p:cond delay="0"/>
                                          </p:stCondLst>
                                        </p:cTn>
                                        <p:tgtEl>
                                          <p:spTgt spid="67"/>
                                        </p:tgtEl>
                                        <p:attrNameLst>
                                          <p:attrName>style.visibility</p:attrName>
                                        </p:attrNameLst>
                                      </p:cBhvr>
                                      <p:to>
                                        <p:strVal val="visible"/>
                                      </p:to>
                                    </p:set>
                                    <p:anim calcmode="lin" valueType="num">
                                      <p:cBhvr>
                                        <p:cTn id="60" dur="1000" fill="hold"/>
                                        <p:tgtEl>
                                          <p:spTgt spid="67"/>
                                        </p:tgtEl>
                                        <p:attrNameLst>
                                          <p:attrName>ppt_w</p:attrName>
                                        </p:attrNameLst>
                                      </p:cBhvr>
                                      <p:tavLst>
                                        <p:tav tm="0">
                                          <p:val>
                                            <p:fltVal val="0"/>
                                          </p:val>
                                        </p:tav>
                                        <p:tav tm="100000">
                                          <p:val>
                                            <p:strVal val="#ppt_w"/>
                                          </p:val>
                                        </p:tav>
                                      </p:tavLst>
                                    </p:anim>
                                    <p:anim calcmode="lin" valueType="num">
                                      <p:cBhvr>
                                        <p:cTn id="61" dur="1000" fill="hold"/>
                                        <p:tgtEl>
                                          <p:spTgt spid="67"/>
                                        </p:tgtEl>
                                        <p:attrNameLst>
                                          <p:attrName>ppt_h</p:attrName>
                                        </p:attrNameLst>
                                      </p:cBhvr>
                                      <p:tavLst>
                                        <p:tav tm="0">
                                          <p:val>
                                            <p:fltVal val="0"/>
                                          </p:val>
                                        </p:tav>
                                        <p:tav tm="100000">
                                          <p:val>
                                            <p:strVal val="#ppt_h"/>
                                          </p:val>
                                        </p:tav>
                                      </p:tavLst>
                                    </p:anim>
                                    <p:animEffect transition="in" filter="fade">
                                      <p:cBhvr>
                                        <p:cTn id="62" dur="1000"/>
                                        <p:tgtEl>
                                          <p:spTgt spid="67"/>
                                        </p:tgtEl>
                                      </p:cBhvr>
                                    </p:animEffect>
                                  </p:childTnLst>
                                </p:cTn>
                              </p:par>
                            </p:childTnLst>
                          </p:cTn>
                        </p:par>
                        <p:par>
                          <p:cTn id="63" fill="hold">
                            <p:stCondLst>
                              <p:cond delay="1500"/>
                            </p:stCondLst>
                            <p:childTnLst>
                              <p:par>
                                <p:cTn id="64" presetID="10" presetClass="entr" presetSubtype="0" fill="hold" nodeType="afterEffect">
                                  <p:stCondLst>
                                    <p:cond delay="0"/>
                                  </p:stCondLst>
                                  <p:childTnLst>
                                    <p:set>
                                      <p:cBhvr>
                                        <p:cTn id="65" dur="1" fill="hold">
                                          <p:stCondLst>
                                            <p:cond delay="0"/>
                                          </p:stCondLst>
                                        </p:cTn>
                                        <p:tgtEl>
                                          <p:spTgt spid="2057"/>
                                        </p:tgtEl>
                                        <p:attrNameLst>
                                          <p:attrName>style.visibility</p:attrName>
                                        </p:attrNameLst>
                                      </p:cBhvr>
                                      <p:to>
                                        <p:strVal val="visible"/>
                                      </p:to>
                                    </p:set>
                                    <p:animEffect transition="in" filter="fade">
                                      <p:cBhvr>
                                        <p:cTn id="66" dur="2000"/>
                                        <p:tgtEl>
                                          <p:spTgt spid="2057"/>
                                        </p:tgtEl>
                                      </p:cBhvr>
                                    </p:animEffect>
                                  </p:childTnLst>
                                </p:cTn>
                              </p:par>
                            </p:childTnLst>
                          </p:cTn>
                        </p:par>
                      </p:childTnLst>
                    </p:cTn>
                  </p:par>
                </p:childTnLst>
              </p:cTn>
              <p:nextCondLst>
                <p:cond evt="onClick" delay="0">
                  <p:tgtEl>
                    <p:spTgt spid="44"/>
                  </p:tgtEl>
                </p:cond>
              </p:nextCondLst>
            </p:seq>
            <p:seq concurrent="1" nextAc="seek">
              <p:cTn id="67" restart="whenNotActive" fill="hold" evtFilter="cancelBubble" nodeType="interactiveSeq">
                <p:stCondLst>
                  <p:cond evt="onClick" delay="0">
                    <p:tgtEl>
                      <p:spTgt spid="47"/>
                    </p:tgtEl>
                  </p:cond>
                </p:stCondLst>
                <p:endSync evt="end" delay="0">
                  <p:rtn val="all"/>
                </p:endSync>
                <p:childTnLst>
                  <p:par>
                    <p:cTn id="68" fill="hold">
                      <p:stCondLst>
                        <p:cond delay="0"/>
                      </p:stCondLst>
                      <p:childTnLst>
                        <p:par>
                          <p:cTn id="69" fill="hold">
                            <p:stCondLst>
                              <p:cond delay="0"/>
                            </p:stCondLst>
                            <p:childTnLst>
                              <p:par>
                                <p:cTn id="70" presetID="2" presetClass="exit" presetSubtype="4" fill="hold" nodeType="clickEffect">
                                  <p:stCondLst>
                                    <p:cond delay="0"/>
                                  </p:stCondLst>
                                  <p:childTnLst>
                                    <p:anim calcmode="lin" valueType="num">
                                      <p:cBhvr additive="base">
                                        <p:cTn id="71" dur="500"/>
                                        <p:tgtEl>
                                          <p:spTgt spid="47"/>
                                        </p:tgtEl>
                                        <p:attrNameLst>
                                          <p:attrName>ppt_x</p:attrName>
                                        </p:attrNameLst>
                                      </p:cBhvr>
                                      <p:tavLst>
                                        <p:tav tm="0">
                                          <p:val>
                                            <p:strVal val="ppt_x"/>
                                          </p:val>
                                        </p:tav>
                                        <p:tav tm="100000">
                                          <p:val>
                                            <p:strVal val="ppt_x"/>
                                          </p:val>
                                        </p:tav>
                                      </p:tavLst>
                                    </p:anim>
                                    <p:anim calcmode="lin" valueType="num">
                                      <p:cBhvr additive="base">
                                        <p:cTn id="72" dur="500"/>
                                        <p:tgtEl>
                                          <p:spTgt spid="47"/>
                                        </p:tgtEl>
                                        <p:attrNameLst>
                                          <p:attrName>ppt_y</p:attrName>
                                        </p:attrNameLst>
                                      </p:cBhvr>
                                      <p:tavLst>
                                        <p:tav tm="0">
                                          <p:val>
                                            <p:strVal val="ppt_y"/>
                                          </p:val>
                                        </p:tav>
                                        <p:tav tm="100000">
                                          <p:val>
                                            <p:strVal val="1+ppt_h/2"/>
                                          </p:val>
                                        </p:tav>
                                      </p:tavLst>
                                    </p:anim>
                                    <p:set>
                                      <p:cBhvr>
                                        <p:cTn id="73" dur="1" fill="hold">
                                          <p:stCondLst>
                                            <p:cond delay="499"/>
                                          </p:stCondLst>
                                        </p:cTn>
                                        <p:tgtEl>
                                          <p:spTgt spid="47"/>
                                        </p:tgtEl>
                                        <p:attrNameLst>
                                          <p:attrName>style.visibility</p:attrName>
                                        </p:attrNameLst>
                                      </p:cBhvr>
                                      <p:to>
                                        <p:strVal val="hidden"/>
                                      </p:to>
                                    </p:set>
                                  </p:childTnLst>
                                </p:cTn>
                              </p:par>
                            </p:childTnLst>
                          </p:cTn>
                        </p:par>
                        <p:par>
                          <p:cTn id="74" fill="hold">
                            <p:stCondLst>
                              <p:cond delay="500"/>
                            </p:stCondLst>
                            <p:childTnLst>
                              <p:par>
                                <p:cTn id="75" presetID="53" presetClass="entr" presetSubtype="16" fill="hold" grpId="0" nodeType="afterEffect">
                                  <p:stCondLst>
                                    <p:cond delay="0"/>
                                  </p:stCondLst>
                                  <p:childTnLst>
                                    <p:set>
                                      <p:cBhvr>
                                        <p:cTn id="76" dur="1" fill="hold">
                                          <p:stCondLst>
                                            <p:cond delay="0"/>
                                          </p:stCondLst>
                                        </p:cTn>
                                        <p:tgtEl>
                                          <p:spTgt spid="68"/>
                                        </p:tgtEl>
                                        <p:attrNameLst>
                                          <p:attrName>style.visibility</p:attrName>
                                        </p:attrNameLst>
                                      </p:cBhvr>
                                      <p:to>
                                        <p:strVal val="visible"/>
                                      </p:to>
                                    </p:set>
                                    <p:anim calcmode="lin" valueType="num">
                                      <p:cBhvr>
                                        <p:cTn id="77" dur="1000" fill="hold"/>
                                        <p:tgtEl>
                                          <p:spTgt spid="68"/>
                                        </p:tgtEl>
                                        <p:attrNameLst>
                                          <p:attrName>ppt_w</p:attrName>
                                        </p:attrNameLst>
                                      </p:cBhvr>
                                      <p:tavLst>
                                        <p:tav tm="0">
                                          <p:val>
                                            <p:fltVal val="0"/>
                                          </p:val>
                                        </p:tav>
                                        <p:tav tm="100000">
                                          <p:val>
                                            <p:strVal val="#ppt_w"/>
                                          </p:val>
                                        </p:tav>
                                      </p:tavLst>
                                    </p:anim>
                                    <p:anim calcmode="lin" valueType="num">
                                      <p:cBhvr>
                                        <p:cTn id="78" dur="1000" fill="hold"/>
                                        <p:tgtEl>
                                          <p:spTgt spid="68"/>
                                        </p:tgtEl>
                                        <p:attrNameLst>
                                          <p:attrName>ppt_h</p:attrName>
                                        </p:attrNameLst>
                                      </p:cBhvr>
                                      <p:tavLst>
                                        <p:tav tm="0">
                                          <p:val>
                                            <p:fltVal val="0"/>
                                          </p:val>
                                        </p:tav>
                                        <p:tav tm="100000">
                                          <p:val>
                                            <p:strVal val="#ppt_h"/>
                                          </p:val>
                                        </p:tav>
                                      </p:tavLst>
                                    </p:anim>
                                    <p:animEffect transition="in" filter="fade">
                                      <p:cBhvr>
                                        <p:cTn id="79" dur="1000"/>
                                        <p:tgtEl>
                                          <p:spTgt spid="68"/>
                                        </p:tgtEl>
                                      </p:cBhvr>
                                    </p:animEffect>
                                  </p:childTnLst>
                                </p:cTn>
                              </p:par>
                            </p:childTnLst>
                          </p:cTn>
                        </p:par>
                        <p:par>
                          <p:cTn id="80" fill="hold">
                            <p:stCondLst>
                              <p:cond delay="1500"/>
                            </p:stCondLst>
                            <p:childTnLst>
                              <p:par>
                                <p:cTn id="81" presetID="10" presetClass="entr" presetSubtype="0" fill="hold" nodeType="afterEffect">
                                  <p:stCondLst>
                                    <p:cond delay="0"/>
                                  </p:stCondLst>
                                  <p:childTnLst>
                                    <p:set>
                                      <p:cBhvr>
                                        <p:cTn id="82" dur="1" fill="hold">
                                          <p:stCondLst>
                                            <p:cond delay="0"/>
                                          </p:stCondLst>
                                        </p:cTn>
                                        <p:tgtEl>
                                          <p:spTgt spid="2056"/>
                                        </p:tgtEl>
                                        <p:attrNameLst>
                                          <p:attrName>style.visibility</p:attrName>
                                        </p:attrNameLst>
                                      </p:cBhvr>
                                      <p:to>
                                        <p:strVal val="visible"/>
                                      </p:to>
                                    </p:set>
                                    <p:animEffect transition="in" filter="fade">
                                      <p:cBhvr>
                                        <p:cTn id="83" dur="2000"/>
                                        <p:tgtEl>
                                          <p:spTgt spid="2056"/>
                                        </p:tgtEl>
                                      </p:cBhvr>
                                    </p:animEffect>
                                  </p:childTnLst>
                                </p:cTn>
                              </p:par>
                            </p:childTnLst>
                          </p:cTn>
                        </p:par>
                      </p:childTnLst>
                    </p:cTn>
                  </p:par>
                </p:childTnLst>
              </p:cTn>
              <p:nextCondLst>
                <p:cond evt="onClick" delay="0">
                  <p:tgtEl>
                    <p:spTgt spid="47"/>
                  </p:tgtEl>
                </p:cond>
              </p:nextCondLst>
            </p:seq>
            <p:seq concurrent="1" nextAc="seek">
              <p:cTn id="84" restart="whenNotActive" fill="hold" evtFilter="cancelBubble" nodeType="interactiveSeq">
                <p:stCondLst>
                  <p:cond evt="onClick" delay="0">
                    <p:tgtEl>
                      <p:spTgt spid="49"/>
                    </p:tgtEl>
                  </p:cond>
                </p:stCondLst>
                <p:endSync evt="end" delay="0">
                  <p:rtn val="all"/>
                </p:endSync>
                <p:childTnLst>
                  <p:par>
                    <p:cTn id="85" fill="hold">
                      <p:stCondLst>
                        <p:cond delay="0"/>
                      </p:stCondLst>
                      <p:childTnLst>
                        <p:par>
                          <p:cTn id="86" fill="hold">
                            <p:stCondLst>
                              <p:cond delay="0"/>
                            </p:stCondLst>
                            <p:childTnLst>
                              <p:par>
                                <p:cTn id="87" presetID="2" presetClass="exit" presetSubtype="4" fill="hold" nodeType="clickEffect">
                                  <p:stCondLst>
                                    <p:cond delay="0"/>
                                  </p:stCondLst>
                                  <p:childTnLst>
                                    <p:anim calcmode="lin" valueType="num">
                                      <p:cBhvr additive="base">
                                        <p:cTn id="88" dur="500"/>
                                        <p:tgtEl>
                                          <p:spTgt spid="49"/>
                                        </p:tgtEl>
                                        <p:attrNameLst>
                                          <p:attrName>ppt_x</p:attrName>
                                        </p:attrNameLst>
                                      </p:cBhvr>
                                      <p:tavLst>
                                        <p:tav tm="0">
                                          <p:val>
                                            <p:strVal val="ppt_x"/>
                                          </p:val>
                                        </p:tav>
                                        <p:tav tm="100000">
                                          <p:val>
                                            <p:strVal val="ppt_x"/>
                                          </p:val>
                                        </p:tav>
                                      </p:tavLst>
                                    </p:anim>
                                    <p:anim calcmode="lin" valueType="num">
                                      <p:cBhvr additive="base">
                                        <p:cTn id="89" dur="500"/>
                                        <p:tgtEl>
                                          <p:spTgt spid="49"/>
                                        </p:tgtEl>
                                        <p:attrNameLst>
                                          <p:attrName>ppt_y</p:attrName>
                                        </p:attrNameLst>
                                      </p:cBhvr>
                                      <p:tavLst>
                                        <p:tav tm="0">
                                          <p:val>
                                            <p:strVal val="ppt_y"/>
                                          </p:val>
                                        </p:tav>
                                        <p:tav tm="100000">
                                          <p:val>
                                            <p:strVal val="1+ppt_h/2"/>
                                          </p:val>
                                        </p:tav>
                                      </p:tavLst>
                                    </p:anim>
                                    <p:set>
                                      <p:cBhvr>
                                        <p:cTn id="90" dur="1" fill="hold">
                                          <p:stCondLst>
                                            <p:cond delay="499"/>
                                          </p:stCondLst>
                                        </p:cTn>
                                        <p:tgtEl>
                                          <p:spTgt spid="49"/>
                                        </p:tgtEl>
                                        <p:attrNameLst>
                                          <p:attrName>style.visibility</p:attrName>
                                        </p:attrNameLst>
                                      </p:cBhvr>
                                      <p:to>
                                        <p:strVal val="hidden"/>
                                      </p:to>
                                    </p:set>
                                  </p:childTnLst>
                                </p:cTn>
                              </p:par>
                            </p:childTnLst>
                          </p:cTn>
                        </p:par>
                        <p:par>
                          <p:cTn id="91" fill="hold">
                            <p:stCondLst>
                              <p:cond delay="500"/>
                            </p:stCondLst>
                            <p:childTnLst>
                              <p:par>
                                <p:cTn id="92" presetID="53" presetClass="entr" presetSubtype="16" fill="hold" grpId="0" nodeType="after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1000" fill="hold"/>
                                        <p:tgtEl>
                                          <p:spTgt spid="69"/>
                                        </p:tgtEl>
                                        <p:attrNameLst>
                                          <p:attrName>ppt_w</p:attrName>
                                        </p:attrNameLst>
                                      </p:cBhvr>
                                      <p:tavLst>
                                        <p:tav tm="0">
                                          <p:val>
                                            <p:fltVal val="0"/>
                                          </p:val>
                                        </p:tav>
                                        <p:tav tm="100000">
                                          <p:val>
                                            <p:strVal val="#ppt_w"/>
                                          </p:val>
                                        </p:tav>
                                      </p:tavLst>
                                    </p:anim>
                                    <p:anim calcmode="lin" valueType="num">
                                      <p:cBhvr>
                                        <p:cTn id="95" dur="1000" fill="hold"/>
                                        <p:tgtEl>
                                          <p:spTgt spid="69"/>
                                        </p:tgtEl>
                                        <p:attrNameLst>
                                          <p:attrName>ppt_h</p:attrName>
                                        </p:attrNameLst>
                                      </p:cBhvr>
                                      <p:tavLst>
                                        <p:tav tm="0">
                                          <p:val>
                                            <p:fltVal val="0"/>
                                          </p:val>
                                        </p:tav>
                                        <p:tav tm="100000">
                                          <p:val>
                                            <p:strVal val="#ppt_h"/>
                                          </p:val>
                                        </p:tav>
                                      </p:tavLst>
                                    </p:anim>
                                    <p:animEffect transition="in" filter="fade">
                                      <p:cBhvr>
                                        <p:cTn id="96" dur="1000"/>
                                        <p:tgtEl>
                                          <p:spTgt spid="69"/>
                                        </p:tgtEl>
                                      </p:cBhvr>
                                    </p:animEffect>
                                  </p:childTnLst>
                                </p:cTn>
                              </p:par>
                            </p:childTnLst>
                          </p:cTn>
                        </p:par>
                        <p:par>
                          <p:cTn id="97" fill="hold">
                            <p:stCondLst>
                              <p:cond delay="1500"/>
                            </p:stCondLst>
                            <p:childTnLst>
                              <p:par>
                                <p:cTn id="98" presetID="10" presetClass="entr" presetSubtype="0" fill="hold" nodeType="afterEffect">
                                  <p:stCondLst>
                                    <p:cond delay="0"/>
                                  </p:stCondLst>
                                  <p:childTnLst>
                                    <p:set>
                                      <p:cBhvr>
                                        <p:cTn id="99" dur="1" fill="hold">
                                          <p:stCondLst>
                                            <p:cond delay="0"/>
                                          </p:stCondLst>
                                        </p:cTn>
                                        <p:tgtEl>
                                          <p:spTgt spid="2058"/>
                                        </p:tgtEl>
                                        <p:attrNameLst>
                                          <p:attrName>style.visibility</p:attrName>
                                        </p:attrNameLst>
                                      </p:cBhvr>
                                      <p:to>
                                        <p:strVal val="visible"/>
                                      </p:to>
                                    </p:set>
                                    <p:animEffect transition="in" filter="fade">
                                      <p:cBhvr>
                                        <p:cTn id="100" dur="2250"/>
                                        <p:tgtEl>
                                          <p:spTgt spid="2058"/>
                                        </p:tgtEl>
                                      </p:cBhvr>
                                    </p:animEffect>
                                  </p:childTnLst>
                                </p:cTn>
                              </p:par>
                            </p:childTnLst>
                          </p:cTn>
                        </p:par>
                      </p:childTnLst>
                    </p:cTn>
                  </p:par>
                </p:childTnLst>
              </p:cTn>
              <p:nextCondLst>
                <p:cond evt="onClick" delay="0">
                  <p:tgtEl>
                    <p:spTgt spid="49"/>
                  </p:tgtEl>
                </p:cond>
              </p:nextCondLst>
            </p:seq>
            <p:seq concurrent="1" nextAc="seek">
              <p:cTn id="101" restart="whenNotActive" fill="hold" evtFilter="cancelBubble" nodeType="interactiveSeq">
                <p:stCondLst>
                  <p:cond evt="onClick" delay="0">
                    <p:tgtEl>
                      <p:spTgt spid="51"/>
                    </p:tgtEl>
                  </p:cond>
                </p:stCondLst>
                <p:endSync evt="end" delay="0">
                  <p:rtn val="all"/>
                </p:endSync>
                <p:childTnLst>
                  <p:par>
                    <p:cTn id="102" fill="hold">
                      <p:stCondLst>
                        <p:cond delay="0"/>
                      </p:stCondLst>
                      <p:childTnLst>
                        <p:par>
                          <p:cTn id="103" fill="hold">
                            <p:stCondLst>
                              <p:cond delay="0"/>
                            </p:stCondLst>
                            <p:childTnLst>
                              <p:par>
                                <p:cTn id="104" presetID="2" presetClass="exit" presetSubtype="8" fill="hold" nodeType="clickEffect">
                                  <p:stCondLst>
                                    <p:cond delay="0"/>
                                  </p:stCondLst>
                                  <p:childTnLst>
                                    <p:anim calcmode="lin" valueType="num">
                                      <p:cBhvr additive="base">
                                        <p:cTn id="105" dur="500"/>
                                        <p:tgtEl>
                                          <p:spTgt spid="51"/>
                                        </p:tgtEl>
                                        <p:attrNameLst>
                                          <p:attrName>ppt_x</p:attrName>
                                        </p:attrNameLst>
                                      </p:cBhvr>
                                      <p:tavLst>
                                        <p:tav tm="0">
                                          <p:val>
                                            <p:strVal val="ppt_x"/>
                                          </p:val>
                                        </p:tav>
                                        <p:tav tm="100000">
                                          <p:val>
                                            <p:strVal val="0-ppt_w/2"/>
                                          </p:val>
                                        </p:tav>
                                      </p:tavLst>
                                    </p:anim>
                                    <p:anim calcmode="lin" valueType="num">
                                      <p:cBhvr additive="base">
                                        <p:cTn id="106" dur="500"/>
                                        <p:tgtEl>
                                          <p:spTgt spid="51"/>
                                        </p:tgtEl>
                                        <p:attrNameLst>
                                          <p:attrName>ppt_y</p:attrName>
                                        </p:attrNameLst>
                                      </p:cBhvr>
                                      <p:tavLst>
                                        <p:tav tm="0">
                                          <p:val>
                                            <p:strVal val="ppt_y"/>
                                          </p:val>
                                        </p:tav>
                                        <p:tav tm="100000">
                                          <p:val>
                                            <p:strVal val="ppt_y"/>
                                          </p:val>
                                        </p:tav>
                                      </p:tavLst>
                                    </p:anim>
                                    <p:set>
                                      <p:cBhvr>
                                        <p:cTn id="107" dur="1" fill="hold">
                                          <p:stCondLst>
                                            <p:cond delay="499"/>
                                          </p:stCondLst>
                                        </p:cTn>
                                        <p:tgtEl>
                                          <p:spTgt spid="51"/>
                                        </p:tgtEl>
                                        <p:attrNameLst>
                                          <p:attrName>style.visibility</p:attrName>
                                        </p:attrNameLst>
                                      </p:cBhvr>
                                      <p:to>
                                        <p:strVal val="hidden"/>
                                      </p:to>
                                    </p:set>
                                  </p:childTnLst>
                                </p:cTn>
                              </p:par>
                            </p:childTnLst>
                          </p:cTn>
                        </p:par>
                        <p:par>
                          <p:cTn id="108" fill="hold">
                            <p:stCondLst>
                              <p:cond delay="500"/>
                            </p:stCondLst>
                            <p:childTnLst>
                              <p:par>
                                <p:cTn id="109" presetID="53" presetClass="entr" presetSubtype="16"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1250" fill="hold"/>
                                        <p:tgtEl>
                                          <p:spTgt spid="70"/>
                                        </p:tgtEl>
                                        <p:attrNameLst>
                                          <p:attrName>ppt_w</p:attrName>
                                        </p:attrNameLst>
                                      </p:cBhvr>
                                      <p:tavLst>
                                        <p:tav tm="0">
                                          <p:val>
                                            <p:fltVal val="0"/>
                                          </p:val>
                                        </p:tav>
                                        <p:tav tm="100000">
                                          <p:val>
                                            <p:strVal val="#ppt_w"/>
                                          </p:val>
                                        </p:tav>
                                      </p:tavLst>
                                    </p:anim>
                                    <p:anim calcmode="lin" valueType="num">
                                      <p:cBhvr>
                                        <p:cTn id="112" dur="1250" fill="hold"/>
                                        <p:tgtEl>
                                          <p:spTgt spid="70"/>
                                        </p:tgtEl>
                                        <p:attrNameLst>
                                          <p:attrName>ppt_h</p:attrName>
                                        </p:attrNameLst>
                                      </p:cBhvr>
                                      <p:tavLst>
                                        <p:tav tm="0">
                                          <p:val>
                                            <p:fltVal val="0"/>
                                          </p:val>
                                        </p:tav>
                                        <p:tav tm="100000">
                                          <p:val>
                                            <p:strVal val="#ppt_h"/>
                                          </p:val>
                                        </p:tav>
                                      </p:tavLst>
                                    </p:anim>
                                    <p:animEffect transition="in" filter="fade">
                                      <p:cBhvr>
                                        <p:cTn id="113" dur="1250"/>
                                        <p:tgtEl>
                                          <p:spTgt spid="70"/>
                                        </p:tgtEl>
                                      </p:cBhvr>
                                    </p:animEffect>
                                  </p:childTnLst>
                                </p:cTn>
                              </p:par>
                            </p:childTnLst>
                          </p:cTn>
                        </p:par>
                        <p:par>
                          <p:cTn id="114" fill="hold">
                            <p:stCondLst>
                              <p:cond delay="1750"/>
                            </p:stCondLst>
                            <p:childTnLst>
                              <p:par>
                                <p:cTn id="115" presetID="10" presetClass="entr" presetSubtype="0" fill="hold" nodeType="afterEffect">
                                  <p:stCondLst>
                                    <p:cond delay="0"/>
                                  </p:stCondLst>
                                  <p:childTnLst>
                                    <p:set>
                                      <p:cBhvr>
                                        <p:cTn id="116" dur="1" fill="hold">
                                          <p:stCondLst>
                                            <p:cond delay="0"/>
                                          </p:stCondLst>
                                        </p:cTn>
                                        <p:tgtEl>
                                          <p:spTgt spid="2059"/>
                                        </p:tgtEl>
                                        <p:attrNameLst>
                                          <p:attrName>style.visibility</p:attrName>
                                        </p:attrNameLst>
                                      </p:cBhvr>
                                      <p:to>
                                        <p:strVal val="visible"/>
                                      </p:to>
                                    </p:set>
                                    <p:animEffect transition="in" filter="fade">
                                      <p:cBhvr>
                                        <p:cTn id="117" dur="2000"/>
                                        <p:tgtEl>
                                          <p:spTgt spid="2059"/>
                                        </p:tgtEl>
                                      </p:cBhvr>
                                    </p:animEffect>
                                  </p:childTnLst>
                                </p:cTn>
                              </p:par>
                            </p:childTnLst>
                          </p:cTn>
                        </p:par>
                      </p:childTnLst>
                    </p:cTn>
                  </p:par>
                </p:childTnLst>
              </p:cTn>
              <p:nextCondLst>
                <p:cond evt="onClick" delay="0">
                  <p:tgtEl>
                    <p:spTgt spid="51"/>
                  </p:tgtEl>
                </p:cond>
              </p:nextCondLst>
            </p:seq>
          </p:childTnLst>
        </p:cTn>
      </p:par>
    </p:tnLst>
    <p:bldLst>
      <p:bldP spid="70" grpId="0"/>
      <p:bldP spid="69" grpId="0"/>
      <p:bldP spid="68" grpId="0"/>
      <p:bldP spid="67" grpId="0"/>
      <p:bldP spid="66" grpId="0"/>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25977" y="356663"/>
            <a:ext cx="609600" cy="6096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1"/>
                </a:solidFill>
                <a:latin typeface="Arial Rounded MT Bold" pitchFamily="34" charset="0"/>
                <a:cs typeface="Times New Roman" pitchFamily="18" charset="0"/>
              </a:rPr>
              <a:t>9</a:t>
            </a:r>
          </a:p>
        </p:txBody>
      </p:sp>
      <p:sp>
        <p:nvSpPr>
          <p:cNvPr id="9" name="TextBox 8"/>
          <p:cNvSpPr txBox="1"/>
          <p:nvPr/>
        </p:nvSpPr>
        <p:spPr>
          <a:xfrm>
            <a:off x="635577" y="990647"/>
            <a:ext cx="8298873" cy="461653"/>
          </a:xfrm>
          <a:prstGeom prst="rect">
            <a:avLst/>
          </a:prstGeom>
          <a:noFill/>
        </p:spPr>
        <p:txBody>
          <a:bodyPr wrap="square" lIns="91428" tIns="45714" rIns="91428" bIns="45714" rtlCol="0">
            <a:spAutoFit/>
          </a:bodyPr>
          <a:lstStyle/>
          <a:p>
            <a:pPr algn="just"/>
            <a:r>
              <a:rPr lang="en-US" sz="2400">
                <a:latin typeface="Arial-Rounded" pitchFamily="34" charset="0"/>
                <a:ea typeface="Arial-Rounded" pitchFamily="34" charset="0"/>
                <a:cs typeface="Arial-Rounded" pitchFamily="34" charset="0"/>
              </a:rPr>
              <a:t>Gắn thẻ từ chỉ người thân trong gia đình lên “Cây gia đình”</a:t>
            </a:r>
          </a:p>
        </p:txBody>
      </p:sp>
      <p:grpSp>
        <p:nvGrpSpPr>
          <p:cNvPr id="5" name="Group 4"/>
          <p:cNvGrpSpPr/>
          <p:nvPr/>
        </p:nvGrpSpPr>
        <p:grpSpPr>
          <a:xfrm>
            <a:off x="792056" y="453893"/>
            <a:ext cx="2619674" cy="449686"/>
            <a:chOff x="886344" y="436620"/>
            <a:chExt cx="2619674" cy="449686"/>
          </a:xfrm>
        </p:grpSpPr>
        <p:sp>
          <p:nvSpPr>
            <p:cNvPr id="6" name="Oval 5"/>
            <p:cNvSpPr/>
            <p:nvPr/>
          </p:nvSpPr>
          <p:spPr>
            <a:xfrm>
              <a:off x="886344" y="436620"/>
              <a:ext cx="449686" cy="449686"/>
            </a:xfrm>
            <a:prstGeom prst="ellipse">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1"/>
                  </a:solidFill>
                  <a:latin typeface="Arial-Rounded" pitchFamily="34" charset="0"/>
                  <a:ea typeface="Arial-Rounded" pitchFamily="34" charset="0"/>
                  <a:cs typeface="Arial-Rounded" pitchFamily="34" charset="0"/>
                </a:rPr>
                <a:t>T</a:t>
              </a:r>
            </a:p>
          </p:txBody>
        </p:sp>
        <p:sp>
          <p:nvSpPr>
            <p:cNvPr id="7" name="Oval 6"/>
            <p:cNvSpPr/>
            <p:nvPr/>
          </p:nvSpPr>
          <p:spPr>
            <a:xfrm>
              <a:off x="1231774" y="436620"/>
              <a:ext cx="449686" cy="449686"/>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1"/>
                  </a:solidFill>
                  <a:latin typeface="Arial-Rounded" pitchFamily="34" charset="0"/>
                  <a:ea typeface="Arial-Rounded" pitchFamily="34" charset="0"/>
                  <a:cs typeface="Arial-Rounded" pitchFamily="34" charset="0"/>
                </a:rPr>
                <a:t>r</a:t>
              </a:r>
            </a:p>
          </p:txBody>
        </p:sp>
        <p:sp>
          <p:nvSpPr>
            <p:cNvPr id="10" name="Oval 9"/>
            <p:cNvSpPr/>
            <p:nvPr/>
          </p:nvSpPr>
          <p:spPr>
            <a:xfrm>
              <a:off x="1577310" y="436620"/>
              <a:ext cx="449686" cy="44968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1"/>
                  </a:solidFill>
                  <a:latin typeface="Arial-Rounded" pitchFamily="34" charset="0"/>
                  <a:ea typeface="Arial-Rounded" pitchFamily="34" charset="0"/>
                  <a:cs typeface="Arial-Rounded" pitchFamily="34" charset="0"/>
                </a:rPr>
                <a:t>ò</a:t>
              </a:r>
            </a:p>
          </p:txBody>
        </p:sp>
        <p:sp>
          <p:nvSpPr>
            <p:cNvPr id="11" name="Oval 10"/>
            <p:cNvSpPr/>
            <p:nvPr/>
          </p:nvSpPr>
          <p:spPr>
            <a:xfrm>
              <a:off x="1957060" y="436620"/>
              <a:ext cx="449686" cy="449686"/>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1"/>
                  </a:solidFill>
                  <a:latin typeface="Arial-Rounded" pitchFamily="34" charset="0"/>
                  <a:ea typeface="Arial-Rounded" pitchFamily="34" charset="0"/>
                  <a:cs typeface="Arial-Rounded" pitchFamily="34" charset="0"/>
                </a:rPr>
                <a:t>c</a:t>
              </a:r>
            </a:p>
          </p:txBody>
        </p:sp>
        <p:sp>
          <p:nvSpPr>
            <p:cNvPr id="12" name="Oval 11"/>
            <p:cNvSpPr/>
            <p:nvPr/>
          </p:nvSpPr>
          <p:spPr>
            <a:xfrm>
              <a:off x="2311443" y="436620"/>
              <a:ext cx="449686" cy="44968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1"/>
                  </a:solidFill>
                  <a:latin typeface="Arial-Rounded" pitchFamily="34" charset="0"/>
                  <a:ea typeface="Arial-Rounded" pitchFamily="34" charset="0"/>
                  <a:cs typeface="Arial-Rounded" pitchFamily="34" charset="0"/>
                </a:rPr>
                <a:t>h</a:t>
              </a:r>
            </a:p>
          </p:txBody>
        </p:sp>
        <p:sp>
          <p:nvSpPr>
            <p:cNvPr id="13" name="Oval 12"/>
            <p:cNvSpPr/>
            <p:nvPr/>
          </p:nvSpPr>
          <p:spPr>
            <a:xfrm>
              <a:off x="2686656" y="436620"/>
              <a:ext cx="449686" cy="449686"/>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1"/>
                  </a:solidFill>
                  <a:latin typeface="Arial-Rounded" pitchFamily="34" charset="0"/>
                  <a:ea typeface="Arial-Rounded" pitchFamily="34" charset="0"/>
                  <a:cs typeface="Arial-Rounded" pitchFamily="34" charset="0"/>
                </a:rPr>
                <a:t>ơ</a:t>
              </a:r>
            </a:p>
          </p:txBody>
        </p:sp>
        <p:sp>
          <p:nvSpPr>
            <p:cNvPr id="14" name="Oval 13"/>
            <p:cNvSpPr/>
            <p:nvPr/>
          </p:nvSpPr>
          <p:spPr>
            <a:xfrm>
              <a:off x="3056332" y="436620"/>
              <a:ext cx="449686" cy="44968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1"/>
                  </a:solidFill>
                  <a:latin typeface="Arial-Rounded" pitchFamily="34" charset="0"/>
                  <a:ea typeface="Arial-Rounded" pitchFamily="34" charset="0"/>
                  <a:cs typeface="Arial-Rounded" pitchFamily="34" charset="0"/>
                </a:rPr>
                <a:t>i</a:t>
              </a:r>
            </a:p>
          </p:txBody>
        </p:sp>
      </p:grpSp>
      <p:sp>
        <p:nvSpPr>
          <p:cNvPr id="15" name="TextBox 14"/>
          <p:cNvSpPr txBox="1"/>
          <p:nvPr/>
        </p:nvSpPr>
        <p:spPr>
          <a:xfrm>
            <a:off x="3411730" y="441926"/>
            <a:ext cx="4661713" cy="461653"/>
          </a:xfrm>
          <a:prstGeom prst="rect">
            <a:avLst/>
          </a:prstGeom>
          <a:noFill/>
        </p:spPr>
        <p:txBody>
          <a:bodyPr wrap="square" lIns="91428" tIns="45714" rIns="91428" bIns="45714" rtlCol="0">
            <a:spAutoFit/>
          </a:bodyPr>
          <a:lstStyle/>
          <a:p>
            <a:pPr algn="just"/>
            <a:r>
              <a:rPr lang="en-US" sz="2400" b="1" i="1">
                <a:latin typeface="Arial-Rounded" pitchFamily="34" charset="0"/>
                <a:ea typeface="Arial-Rounded" pitchFamily="34" charset="0"/>
                <a:cs typeface="Arial-Rounded" pitchFamily="34" charset="0"/>
              </a:rPr>
              <a:t>Cây gia đình</a:t>
            </a:r>
          </a:p>
        </p:txBody>
      </p:sp>
      <p:pic>
        <p:nvPicPr>
          <p:cNvPr id="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4338" t="22029" r="31324" b="26175"/>
          <a:stretch/>
        </p:blipFill>
        <p:spPr bwMode="auto">
          <a:xfrm>
            <a:off x="2312458" y="1657350"/>
            <a:ext cx="3922824" cy="33265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352518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18000"/>
          </a:stretch>
        </a:blipFill>
        <a:effectLst/>
      </p:bgPr>
    </p:bg>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6791" y="590550"/>
            <a:ext cx="3249613" cy="145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547007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TextBox 3"/>
          <p:cNvSpPr txBox="1"/>
          <p:nvPr/>
        </p:nvSpPr>
        <p:spPr>
          <a:xfrm>
            <a:off x="1219200" y="3867150"/>
            <a:ext cx="7162800" cy="830997"/>
          </a:xfrm>
          <a:prstGeom prst="rect">
            <a:avLst/>
          </a:prstGeom>
          <a:solidFill>
            <a:srgbClr val="FFC000"/>
          </a:solidFill>
        </p:spPr>
        <p:txBody>
          <a:bodyPr wrap="square" rtlCol="0">
            <a:spAutoFit/>
          </a:bodyPr>
          <a:lstStyle/>
          <a:p>
            <a:pPr algn="ctr"/>
            <a:r>
              <a:rPr lang="en-US" sz="2400" b="1" dirty="0" err="1">
                <a:latin typeface="Arial-Rounded" pitchFamily="34" charset="0"/>
                <a:ea typeface="Arial-Rounded" pitchFamily="34" charset="0"/>
                <a:cs typeface="Arial-Rounded" pitchFamily="34" charset="0"/>
              </a:rPr>
              <a:t>Dặn</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dò</a:t>
            </a:r>
            <a:r>
              <a:rPr lang="en-US" sz="2400" b="1" dirty="0">
                <a:latin typeface="Arial-Rounded" pitchFamily="34" charset="0"/>
                <a:ea typeface="Arial-Rounded" pitchFamily="34" charset="0"/>
                <a:cs typeface="Arial-Rounded" pitchFamily="34" charset="0"/>
              </a:rPr>
              <a:t>: + </a:t>
            </a:r>
            <a:r>
              <a:rPr lang="en-US" sz="2400" b="1" dirty="0" err="1">
                <a:latin typeface="Arial-Rounded" pitchFamily="34" charset="0"/>
                <a:ea typeface="Arial-Rounded" pitchFamily="34" charset="0"/>
                <a:cs typeface="Arial-Rounded" pitchFamily="34" charset="0"/>
              </a:rPr>
              <a:t>Xem</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lại</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bài</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trang</a:t>
            </a:r>
            <a:r>
              <a:rPr lang="en-US" sz="2400" b="1" dirty="0">
                <a:latin typeface="Arial-Rounded" pitchFamily="34" charset="0"/>
                <a:ea typeface="Arial-Rounded" pitchFamily="34" charset="0"/>
                <a:cs typeface="Arial-Rounded" pitchFamily="34" charset="0"/>
              </a:rPr>
              <a:t> 36 </a:t>
            </a:r>
            <a:r>
              <a:rPr lang="en-US" sz="2400" b="1" dirty="0" err="1">
                <a:latin typeface="Arial-Rounded" pitchFamily="34" charset="0"/>
                <a:ea typeface="Arial-Rounded" pitchFamily="34" charset="0"/>
                <a:cs typeface="Arial-Rounded" pitchFamily="34" charset="0"/>
              </a:rPr>
              <a:t>đến</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trang</a:t>
            </a:r>
            <a:r>
              <a:rPr lang="en-US" sz="2400" b="1" dirty="0">
                <a:latin typeface="Arial-Rounded" pitchFamily="34" charset="0"/>
                <a:ea typeface="Arial-Rounded" pitchFamily="34" charset="0"/>
                <a:cs typeface="Arial-Rounded" pitchFamily="34" charset="0"/>
              </a:rPr>
              <a:t> 39</a:t>
            </a:r>
          </a:p>
          <a:p>
            <a:pPr algn="ct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Xem</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bài</a:t>
            </a:r>
            <a:r>
              <a:rPr lang="en-US" sz="2400" b="1" dirty="0">
                <a:latin typeface="Arial-Rounded" pitchFamily="34" charset="0"/>
                <a:ea typeface="Arial-Rounded" pitchFamily="34" charset="0"/>
                <a:cs typeface="Arial-Rounded" pitchFamily="34" charset="0"/>
              </a:rPr>
              <a:t> </a:t>
            </a:r>
            <a:r>
              <a:rPr lang="en-US" sz="2400" b="1" i="1" dirty="0" err="1">
                <a:latin typeface="Arial-Rounded" pitchFamily="34" charset="0"/>
                <a:ea typeface="Arial-Rounded" pitchFamily="34" charset="0"/>
                <a:cs typeface="Arial-Rounded" pitchFamily="34" charset="0"/>
              </a:rPr>
              <a:t>Ngôi</a:t>
            </a:r>
            <a:r>
              <a:rPr lang="en-US" sz="2400" b="1" i="1" dirty="0">
                <a:latin typeface="Arial-Rounded" pitchFamily="34" charset="0"/>
                <a:ea typeface="Arial-Rounded" pitchFamily="34" charset="0"/>
                <a:cs typeface="Arial-Rounded" pitchFamily="34" charset="0"/>
              </a:rPr>
              <a:t> </a:t>
            </a:r>
            <a:r>
              <a:rPr lang="en-US" sz="2400" b="1" i="1" dirty="0" err="1">
                <a:latin typeface="Arial-Rounded" pitchFamily="34" charset="0"/>
                <a:ea typeface="Arial-Rounded" pitchFamily="34" charset="0"/>
                <a:cs typeface="Arial-Rounded" pitchFamily="34" charset="0"/>
              </a:rPr>
              <a:t>nhà</a:t>
            </a:r>
            <a:r>
              <a:rPr lang="en-US" sz="2400" b="1" i="1" dirty="0">
                <a:latin typeface="Arial-Rounded" pitchFamily="34" charset="0"/>
                <a:ea typeface="Arial-Rounded" pitchFamily="34" charset="0"/>
                <a:cs typeface="Arial-Rounded" pitchFamily="34" charset="0"/>
              </a:rPr>
              <a:t> </a:t>
            </a:r>
            <a:r>
              <a:rPr lang="en-US" sz="2400" b="1" dirty="0">
                <a:latin typeface="Arial-Rounded" pitchFamily="34" charset="0"/>
                <a:ea typeface="Arial-Rounded" pitchFamily="34" charset="0"/>
                <a:cs typeface="Arial-Rounded" pitchFamily="34" charset="0"/>
              </a:rPr>
              <a:t>(</a:t>
            </a:r>
            <a:r>
              <a:rPr lang="en-US" sz="2400" b="1" dirty="0" err="1">
                <a:latin typeface="Arial-Rounded" pitchFamily="34" charset="0"/>
                <a:ea typeface="Arial-Rounded" pitchFamily="34" charset="0"/>
                <a:cs typeface="Arial-Rounded" pitchFamily="34" charset="0"/>
              </a:rPr>
              <a:t>trang</a:t>
            </a:r>
            <a:r>
              <a:rPr lang="en-US" sz="2400" b="1" dirty="0">
                <a:latin typeface="Arial-Rounded" pitchFamily="34" charset="0"/>
                <a:ea typeface="Arial-Rounded" pitchFamily="34" charset="0"/>
                <a:cs typeface="Arial-Rounded" pitchFamily="34" charset="0"/>
              </a:rPr>
              <a:t> 40+ 41)</a:t>
            </a:r>
          </a:p>
        </p:txBody>
      </p:sp>
      <p:cxnSp>
        <p:nvCxnSpPr>
          <p:cNvPr id="3" name="Straight Arrow Connector 2"/>
          <p:cNvCxnSpPr/>
          <p:nvPr/>
        </p:nvCxnSpPr>
        <p:spPr>
          <a:xfrm>
            <a:off x="5898573" y="429491"/>
            <a:ext cx="3048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85114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6E03640-DA15-4D84-98A8-4E35916A491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105" y="0"/>
            <a:ext cx="9160105" cy="5143500"/>
          </a:xfrm>
          <a:prstGeom prst="rect">
            <a:avLst/>
          </a:prstGeom>
        </p:spPr>
      </p:pic>
      <p:sp>
        <p:nvSpPr>
          <p:cNvPr id="3" name="Rectangle 2">
            <a:extLst>
              <a:ext uri="{FF2B5EF4-FFF2-40B4-BE49-F238E27FC236}">
                <a16:creationId xmlns:a16="http://schemas.microsoft.com/office/drawing/2014/main" id="{4BA6595B-3C9F-45E8-BD41-F5369BFE3937}"/>
              </a:ext>
            </a:extLst>
          </p:cNvPr>
          <p:cNvSpPr/>
          <p:nvPr/>
        </p:nvSpPr>
        <p:spPr>
          <a:xfrm>
            <a:off x="270509" y="735330"/>
            <a:ext cx="7096941" cy="4114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err="1">
                <a:latin typeface="HP001 4 hàng" panose="020B0603050302020204" pitchFamily="34" charset="0"/>
              </a:rPr>
              <a:t>Thứ</a:t>
            </a:r>
            <a:r>
              <a:rPr lang="en-US" sz="2700" b="1" dirty="0">
                <a:latin typeface="HP001 4 hàng" panose="020B0603050302020204" pitchFamily="34" charset="0"/>
              </a:rPr>
              <a:t> </a:t>
            </a:r>
            <a:r>
              <a:rPr lang="en-US" sz="2700" b="1" dirty="0" err="1">
                <a:latin typeface="HP001 4 hàng" panose="020B0603050302020204" pitchFamily="34" charset="0"/>
              </a:rPr>
              <a:t>năm</a:t>
            </a:r>
            <a:r>
              <a:rPr lang="en-US" sz="2700" b="1" dirty="0">
                <a:latin typeface="HP001 4 hàng" panose="020B0603050302020204" pitchFamily="34" charset="0"/>
              </a:rPr>
              <a:t> </a:t>
            </a:r>
            <a:r>
              <a:rPr lang="en-US" sz="2700" b="1" dirty="0" err="1">
                <a:latin typeface="HP001 4 hàng" panose="020B0603050302020204" pitchFamily="34" charset="0"/>
              </a:rPr>
              <a:t>ngày</a:t>
            </a:r>
            <a:r>
              <a:rPr lang="en-US" sz="2700" b="1" dirty="0">
                <a:latin typeface="HP001 4 hàng" panose="020B0603050302020204" pitchFamily="34" charset="0"/>
              </a:rPr>
              <a:t> 17 </a:t>
            </a:r>
            <a:r>
              <a:rPr lang="en-US" sz="2700" b="1" dirty="0" err="1">
                <a:latin typeface="HP001 4 hàng" panose="020B0603050302020204" pitchFamily="34" charset="0"/>
              </a:rPr>
              <a:t>tháng</a:t>
            </a:r>
            <a:r>
              <a:rPr lang="en-US" sz="2700" b="1" dirty="0">
                <a:latin typeface="HP001 4 hàng" panose="020B0603050302020204" pitchFamily="34" charset="0"/>
              </a:rPr>
              <a:t> 2 </a:t>
            </a:r>
            <a:r>
              <a:rPr lang="en-US" sz="2700" b="1" dirty="0" err="1">
                <a:latin typeface="HP001 4 hàng" panose="020B0603050302020204" pitchFamily="34" charset="0"/>
              </a:rPr>
              <a:t>năm</a:t>
            </a:r>
            <a:r>
              <a:rPr lang="en-US" sz="2700" b="1" dirty="0">
                <a:latin typeface="HP001 4 hàng" panose="020B0603050302020204" pitchFamily="34" charset="0"/>
              </a:rPr>
              <a:t> 2022</a:t>
            </a:r>
          </a:p>
        </p:txBody>
      </p:sp>
      <p:sp>
        <p:nvSpPr>
          <p:cNvPr id="4" name="Rectangle 3">
            <a:extLst>
              <a:ext uri="{FF2B5EF4-FFF2-40B4-BE49-F238E27FC236}">
                <a16:creationId xmlns:a16="http://schemas.microsoft.com/office/drawing/2014/main" id="{FFEDA9A4-0D24-4EF0-A115-821516D72E3B}"/>
              </a:ext>
            </a:extLst>
          </p:cNvPr>
          <p:cNvSpPr/>
          <p:nvPr/>
        </p:nvSpPr>
        <p:spPr>
          <a:xfrm>
            <a:off x="2632710" y="1261110"/>
            <a:ext cx="1539240" cy="4114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err="1">
                <a:latin typeface="HP001 4 hàng" panose="020B0603050302020204" pitchFamily="34" charset="0"/>
              </a:rPr>
              <a:t>Tập</a:t>
            </a:r>
            <a:r>
              <a:rPr lang="en-US" sz="2700" b="1" dirty="0">
                <a:latin typeface="HP001 4 hàng" panose="020B0603050302020204" pitchFamily="34" charset="0"/>
              </a:rPr>
              <a:t> </a:t>
            </a:r>
            <a:r>
              <a:rPr lang="en-US" sz="2700" b="1" dirty="0" err="1">
                <a:latin typeface="HP001 4 hàng" panose="020B0603050302020204" pitchFamily="34" charset="0"/>
              </a:rPr>
              <a:t>đọc</a:t>
            </a:r>
            <a:endParaRPr lang="en-US" sz="2700" b="1" dirty="0">
              <a:latin typeface="HP001 4 hàng" panose="020B0603050302020204" pitchFamily="34" charset="0"/>
            </a:endParaRPr>
          </a:p>
        </p:txBody>
      </p:sp>
      <p:sp>
        <p:nvSpPr>
          <p:cNvPr id="5" name="Rectangle 4">
            <a:extLst>
              <a:ext uri="{FF2B5EF4-FFF2-40B4-BE49-F238E27FC236}">
                <a16:creationId xmlns:a16="http://schemas.microsoft.com/office/drawing/2014/main" id="{FDB74202-B341-40B5-8D2B-9E588C214612}"/>
              </a:ext>
            </a:extLst>
          </p:cNvPr>
          <p:cNvSpPr/>
          <p:nvPr/>
        </p:nvSpPr>
        <p:spPr>
          <a:xfrm>
            <a:off x="1209605" y="1786890"/>
            <a:ext cx="5127308" cy="4114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err="1">
                <a:solidFill>
                  <a:srgbClr val="FFFF00"/>
                </a:solidFill>
                <a:latin typeface="HP001 4 hàng" panose="020B0603050302020204" pitchFamily="34" charset="0"/>
              </a:rPr>
              <a:t>Bữa</a:t>
            </a:r>
            <a:r>
              <a:rPr lang="en-US" sz="2700" b="1" dirty="0">
                <a:solidFill>
                  <a:srgbClr val="FFFF00"/>
                </a:solidFill>
                <a:latin typeface="HP001 4 hàng" panose="020B0603050302020204" pitchFamily="34" charset="0"/>
              </a:rPr>
              <a:t> </a:t>
            </a:r>
            <a:r>
              <a:rPr lang="en-US" sz="2700" b="1" dirty="0" err="1">
                <a:solidFill>
                  <a:srgbClr val="FFFF00"/>
                </a:solidFill>
                <a:latin typeface="HP001 4 hàng" panose="020B0603050302020204" pitchFamily="34" charset="0"/>
              </a:rPr>
              <a:t>cơm</a:t>
            </a:r>
            <a:r>
              <a:rPr lang="en-US" sz="2700" b="1" dirty="0">
                <a:solidFill>
                  <a:srgbClr val="FFFF00"/>
                </a:solidFill>
                <a:latin typeface="HP001 4 hàng" panose="020B0603050302020204" pitchFamily="34" charset="0"/>
              </a:rPr>
              <a:t> </a:t>
            </a:r>
            <a:r>
              <a:rPr lang="en-US" sz="2700" b="1" dirty="0" err="1">
                <a:solidFill>
                  <a:srgbClr val="FFFF00"/>
                </a:solidFill>
                <a:latin typeface="HP001 4 hàng" panose="020B0603050302020204" pitchFamily="34" charset="0"/>
              </a:rPr>
              <a:t>gia</a:t>
            </a:r>
            <a:r>
              <a:rPr lang="en-US" sz="2700" b="1" dirty="0">
                <a:solidFill>
                  <a:srgbClr val="FFFF00"/>
                </a:solidFill>
                <a:latin typeface="HP001 4 hàng" panose="020B0603050302020204" pitchFamily="34" charset="0"/>
              </a:rPr>
              <a:t> </a:t>
            </a:r>
            <a:r>
              <a:rPr lang="en-US" sz="2700" b="1" dirty="0" err="1">
                <a:solidFill>
                  <a:srgbClr val="FFFF00"/>
                </a:solidFill>
                <a:latin typeface="HP001 4 hàng" panose="020B0603050302020204" pitchFamily="34" charset="0"/>
              </a:rPr>
              <a:t>đình</a:t>
            </a:r>
            <a:r>
              <a:rPr lang="en-US" sz="2700" b="1" dirty="0">
                <a:solidFill>
                  <a:srgbClr val="FFFF00"/>
                </a:solidFill>
                <a:latin typeface="HP001 4 hàng" panose="020B0603050302020204" pitchFamily="34" charset="0"/>
              </a:rPr>
              <a:t> </a:t>
            </a:r>
            <a:r>
              <a:rPr lang="en-US" sz="2700" b="1">
                <a:solidFill>
                  <a:srgbClr val="FFFF00"/>
                </a:solidFill>
                <a:latin typeface="HP001 4 hàng" panose="020B0603050302020204" pitchFamily="34" charset="0"/>
              </a:rPr>
              <a:t>( Tiếp)</a:t>
            </a:r>
            <a:endParaRPr lang="en-US" sz="2700" b="1" dirty="0">
              <a:solidFill>
                <a:srgbClr val="FFFF00"/>
              </a:solidFill>
              <a:latin typeface="HP001 4 hàng" panose="020B0603050302020204" pitchFamily="34" charset="0"/>
            </a:endParaRPr>
          </a:p>
        </p:txBody>
      </p:sp>
    </p:spTree>
    <p:extLst>
      <p:ext uri="{BB962C8B-B14F-4D97-AF65-F5344CB8AC3E}">
        <p14:creationId xmlns:p14="http://schemas.microsoft.com/office/powerpoint/2010/main" val="778136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63139" t="50000" b="10982"/>
          <a:stretch/>
        </p:blipFill>
        <p:spPr>
          <a:xfrm>
            <a:off x="3810000" y="3310977"/>
            <a:ext cx="1140280" cy="1593619"/>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419100"/>
            <a:ext cx="1450481" cy="2107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9450" y="438150"/>
            <a:ext cx="1189037"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077" y="3105150"/>
            <a:ext cx="1122363" cy="163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p:cNvPicPr>
            <a:picLocks noChangeAspect="1"/>
          </p:cNvPicPr>
          <p:nvPr/>
        </p:nvPicPr>
        <p:blipFill rotWithShape="1">
          <a:blip r:embed="rId2" cstate="print">
            <a:extLst>
              <a:ext uri="{28A0092B-C50C-407E-A947-70E740481C1C}">
                <a14:useLocalDpi xmlns:a14="http://schemas.microsoft.com/office/drawing/2010/main" val="0"/>
              </a:ext>
            </a:extLst>
          </a:blip>
          <a:srcRect l="34364" t="30154" r="36413" b="28451"/>
          <a:stretch/>
        </p:blipFill>
        <p:spPr>
          <a:xfrm>
            <a:off x="7526482" y="3201785"/>
            <a:ext cx="904010" cy="1690688"/>
          </a:xfrm>
          <a:prstGeom prst="rect">
            <a:avLst/>
          </a:prstGeom>
        </p:spPr>
      </p:pic>
      <p:sp>
        <p:nvSpPr>
          <p:cNvPr id="2" name="Title 1"/>
          <p:cNvSpPr>
            <a:spLocks noGrp="1"/>
          </p:cNvSpPr>
          <p:nvPr>
            <p:ph type="title"/>
          </p:nvPr>
        </p:nvSpPr>
        <p:spPr>
          <a:xfrm>
            <a:off x="1908716" y="2098459"/>
            <a:ext cx="5326568" cy="857250"/>
          </a:xfrm>
          <a:solidFill>
            <a:srgbClr val="FFC000"/>
          </a:solidFill>
        </p:spPr>
        <p:txBody>
          <a:bodyPr/>
          <a:lstStyle/>
          <a:p>
            <a:r>
              <a:rPr lang="en-US" dirty="0" err="1">
                <a:latin typeface="Arial-Rounded" pitchFamily="34" charset="0"/>
                <a:ea typeface="Arial-Rounded" pitchFamily="34" charset="0"/>
                <a:cs typeface="Arial-Rounded" pitchFamily="34" charset="0"/>
              </a:rPr>
              <a:t>Ôn</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và</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khởi</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động</a:t>
            </a:r>
            <a:endParaRPr lang="en-US" dirty="0">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7967401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476548"/>
            <a:ext cx="9144000" cy="2654877"/>
          </a:xfrm>
          <a:prstGeom prst="rect">
            <a:avLst/>
          </a:prstGeom>
        </p:spPr>
      </p:pic>
      <p:pic>
        <p:nvPicPr>
          <p:cNvPr id="6" name="Picture 5"/>
          <p:cNvPicPr>
            <a:picLocks noChangeAspect="1"/>
          </p:cNvPicPr>
          <p:nvPr/>
        </p:nvPicPr>
        <p:blipFill rotWithShape="1">
          <a:blip r:embed="rId4">
            <a:extLst>
              <a:ext uri="{BEBA8EAE-BF5A-486C-A8C5-ECC9F3942E4B}">
                <a14:imgProps xmlns:a14="http://schemas.microsoft.com/office/drawing/2010/main">
                  <a14:imgLayer r:embed="rId5">
                    <a14:imgEffect>
                      <a14:backgroundRemoval t="0" b="100000" l="0" r="97647">
                        <a14:foregroundMark x1="42059" y1="33108" x2="46176" y2="32432"/>
                        <a14:foregroundMark x1="42647" y1="45946" x2="50882" y2="45946"/>
                        <a14:foregroundMark x1="42353" y1="56081" x2="49118" y2="54730"/>
                        <a14:foregroundMark x1="41471" y1="67568" x2="47941" y2="67568"/>
                        <a14:foregroundMark x1="40294" y1="77703" x2="46765" y2="78378"/>
                        <a14:foregroundMark x1="39706" y1="91216" x2="48235" y2="92568"/>
                      </a14:backgroundRemoval>
                    </a14:imgEffect>
                  </a14:imgLayer>
                </a14:imgProps>
              </a:ext>
              <a:ext uri="{28A0092B-C50C-407E-A947-70E740481C1C}">
                <a14:useLocalDpi xmlns:a14="http://schemas.microsoft.com/office/drawing/2010/main" val="0"/>
              </a:ext>
            </a:extLst>
          </a:blip>
          <a:srcRect l="35936" t="16707" r="34974"/>
          <a:stretch/>
        </p:blipFill>
        <p:spPr>
          <a:xfrm>
            <a:off x="1648365" y="2488623"/>
            <a:ext cx="1454545" cy="2769177"/>
          </a:xfrm>
          <a:prstGeom prst="rect">
            <a:avLst/>
          </a:prstGeom>
        </p:spPr>
      </p:pic>
      <p:pic>
        <p:nvPicPr>
          <p:cNvPr id="7" name="Picture 6"/>
          <p:cNvPicPr>
            <a:picLocks noChangeAspect="1"/>
          </p:cNvPicPr>
          <p:nvPr/>
        </p:nvPicPr>
        <p:blipFill rotWithShape="1">
          <a:blip r:embed="rId6">
            <a:extLst>
              <a:ext uri="{28A0092B-C50C-407E-A947-70E740481C1C}">
                <a14:useLocalDpi xmlns:a14="http://schemas.microsoft.com/office/drawing/2010/main" val="0"/>
              </a:ext>
            </a:extLst>
          </a:blip>
          <a:srcRect b="21304"/>
          <a:stretch/>
        </p:blipFill>
        <p:spPr>
          <a:xfrm>
            <a:off x="0" y="0"/>
            <a:ext cx="9144000" cy="2488623"/>
          </a:xfrm>
          <a:prstGeom prst="rect">
            <a:avLst/>
          </a:prstGeom>
        </p:spPr>
      </p:pic>
      <p:pic>
        <p:nvPicPr>
          <p:cNvPr id="8" name="Picture 7"/>
          <p:cNvPicPr>
            <a:picLocks noChangeAspect="1"/>
          </p:cNvPicPr>
          <p:nvPr/>
        </p:nvPicPr>
        <p:blipFill rotWithShape="1">
          <a:blip r:embed="rId7" cstate="print">
            <a:extLst>
              <a:ext uri="{BEBA8EAE-BF5A-486C-A8C5-ECC9F3942E4B}">
                <a14:imgProps xmlns:a14="http://schemas.microsoft.com/office/drawing/2010/main">
                  <a14:imgLayer r:embed="rId8">
                    <a14:imgEffect>
                      <a14:backgroundRemoval t="0" b="90559" l="0" r="35400">
                        <a14:foregroundMark x1="14700" y1="18634" x2="17300" y2="19379"/>
                        <a14:foregroundMark x1="25800" y1="18634" x2="28400" y2="20994"/>
                        <a14:foregroundMark x1="13400" y1="37764" x2="22700" y2="56522"/>
                        <a14:foregroundMark x1="21500" y1="36522" x2="25000" y2="51553"/>
                        <a14:foregroundMark x1="16800" y1="47702" x2="17100" y2="57143"/>
                        <a14:foregroundMark x1="20100" y1="28323" x2="22500" y2="36398"/>
                        <a14:foregroundMark x1="22500" y1="36398" x2="22500" y2="36398"/>
                        <a14:foregroundMark x1="2400" y1="19752" x2="5300" y2="33913"/>
                        <a14:foregroundMark x1="11000" y1="78137" x2="8400" y2="87702"/>
                        <a14:foregroundMark x1="7100" y1="87702" x2="10200" y2="88323"/>
                        <a14:foregroundMark x1="22000" y1="78634" x2="21400" y2="84224"/>
                        <a14:foregroundMark x1="21500" y1="86460" x2="28200" y2="87329"/>
                        <a14:foregroundMark x1="24800" y1="84596" x2="28400" y2="85714"/>
                        <a14:foregroundMark x1="10000" y1="40248" x2="17300" y2="42236"/>
                        <a14:foregroundMark x1="27200" y1="37640" x2="29600" y2="44224"/>
                        <a14:foregroundMark x1="25700" y1="57640" x2="27000" y2="60248"/>
                      </a14:backgroundRemoval>
                    </a14:imgEffect>
                  </a14:imgLayer>
                </a14:imgProps>
              </a:ext>
              <a:ext uri="{28A0092B-C50C-407E-A947-70E740481C1C}">
                <a14:useLocalDpi xmlns:a14="http://schemas.microsoft.com/office/drawing/2010/main" val="0"/>
              </a:ext>
            </a:extLst>
          </a:blip>
          <a:srcRect r="64799" b="9899"/>
          <a:stretch/>
        </p:blipFill>
        <p:spPr>
          <a:xfrm>
            <a:off x="1543516" y="1113866"/>
            <a:ext cx="599440" cy="1235139"/>
          </a:xfrm>
          <a:prstGeom prst="rect">
            <a:avLst/>
          </a:prstGeom>
        </p:spPr>
      </p:pic>
      <p:pic>
        <p:nvPicPr>
          <p:cNvPr id="10" name="Picture 9"/>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0" b="98746" l="52462" r="98154">
                        <a14:foregroundMark x1="63846" y1="23297" x2="68923" y2="27240"/>
                        <a14:foregroundMark x1="76615" y1="22401" x2="78154" y2="28853"/>
                        <a14:foregroundMark x1="76154" y1="43728" x2="78308" y2="79032"/>
                        <a14:foregroundMark x1="66154" y1="46774" x2="71538" y2="61649"/>
                        <a14:foregroundMark x1="69231" y1="44265" x2="73538" y2="49462"/>
                        <a14:foregroundMark x1="78462" y1="44444" x2="79077" y2="54122"/>
                        <a14:foregroundMark x1="72000" y1="43907" x2="69385" y2="55914"/>
                        <a14:foregroundMark x1="83538" y1="46595" x2="84615" y2="50717"/>
                        <a14:foregroundMark x1="84308" y1="60573" x2="82923" y2="63799"/>
                        <a14:foregroundMark x1="67231" y1="60573" x2="67385" y2="62724"/>
                        <a14:foregroundMark x1="65846" y1="47491" x2="64615" y2="51971"/>
                        <a14:foregroundMark x1="73077" y1="65771" x2="70154" y2="75806"/>
                        <a14:foregroundMark x1="73846" y1="48208" x2="73846" y2="57168"/>
                        <a14:foregroundMark x1="80769" y1="49104" x2="81077" y2="52867"/>
                        <a14:foregroundMark x1="71692" y1="82796" x2="71077" y2="92294"/>
                        <a14:foregroundMark x1="70923" y1="88889" x2="65385" y2="94086"/>
                        <a14:foregroundMark x1="83538" y1="80645" x2="83692" y2="90860"/>
                        <a14:foregroundMark x1="83231" y1="88172" x2="81077" y2="90502"/>
                        <a14:foregroundMark x1="85692" y1="89606" x2="83385" y2="91756"/>
                        <a14:foregroundMark x1="82615" y1="92832" x2="80154" y2="94265"/>
                        <a14:foregroundMark x1="80000" y1="94444" x2="79231" y2="93728"/>
                        <a14:foregroundMark x1="68615" y1="94265" x2="70769" y2="92832"/>
                        <a14:foregroundMark x1="73077" y1="91935" x2="72000" y2="91398"/>
                        <a14:foregroundMark x1="78000" y1="20072" x2="78154" y2="25627"/>
                      </a14:backgroundRemoval>
                    </a14:imgEffect>
                  </a14:imgLayer>
                </a14:imgProps>
              </a:ext>
              <a:ext uri="{28A0092B-C50C-407E-A947-70E740481C1C}">
                <a14:useLocalDpi xmlns:a14="http://schemas.microsoft.com/office/drawing/2010/main" val="0"/>
              </a:ext>
            </a:extLst>
          </a:blip>
          <a:srcRect l="52020" b="92"/>
          <a:stretch/>
        </p:blipFill>
        <p:spPr>
          <a:xfrm>
            <a:off x="2423527" y="1113868"/>
            <a:ext cx="708872" cy="1267154"/>
          </a:xfrm>
          <a:prstGeom prst="rect">
            <a:avLst/>
          </a:prstGeom>
        </p:spPr>
      </p:pic>
      <p:pic>
        <p:nvPicPr>
          <p:cNvPr id="13" name="Picture 12"/>
          <p:cNvPicPr>
            <a:picLocks noChangeAspect="1"/>
          </p:cNvPicPr>
          <p:nvPr/>
        </p:nvPicPr>
        <p:blipFill rotWithShape="1">
          <a:blip r:embed="rId11">
            <a:extLst>
              <a:ext uri="{BEBA8EAE-BF5A-486C-A8C5-ECC9F3942E4B}">
                <a14:imgProps xmlns:a14="http://schemas.microsoft.com/office/drawing/2010/main">
                  <a14:imgLayer r:embed="rId12">
                    <a14:imgEffect>
                      <a14:backgroundRemoval t="27817" b="63850" l="54700" r="69700">
                        <a14:foregroundMark x1="62700" y1="36033" x2="62400" y2="39202"/>
                        <a14:foregroundMark x1="58700" y1="35681" x2="60500" y2="38263"/>
                      </a14:backgroundRemoval>
                    </a14:imgEffect>
                  </a14:imgLayer>
                </a14:imgProps>
              </a:ext>
              <a:ext uri="{28A0092B-C50C-407E-A947-70E740481C1C}">
                <a14:useLocalDpi xmlns:a14="http://schemas.microsoft.com/office/drawing/2010/main" val="0"/>
              </a:ext>
            </a:extLst>
          </a:blip>
          <a:srcRect l="54652" t="27446" r="30287" b="40533"/>
          <a:stretch/>
        </p:blipFill>
        <p:spPr>
          <a:xfrm>
            <a:off x="3138208" y="949334"/>
            <a:ext cx="971549" cy="1431687"/>
          </a:xfrm>
          <a:prstGeom prst="rect">
            <a:avLst/>
          </a:prstGeom>
        </p:spPr>
      </p:pic>
      <p:pic>
        <p:nvPicPr>
          <p:cNvPr id="15" name="Picture 14"/>
          <p:cNvPicPr>
            <a:picLocks noChangeAspect="1"/>
          </p:cNvPicPr>
          <p:nvPr/>
        </p:nvPicPr>
        <p:blipFill rotWithShape="1">
          <a:blip r:embed="rId13" cstate="print">
            <a:extLst>
              <a:ext uri="{BEBA8EAE-BF5A-486C-A8C5-ECC9F3942E4B}">
                <a14:imgProps xmlns:a14="http://schemas.microsoft.com/office/drawing/2010/main">
                  <a14:imgLayer r:embed="rId14">
                    <a14:imgEffect>
                      <a14:backgroundRemoval t="10000" b="90000" l="10000" r="90000"/>
                    </a14:imgEffect>
                  </a14:imgLayer>
                </a14:imgProps>
              </a:ext>
              <a:ext uri="{28A0092B-C50C-407E-A947-70E740481C1C}">
                <a14:useLocalDpi xmlns:a14="http://schemas.microsoft.com/office/drawing/2010/main" val="0"/>
              </a:ext>
            </a:extLst>
          </a:blip>
          <a:srcRect l="12761" t="16225" r="21001"/>
          <a:stretch/>
        </p:blipFill>
        <p:spPr>
          <a:xfrm>
            <a:off x="9013561" y="2622176"/>
            <a:ext cx="2057400" cy="1756254"/>
          </a:xfrm>
          <a:prstGeom prst="rect">
            <a:avLst/>
          </a:prstGeom>
        </p:spPr>
      </p:pic>
      <p:pic>
        <p:nvPicPr>
          <p:cNvPr id="16" name="Picture 15"/>
          <p:cNvPicPr>
            <a:picLocks noChangeAspect="1"/>
          </p:cNvPicPr>
          <p:nvPr/>
        </p:nvPicPr>
        <p:blipFill>
          <a:blip r:embed="rId15">
            <a:extLst>
              <a:ext uri="{BEBA8EAE-BF5A-486C-A8C5-ECC9F3942E4B}">
                <a14:imgProps xmlns:a14="http://schemas.microsoft.com/office/drawing/2010/main">
                  <a14:imgLayer r:embed="rId16">
                    <a14:imgEffect>
                      <a14:backgroundRemoval t="9662" b="94928" l="2573" r="97427">
                        <a14:foregroundMark x1="15437" y1="57488" x2="31904" y2="87923"/>
                        <a14:foregroundMark x1="70326" y1="67150" x2="77873" y2="89855"/>
                        <a14:foregroundMark x1="63979" y1="75604" x2="70840" y2="80676"/>
                        <a14:foregroundMark x1="20240" y1="71498" x2="21441" y2="79952"/>
                        <a14:foregroundMark x1="47170" y1="12802" x2="49743" y2="18599"/>
                        <a14:foregroundMark x1="11492" y1="57488" x2="12178" y2="60145"/>
                      </a14:backgroundRemoval>
                    </a14:imgEffect>
                  </a14:imgLayer>
                </a14:imgProps>
              </a:ext>
              <a:ext uri="{28A0092B-C50C-407E-A947-70E740481C1C}">
                <a14:useLocalDpi xmlns:a14="http://schemas.microsoft.com/office/drawing/2010/main" val="0"/>
              </a:ext>
            </a:extLst>
          </a:blip>
          <a:stretch>
            <a:fillRect/>
          </a:stretch>
        </p:blipFill>
        <p:spPr>
          <a:xfrm>
            <a:off x="9013561" y="3604667"/>
            <a:ext cx="2425303" cy="1722257"/>
          </a:xfrm>
          <a:prstGeom prst="rect">
            <a:avLst/>
          </a:prstGeom>
        </p:spPr>
      </p:pic>
      <p:pic>
        <p:nvPicPr>
          <p:cNvPr id="1026" name="Picture 2"/>
          <p:cNvPicPr>
            <a:picLocks noChangeAspect="1" noChangeArrowheads="1"/>
          </p:cNvPicPr>
          <p:nvPr/>
        </p:nvPicPr>
        <p:blipFill rotWithShape="1">
          <a:blip r:embed="rId17">
            <a:extLst>
              <a:ext uri="{BEBA8EAE-BF5A-486C-A8C5-ECC9F3942E4B}">
                <a14:imgProps xmlns:a14="http://schemas.microsoft.com/office/drawing/2010/main">
                  <a14:imgLayer r:embed="rId18">
                    <a14:imgEffect>
                      <a14:backgroundRemoval t="1094" b="90000" l="9844" r="90000"/>
                    </a14:imgEffect>
                  </a14:imgLayer>
                </a14:imgProps>
              </a:ext>
              <a:ext uri="{28A0092B-C50C-407E-A947-70E740481C1C}">
                <a14:useLocalDpi xmlns:a14="http://schemas.microsoft.com/office/drawing/2010/main" val="0"/>
              </a:ext>
            </a:extLst>
          </a:blip>
          <a:srcRect l="21875" r="23447"/>
          <a:stretch/>
        </p:blipFill>
        <p:spPr bwMode="auto">
          <a:xfrm>
            <a:off x="20110" y="2665173"/>
            <a:ext cx="999955" cy="27640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Flowchart: Connector 18">
            <a:hlinkClick r:id="rId19" action="ppaction://hlinksldjump"/>
          </p:cNvPr>
          <p:cNvSpPr/>
          <p:nvPr/>
        </p:nvSpPr>
        <p:spPr>
          <a:xfrm>
            <a:off x="3417630" y="2513977"/>
            <a:ext cx="228600" cy="2286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Times New Roman" pitchFamily="18" charset="0"/>
                <a:cs typeface="Times New Roman" pitchFamily="18" charset="0"/>
              </a:rPr>
              <a:t>3</a:t>
            </a:r>
          </a:p>
        </p:txBody>
      </p:sp>
      <p:sp>
        <p:nvSpPr>
          <p:cNvPr id="21" name="Flowchart: Connector 20">
            <a:hlinkClick r:id="rId20" action="ppaction://hlinksldjump"/>
          </p:cNvPr>
          <p:cNvSpPr/>
          <p:nvPr/>
        </p:nvSpPr>
        <p:spPr>
          <a:xfrm>
            <a:off x="2628900" y="2513977"/>
            <a:ext cx="228600" cy="2286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Times New Roman" pitchFamily="18" charset="0"/>
                <a:cs typeface="Times New Roman" pitchFamily="18" charset="0"/>
              </a:rPr>
              <a:t>2</a:t>
            </a:r>
          </a:p>
        </p:txBody>
      </p:sp>
      <p:sp>
        <p:nvSpPr>
          <p:cNvPr id="22" name="Flowchart: Connector 21">
            <a:hlinkClick r:id="rId21" action="ppaction://hlinksldjump"/>
          </p:cNvPr>
          <p:cNvSpPr/>
          <p:nvPr/>
        </p:nvSpPr>
        <p:spPr>
          <a:xfrm>
            <a:off x="1663044" y="2507876"/>
            <a:ext cx="228600" cy="2286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Times New Roman" pitchFamily="18" charset="0"/>
                <a:cs typeface="Times New Roman" pitchFamily="18" charset="0"/>
              </a:rPr>
              <a:t>1</a:t>
            </a:r>
          </a:p>
        </p:txBody>
      </p:sp>
      <p:sp>
        <p:nvSpPr>
          <p:cNvPr id="18" name="Right Arrow 17">
            <a:hlinkClick r:id="rId22" action="ppaction://hlinksldjump"/>
          </p:cNvPr>
          <p:cNvSpPr/>
          <p:nvPr/>
        </p:nvSpPr>
        <p:spPr>
          <a:xfrm>
            <a:off x="8231047" y="0"/>
            <a:ext cx="912953" cy="643585"/>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err="1">
                <a:latin typeface="Times New Roman" pitchFamily="18" charset="0"/>
                <a:cs typeface="Times New Roman" pitchFamily="18" charset="0"/>
              </a:rPr>
              <a:t>Bài</a:t>
            </a:r>
            <a:r>
              <a:rPr lang="en-US" sz="1350" b="1" dirty="0">
                <a:latin typeface="Times New Roman" pitchFamily="18" charset="0"/>
                <a:cs typeface="Times New Roman" pitchFamily="18" charset="0"/>
              </a:rPr>
              <a:t> </a:t>
            </a:r>
            <a:r>
              <a:rPr lang="en-US" sz="1350" b="1" dirty="0" err="1">
                <a:latin typeface="Times New Roman" pitchFamily="18" charset="0"/>
                <a:cs typeface="Times New Roman" pitchFamily="18" charset="0"/>
              </a:rPr>
              <a:t>mới</a:t>
            </a:r>
            <a:endParaRPr lang="en-US" sz="1350" b="1" dirty="0">
              <a:latin typeface="Times New Roman" pitchFamily="18" charset="0"/>
              <a:cs typeface="Times New Roman" pitchFamily="18" charset="0"/>
            </a:endParaRPr>
          </a:p>
        </p:txBody>
      </p:sp>
    </p:spTree>
    <p:extLst>
      <p:ext uri="{BB962C8B-B14F-4D97-AF65-F5344CB8AC3E}">
        <p14:creationId xmlns:p14="http://schemas.microsoft.com/office/powerpoint/2010/main" val="1667099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300" fill="hold">
                                          <p:stCondLst>
                                            <p:cond delay="0"/>
                                          </p:stCondLst>
                                        </p:cTn>
                                        <p:tgtEl>
                                          <p:spTgt spid="10"/>
                                        </p:tgtEl>
                                        <p:attrNameLst>
                                          <p:attrName>r</p:attrName>
                                        </p:attrNameLst>
                                      </p:cBhvr>
                                    </p:animRot>
                                    <p:animRot by="-240000">
                                      <p:cBhvr>
                                        <p:cTn id="7" dur="600" fill="hold">
                                          <p:stCondLst>
                                            <p:cond delay="600"/>
                                          </p:stCondLst>
                                        </p:cTn>
                                        <p:tgtEl>
                                          <p:spTgt spid="10"/>
                                        </p:tgtEl>
                                        <p:attrNameLst>
                                          <p:attrName>r</p:attrName>
                                        </p:attrNameLst>
                                      </p:cBhvr>
                                    </p:animRot>
                                    <p:animRot by="240000">
                                      <p:cBhvr>
                                        <p:cTn id="8" dur="600" fill="hold">
                                          <p:stCondLst>
                                            <p:cond delay="1200"/>
                                          </p:stCondLst>
                                        </p:cTn>
                                        <p:tgtEl>
                                          <p:spTgt spid="10"/>
                                        </p:tgtEl>
                                        <p:attrNameLst>
                                          <p:attrName>r</p:attrName>
                                        </p:attrNameLst>
                                      </p:cBhvr>
                                    </p:animRot>
                                    <p:animRot by="-240000">
                                      <p:cBhvr>
                                        <p:cTn id="9" dur="600" fill="hold">
                                          <p:stCondLst>
                                            <p:cond delay="1800"/>
                                          </p:stCondLst>
                                        </p:cTn>
                                        <p:tgtEl>
                                          <p:spTgt spid="10"/>
                                        </p:tgtEl>
                                        <p:attrNameLst>
                                          <p:attrName>r</p:attrName>
                                        </p:attrNameLst>
                                      </p:cBhvr>
                                    </p:animRot>
                                    <p:animRot by="120000">
                                      <p:cBhvr>
                                        <p:cTn id="10" dur="600" fill="hold">
                                          <p:stCondLst>
                                            <p:cond delay="2400"/>
                                          </p:stCondLst>
                                        </p:cTn>
                                        <p:tgtEl>
                                          <p:spTgt spid="10"/>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300" fill="hold">
                                          <p:stCondLst>
                                            <p:cond delay="0"/>
                                          </p:stCondLst>
                                        </p:cTn>
                                        <p:tgtEl>
                                          <p:spTgt spid="8"/>
                                        </p:tgtEl>
                                        <p:attrNameLst>
                                          <p:attrName>r</p:attrName>
                                        </p:attrNameLst>
                                      </p:cBhvr>
                                    </p:animRot>
                                    <p:animRot by="-240000">
                                      <p:cBhvr>
                                        <p:cTn id="13" dur="600" fill="hold">
                                          <p:stCondLst>
                                            <p:cond delay="600"/>
                                          </p:stCondLst>
                                        </p:cTn>
                                        <p:tgtEl>
                                          <p:spTgt spid="8"/>
                                        </p:tgtEl>
                                        <p:attrNameLst>
                                          <p:attrName>r</p:attrName>
                                        </p:attrNameLst>
                                      </p:cBhvr>
                                    </p:animRot>
                                    <p:animRot by="240000">
                                      <p:cBhvr>
                                        <p:cTn id="14" dur="600" fill="hold">
                                          <p:stCondLst>
                                            <p:cond delay="1200"/>
                                          </p:stCondLst>
                                        </p:cTn>
                                        <p:tgtEl>
                                          <p:spTgt spid="8"/>
                                        </p:tgtEl>
                                        <p:attrNameLst>
                                          <p:attrName>r</p:attrName>
                                        </p:attrNameLst>
                                      </p:cBhvr>
                                    </p:animRot>
                                    <p:animRot by="-240000">
                                      <p:cBhvr>
                                        <p:cTn id="15" dur="600" fill="hold">
                                          <p:stCondLst>
                                            <p:cond delay="1800"/>
                                          </p:stCondLst>
                                        </p:cTn>
                                        <p:tgtEl>
                                          <p:spTgt spid="8"/>
                                        </p:tgtEl>
                                        <p:attrNameLst>
                                          <p:attrName>r</p:attrName>
                                        </p:attrNameLst>
                                      </p:cBhvr>
                                    </p:animRot>
                                    <p:animRot by="120000">
                                      <p:cBhvr>
                                        <p:cTn id="16" dur="600" fill="hold">
                                          <p:stCondLst>
                                            <p:cond delay="2400"/>
                                          </p:stCondLst>
                                        </p:cTn>
                                        <p:tgtEl>
                                          <p:spTgt spid="8"/>
                                        </p:tgtEl>
                                        <p:attrNameLst>
                                          <p:attrName>r</p:attrName>
                                        </p:attrNameLst>
                                      </p:cBhvr>
                                    </p:animRot>
                                  </p:childTnLst>
                                </p:cTn>
                              </p:par>
                              <p:par>
                                <p:cTn id="17" presetID="32" presetClass="emph" presetSubtype="0" repeatCount="indefinite" fill="hold" nodeType="withEffect">
                                  <p:stCondLst>
                                    <p:cond delay="0"/>
                                  </p:stCondLst>
                                  <p:childTnLst>
                                    <p:animRot by="120000">
                                      <p:cBhvr>
                                        <p:cTn id="18" dur="300" fill="hold">
                                          <p:stCondLst>
                                            <p:cond delay="0"/>
                                          </p:stCondLst>
                                        </p:cTn>
                                        <p:tgtEl>
                                          <p:spTgt spid="13"/>
                                        </p:tgtEl>
                                        <p:attrNameLst>
                                          <p:attrName>r</p:attrName>
                                        </p:attrNameLst>
                                      </p:cBhvr>
                                    </p:animRot>
                                    <p:animRot by="-240000">
                                      <p:cBhvr>
                                        <p:cTn id="19" dur="600" fill="hold">
                                          <p:stCondLst>
                                            <p:cond delay="600"/>
                                          </p:stCondLst>
                                        </p:cTn>
                                        <p:tgtEl>
                                          <p:spTgt spid="13"/>
                                        </p:tgtEl>
                                        <p:attrNameLst>
                                          <p:attrName>r</p:attrName>
                                        </p:attrNameLst>
                                      </p:cBhvr>
                                    </p:animRot>
                                    <p:animRot by="240000">
                                      <p:cBhvr>
                                        <p:cTn id="20" dur="600" fill="hold">
                                          <p:stCondLst>
                                            <p:cond delay="1200"/>
                                          </p:stCondLst>
                                        </p:cTn>
                                        <p:tgtEl>
                                          <p:spTgt spid="13"/>
                                        </p:tgtEl>
                                        <p:attrNameLst>
                                          <p:attrName>r</p:attrName>
                                        </p:attrNameLst>
                                      </p:cBhvr>
                                    </p:animRot>
                                    <p:animRot by="-240000">
                                      <p:cBhvr>
                                        <p:cTn id="21" dur="600" fill="hold">
                                          <p:stCondLst>
                                            <p:cond delay="1800"/>
                                          </p:stCondLst>
                                        </p:cTn>
                                        <p:tgtEl>
                                          <p:spTgt spid="13"/>
                                        </p:tgtEl>
                                        <p:attrNameLst>
                                          <p:attrName>r</p:attrName>
                                        </p:attrNameLst>
                                      </p:cBhvr>
                                    </p:animRot>
                                    <p:animRot by="120000">
                                      <p:cBhvr>
                                        <p:cTn id="22" dur="600" fill="hold">
                                          <p:stCondLst>
                                            <p:cond delay="2400"/>
                                          </p:stCondLst>
                                        </p:cTn>
                                        <p:tgtEl>
                                          <p:spTgt spid="13"/>
                                        </p:tgtEl>
                                        <p:attrNameLst>
                                          <p:attrName>r</p:attrName>
                                        </p:attrNameLst>
                                      </p:cBhvr>
                                    </p:animRot>
                                  </p:childTnLst>
                                </p:cTn>
                              </p:par>
                              <p:par>
                                <p:cTn id="23" presetID="35" presetClass="path" presetSubtype="0" fill="hold" nodeType="withEffect">
                                  <p:stCondLst>
                                    <p:cond delay="0"/>
                                  </p:stCondLst>
                                  <p:childTnLst>
                                    <p:animMotion origin="layout" path="M 8.33333E-7 2.96296E-6 L -0.63477 -0.01713 " pathEditMode="relative" rAng="0" ptsTypes="AA">
                                      <p:cBhvr>
                                        <p:cTn id="24" dur="2000" fill="hold"/>
                                        <p:tgtEl>
                                          <p:spTgt spid="16"/>
                                        </p:tgtEl>
                                        <p:attrNameLst>
                                          <p:attrName>ppt_x</p:attrName>
                                          <p:attrName>ppt_y</p:attrName>
                                        </p:attrNameLst>
                                      </p:cBhvr>
                                      <p:rCtr x="-31745" y="-856"/>
                                    </p:animMotion>
                                  </p:childTnLst>
                                </p:cTn>
                              </p:par>
                              <p:par>
                                <p:cTn id="25" presetID="35" presetClass="path" presetSubtype="0" fill="hold" nodeType="withEffect">
                                  <p:stCondLst>
                                    <p:cond delay="0"/>
                                  </p:stCondLst>
                                  <p:childTnLst>
                                    <p:animMotion origin="layout" path="M 2.91667E-6 -4.07407E-6 L -0.6487 -0.00555 " pathEditMode="relative" rAng="0" ptsTypes="AA">
                                      <p:cBhvr>
                                        <p:cTn id="26" dur="3000" fill="hold"/>
                                        <p:tgtEl>
                                          <p:spTgt spid="15"/>
                                        </p:tgtEl>
                                        <p:attrNameLst>
                                          <p:attrName>ppt_x</p:attrName>
                                          <p:attrName>ppt_y</p:attrName>
                                        </p:attrNameLst>
                                      </p:cBhvr>
                                      <p:rCtr x="-32435" y="-278"/>
                                    </p:animMotion>
                                  </p:childTnLst>
                                </p:cTn>
                              </p:par>
                            </p:childTnLst>
                          </p:cTn>
                        </p:par>
                      </p:childTnLst>
                    </p:cTn>
                  </p:par>
                  <p:par>
                    <p:cTn id="27" fill="hold">
                      <p:stCondLst>
                        <p:cond delay="indefinite"/>
                      </p:stCondLst>
                      <p:childTnLst>
                        <p:par>
                          <p:cTn id="28" fill="hold">
                            <p:stCondLst>
                              <p:cond delay="0"/>
                            </p:stCondLst>
                            <p:childTnLst>
                              <p:par>
                                <p:cTn id="29" presetID="42" presetClass="path" presetSubtype="0" accel="50000" decel="50000" fill="hold" nodeType="clickEffect">
                                  <p:stCondLst>
                                    <p:cond delay="0"/>
                                  </p:stCondLst>
                                  <p:childTnLst>
                                    <p:animMotion origin="layout" path="M 1.94444E-6 1.66089E-6 L -0.00504 1.17995 " pathEditMode="relative" rAng="0" ptsTypes="AA">
                                      <p:cBhvr>
                                        <p:cTn id="30" dur="5250" fill="hold"/>
                                        <p:tgtEl>
                                          <p:spTgt spid="10"/>
                                        </p:tgtEl>
                                        <p:attrNameLst>
                                          <p:attrName>ppt_x</p:attrName>
                                          <p:attrName>ppt_y</p:attrName>
                                        </p:attrNameLst>
                                      </p:cBhvr>
                                      <p:rCtr x="-260" y="58997"/>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31" restart="whenNotActive" fill="hold" evtFilter="cancelBubble" nodeType="interactiveSeq">
                <p:stCondLst>
                  <p:cond evt="onClick" delay="0">
                    <p:tgtEl>
                      <p:spTgt spid="8"/>
                    </p:tgtEl>
                  </p:cond>
                </p:stCondLst>
                <p:endSync evt="end" delay="0">
                  <p:rtn val="all"/>
                </p:endSync>
                <p:childTnLst>
                  <p:par>
                    <p:cTn id="32" fill="hold">
                      <p:stCondLst>
                        <p:cond delay="0"/>
                      </p:stCondLst>
                      <p:childTnLst>
                        <p:par>
                          <p:cTn id="33" fill="hold">
                            <p:stCondLst>
                              <p:cond delay="0"/>
                            </p:stCondLst>
                            <p:childTnLst>
                              <p:par>
                                <p:cTn id="34" presetID="50" presetClass="path" presetSubtype="0" fill="hold" nodeType="clickEffect">
                                  <p:stCondLst>
                                    <p:cond delay="0"/>
                                  </p:stCondLst>
                                  <p:childTnLst>
                                    <p:animMotion origin="layout" path="M -0.03333 0.00579 L 0.01979 0.00579 C 0.04336 0.00579 0.07292 0.35116 0.07292 0.63056 L 0.07292 1.25556 " pathEditMode="relative" rAng="0" ptsTypes="AAAA">
                                      <p:cBhvr>
                                        <p:cTn id="35" dur="5250" fill="hold"/>
                                        <p:tgtEl>
                                          <p:spTgt spid="8"/>
                                        </p:tgtEl>
                                        <p:attrNameLst>
                                          <p:attrName>ppt_x</p:attrName>
                                          <p:attrName>ppt_y</p:attrName>
                                        </p:attrNameLst>
                                      </p:cBhvr>
                                      <p:rCtr x="5313" y="62477"/>
                                    </p:animMotion>
                                  </p:childTnLst>
                                </p:cTn>
                              </p:par>
                            </p:childTnLst>
                          </p:cTn>
                        </p:par>
                      </p:childTnLst>
                    </p:cTn>
                  </p:par>
                </p:childTnLst>
              </p:cTn>
              <p:nextCondLst>
                <p:cond evt="onClick" delay="0">
                  <p:tgtEl>
                    <p:spTgt spid="8"/>
                  </p:tgtEl>
                </p:cond>
              </p:nextCondLst>
            </p:seq>
            <p:seq concurrent="1" nextAc="seek">
              <p:cTn id="36" restart="whenNotActive" fill="hold" evtFilter="cancelBubble" nodeType="interactiveSeq">
                <p:stCondLst>
                  <p:cond evt="onClick" delay="0">
                    <p:tgtEl>
                      <p:spTgt spid="13"/>
                    </p:tgtEl>
                  </p:cond>
                </p:stCondLst>
                <p:endSync evt="end" delay="0">
                  <p:rtn val="all"/>
                </p:endSync>
                <p:childTnLst>
                  <p:par>
                    <p:cTn id="37" fill="hold">
                      <p:stCondLst>
                        <p:cond delay="0"/>
                      </p:stCondLst>
                      <p:childTnLst>
                        <p:par>
                          <p:cTn id="38" fill="hold">
                            <p:stCondLst>
                              <p:cond delay="0"/>
                            </p:stCondLst>
                            <p:childTnLst>
                              <p:par>
                                <p:cTn id="39" presetID="50" presetClass="path" presetSubtype="0" accel="50000" decel="50000" fill="hold" nodeType="clickEffect">
                                  <p:stCondLst>
                                    <p:cond delay="0"/>
                                  </p:stCondLst>
                                  <p:childTnLst>
                                    <p:animMotion origin="layout" path="M -0.025 0.00971 L -0.10591 0.00971 C -0.14237 0.00971 -0.18681 0.36201 -0.18681 0.64746 L -0.18681 1.28498 " pathEditMode="relative" rAng="0" ptsTypes="FfFF">
                                      <p:cBhvr>
                                        <p:cTn id="40" dur="5250" fill="hold"/>
                                        <p:tgtEl>
                                          <p:spTgt spid="13"/>
                                        </p:tgtEl>
                                        <p:attrNameLst>
                                          <p:attrName>ppt_x</p:attrName>
                                          <p:attrName>ppt_y</p:attrName>
                                        </p:attrNameLst>
                                      </p:cBhvr>
                                      <p:rCtr x="-8090" y="63752"/>
                                    </p:animMotion>
                                  </p:childTnLst>
                                </p:cTn>
                              </p:par>
                            </p:childTnLst>
                          </p:cTn>
                        </p:par>
                      </p:childTnLst>
                    </p:cTn>
                  </p:par>
                </p:childTnLst>
              </p:cTn>
              <p:nextCondLst>
                <p:cond evt="onClick" delay="0">
                  <p:tgtEl>
                    <p:spTgt spid="13"/>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0"/>
            <a:ext cx="9144000" cy="5143500"/>
          </a:xfrm>
          <a:prstGeom prst="rect">
            <a:avLst/>
          </a:prstGeom>
        </p:spPr>
      </p:pic>
      <p:pic>
        <p:nvPicPr>
          <p:cNvPr id="6" name="Picture 5"/>
          <p:cNvPicPr>
            <a:picLocks noChangeAspect="1"/>
          </p:cNvPicPr>
          <p:nvPr/>
        </p:nvPicPr>
        <p:blipFill rotWithShape="1">
          <a:blip r:embed="rId3">
            <a:extLst>
              <a:ext uri="{BEBA8EAE-BF5A-486C-A8C5-ECC9F3942E4B}">
                <a14:imgProps xmlns:a14="http://schemas.microsoft.com/office/drawing/2010/main">
                  <a14:imgLayer r:embed="rId4">
                    <a14:imgEffect>
                      <a14:backgroundRemoval t="455" b="91250" l="600" r="99400"/>
                    </a14:imgEffect>
                  </a14:imgLayer>
                </a14:imgProps>
              </a:ext>
              <a:ext uri="{28A0092B-C50C-407E-A947-70E740481C1C}">
                <a14:useLocalDpi xmlns:a14="http://schemas.microsoft.com/office/drawing/2010/main" val="0"/>
              </a:ext>
            </a:extLst>
          </a:blip>
          <a:srcRect b="15975"/>
          <a:stretch/>
        </p:blipFill>
        <p:spPr>
          <a:xfrm>
            <a:off x="676004" y="1"/>
            <a:ext cx="7677012" cy="4444100"/>
          </a:xfrm>
          <a:prstGeom prst="rect">
            <a:avLst/>
          </a:prstGeom>
        </p:spPr>
      </p:pic>
      <p:sp>
        <p:nvSpPr>
          <p:cNvPr id="24" name="Right Arrow 23">
            <a:hlinkClick r:id="rId5" action="ppaction://hlinksldjump"/>
          </p:cNvPr>
          <p:cNvSpPr/>
          <p:nvPr/>
        </p:nvSpPr>
        <p:spPr>
          <a:xfrm>
            <a:off x="8246506" y="4444101"/>
            <a:ext cx="782513" cy="643585"/>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err="1">
                <a:latin typeface="Times New Roman" pitchFamily="18" charset="0"/>
                <a:cs typeface="Times New Roman" pitchFamily="18" charset="0"/>
              </a:rPr>
              <a:t>Trở</a:t>
            </a:r>
            <a:r>
              <a:rPr lang="en-US" sz="1350" b="1" dirty="0">
                <a:latin typeface="Times New Roman" pitchFamily="18" charset="0"/>
                <a:cs typeface="Times New Roman" pitchFamily="18" charset="0"/>
              </a:rPr>
              <a:t> </a:t>
            </a:r>
            <a:r>
              <a:rPr lang="en-US" sz="1350" b="1" dirty="0" err="1">
                <a:latin typeface="Times New Roman" pitchFamily="18" charset="0"/>
                <a:cs typeface="Times New Roman" pitchFamily="18" charset="0"/>
              </a:rPr>
              <a:t>về</a:t>
            </a:r>
            <a:endParaRPr lang="en-US" sz="1350" b="1" dirty="0">
              <a:latin typeface="Times New Roman" pitchFamily="18" charset="0"/>
              <a:cs typeface="Times New Roman" pitchFamily="18" charset="0"/>
            </a:endParaRPr>
          </a:p>
        </p:txBody>
      </p:sp>
      <p:sp>
        <p:nvSpPr>
          <p:cNvPr id="25" name="TextBox 24"/>
          <p:cNvSpPr txBox="1"/>
          <p:nvPr/>
        </p:nvSpPr>
        <p:spPr>
          <a:xfrm>
            <a:off x="1626449" y="1786920"/>
            <a:ext cx="5776121" cy="1815882"/>
          </a:xfrm>
          <a:prstGeom prst="rect">
            <a:avLst/>
          </a:prstGeom>
          <a:noFill/>
        </p:spPr>
        <p:txBody>
          <a:bodyPr wrap="square" rtlCol="0">
            <a:spAutoFit/>
          </a:bodyPr>
          <a:lstStyle/>
          <a:p>
            <a:pPr algn="ctr">
              <a:buClr>
                <a:srgbClr val="000000"/>
              </a:buClr>
              <a:buFont typeface="Arial"/>
              <a:buNone/>
            </a:pPr>
            <a:r>
              <a:rPr lang="en-US" sz="2800" kern="0" dirty="0" err="1">
                <a:solidFill>
                  <a:schemeClr val="bg1"/>
                </a:solidFill>
                <a:latin typeface="Arial-SGK-TV"/>
                <a:cs typeface="Arial-SGK-TV" pitchFamily="2" charset="0"/>
                <a:sym typeface="Arial"/>
              </a:rPr>
              <a:t>Đọc</a:t>
            </a:r>
            <a:r>
              <a:rPr lang="en-US" sz="2800" kern="0" dirty="0">
                <a:solidFill>
                  <a:schemeClr val="bg1"/>
                </a:solidFill>
                <a:latin typeface="Arial-SGK-TV"/>
                <a:cs typeface="Arial-SGK-TV" pitchFamily="2" charset="0"/>
                <a:sym typeface="Arial"/>
              </a:rPr>
              <a:t> </a:t>
            </a:r>
            <a:r>
              <a:rPr lang="en-US" sz="2800" kern="0" dirty="0" err="1">
                <a:solidFill>
                  <a:schemeClr val="bg1"/>
                </a:solidFill>
                <a:latin typeface="Arial-SGK-TV"/>
                <a:cs typeface="Arial-SGK-TV" pitchFamily="2" charset="0"/>
                <a:sym typeface="Arial"/>
              </a:rPr>
              <a:t>đoạn</a:t>
            </a:r>
            <a:r>
              <a:rPr lang="en-US" sz="2800" kern="0" dirty="0">
                <a:solidFill>
                  <a:schemeClr val="bg1"/>
                </a:solidFill>
                <a:latin typeface="Arial-SGK-TV"/>
                <a:cs typeface="Arial-SGK-TV" pitchFamily="2" charset="0"/>
                <a:sym typeface="Arial"/>
              </a:rPr>
              <a:t> 1 </a:t>
            </a:r>
            <a:r>
              <a:rPr lang="en-US" sz="2800" kern="0" dirty="0" err="1">
                <a:solidFill>
                  <a:schemeClr val="bg1"/>
                </a:solidFill>
                <a:latin typeface="Arial-SGK-TV"/>
                <a:cs typeface="Arial-SGK-TV" pitchFamily="2" charset="0"/>
                <a:sym typeface="Arial"/>
              </a:rPr>
              <a:t>bài</a:t>
            </a:r>
            <a:r>
              <a:rPr lang="en-US" sz="2800" kern="0" dirty="0">
                <a:solidFill>
                  <a:schemeClr val="bg1"/>
                </a:solidFill>
                <a:latin typeface="Arial-SGK-TV"/>
                <a:cs typeface="Arial-SGK-TV" pitchFamily="2" charset="0"/>
                <a:sym typeface="Arial"/>
              </a:rPr>
              <a:t>:</a:t>
            </a:r>
          </a:p>
          <a:p>
            <a:pPr algn="ctr">
              <a:buClr>
                <a:srgbClr val="000000"/>
              </a:buClr>
              <a:buFont typeface="Arial"/>
              <a:buNone/>
            </a:pPr>
            <a:r>
              <a:rPr lang="en-US" sz="2800" kern="0" dirty="0">
                <a:solidFill>
                  <a:schemeClr val="bg1"/>
                </a:solidFill>
                <a:latin typeface="Arial-SGK-TV"/>
                <a:cs typeface="Arial-SGK-TV" pitchFamily="2" charset="0"/>
                <a:sym typeface="Arial"/>
              </a:rPr>
              <a:t> </a:t>
            </a:r>
            <a:r>
              <a:rPr lang="en-US" sz="2800" kern="0" dirty="0" err="1">
                <a:solidFill>
                  <a:schemeClr val="bg1"/>
                </a:solidFill>
                <a:latin typeface="Arial-SGK-TV"/>
                <a:cs typeface="Arial-SGK-TV" pitchFamily="2" charset="0"/>
                <a:sym typeface="Arial"/>
              </a:rPr>
              <a:t>Bữa</a:t>
            </a:r>
            <a:r>
              <a:rPr lang="en-US" sz="2800" kern="0" dirty="0">
                <a:solidFill>
                  <a:schemeClr val="bg1"/>
                </a:solidFill>
                <a:latin typeface="Arial-SGK-TV"/>
                <a:cs typeface="Arial-SGK-TV" pitchFamily="2" charset="0"/>
                <a:sym typeface="Arial"/>
              </a:rPr>
              <a:t> </a:t>
            </a:r>
            <a:r>
              <a:rPr lang="en-US" sz="2800" kern="0" dirty="0" err="1">
                <a:solidFill>
                  <a:schemeClr val="bg1"/>
                </a:solidFill>
                <a:latin typeface="Arial-SGK-TV"/>
                <a:cs typeface="Arial-SGK-TV" pitchFamily="2" charset="0"/>
                <a:sym typeface="Arial"/>
              </a:rPr>
              <a:t>cơm</a:t>
            </a:r>
            <a:r>
              <a:rPr lang="en-US" sz="2800" kern="0" dirty="0">
                <a:solidFill>
                  <a:schemeClr val="bg1"/>
                </a:solidFill>
                <a:latin typeface="Arial-SGK-TV"/>
                <a:cs typeface="Arial-SGK-TV" pitchFamily="2" charset="0"/>
                <a:sym typeface="Arial"/>
              </a:rPr>
              <a:t> </a:t>
            </a:r>
            <a:r>
              <a:rPr lang="en-US" sz="2800" kern="0" dirty="0" err="1">
                <a:solidFill>
                  <a:schemeClr val="bg1"/>
                </a:solidFill>
                <a:latin typeface="Arial-SGK-TV"/>
                <a:cs typeface="Arial-SGK-TV" pitchFamily="2" charset="0"/>
                <a:sym typeface="Arial"/>
              </a:rPr>
              <a:t>gia</a:t>
            </a:r>
            <a:r>
              <a:rPr lang="en-US" sz="2800" kern="0" dirty="0">
                <a:solidFill>
                  <a:schemeClr val="bg1"/>
                </a:solidFill>
                <a:latin typeface="Arial-SGK-TV"/>
                <a:cs typeface="Arial-SGK-TV" pitchFamily="2" charset="0"/>
                <a:sym typeface="Arial"/>
              </a:rPr>
              <a:t> </a:t>
            </a:r>
            <a:r>
              <a:rPr lang="en-US" sz="2800" kern="0" dirty="0" err="1">
                <a:solidFill>
                  <a:schemeClr val="bg1"/>
                </a:solidFill>
                <a:latin typeface="Arial-SGK-TV"/>
                <a:cs typeface="Arial-SGK-TV" pitchFamily="2" charset="0"/>
                <a:sym typeface="Arial"/>
              </a:rPr>
              <a:t>đình</a:t>
            </a:r>
            <a:r>
              <a:rPr lang="en-US" sz="2800" kern="0" dirty="0">
                <a:solidFill>
                  <a:schemeClr val="bg1"/>
                </a:solidFill>
                <a:latin typeface="Arial-SGK-TV"/>
                <a:cs typeface="Arial-SGK-TV" pitchFamily="2" charset="0"/>
                <a:sym typeface="Arial"/>
              </a:rPr>
              <a:t> </a:t>
            </a:r>
            <a:r>
              <a:rPr lang="en-US" sz="2800" kern="0" dirty="0" err="1">
                <a:solidFill>
                  <a:schemeClr val="bg1"/>
                </a:solidFill>
                <a:latin typeface="Arial-SGK-TV"/>
                <a:cs typeface="Arial-SGK-TV" pitchFamily="2" charset="0"/>
                <a:sym typeface="Arial"/>
              </a:rPr>
              <a:t>và</a:t>
            </a:r>
            <a:r>
              <a:rPr lang="en-US" sz="2800" kern="0" dirty="0">
                <a:solidFill>
                  <a:schemeClr val="bg1"/>
                </a:solidFill>
                <a:latin typeface="Arial-SGK-TV"/>
                <a:cs typeface="Arial-SGK-TV" pitchFamily="2" charset="0"/>
                <a:sym typeface="Arial"/>
              </a:rPr>
              <a:t> </a:t>
            </a:r>
            <a:r>
              <a:rPr lang="en-US" sz="2800" kern="0" dirty="0" err="1">
                <a:solidFill>
                  <a:schemeClr val="bg1"/>
                </a:solidFill>
                <a:latin typeface="Arial-SGK-TV"/>
                <a:cs typeface="Arial-SGK-TV" pitchFamily="2" charset="0"/>
                <a:sym typeface="Arial"/>
              </a:rPr>
              <a:t>trả</a:t>
            </a:r>
            <a:r>
              <a:rPr lang="en-US" sz="2800" kern="0" dirty="0">
                <a:solidFill>
                  <a:schemeClr val="bg1"/>
                </a:solidFill>
                <a:latin typeface="Arial-SGK-TV"/>
                <a:cs typeface="Arial-SGK-TV" pitchFamily="2" charset="0"/>
                <a:sym typeface="Arial"/>
              </a:rPr>
              <a:t> </a:t>
            </a:r>
            <a:r>
              <a:rPr lang="en-US" sz="2800" kern="0" dirty="0" err="1">
                <a:solidFill>
                  <a:schemeClr val="bg1"/>
                </a:solidFill>
                <a:latin typeface="Arial-SGK-TV"/>
                <a:cs typeface="Arial-SGK-TV" pitchFamily="2" charset="0"/>
                <a:sym typeface="Arial"/>
              </a:rPr>
              <a:t>lời</a:t>
            </a:r>
            <a:r>
              <a:rPr lang="en-US" sz="2800" kern="0" dirty="0">
                <a:solidFill>
                  <a:schemeClr val="bg1"/>
                </a:solidFill>
                <a:latin typeface="Arial-SGK-TV"/>
                <a:cs typeface="Arial-SGK-TV" pitchFamily="2" charset="0"/>
                <a:sym typeface="Arial"/>
              </a:rPr>
              <a:t> </a:t>
            </a:r>
          </a:p>
          <a:p>
            <a:pPr algn="ctr">
              <a:buClr>
                <a:srgbClr val="000000"/>
              </a:buClr>
              <a:buFont typeface="Arial"/>
              <a:buNone/>
            </a:pPr>
            <a:r>
              <a:rPr lang="en-US" sz="2800" kern="0" dirty="0" err="1">
                <a:solidFill>
                  <a:schemeClr val="bg1"/>
                </a:solidFill>
                <a:latin typeface="Arial-SGK-TV"/>
                <a:cs typeface="Arial-SGK-TV" pitchFamily="2" charset="0"/>
                <a:sym typeface="Arial"/>
              </a:rPr>
              <a:t>câu</a:t>
            </a:r>
            <a:r>
              <a:rPr lang="en-US" sz="2800" kern="0" dirty="0">
                <a:solidFill>
                  <a:schemeClr val="bg1"/>
                </a:solidFill>
                <a:latin typeface="Arial-SGK-TV"/>
                <a:cs typeface="Arial-SGK-TV" pitchFamily="2" charset="0"/>
                <a:sym typeface="Arial"/>
              </a:rPr>
              <a:t> </a:t>
            </a:r>
            <a:r>
              <a:rPr lang="en-US" sz="2800" kern="0" dirty="0" err="1">
                <a:solidFill>
                  <a:schemeClr val="bg1"/>
                </a:solidFill>
                <a:latin typeface="Arial-SGK-TV"/>
                <a:cs typeface="Arial-SGK-TV" pitchFamily="2" charset="0"/>
                <a:sym typeface="Arial"/>
              </a:rPr>
              <a:t>hỏi</a:t>
            </a:r>
            <a:r>
              <a:rPr lang="en-US" sz="2800" kern="0" dirty="0">
                <a:solidFill>
                  <a:schemeClr val="bg1"/>
                </a:solidFill>
                <a:latin typeface="Arial-SGK-TV"/>
                <a:cs typeface="Arial-SGK-TV" pitchFamily="2" charset="0"/>
                <a:sym typeface="Arial"/>
              </a:rPr>
              <a:t>: </a:t>
            </a:r>
            <a:r>
              <a:rPr lang="en-US" sz="2800" kern="0" dirty="0" err="1">
                <a:solidFill>
                  <a:schemeClr val="bg1"/>
                </a:solidFill>
                <a:latin typeface="Arial-SGK-TV"/>
                <a:cs typeface="Arial-SGK-TV" pitchFamily="2" charset="0"/>
                <a:sym typeface="Arial"/>
              </a:rPr>
              <a:t>Ngày</a:t>
            </a:r>
            <a:r>
              <a:rPr lang="en-US" sz="2800" kern="0" dirty="0">
                <a:solidFill>
                  <a:schemeClr val="bg1"/>
                </a:solidFill>
                <a:latin typeface="Arial-SGK-TV"/>
                <a:cs typeface="Arial-SGK-TV" pitchFamily="2" charset="0"/>
                <a:sym typeface="Arial"/>
              </a:rPr>
              <a:t> Gia </a:t>
            </a:r>
            <a:r>
              <a:rPr lang="en-US" sz="2800" kern="0" dirty="0" err="1">
                <a:solidFill>
                  <a:schemeClr val="bg1"/>
                </a:solidFill>
                <a:latin typeface="Arial-SGK-TV"/>
                <a:cs typeface="Arial-SGK-TV" pitchFamily="2" charset="0"/>
                <a:sym typeface="Arial"/>
              </a:rPr>
              <a:t>đình</a:t>
            </a:r>
            <a:r>
              <a:rPr lang="en-US" sz="2800" kern="0" dirty="0">
                <a:solidFill>
                  <a:schemeClr val="bg1"/>
                </a:solidFill>
                <a:latin typeface="Arial-SGK-TV"/>
                <a:cs typeface="Arial-SGK-TV" pitchFamily="2" charset="0"/>
                <a:sym typeface="Arial"/>
              </a:rPr>
              <a:t> </a:t>
            </a:r>
            <a:r>
              <a:rPr lang="en-US" sz="2800" kern="0" dirty="0" err="1">
                <a:solidFill>
                  <a:schemeClr val="bg1"/>
                </a:solidFill>
                <a:latin typeface="Arial-SGK-TV"/>
                <a:cs typeface="Arial-SGK-TV" pitchFamily="2" charset="0"/>
                <a:sym typeface="Arial"/>
              </a:rPr>
              <a:t>Việt</a:t>
            </a:r>
            <a:r>
              <a:rPr lang="en-US" sz="2800" kern="0" dirty="0">
                <a:solidFill>
                  <a:schemeClr val="bg1"/>
                </a:solidFill>
                <a:latin typeface="Arial-SGK-TV"/>
                <a:cs typeface="Arial-SGK-TV" pitchFamily="2" charset="0"/>
                <a:sym typeface="Arial"/>
              </a:rPr>
              <a:t> Nam </a:t>
            </a:r>
          </a:p>
          <a:p>
            <a:pPr algn="ctr">
              <a:buClr>
                <a:srgbClr val="000000"/>
              </a:buClr>
              <a:buFont typeface="Arial"/>
              <a:buNone/>
            </a:pPr>
            <a:r>
              <a:rPr lang="en-US" sz="2800" kern="0" dirty="0" err="1">
                <a:solidFill>
                  <a:schemeClr val="bg1"/>
                </a:solidFill>
                <a:latin typeface="Arial-SGK-TV"/>
                <a:cs typeface="Arial-SGK-TV" pitchFamily="2" charset="0"/>
                <a:sym typeface="Arial"/>
              </a:rPr>
              <a:t>là</a:t>
            </a:r>
            <a:r>
              <a:rPr lang="en-US" sz="2800" kern="0" dirty="0">
                <a:solidFill>
                  <a:schemeClr val="bg1"/>
                </a:solidFill>
                <a:latin typeface="Arial-SGK-TV"/>
                <a:cs typeface="Arial-SGK-TV" pitchFamily="2" charset="0"/>
                <a:sym typeface="Arial"/>
              </a:rPr>
              <a:t> </a:t>
            </a:r>
            <a:r>
              <a:rPr lang="en-US" sz="2800" kern="0" dirty="0" err="1">
                <a:solidFill>
                  <a:schemeClr val="bg1"/>
                </a:solidFill>
                <a:latin typeface="Arial-SGK-TV"/>
                <a:cs typeface="Arial-SGK-TV" pitchFamily="2" charset="0"/>
                <a:sym typeface="Arial"/>
              </a:rPr>
              <a:t>ngày</a:t>
            </a:r>
            <a:r>
              <a:rPr lang="en-US" sz="2800" kern="0" dirty="0">
                <a:solidFill>
                  <a:schemeClr val="bg1"/>
                </a:solidFill>
                <a:latin typeface="Arial-SGK-TV"/>
                <a:cs typeface="Arial-SGK-TV" pitchFamily="2" charset="0"/>
                <a:sym typeface="Arial"/>
              </a:rPr>
              <a:t> </a:t>
            </a:r>
            <a:r>
              <a:rPr lang="en-US" sz="2800" kern="0" dirty="0" err="1">
                <a:solidFill>
                  <a:schemeClr val="bg1"/>
                </a:solidFill>
                <a:latin typeface="Arial-SGK-TV"/>
                <a:cs typeface="Arial-SGK-TV" pitchFamily="2" charset="0"/>
                <a:sym typeface="Arial"/>
              </a:rPr>
              <a:t>nào</a:t>
            </a:r>
            <a:r>
              <a:rPr lang="en-US" sz="2800" kern="0" dirty="0">
                <a:solidFill>
                  <a:schemeClr val="bg1"/>
                </a:solidFill>
                <a:latin typeface="Arial-SGK-TV"/>
                <a:cs typeface="Arial-SGK-TV" pitchFamily="2" charset="0"/>
                <a:sym typeface="Arial"/>
              </a:rPr>
              <a:t>?</a:t>
            </a:r>
          </a:p>
        </p:txBody>
      </p:sp>
    </p:spTree>
    <p:extLst>
      <p:ext uri="{BB962C8B-B14F-4D97-AF65-F5344CB8AC3E}">
        <p14:creationId xmlns:p14="http://schemas.microsoft.com/office/powerpoint/2010/main" val="25168881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a:blip r:embed="rId2"/>
          <a:stretch>
            <a:fillRect/>
          </a:stretch>
        </p:blipFill>
        <p:spPr>
          <a:xfrm>
            <a:off x="0" y="0"/>
            <a:ext cx="9144000" cy="5143500"/>
          </a:xfrm>
          <a:prstGeom prst="rect">
            <a:avLst/>
          </a:prstGeom>
        </p:spPr>
      </p:pic>
      <p:pic>
        <p:nvPicPr>
          <p:cNvPr id="6" name="Picture 5"/>
          <p:cNvPicPr>
            <a:picLocks noChangeAspect="1"/>
          </p:cNvPicPr>
          <p:nvPr/>
        </p:nvPicPr>
        <p:blipFill rotWithShape="1">
          <a:blip r:embed="rId3">
            <a:extLst>
              <a:ext uri="{BEBA8EAE-BF5A-486C-A8C5-ECC9F3942E4B}">
                <a14:imgProps xmlns:a14="http://schemas.microsoft.com/office/drawing/2010/main">
                  <a14:imgLayer r:embed="rId4">
                    <a14:imgEffect>
                      <a14:backgroundRemoval t="455" b="91250" l="600" r="99400"/>
                    </a14:imgEffect>
                  </a14:imgLayer>
                </a14:imgProps>
              </a:ext>
              <a:ext uri="{28A0092B-C50C-407E-A947-70E740481C1C}">
                <a14:useLocalDpi xmlns:a14="http://schemas.microsoft.com/office/drawing/2010/main" val="0"/>
              </a:ext>
            </a:extLst>
          </a:blip>
          <a:srcRect b="15975"/>
          <a:stretch/>
        </p:blipFill>
        <p:spPr>
          <a:xfrm>
            <a:off x="381000" y="-16873"/>
            <a:ext cx="8073556" cy="4536056"/>
          </a:xfrm>
          <a:prstGeom prst="rect">
            <a:avLst/>
          </a:prstGeom>
        </p:spPr>
      </p:pic>
      <p:sp>
        <p:nvSpPr>
          <p:cNvPr id="24" name="Right Arrow 23">
            <a:hlinkClick r:id="rId5" action="ppaction://hlinksldjump"/>
          </p:cNvPr>
          <p:cNvSpPr/>
          <p:nvPr/>
        </p:nvSpPr>
        <p:spPr>
          <a:xfrm>
            <a:off x="8200709" y="4402184"/>
            <a:ext cx="782513" cy="643585"/>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err="1">
                <a:solidFill>
                  <a:prstClr val="white"/>
                </a:solidFill>
                <a:latin typeface="Times New Roman" pitchFamily="18" charset="0"/>
                <a:cs typeface="Times New Roman" pitchFamily="18" charset="0"/>
              </a:rPr>
              <a:t>Trở</a:t>
            </a:r>
            <a:r>
              <a:rPr lang="en-US" sz="1350" b="1" dirty="0">
                <a:solidFill>
                  <a:prstClr val="white"/>
                </a:solidFill>
                <a:latin typeface="Times New Roman" pitchFamily="18" charset="0"/>
                <a:cs typeface="Times New Roman" pitchFamily="18" charset="0"/>
              </a:rPr>
              <a:t> </a:t>
            </a:r>
            <a:r>
              <a:rPr lang="en-US" sz="1350" b="1" dirty="0" err="1">
                <a:solidFill>
                  <a:prstClr val="white"/>
                </a:solidFill>
                <a:latin typeface="Times New Roman" pitchFamily="18" charset="0"/>
                <a:cs typeface="Times New Roman" pitchFamily="18" charset="0"/>
              </a:rPr>
              <a:t>về</a:t>
            </a:r>
            <a:endParaRPr lang="en-US" sz="1350" b="1" dirty="0">
              <a:solidFill>
                <a:prstClr val="white"/>
              </a:solidFill>
              <a:latin typeface="Times New Roman" pitchFamily="18" charset="0"/>
              <a:cs typeface="Times New Roman" pitchFamily="18" charset="0"/>
            </a:endParaRPr>
          </a:p>
        </p:txBody>
      </p:sp>
      <p:sp>
        <p:nvSpPr>
          <p:cNvPr id="7" name="TextBox 6">
            <a:extLst>
              <a:ext uri="{FF2B5EF4-FFF2-40B4-BE49-F238E27FC236}">
                <a16:creationId xmlns:a16="http://schemas.microsoft.com/office/drawing/2014/main" id="{0D1A70C3-5356-46B9-990F-54ABD2289050}"/>
              </a:ext>
            </a:extLst>
          </p:cNvPr>
          <p:cNvSpPr txBox="1"/>
          <p:nvPr/>
        </p:nvSpPr>
        <p:spPr>
          <a:xfrm>
            <a:off x="1905000" y="2114550"/>
            <a:ext cx="5143500" cy="1077218"/>
          </a:xfrm>
          <a:prstGeom prst="rect">
            <a:avLst/>
          </a:prstGeom>
          <a:noFill/>
        </p:spPr>
        <p:txBody>
          <a:bodyPr wrap="square">
            <a:spAutoFit/>
          </a:bodyPr>
          <a:lstStyle/>
          <a:p>
            <a:pPr algn="just">
              <a:buClr>
                <a:srgbClr val="000000"/>
              </a:buClr>
              <a:buFont typeface="Arial"/>
              <a:buNone/>
            </a:pPr>
            <a:r>
              <a:rPr lang="en-US" sz="3200" kern="0" dirty="0">
                <a:solidFill>
                  <a:schemeClr val="bg1"/>
                </a:solidFill>
                <a:latin typeface="Arial-SGK-TV" pitchFamily="2" charset="0"/>
                <a:cs typeface="Arial-SGK-TV" pitchFamily="2" charset="0"/>
                <a:sym typeface="Arial"/>
              </a:rPr>
              <a:t>Theo </a:t>
            </a:r>
            <a:r>
              <a:rPr lang="en-US" sz="3200" kern="0" dirty="0" err="1">
                <a:solidFill>
                  <a:schemeClr val="bg1"/>
                </a:solidFill>
                <a:latin typeface="Arial-SGK-TV" pitchFamily="2" charset="0"/>
                <a:cs typeface="Arial-SGK-TV" pitchFamily="2" charset="0"/>
                <a:sym typeface="Arial"/>
              </a:rPr>
              <a:t>em</a:t>
            </a:r>
            <a:r>
              <a:rPr lang="en-US" sz="3200" kern="0" dirty="0">
                <a:solidFill>
                  <a:schemeClr val="bg1"/>
                </a:solidFill>
                <a:latin typeface="Arial-SGK-TV" pitchFamily="2" charset="0"/>
                <a:cs typeface="Arial-SGK-TV" pitchFamily="2" charset="0"/>
                <a:sym typeface="Arial"/>
              </a:rPr>
              <a:t> </a:t>
            </a:r>
            <a:r>
              <a:rPr lang="en-US" sz="3200" kern="0" dirty="0" err="1">
                <a:solidFill>
                  <a:schemeClr val="bg1"/>
                </a:solidFill>
                <a:latin typeface="Arial-SGK-TV" pitchFamily="2" charset="0"/>
                <a:cs typeface="Arial-SGK-TV" pitchFamily="2" charset="0"/>
                <a:sym typeface="Arial"/>
              </a:rPr>
              <a:t>vì</a:t>
            </a:r>
            <a:r>
              <a:rPr lang="en-US" sz="3200" kern="0" dirty="0">
                <a:solidFill>
                  <a:schemeClr val="bg1"/>
                </a:solidFill>
                <a:latin typeface="Arial-SGK-TV" pitchFamily="2" charset="0"/>
                <a:cs typeface="Arial-SGK-TV" pitchFamily="2" charset="0"/>
                <a:sym typeface="Arial"/>
              </a:rPr>
              <a:t> </a:t>
            </a:r>
            <a:r>
              <a:rPr lang="en-US" sz="3200" kern="0" dirty="0" err="1">
                <a:solidFill>
                  <a:schemeClr val="bg1"/>
                </a:solidFill>
                <a:latin typeface="Arial-SGK-TV" pitchFamily="2" charset="0"/>
                <a:cs typeface="Arial-SGK-TV" pitchFamily="2" charset="0"/>
                <a:sym typeface="Arial"/>
              </a:rPr>
              <a:t>sao</a:t>
            </a:r>
            <a:r>
              <a:rPr lang="en-US" sz="3200" kern="0" dirty="0">
                <a:solidFill>
                  <a:schemeClr val="bg1"/>
                </a:solidFill>
                <a:latin typeface="Arial-SGK-TV" pitchFamily="2" charset="0"/>
                <a:cs typeface="Arial-SGK-TV" pitchFamily="2" charset="0"/>
                <a:sym typeface="Arial"/>
              </a:rPr>
              <a:t> </a:t>
            </a:r>
            <a:r>
              <a:rPr lang="en-US" sz="3200" kern="0" dirty="0" err="1">
                <a:solidFill>
                  <a:schemeClr val="bg1"/>
                </a:solidFill>
                <a:latin typeface="Arial-SGK-TV" pitchFamily="2" charset="0"/>
                <a:cs typeface="Arial-SGK-TV" pitchFamily="2" charset="0"/>
                <a:sym typeface="Arial"/>
              </a:rPr>
              <a:t>bạn</a:t>
            </a:r>
            <a:r>
              <a:rPr lang="en-US" sz="3200" kern="0" dirty="0">
                <a:solidFill>
                  <a:schemeClr val="bg1"/>
                </a:solidFill>
                <a:latin typeface="Arial-SGK-TV" pitchFamily="2" charset="0"/>
                <a:cs typeface="Arial-SGK-TV" pitchFamily="2" charset="0"/>
                <a:sym typeface="Arial"/>
              </a:rPr>
              <a:t> Chi </a:t>
            </a:r>
          </a:p>
          <a:p>
            <a:pPr algn="just">
              <a:buClr>
                <a:srgbClr val="000000"/>
              </a:buClr>
              <a:buFont typeface="Arial"/>
              <a:buNone/>
            </a:pPr>
            <a:r>
              <a:rPr lang="en-US" sz="3200" kern="0" dirty="0" err="1">
                <a:solidFill>
                  <a:schemeClr val="bg1"/>
                </a:solidFill>
                <a:latin typeface="Arial-SGK-TV" pitchFamily="2" charset="0"/>
                <a:cs typeface="Arial-SGK-TV" pitchFamily="2" charset="0"/>
                <a:sym typeface="Arial"/>
              </a:rPr>
              <a:t>rất</a:t>
            </a:r>
            <a:r>
              <a:rPr lang="en-US" sz="3200" kern="0" dirty="0">
                <a:solidFill>
                  <a:schemeClr val="bg1"/>
                </a:solidFill>
                <a:latin typeface="Arial-SGK-TV" pitchFamily="2" charset="0"/>
                <a:cs typeface="Arial-SGK-TV" pitchFamily="2" charset="0"/>
                <a:sym typeface="Arial"/>
              </a:rPr>
              <a:t> </a:t>
            </a:r>
            <a:r>
              <a:rPr lang="en-US" sz="3200" kern="0" dirty="0" err="1">
                <a:solidFill>
                  <a:schemeClr val="bg1"/>
                </a:solidFill>
                <a:latin typeface="Arial-SGK-TV" pitchFamily="2" charset="0"/>
                <a:cs typeface="Arial-SGK-TV" pitchFamily="2" charset="0"/>
                <a:sym typeface="Arial"/>
              </a:rPr>
              <a:t>vui</a:t>
            </a:r>
            <a:r>
              <a:rPr lang="en-US" sz="3200" kern="0" dirty="0">
                <a:solidFill>
                  <a:schemeClr val="bg1"/>
                </a:solidFill>
                <a:latin typeface="Arial-SGK-TV" pitchFamily="2" charset="0"/>
                <a:cs typeface="Arial-SGK-TV" pitchFamily="2" charset="0"/>
                <a:sym typeface="Arial"/>
              </a:rPr>
              <a:t>?</a:t>
            </a:r>
            <a:endParaRPr lang="en-US" sz="4400" kern="0" dirty="0">
              <a:solidFill>
                <a:schemeClr val="bg1"/>
              </a:solidFill>
              <a:latin typeface="Arial-SGK-TV" pitchFamily="2" charset="0"/>
              <a:cs typeface="Arial-SGK-TV" pitchFamily="2" charset="0"/>
              <a:sym typeface="Arial"/>
            </a:endParaRPr>
          </a:p>
        </p:txBody>
      </p:sp>
    </p:spTree>
    <p:extLst>
      <p:ext uri="{BB962C8B-B14F-4D97-AF65-F5344CB8AC3E}">
        <p14:creationId xmlns:p14="http://schemas.microsoft.com/office/powerpoint/2010/main" val="34647720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a:blip r:embed="rId2"/>
          <a:stretch>
            <a:fillRect/>
          </a:stretch>
        </p:blipFill>
        <p:spPr>
          <a:xfrm>
            <a:off x="0" y="0"/>
            <a:ext cx="9144000" cy="5143500"/>
          </a:xfrm>
          <a:prstGeom prst="rect">
            <a:avLst/>
          </a:prstGeom>
        </p:spPr>
      </p:pic>
      <p:pic>
        <p:nvPicPr>
          <p:cNvPr id="6" name="Picture 5"/>
          <p:cNvPicPr>
            <a:picLocks noChangeAspect="1"/>
          </p:cNvPicPr>
          <p:nvPr/>
        </p:nvPicPr>
        <p:blipFill rotWithShape="1">
          <a:blip r:embed="rId3">
            <a:extLst>
              <a:ext uri="{BEBA8EAE-BF5A-486C-A8C5-ECC9F3942E4B}">
                <a14:imgProps xmlns:a14="http://schemas.microsoft.com/office/drawing/2010/main">
                  <a14:imgLayer r:embed="rId4">
                    <a14:imgEffect>
                      <a14:backgroundRemoval t="455" b="91250" l="600" r="99400"/>
                    </a14:imgEffect>
                  </a14:imgLayer>
                </a14:imgProps>
              </a:ext>
              <a:ext uri="{28A0092B-C50C-407E-A947-70E740481C1C}">
                <a14:useLocalDpi xmlns:a14="http://schemas.microsoft.com/office/drawing/2010/main" val="0"/>
              </a:ext>
            </a:extLst>
          </a:blip>
          <a:srcRect b="15975"/>
          <a:stretch/>
        </p:blipFill>
        <p:spPr>
          <a:xfrm>
            <a:off x="838200" y="-10341"/>
            <a:ext cx="8063048" cy="4458574"/>
          </a:xfrm>
          <a:prstGeom prst="rect">
            <a:avLst/>
          </a:prstGeom>
        </p:spPr>
      </p:pic>
      <p:sp>
        <p:nvSpPr>
          <p:cNvPr id="24" name="Right Arrow 23">
            <a:hlinkClick r:id="rId5" action="ppaction://hlinksldjump"/>
          </p:cNvPr>
          <p:cNvSpPr/>
          <p:nvPr/>
        </p:nvSpPr>
        <p:spPr>
          <a:xfrm>
            <a:off x="8221691" y="4458574"/>
            <a:ext cx="782513" cy="643585"/>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err="1">
                <a:solidFill>
                  <a:prstClr val="white"/>
                </a:solidFill>
                <a:latin typeface="Times New Roman" pitchFamily="18" charset="0"/>
                <a:cs typeface="Times New Roman" pitchFamily="18" charset="0"/>
              </a:rPr>
              <a:t>Trở</a:t>
            </a:r>
            <a:r>
              <a:rPr lang="en-US" sz="1350" b="1" dirty="0">
                <a:solidFill>
                  <a:prstClr val="white"/>
                </a:solidFill>
                <a:latin typeface="Times New Roman" pitchFamily="18" charset="0"/>
                <a:cs typeface="Times New Roman" pitchFamily="18" charset="0"/>
              </a:rPr>
              <a:t> </a:t>
            </a:r>
            <a:r>
              <a:rPr lang="en-US" sz="1350" b="1" dirty="0" err="1">
                <a:solidFill>
                  <a:prstClr val="white"/>
                </a:solidFill>
                <a:latin typeface="Times New Roman" pitchFamily="18" charset="0"/>
                <a:cs typeface="Times New Roman" pitchFamily="18" charset="0"/>
              </a:rPr>
              <a:t>về</a:t>
            </a:r>
            <a:endParaRPr lang="en-US" sz="1350" b="1" dirty="0">
              <a:solidFill>
                <a:prstClr val="white"/>
              </a:solidFill>
              <a:latin typeface="Times New Roman" pitchFamily="18" charset="0"/>
              <a:cs typeface="Times New Roman" pitchFamily="18" charset="0"/>
            </a:endParaRPr>
          </a:p>
        </p:txBody>
      </p:sp>
      <p:sp>
        <p:nvSpPr>
          <p:cNvPr id="2" name="Rectangle 1"/>
          <p:cNvSpPr/>
          <p:nvPr/>
        </p:nvSpPr>
        <p:spPr>
          <a:xfrm>
            <a:off x="2863549" y="1835710"/>
            <a:ext cx="3725699" cy="1200329"/>
          </a:xfrm>
          <a:prstGeom prst="rect">
            <a:avLst/>
          </a:prstGeom>
        </p:spPr>
        <p:txBody>
          <a:bodyPr wrap="none">
            <a:spAutoFit/>
          </a:bodyPr>
          <a:lstStyle/>
          <a:p>
            <a:pPr algn="ctr">
              <a:buClr>
                <a:srgbClr val="000000"/>
              </a:buClr>
              <a:buFont typeface="Arial"/>
              <a:buNone/>
            </a:pPr>
            <a:r>
              <a:rPr lang="en-US" sz="4000" kern="0" dirty="0">
                <a:solidFill>
                  <a:schemeClr val="bg1"/>
                </a:solidFill>
                <a:latin typeface="Arial-SGK-TV" pitchFamily="2" charset="0"/>
                <a:cs typeface="Arial-SGK-TV" pitchFamily="2" charset="0"/>
                <a:sym typeface="Arial"/>
              </a:rPr>
              <a:t>     </a:t>
            </a:r>
            <a:r>
              <a:rPr lang="en-US" sz="3200" kern="0" dirty="0" err="1">
                <a:solidFill>
                  <a:schemeClr val="bg1"/>
                </a:solidFill>
                <a:latin typeface="Arial-SGK-TV" pitchFamily="2" charset="0"/>
                <a:cs typeface="Arial-SGK-TV" pitchFamily="2" charset="0"/>
                <a:sym typeface="Arial"/>
              </a:rPr>
              <a:t>Tìm</a:t>
            </a:r>
            <a:r>
              <a:rPr lang="en-US" sz="3200" kern="0" dirty="0">
                <a:solidFill>
                  <a:schemeClr val="bg1"/>
                </a:solidFill>
                <a:latin typeface="Arial-SGK-TV" pitchFamily="2" charset="0"/>
                <a:cs typeface="Arial-SGK-TV" pitchFamily="2" charset="0"/>
                <a:sym typeface="Arial"/>
              </a:rPr>
              <a:t> </a:t>
            </a:r>
            <a:r>
              <a:rPr lang="en-US" sz="3200" kern="0" dirty="0" err="1">
                <a:solidFill>
                  <a:schemeClr val="bg1"/>
                </a:solidFill>
                <a:latin typeface="Arial-SGK-TV" pitchFamily="2" charset="0"/>
                <a:cs typeface="Arial-SGK-TV" pitchFamily="2" charset="0"/>
                <a:sym typeface="Arial"/>
              </a:rPr>
              <a:t>từ</a:t>
            </a:r>
            <a:r>
              <a:rPr lang="en-US" sz="3200" kern="0" dirty="0">
                <a:solidFill>
                  <a:schemeClr val="bg1"/>
                </a:solidFill>
                <a:latin typeface="Arial-SGK-TV" pitchFamily="2" charset="0"/>
                <a:cs typeface="Arial-SGK-TV" pitchFamily="2" charset="0"/>
                <a:sym typeface="Arial"/>
              </a:rPr>
              <a:t> </a:t>
            </a:r>
            <a:r>
              <a:rPr lang="en-US" sz="3200" kern="0" dirty="0" err="1">
                <a:solidFill>
                  <a:schemeClr val="bg1"/>
                </a:solidFill>
                <a:latin typeface="Arial-SGK-TV" pitchFamily="2" charset="0"/>
                <a:cs typeface="Arial-SGK-TV" pitchFamily="2" charset="0"/>
                <a:sym typeface="Arial"/>
              </a:rPr>
              <a:t>có</a:t>
            </a:r>
            <a:r>
              <a:rPr lang="en-US" sz="3200" kern="0" dirty="0">
                <a:solidFill>
                  <a:schemeClr val="bg1"/>
                </a:solidFill>
                <a:latin typeface="Arial-SGK-TV" pitchFamily="2" charset="0"/>
                <a:cs typeface="Arial-SGK-TV" pitchFamily="2" charset="0"/>
                <a:sym typeface="Arial"/>
              </a:rPr>
              <a:t> </a:t>
            </a:r>
            <a:r>
              <a:rPr lang="en-US" sz="3200" kern="0" dirty="0" err="1">
                <a:solidFill>
                  <a:schemeClr val="bg1"/>
                </a:solidFill>
                <a:latin typeface="Arial-SGK-TV" pitchFamily="2" charset="0"/>
                <a:cs typeface="Arial-SGK-TV" pitchFamily="2" charset="0"/>
                <a:sym typeface="Arial"/>
              </a:rPr>
              <a:t>tiếng</a:t>
            </a:r>
            <a:r>
              <a:rPr lang="en-US" sz="3200" kern="0" dirty="0">
                <a:solidFill>
                  <a:schemeClr val="bg1"/>
                </a:solidFill>
                <a:latin typeface="Arial-SGK-TV" pitchFamily="2" charset="0"/>
                <a:cs typeface="Arial-SGK-TV" pitchFamily="2" charset="0"/>
                <a:sym typeface="Arial"/>
              </a:rPr>
              <a:t> </a:t>
            </a:r>
          </a:p>
          <a:p>
            <a:pPr algn="ctr">
              <a:buClr>
                <a:srgbClr val="000000"/>
              </a:buClr>
              <a:buFont typeface="Arial"/>
              <a:buNone/>
            </a:pPr>
            <a:r>
              <a:rPr lang="en-US" sz="3200" kern="0" dirty="0" err="1">
                <a:solidFill>
                  <a:schemeClr val="bg1"/>
                </a:solidFill>
                <a:latin typeface="Arial-SGK-TV" pitchFamily="2" charset="0"/>
                <a:cs typeface="Arial-SGK-TV" pitchFamily="2" charset="0"/>
                <a:sym typeface="Arial"/>
              </a:rPr>
              <a:t>chứa</a:t>
            </a:r>
            <a:r>
              <a:rPr lang="en-US" sz="3200" kern="0" dirty="0">
                <a:solidFill>
                  <a:schemeClr val="bg1"/>
                </a:solidFill>
                <a:latin typeface="Arial-SGK-TV" pitchFamily="2" charset="0"/>
                <a:cs typeface="Arial-SGK-TV" pitchFamily="2" charset="0"/>
                <a:sym typeface="Arial"/>
              </a:rPr>
              <a:t> </a:t>
            </a:r>
            <a:r>
              <a:rPr lang="en-US" sz="3200" kern="0" dirty="0" err="1">
                <a:solidFill>
                  <a:schemeClr val="bg1"/>
                </a:solidFill>
                <a:latin typeface="Arial-SGK-TV" pitchFamily="2" charset="0"/>
                <a:cs typeface="Arial-SGK-TV" pitchFamily="2" charset="0"/>
                <a:sym typeface="Arial"/>
              </a:rPr>
              <a:t>vần</a:t>
            </a:r>
            <a:r>
              <a:rPr lang="en-US" sz="3200" kern="0" dirty="0">
                <a:solidFill>
                  <a:schemeClr val="bg1"/>
                </a:solidFill>
                <a:latin typeface="Arial-SGK-TV" pitchFamily="2" charset="0"/>
                <a:cs typeface="Arial-SGK-TV" pitchFamily="2" charset="0"/>
                <a:sym typeface="Arial"/>
              </a:rPr>
              <a:t> </a:t>
            </a:r>
            <a:r>
              <a:rPr lang="en-US" sz="3200" kern="0" dirty="0" err="1">
                <a:solidFill>
                  <a:srgbClr val="FF0000"/>
                </a:solidFill>
                <a:latin typeface="Arial-SGK-TV" pitchFamily="2" charset="0"/>
                <a:cs typeface="Arial-SGK-TV" pitchFamily="2" charset="0"/>
                <a:sym typeface="Arial"/>
              </a:rPr>
              <a:t>oong</a:t>
            </a:r>
            <a:endParaRPr lang="en-US" sz="4800" kern="0" dirty="0">
              <a:solidFill>
                <a:srgbClr val="FF0000"/>
              </a:solidFill>
              <a:latin typeface="Arial-SGK-TV" pitchFamily="2" charset="0"/>
              <a:cs typeface="Arial-SGK-TV" pitchFamily="2" charset="0"/>
              <a:sym typeface="Arial"/>
            </a:endParaRPr>
          </a:p>
        </p:txBody>
      </p:sp>
    </p:spTree>
    <p:extLst>
      <p:ext uri="{BB962C8B-B14F-4D97-AF65-F5344CB8AC3E}">
        <p14:creationId xmlns:p14="http://schemas.microsoft.com/office/powerpoint/2010/main" val="23809762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val 15"/>
          <p:cNvSpPr/>
          <p:nvPr/>
        </p:nvSpPr>
        <p:spPr>
          <a:xfrm>
            <a:off x="243417" y="246742"/>
            <a:ext cx="609600" cy="6096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Arial Rounded MT Bold" pitchFamily="34" charset="0"/>
                <a:cs typeface="Times New Roman" pitchFamily="18" charset="0"/>
              </a:rPr>
              <a:t>5</a:t>
            </a:r>
          </a:p>
        </p:txBody>
      </p:sp>
      <p:sp>
        <p:nvSpPr>
          <p:cNvPr id="17" name="TextBox 16"/>
          <p:cNvSpPr txBox="1"/>
          <p:nvPr/>
        </p:nvSpPr>
        <p:spPr>
          <a:xfrm>
            <a:off x="853017" y="433697"/>
            <a:ext cx="8496300" cy="461653"/>
          </a:xfrm>
          <a:prstGeom prst="rect">
            <a:avLst/>
          </a:prstGeom>
          <a:noFill/>
        </p:spPr>
        <p:txBody>
          <a:bodyPr wrap="square" lIns="91428" tIns="45714" rIns="91428" bIns="45714" rtlCol="0">
            <a:spAutoFit/>
          </a:bodyPr>
          <a:lstStyle/>
          <a:p>
            <a:pPr algn="just"/>
            <a:r>
              <a:rPr lang="en-US" sz="2400" b="1" dirty="0" err="1">
                <a:latin typeface="Arial-Rounded" pitchFamily="34" charset="0"/>
                <a:ea typeface="Arial-Rounded" pitchFamily="34" charset="0"/>
                <a:cs typeface="Arial-Rounded" pitchFamily="34" charset="0"/>
              </a:rPr>
              <a:t>Chọn</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từ</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ngữ</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để</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hoàn</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thiện</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câu</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và</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viết</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câu</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vào</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vở</a:t>
            </a:r>
            <a:endParaRPr lang="en-US" sz="2400" b="1" dirty="0">
              <a:latin typeface="Arial-Rounded" pitchFamily="34" charset="0"/>
              <a:ea typeface="Arial-Rounded" pitchFamily="34" charset="0"/>
              <a:cs typeface="Arial-Rounded" pitchFamily="34" charset="0"/>
            </a:endParaRPr>
          </a:p>
        </p:txBody>
      </p:sp>
      <p:sp>
        <p:nvSpPr>
          <p:cNvPr id="7" name="TextBox 6"/>
          <p:cNvSpPr txBox="1"/>
          <p:nvPr/>
        </p:nvSpPr>
        <p:spPr>
          <a:xfrm>
            <a:off x="922860" y="1082787"/>
            <a:ext cx="7488382" cy="584763"/>
          </a:xfrm>
          <a:prstGeom prst="rect">
            <a:avLst/>
          </a:prstGeom>
          <a:solidFill>
            <a:srgbClr val="F6BB00"/>
          </a:solidFill>
        </p:spPr>
        <p:txBody>
          <a:bodyPr wrap="square" lIns="91428" tIns="45714" rIns="91428" bIns="45714" rtlCol="0">
            <a:spAutoFit/>
          </a:bodyPr>
          <a:lstStyle/>
          <a:p>
            <a:pPr algn="just"/>
            <a:endParaRPr lang="en-US" sz="3200" b="1">
              <a:latin typeface="Arial-Rounded" pitchFamily="34" charset="0"/>
              <a:ea typeface="Arial-Rounded" pitchFamily="34" charset="0"/>
              <a:cs typeface="Arial-Rounded" pitchFamily="34" charset="0"/>
            </a:endParaRPr>
          </a:p>
        </p:txBody>
      </p:sp>
      <p:sp>
        <p:nvSpPr>
          <p:cNvPr id="11" name="TextBox 10"/>
          <p:cNvSpPr txBox="1"/>
          <p:nvPr/>
        </p:nvSpPr>
        <p:spPr>
          <a:xfrm>
            <a:off x="0" y="1986987"/>
            <a:ext cx="9163685" cy="523208"/>
          </a:xfrm>
          <a:prstGeom prst="rect">
            <a:avLst/>
          </a:prstGeom>
          <a:noFill/>
        </p:spPr>
        <p:txBody>
          <a:bodyPr wrap="square" lIns="91428" tIns="45714" rIns="91428" bIns="45714" rtlCol="0">
            <a:spAutoFit/>
          </a:bodyPr>
          <a:lstStyle/>
          <a:p>
            <a:pPr algn="just"/>
            <a:r>
              <a:rPr lang="en-US" sz="2800" b="1" dirty="0" err="1">
                <a:latin typeface="Arial-Rounded" pitchFamily="34" charset="0"/>
                <a:ea typeface="Arial-Rounded" pitchFamily="34" charset="0"/>
                <a:cs typeface="Arial-Rounded" pitchFamily="34" charset="0"/>
              </a:rPr>
              <a:t>Buổi</a:t>
            </a:r>
            <a:r>
              <a:rPr lang="en-US" sz="2800" b="1" dirty="0">
                <a:latin typeface="Arial-Rounded" pitchFamily="34" charset="0"/>
                <a:ea typeface="Arial-Rounded" pitchFamily="34" charset="0"/>
                <a:cs typeface="Arial-Rounded" pitchFamily="34" charset="0"/>
              </a:rPr>
              <a:t> </a:t>
            </a:r>
            <a:r>
              <a:rPr lang="en-US" sz="2800" b="1" dirty="0" err="1">
                <a:latin typeface="Arial-Rounded" pitchFamily="34" charset="0"/>
                <a:ea typeface="Arial-Rounded" pitchFamily="34" charset="0"/>
                <a:cs typeface="Arial-Rounded" pitchFamily="34" charset="0"/>
              </a:rPr>
              <a:t>tối</a:t>
            </a:r>
            <a:r>
              <a:rPr lang="en-US" sz="2800" b="1" dirty="0">
                <a:latin typeface="Arial-Rounded" pitchFamily="34" charset="0"/>
                <a:ea typeface="Arial-Rounded" pitchFamily="34" charset="0"/>
                <a:cs typeface="Arial-Rounded" pitchFamily="34" charset="0"/>
              </a:rPr>
              <a:t>, </a:t>
            </a:r>
            <a:r>
              <a:rPr lang="en-US" sz="2800" b="1" dirty="0" err="1">
                <a:latin typeface="Arial-Rounded" pitchFamily="34" charset="0"/>
                <a:ea typeface="Arial-Rounded" pitchFamily="34" charset="0"/>
                <a:cs typeface="Arial-Rounded" pitchFamily="34" charset="0"/>
              </a:rPr>
              <a:t>gia</a:t>
            </a:r>
            <a:r>
              <a:rPr lang="en-US" sz="2800" b="1" dirty="0">
                <a:latin typeface="Arial-Rounded" pitchFamily="34" charset="0"/>
                <a:ea typeface="Arial-Rounded" pitchFamily="34" charset="0"/>
                <a:cs typeface="Arial-Rounded" pitchFamily="34" charset="0"/>
              </a:rPr>
              <a:t> </a:t>
            </a:r>
            <a:r>
              <a:rPr lang="en-US" sz="2800" b="1" dirty="0" err="1">
                <a:latin typeface="Arial-Rounded" pitchFamily="34" charset="0"/>
                <a:ea typeface="Arial-Rounded" pitchFamily="34" charset="0"/>
                <a:cs typeface="Arial-Rounded" pitchFamily="34" charset="0"/>
              </a:rPr>
              <a:t>đình</a:t>
            </a:r>
            <a:r>
              <a:rPr lang="en-US" sz="2800" b="1" dirty="0">
                <a:latin typeface="Arial-Rounded" pitchFamily="34" charset="0"/>
                <a:ea typeface="Arial-Rounded" pitchFamily="34" charset="0"/>
                <a:cs typeface="Arial-Rounded" pitchFamily="34" charset="0"/>
              </a:rPr>
              <a:t> </a:t>
            </a:r>
            <a:r>
              <a:rPr lang="en-US" sz="2800" b="1" dirty="0" err="1">
                <a:latin typeface="Arial-Rounded" pitchFamily="34" charset="0"/>
                <a:ea typeface="Arial-Rounded" pitchFamily="34" charset="0"/>
                <a:cs typeface="Arial-Rounded" pitchFamily="34" charset="0"/>
              </a:rPr>
              <a:t>em</a:t>
            </a:r>
            <a:r>
              <a:rPr lang="en-US" sz="2800" b="1" dirty="0">
                <a:latin typeface="Arial-Rounded" pitchFamily="34" charset="0"/>
                <a:ea typeface="Arial-Rounded" pitchFamily="34" charset="0"/>
                <a:cs typeface="Arial-Rounded" pitchFamily="34" charset="0"/>
              </a:rPr>
              <a:t> </a:t>
            </a:r>
            <a:r>
              <a:rPr lang="en-US" sz="2800" b="1" dirty="0" err="1">
                <a:latin typeface="Arial-Rounded" pitchFamily="34" charset="0"/>
                <a:ea typeface="Arial-Rounded" pitchFamily="34" charset="0"/>
                <a:cs typeface="Arial-Rounded" pitchFamily="34" charset="0"/>
              </a:rPr>
              <a:t>thường</a:t>
            </a:r>
            <a:r>
              <a:rPr lang="en-US" sz="2800" b="1" dirty="0">
                <a:latin typeface="Arial-Rounded" pitchFamily="34" charset="0"/>
                <a:ea typeface="Arial-Rounded" pitchFamily="34" charset="0"/>
                <a:cs typeface="Arial-Rounded" pitchFamily="34" charset="0"/>
              </a:rPr>
              <a:t>  (……….…..)  </a:t>
            </a:r>
            <a:r>
              <a:rPr lang="en-US" sz="2800" b="1" dirty="0" err="1">
                <a:latin typeface="Arial-Rounded" pitchFamily="34" charset="0"/>
                <a:ea typeface="Arial-Rounded" pitchFamily="34" charset="0"/>
                <a:cs typeface="Arial-Rounded" pitchFamily="34" charset="0"/>
              </a:rPr>
              <a:t>bên</a:t>
            </a:r>
            <a:r>
              <a:rPr lang="en-US" sz="2800" b="1" dirty="0">
                <a:latin typeface="Arial-Rounded" pitchFamily="34" charset="0"/>
                <a:ea typeface="Arial-Rounded" pitchFamily="34" charset="0"/>
                <a:cs typeface="Arial-Rounded" pitchFamily="34" charset="0"/>
              </a:rPr>
              <a:t> </a:t>
            </a:r>
            <a:r>
              <a:rPr lang="en-US" sz="2800" b="1" dirty="0" err="1">
                <a:latin typeface="Arial-Rounded" pitchFamily="34" charset="0"/>
                <a:ea typeface="Arial-Rounded" pitchFamily="34" charset="0"/>
                <a:cs typeface="Arial-Rounded" pitchFamily="34" charset="0"/>
              </a:rPr>
              <a:t>nhau</a:t>
            </a:r>
            <a:r>
              <a:rPr lang="en-US" sz="2800" b="1" dirty="0">
                <a:latin typeface="Arial-Rounded" pitchFamily="34" charset="0"/>
                <a:ea typeface="Arial-Rounded" pitchFamily="34" charset="0"/>
                <a:cs typeface="Arial-Rounded" pitchFamily="34" charset="0"/>
              </a:rPr>
              <a:t>.</a:t>
            </a:r>
          </a:p>
        </p:txBody>
      </p:sp>
      <p:sp>
        <p:nvSpPr>
          <p:cNvPr id="12" name="TextBox 11"/>
          <p:cNvSpPr txBox="1"/>
          <p:nvPr/>
        </p:nvSpPr>
        <p:spPr>
          <a:xfrm>
            <a:off x="6264557" y="1082306"/>
            <a:ext cx="2112818" cy="523208"/>
          </a:xfrm>
          <a:prstGeom prst="rect">
            <a:avLst/>
          </a:prstGeom>
          <a:solidFill>
            <a:srgbClr val="F6BB00"/>
          </a:solidFill>
        </p:spPr>
        <p:txBody>
          <a:bodyPr wrap="square" lIns="91428" tIns="45714" rIns="91428" bIns="45714" rtlCol="0">
            <a:spAutoFit/>
          </a:bodyPr>
          <a:lstStyle/>
          <a:p>
            <a:pPr algn="ctr"/>
            <a:r>
              <a:rPr lang="en-US" sz="2800" b="1" dirty="0" err="1">
                <a:latin typeface="Arial-Rounded" pitchFamily="34" charset="0"/>
                <a:ea typeface="Arial-Rounded" pitchFamily="34" charset="0"/>
                <a:cs typeface="Arial-Rounded" pitchFamily="34" charset="0"/>
              </a:rPr>
              <a:t>gặp</a:t>
            </a:r>
            <a:endParaRPr lang="en-US" sz="2800" b="1" dirty="0">
              <a:latin typeface="Arial-Rounded" pitchFamily="34" charset="0"/>
              <a:ea typeface="Arial-Rounded" pitchFamily="34" charset="0"/>
              <a:cs typeface="Arial-Rounded" pitchFamily="34" charset="0"/>
            </a:endParaRPr>
          </a:p>
        </p:txBody>
      </p:sp>
      <p:sp>
        <p:nvSpPr>
          <p:cNvPr id="13" name="TextBox 12"/>
          <p:cNvSpPr txBox="1"/>
          <p:nvPr/>
        </p:nvSpPr>
        <p:spPr>
          <a:xfrm>
            <a:off x="986964" y="1082306"/>
            <a:ext cx="2112818" cy="523208"/>
          </a:xfrm>
          <a:prstGeom prst="rect">
            <a:avLst/>
          </a:prstGeom>
          <a:solidFill>
            <a:srgbClr val="F6BB00"/>
          </a:solidFill>
        </p:spPr>
        <p:txBody>
          <a:bodyPr wrap="square" lIns="91428" tIns="45714" rIns="91428" bIns="45714" rtlCol="0">
            <a:spAutoFit/>
          </a:bodyPr>
          <a:lstStyle/>
          <a:p>
            <a:pPr algn="just"/>
            <a:r>
              <a:rPr lang="en-US" sz="2800" b="1" dirty="0" err="1">
                <a:latin typeface="Arial-Rounded" pitchFamily="34" charset="0"/>
                <a:ea typeface="Arial-Rounded" pitchFamily="34" charset="0"/>
                <a:cs typeface="Arial-Rounded" pitchFamily="34" charset="0"/>
              </a:rPr>
              <a:t>liên</a:t>
            </a:r>
            <a:r>
              <a:rPr lang="en-US" sz="2800" b="1" dirty="0">
                <a:latin typeface="Arial-Rounded" pitchFamily="34" charset="0"/>
                <a:ea typeface="Arial-Rounded" pitchFamily="34" charset="0"/>
                <a:cs typeface="Arial-Rounded" pitchFamily="34" charset="0"/>
              </a:rPr>
              <a:t> </a:t>
            </a:r>
            <a:r>
              <a:rPr lang="en-US" sz="2800" b="1" dirty="0" err="1">
                <a:latin typeface="Arial-Rounded" pitchFamily="34" charset="0"/>
                <a:ea typeface="Arial-Rounded" pitchFamily="34" charset="0"/>
                <a:cs typeface="Arial-Rounded" pitchFamily="34" charset="0"/>
              </a:rPr>
              <a:t>hoan</a:t>
            </a:r>
            <a:endParaRPr lang="en-US" sz="2800" b="1" dirty="0">
              <a:latin typeface="Arial-Rounded" pitchFamily="34" charset="0"/>
              <a:ea typeface="Arial-Rounded" pitchFamily="34" charset="0"/>
              <a:cs typeface="Arial-Rounded" pitchFamily="34" charset="0"/>
            </a:endParaRPr>
          </a:p>
        </p:txBody>
      </p:sp>
      <p:sp>
        <p:nvSpPr>
          <p:cNvPr id="10" name="TextBox 9"/>
          <p:cNvSpPr txBox="1"/>
          <p:nvPr/>
        </p:nvSpPr>
        <p:spPr>
          <a:xfrm>
            <a:off x="3622033" y="1082305"/>
            <a:ext cx="2112818" cy="523208"/>
          </a:xfrm>
          <a:prstGeom prst="rect">
            <a:avLst/>
          </a:prstGeom>
          <a:solidFill>
            <a:srgbClr val="F6BB00"/>
          </a:solidFill>
          <a:ln>
            <a:noFill/>
          </a:ln>
        </p:spPr>
        <p:txBody>
          <a:bodyPr wrap="square" lIns="91428" tIns="45714" rIns="91428" bIns="45714" rtlCol="0">
            <a:spAutoFit/>
          </a:bodyPr>
          <a:lstStyle/>
          <a:p>
            <a:pPr algn="ctr"/>
            <a:r>
              <a:rPr lang="en-US" sz="2800" b="1" dirty="0" err="1">
                <a:latin typeface="Arial-Rounded" pitchFamily="34" charset="0"/>
                <a:ea typeface="Arial-Rounded" pitchFamily="34" charset="0"/>
                <a:cs typeface="Arial-Rounded" pitchFamily="34" charset="0"/>
              </a:rPr>
              <a:t>quây</a:t>
            </a:r>
            <a:r>
              <a:rPr lang="en-US" sz="2800" b="1" dirty="0">
                <a:latin typeface="Arial-Rounded" pitchFamily="34" charset="0"/>
                <a:ea typeface="Arial-Rounded" pitchFamily="34" charset="0"/>
                <a:cs typeface="Arial-Rounded" pitchFamily="34" charset="0"/>
              </a:rPr>
              <a:t>  </a:t>
            </a:r>
            <a:r>
              <a:rPr lang="en-US" sz="2800" b="1" dirty="0" err="1">
                <a:latin typeface="Arial-Rounded" pitchFamily="34" charset="0"/>
                <a:ea typeface="Arial-Rounded" pitchFamily="34" charset="0"/>
                <a:cs typeface="Arial-Rounded" pitchFamily="34" charset="0"/>
              </a:rPr>
              <a:t>quần</a:t>
            </a:r>
            <a:endParaRPr lang="en-US" sz="2800" b="1" dirty="0">
              <a:latin typeface="Arial-Rounded" pitchFamily="34" charset="0"/>
              <a:ea typeface="Arial-Rounded" pitchFamily="34" charset="0"/>
              <a:cs typeface="Arial-Rounded" pitchFamily="34" charset="0"/>
            </a:endParaRPr>
          </a:p>
        </p:txBody>
      </p:sp>
      <p:pic>
        <p:nvPicPr>
          <p:cNvPr id="1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7751" y="2870688"/>
            <a:ext cx="8724900" cy="2271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ectangle 14"/>
          <p:cNvSpPr/>
          <p:nvPr/>
        </p:nvSpPr>
        <p:spPr>
          <a:xfrm>
            <a:off x="218017" y="3363899"/>
            <a:ext cx="9067800" cy="630942"/>
          </a:xfrm>
          <a:prstGeom prst="rect">
            <a:avLst/>
          </a:prstGeom>
        </p:spPr>
        <p:txBody>
          <a:bodyPr wrap="square">
            <a:spAutoFit/>
          </a:bodyPr>
          <a:lstStyle/>
          <a:p>
            <a:pPr algn="just"/>
            <a:r>
              <a:rPr lang="vi-VN" sz="3500" b="1" dirty="0">
                <a:solidFill>
                  <a:srgbClr val="7030A0"/>
                </a:solidFill>
                <a:latin typeface="HP001 4 hàng" pitchFamily="34" charset="0"/>
              </a:rPr>
              <a:t>  </a:t>
            </a:r>
            <a:r>
              <a:rPr lang="vi-VN" sz="3500" b="1" dirty="0" err="1">
                <a:solidFill>
                  <a:srgbClr val="7030A0"/>
                </a:solidFill>
                <a:latin typeface="HP001 4 hàng" pitchFamily="34" charset="0"/>
              </a:rPr>
              <a:t>BuĔ</a:t>
            </a:r>
            <a:r>
              <a:rPr lang="vi-VN" sz="3500" b="1" dirty="0">
                <a:solidFill>
                  <a:srgbClr val="7030A0"/>
                </a:solidFill>
                <a:latin typeface="HP001 4 hàng" pitchFamily="34" charset="0"/>
              </a:rPr>
              <a:t> ǇĒ, gia </a:t>
            </a:r>
            <a:r>
              <a:rPr lang="vi-VN" sz="3500" b="1" dirty="0" err="1">
                <a:solidFill>
                  <a:srgbClr val="7030A0"/>
                </a:solidFill>
                <a:latin typeface="HP001 4 hàng" pitchFamily="34" charset="0"/>
              </a:rPr>
              <a:t>đìζ</a:t>
            </a:r>
            <a:r>
              <a:rPr lang="vi-VN" sz="3500" b="1" dirty="0">
                <a:solidFill>
                  <a:srgbClr val="7030A0"/>
                </a:solidFill>
                <a:latin typeface="HP001 4 hàng" pitchFamily="34" charset="0"/>
              </a:rPr>
              <a:t> em </a:t>
            </a:r>
            <a:r>
              <a:rPr lang="vi-VN" sz="3500" b="1" dirty="0" err="1">
                <a:solidFill>
                  <a:srgbClr val="7030A0"/>
                </a:solidFill>
                <a:latin typeface="HP001 4 hàng" pitchFamily="34" charset="0"/>
              </a:rPr>
              <a:t>κưŊg</a:t>
            </a:r>
            <a:r>
              <a:rPr lang="vi-VN" sz="3500" b="1" dirty="0">
                <a:solidFill>
                  <a:srgbClr val="7030A0"/>
                </a:solidFill>
                <a:latin typeface="HP001 4 hàng" pitchFamily="34" charset="0"/>
              </a:rPr>
              <a:t> </a:t>
            </a:r>
            <a:r>
              <a:rPr lang="vi-VN" sz="3500" b="1" dirty="0" err="1">
                <a:solidFill>
                  <a:srgbClr val="7030A0"/>
                </a:solidFill>
                <a:latin typeface="HP001 4 hàng" pitchFamily="34" charset="0"/>
              </a:rPr>
              <a:t>Ǖίây</a:t>
            </a:r>
            <a:r>
              <a:rPr lang="vi-VN" sz="3500" b="1" dirty="0">
                <a:solidFill>
                  <a:srgbClr val="7030A0"/>
                </a:solidFill>
                <a:latin typeface="HP001 4 hàng" pitchFamily="34" charset="0"/>
              </a:rPr>
              <a:t> </a:t>
            </a:r>
            <a:r>
              <a:rPr lang="vi-VN" sz="3500" b="1" dirty="0" err="1">
                <a:solidFill>
                  <a:srgbClr val="7030A0"/>
                </a:solidFill>
                <a:latin typeface="HP001 4 hàng" pitchFamily="34" charset="0"/>
              </a:rPr>
              <a:t>Ǖίần</a:t>
            </a:r>
            <a:endParaRPr lang="en-US" sz="3500" b="1" dirty="0">
              <a:solidFill>
                <a:srgbClr val="7030A0"/>
              </a:solidFill>
              <a:latin typeface="HP001 4 hàng" pitchFamily="34" charset="0"/>
            </a:endParaRPr>
          </a:p>
        </p:txBody>
      </p:sp>
      <p:sp>
        <p:nvSpPr>
          <p:cNvPr id="18" name="Rectangle 17"/>
          <p:cNvSpPr/>
          <p:nvPr/>
        </p:nvSpPr>
        <p:spPr>
          <a:xfrm>
            <a:off x="38100" y="4060713"/>
            <a:ext cx="9067800" cy="646331"/>
          </a:xfrm>
          <a:prstGeom prst="rect">
            <a:avLst/>
          </a:prstGeom>
        </p:spPr>
        <p:txBody>
          <a:bodyPr wrap="square">
            <a:spAutoFit/>
          </a:bodyPr>
          <a:lstStyle/>
          <a:p>
            <a:pPr algn="just"/>
            <a:r>
              <a:rPr lang="vi-VN" sz="3500" b="1" dirty="0" err="1">
                <a:solidFill>
                  <a:srgbClr val="7030A0"/>
                </a:solidFill>
                <a:latin typeface="HP001 4 hàng" pitchFamily="34" charset="0"/>
              </a:rPr>
              <a:t>χĹn</a:t>
            </a:r>
            <a:r>
              <a:rPr lang="vi-VN" sz="3500" b="1" dirty="0">
                <a:solidFill>
                  <a:srgbClr val="7030A0"/>
                </a:solidFill>
                <a:latin typeface="HP001 4 hàng" pitchFamily="34" charset="0"/>
              </a:rPr>
              <a:t> </a:t>
            </a:r>
            <a:r>
              <a:rPr lang="vi-VN" sz="3500" b="1" dirty="0" err="1">
                <a:solidFill>
                  <a:srgbClr val="7030A0"/>
                </a:solidFill>
                <a:latin typeface="HP001 4 hàng" pitchFamily="34" charset="0"/>
              </a:rPr>
              <a:t>ηau</a:t>
            </a:r>
            <a:r>
              <a:rPr lang="en-US" sz="3500" b="1" dirty="0">
                <a:solidFill>
                  <a:srgbClr val="7030A0"/>
                </a:solidFill>
                <a:latin typeface="HP001 4 hàng" pitchFamily="34" charset="0"/>
              </a:rPr>
              <a:t>.</a:t>
            </a:r>
          </a:p>
        </p:txBody>
      </p:sp>
    </p:spTree>
    <p:extLst>
      <p:ext uri="{BB962C8B-B14F-4D97-AF65-F5344CB8AC3E}">
        <p14:creationId xmlns:p14="http://schemas.microsoft.com/office/powerpoint/2010/main" val="4199245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4" restart="whenNotActive" fill="hold" evtFilter="cancelBubble" nodeType="interactiveSeq">
                <p:stCondLst>
                  <p:cond evt="onClick" delay="0">
                    <p:tgtEl>
                      <p:spTgt spid="13"/>
                    </p:tgtEl>
                  </p:cond>
                </p:stCondLst>
                <p:endSync evt="end" delay="0">
                  <p:rtn val="all"/>
                </p:endSync>
                <p:childTnLst>
                  <p:par>
                    <p:cTn id="15" fill="hold">
                      <p:stCondLst>
                        <p:cond delay="0"/>
                      </p:stCondLst>
                      <p:childTnLst>
                        <p:par>
                          <p:cTn id="16" fill="hold">
                            <p:stCondLst>
                              <p:cond delay="0"/>
                            </p:stCondLst>
                            <p:childTnLst>
                              <p:par>
                                <p:cTn id="17" presetID="32" presetClass="emph" presetSubtype="0" fill="hold" grpId="0" nodeType="clickEffect">
                                  <p:stCondLst>
                                    <p:cond delay="0"/>
                                  </p:stCondLst>
                                  <p:childTnLst>
                                    <p:animRot by="120000">
                                      <p:cBhvr>
                                        <p:cTn id="18" dur="100" fill="hold">
                                          <p:stCondLst>
                                            <p:cond delay="0"/>
                                          </p:stCondLst>
                                        </p:cTn>
                                        <p:tgtEl>
                                          <p:spTgt spid="13"/>
                                        </p:tgtEl>
                                        <p:attrNameLst>
                                          <p:attrName>r</p:attrName>
                                        </p:attrNameLst>
                                      </p:cBhvr>
                                    </p:animRot>
                                    <p:animRot by="-240000">
                                      <p:cBhvr>
                                        <p:cTn id="19" dur="200" fill="hold">
                                          <p:stCondLst>
                                            <p:cond delay="200"/>
                                          </p:stCondLst>
                                        </p:cTn>
                                        <p:tgtEl>
                                          <p:spTgt spid="13"/>
                                        </p:tgtEl>
                                        <p:attrNameLst>
                                          <p:attrName>r</p:attrName>
                                        </p:attrNameLst>
                                      </p:cBhvr>
                                    </p:animRot>
                                    <p:animRot by="240000">
                                      <p:cBhvr>
                                        <p:cTn id="20" dur="200" fill="hold">
                                          <p:stCondLst>
                                            <p:cond delay="400"/>
                                          </p:stCondLst>
                                        </p:cTn>
                                        <p:tgtEl>
                                          <p:spTgt spid="13"/>
                                        </p:tgtEl>
                                        <p:attrNameLst>
                                          <p:attrName>r</p:attrName>
                                        </p:attrNameLst>
                                      </p:cBhvr>
                                    </p:animRot>
                                    <p:animRot by="-240000">
                                      <p:cBhvr>
                                        <p:cTn id="21" dur="200" fill="hold">
                                          <p:stCondLst>
                                            <p:cond delay="600"/>
                                          </p:stCondLst>
                                        </p:cTn>
                                        <p:tgtEl>
                                          <p:spTgt spid="13"/>
                                        </p:tgtEl>
                                        <p:attrNameLst>
                                          <p:attrName>r</p:attrName>
                                        </p:attrNameLst>
                                      </p:cBhvr>
                                    </p:animRot>
                                    <p:animRot by="120000">
                                      <p:cBhvr>
                                        <p:cTn id="22" dur="200" fill="hold">
                                          <p:stCondLst>
                                            <p:cond delay="800"/>
                                          </p:stCondLst>
                                        </p:cTn>
                                        <p:tgtEl>
                                          <p:spTgt spid="13"/>
                                        </p:tgtEl>
                                        <p:attrNameLst>
                                          <p:attrName>r</p:attrName>
                                        </p:attrNameLst>
                                      </p:cBhvr>
                                    </p:animRot>
                                  </p:childTnLst>
                                  <p:subTnLst>
                                    <p:audio>
                                      <p:cMediaNode>
                                        <p:cTn display="0" masterRel="sameClick">
                                          <p:stCondLst>
                                            <p:cond evt="begin" delay="0">
                                              <p:tn val="17"/>
                                            </p:cond>
                                          </p:stCondLst>
                                          <p:endCondLst>
                                            <p:cond evt="onStopAudio" delay="0">
                                              <p:tgtEl>
                                                <p:sldTgt/>
                                              </p:tgtEl>
                                            </p:cond>
                                          </p:endCondLst>
                                        </p:cTn>
                                        <p:tgtEl>
                                          <p:sndTgt r:embed="rId3" name="hammer.wav"/>
                                        </p:tgtEl>
                                      </p:cMediaNode>
                                    </p:audio>
                                  </p:subTnLst>
                                </p:cTn>
                              </p:par>
                            </p:childTnLst>
                          </p:cTn>
                        </p:par>
                      </p:childTnLst>
                    </p:cTn>
                  </p:par>
                </p:childTnLst>
              </p:cTn>
              <p:nextCondLst>
                <p:cond evt="onClick" delay="0">
                  <p:tgtEl>
                    <p:spTgt spid="13"/>
                  </p:tgtEl>
                </p:cond>
              </p:nextCondLst>
            </p:seq>
            <p:seq concurrent="1" nextAc="seek">
              <p:cTn id="23" restart="whenNotActive" fill="hold" evtFilter="cancelBubble" nodeType="interactiveSeq">
                <p:stCondLst>
                  <p:cond evt="onClick" delay="0">
                    <p:tgtEl>
                      <p:spTgt spid="12"/>
                    </p:tgtEl>
                  </p:cond>
                </p:stCondLst>
                <p:endSync evt="end" delay="0">
                  <p:rtn val="all"/>
                </p:endSync>
                <p:childTnLst>
                  <p:par>
                    <p:cTn id="24" fill="hold">
                      <p:stCondLst>
                        <p:cond delay="0"/>
                      </p:stCondLst>
                      <p:childTnLst>
                        <p:par>
                          <p:cTn id="25" fill="hold">
                            <p:stCondLst>
                              <p:cond delay="0"/>
                            </p:stCondLst>
                            <p:childTnLst>
                              <p:par>
                                <p:cTn id="26" presetID="32" presetClass="emph" presetSubtype="0" fill="hold" grpId="0" nodeType="clickEffect">
                                  <p:stCondLst>
                                    <p:cond delay="0"/>
                                  </p:stCondLst>
                                  <p:childTnLst>
                                    <p:animRot by="120000">
                                      <p:cBhvr>
                                        <p:cTn id="27" dur="100" fill="hold">
                                          <p:stCondLst>
                                            <p:cond delay="0"/>
                                          </p:stCondLst>
                                        </p:cTn>
                                        <p:tgtEl>
                                          <p:spTgt spid="12"/>
                                        </p:tgtEl>
                                        <p:attrNameLst>
                                          <p:attrName>r</p:attrName>
                                        </p:attrNameLst>
                                      </p:cBhvr>
                                    </p:animRot>
                                    <p:animRot by="-240000">
                                      <p:cBhvr>
                                        <p:cTn id="28" dur="200" fill="hold">
                                          <p:stCondLst>
                                            <p:cond delay="200"/>
                                          </p:stCondLst>
                                        </p:cTn>
                                        <p:tgtEl>
                                          <p:spTgt spid="12"/>
                                        </p:tgtEl>
                                        <p:attrNameLst>
                                          <p:attrName>r</p:attrName>
                                        </p:attrNameLst>
                                      </p:cBhvr>
                                    </p:animRot>
                                    <p:animRot by="240000">
                                      <p:cBhvr>
                                        <p:cTn id="29" dur="200" fill="hold">
                                          <p:stCondLst>
                                            <p:cond delay="400"/>
                                          </p:stCondLst>
                                        </p:cTn>
                                        <p:tgtEl>
                                          <p:spTgt spid="12"/>
                                        </p:tgtEl>
                                        <p:attrNameLst>
                                          <p:attrName>r</p:attrName>
                                        </p:attrNameLst>
                                      </p:cBhvr>
                                    </p:animRot>
                                    <p:animRot by="-240000">
                                      <p:cBhvr>
                                        <p:cTn id="30" dur="200" fill="hold">
                                          <p:stCondLst>
                                            <p:cond delay="600"/>
                                          </p:stCondLst>
                                        </p:cTn>
                                        <p:tgtEl>
                                          <p:spTgt spid="12"/>
                                        </p:tgtEl>
                                        <p:attrNameLst>
                                          <p:attrName>r</p:attrName>
                                        </p:attrNameLst>
                                      </p:cBhvr>
                                    </p:animRot>
                                    <p:animRot by="120000">
                                      <p:cBhvr>
                                        <p:cTn id="31" dur="200" fill="hold">
                                          <p:stCondLst>
                                            <p:cond delay="800"/>
                                          </p:stCondLst>
                                        </p:cTn>
                                        <p:tgtEl>
                                          <p:spTgt spid="12"/>
                                        </p:tgtEl>
                                        <p:attrNameLst>
                                          <p:attrName>r</p:attrName>
                                        </p:attrNameLst>
                                      </p:cBhvr>
                                    </p:animRot>
                                  </p:childTnLst>
                                  <p:subTnLst>
                                    <p:audio>
                                      <p:cMediaNode>
                                        <p:cTn display="0" masterRel="sameClick">
                                          <p:stCondLst>
                                            <p:cond evt="begin" delay="0">
                                              <p:tn val="26"/>
                                            </p:cond>
                                          </p:stCondLst>
                                          <p:endCondLst>
                                            <p:cond evt="onStopAudio" delay="0">
                                              <p:tgtEl>
                                                <p:sldTgt/>
                                              </p:tgtEl>
                                            </p:cond>
                                          </p:endCondLst>
                                        </p:cTn>
                                        <p:tgtEl>
                                          <p:sndTgt r:embed="rId3" name="hammer.wav"/>
                                        </p:tgtEl>
                                      </p:cMediaNode>
                                    </p:audio>
                                  </p:subTnLst>
                                </p:cTn>
                              </p:par>
                            </p:childTnLst>
                          </p:cTn>
                        </p:par>
                      </p:childTnLst>
                    </p:cTn>
                  </p:par>
                </p:childTnLst>
              </p:cTn>
              <p:nextCondLst>
                <p:cond evt="onClick" delay="0">
                  <p:tgtEl>
                    <p:spTgt spid="12"/>
                  </p:tgtEl>
                </p:cond>
              </p:nextCondLst>
            </p:seq>
            <p:seq concurrent="1" nextAc="seek">
              <p:cTn id="32" restart="whenNotActive" fill="hold" evtFilter="cancelBubble" nodeType="interactiveSeq">
                <p:stCondLst>
                  <p:cond evt="onClick" delay="0">
                    <p:tgtEl>
                      <p:spTgt spid="10"/>
                    </p:tgtEl>
                  </p:cond>
                </p:stCondLst>
                <p:endSync evt="end" delay="0">
                  <p:rtn val="all"/>
                </p:endSync>
                <p:childTnLst>
                  <p:par>
                    <p:cTn id="33" fill="hold">
                      <p:stCondLst>
                        <p:cond delay="0"/>
                      </p:stCondLst>
                      <p:childTnLst>
                        <p:par>
                          <p:cTn id="34" fill="hold">
                            <p:stCondLst>
                              <p:cond delay="0"/>
                            </p:stCondLst>
                            <p:childTnLst>
                              <p:par>
                                <p:cTn id="35" presetID="42" presetClass="path" presetSubtype="0" accel="50000" decel="50000" fill="hold" grpId="0" nodeType="clickEffect">
                                  <p:stCondLst>
                                    <p:cond delay="0"/>
                                  </p:stCondLst>
                                  <p:childTnLst>
                                    <p:animMotion origin="layout" path="M -1.94444E-6 -0.01389 L 0.14931 0.16698 " pathEditMode="relative" rAng="0" ptsTypes="AA">
                                      <p:cBhvr>
                                        <p:cTn id="36" dur="2000" fill="hold"/>
                                        <p:tgtEl>
                                          <p:spTgt spid="10"/>
                                        </p:tgtEl>
                                        <p:attrNameLst>
                                          <p:attrName>ppt_x</p:attrName>
                                          <p:attrName>ppt_y</p:attrName>
                                        </p:attrNameLst>
                                      </p:cBhvr>
                                      <p:rCtr x="7465" y="9043"/>
                                    </p:animMotion>
                                  </p:childTnLst>
                                  <p:subTnLst>
                                    <p:audio>
                                      <p:cMediaNode>
                                        <p:cTn display="0" masterRel="sameClick">
                                          <p:stCondLst>
                                            <p:cond evt="begin" delay="0">
                                              <p:tn val="35"/>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10"/>
                  </p:tgtEl>
                </p:cond>
              </p:nextCondLst>
            </p:seq>
          </p:childTnLst>
        </p:cTn>
      </p:par>
    </p:tnLst>
    <p:bldLst>
      <p:bldP spid="12" grpId="0" animBg="1"/>
      <p:bldP spid="13" grpId="0" animBg="1"/>
      <p:bldP spid="10" grpId="0" animBg="1"/>
      <p:bldP spid="15" grpId="0"/>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17764" y="57150"/>
            <a:ext cx="609600" cy="6096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1"/>
                </a:solidFill>
                <a:latin typeface="Arial Rounded MT Bold" pitchFamily="34" charset="0"/>
                <a:cs typeface="Times New Roman" pitchFamily="18" charset="0"/>
              </a:rPr>
              <a:t>6</a:t>
            </a:r>
          </a:p>
        </p:txBody>
      </p:sp>
      <p:sp>
        <p:nvSpPr>
          <p:cNvPr id="3" name="TextBox 2"/>
          <p:cNvSpPr txBox="1"/>
          <p:nvPr/>
        </p:nvSpPr>
        <p:spPr>
          <a:xfrm>
            <a:off x="744682" y="144348"/>
            <a:ext cx="8094518" cy="954095"/>
          </a:xfrm>
          <a:prstGeom prst="rect">
            <a:avLst/>
          </a:prstGeom>
          <a:noFill/>
        </p:spPr>
        <p:txBody>
          <a:bodyPr wrap="square" lIns="91428" tIns="45714" rIns="91428" bIns="45714" rtlCol="0">
            <a:spAutoFit/>
          </a:bodyPr>
          <a:lstStyle/>
          <a:p>
            <a:pPr algn="just"/>
            <a:r>
              <a:rPr lang="en-US" sz="2800" b="1">
                <a:latin typeface="Arial-Rounded" pitchFamily="34" charset="0"/>
                <a:ea typeface="Arial-Rounded" pitchFamily="34" charset="0"/>
                <a:cs typeface="Arial-Rounded" pitchFamily="34" charset="0"/>
              </a:rPr>
              <a:t>Quan sát tranh và dùng từ ngữ trong khung để nói theo tranh</a:t>
            </a:r>
          </a:p>
        </p:txBody>
      </p:sp>
      <p:sp>
        <p:nvSpPr>
          <p:cNvPr id="20" name="TextBox 19"/>
          <p:cNvSpPr txBox="1"/>
          <p:nvPr/>
        </p:nvSpPr>
        <p:spPr>
          <a:xfrm>
            <a:off x="2057400" y="1234244"/>
            <a:ext cx="5257800" cy="461653"/>
          </a:xfrm>
          <a:prstGeom prst="rect">
            <a:avLst/>
          </a:prstGeom>
          <a:noFill/>
          <a:ln>
            <a:solidFill>
              <a:schemeClr val="accent6"/>
            </a:solidFill>
          </a:ln>
        </p:spPr>
        <p:txBody>
          <a:bodyPr wrap="square" lIns="91428" tIns="45714" rIns="91428" bIns="45714" rtlCol="0">
            <a:spAutoFit/>
          </a:bodyPr>
          <a:lstStyle/>
          <a:p>
            <a:pPr algn="ctr"/>
            <a:r>
              <a:rPr lang="en-US" sz="2400">
                <a:latin typeface="Arial-Rounded" pitchFamily="34" charset="0"/>
                <a:ea typeface="Arial-Rounded" pitchFamily="34" charset="0"/>
                <a:cs typeface="Arial-Rounded" pitchFamily="34" charset="0"/>
              </a:rPr>
              <a:t>đọc	tập xe đạp       cùng</a:t>
            </a: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5916" t="35417" r="23572" b="32291"/>
          <a:stretch/>
        </p:blipFill>
        <p:spPr bwMode="auto">
          <a:xfrm>
            <a:off x="254117" y="1772097"/>
            <a:ext cx="8585083" cy="3085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44579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942</TotalTime>
  <Words>482</Words>
  <Application>Microsoft Office PowerPoint</Application>
  <PresentationFormat>On-screen Show (16:9)</PresentationFormat>
  <Paragraphs>93</Paragraphs>
  <Slides>16</Slides>
  <Notes>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16</vt:i4>
      </vt:variant>
    </vt:vector>
  </HeadingPairs>
  <TitlesOfParts>
    <vt:vector size="25" baseType="lpstr">
      <vt:lpstr>Arial</vt:lpstr>
      <vt:lpstr>Arial Rounded MT Bold</vt:lpstr>
      <vt:lpstr>Arial-Rounded</vt:lpstr>
      <vt:lpstr>Arial-SGK-TV</vt:lpstr>
      <vt:lpstr>Calibri</vt:lpstr>
      <vt:lpstr>HP001 4 hàng</vt:lpstr>
      <vt:lpstr>Tahoma</vt:lpstr>
      <vt:lpstr>Times New Roman</vt:lpstr>
      <vt:lpstr>Office Theme</vt:lpstr>
      <vt:lpstr>PowerPoint Presentation</vt:lpstr>
      <vt:lpstr>PowerPoint Presentation</vt:lpstr>
      <vt:lpstr>Ôn và khởi động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gi</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Administrator</cp:lastModifiedBy>
  <cp:revision>171</cp:revision>
  <dcterms:created xsi:type="dcterms:W3CDTF">2020-12-08T15:48:47Z</dcterms:created>
  <dcterms:modified xsi:type="dcterms:W3CDTF">2022-02-14T09:11:24Z</dcterms:modified>
</cp:coreProperties>
</file>