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9" r:id="rId3"/>
    <p:sldId id="270" r:id="rId4"/>
    <p:sldId id="273" r:id="rId5"/>
    <p:sldId id="274" r:id="rId6"/>
    <p:sldId id="263" r:id="rId7"/>
    <p:sldId id="266" r:id="rId8"/>
    <p:sldId id="275" r:id="rId9"/>
    <p:sldId id="256" r:id="rId10"/>
    <p:sldId id="265" r:id="rId11"/>
    <p:sldId id="276" r:id="rId12"/>
    <p:sldId id="277" r:id="rId13"/>
    <p:sldId id="278" r:id="rId14"/>
    <p:sldId id="279" r:id="rId15"/>
    <p:sldId id="28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660066"/>
    <a:srgbClr val="99FF33"/>
    <a:srgbClr val="FF33CC"/>
    <a:srgbClr val="FFCC66"/>
    <a:srgbClr val="CCFFCC"/>
    <a:srgbClr val="99CC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96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981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24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02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46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05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23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76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66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20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6A1D1-6B41-46B8-A566-656D62AD15A1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44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2.png"/><Relationship Id="rId7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10" Type="http://schemas.openxmlformats.org/officeDocument/2006/relationships/slide" Target="slide5.xml"/><Relationship Id="rId4" Type="http://schemas.openxmlformats.org/officeDocument/2006/relationships/slide" Target="slide6.xml"/><Relationship Id="rId9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" y="1914117"/>
            <a:ext cx="11966708" cy="2734083"/>
            <a:chOff x="258097" y="1914117"/>
            <a:chExt cx="8458200" cy="1828800"/>
          </a:xfrm>
        </p:grpSpPr>
        <p:sp>
          <p:nvSpPr>
            <p:cNvPr id="12" name="Rounded Rectangle 11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6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11</a:t>
              </a:r>
            </a:p>
            <a:p>
              <a:pPr algn="ctr"/>
              <a:r>
                <a:rPr lang="en-US" sz="5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PHÉP  TRỪ TRONG PHẠM VI 10</a:t>
              </a:r>
              <a:endParaRPr lang="vi-VN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" y="0"/>
            <a:ext cx="12192000" cy="2188522"/>
            <a:chOff x="0" y="0"/>
            <a:chExt cx="9144000" cy="2188522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8288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Cloud 5"/>
            <p:cNvSpPr/>
            <p:nvPr/>
          </p:nvSpPr>
          <p:spPr>
            <a:xfrm rot="1034735">
              <a:off x="166596" y="249878"/>
              <a:ext cx="3007788" cy="1938644"/>
            </a:xfrm>
            <a:prstGeom prst="cloud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8" name="Rectangle 7"/>
            <p:cNvSpPr/>
            <p:nvPr/>
          </p:nvSpPr>
          <p:spPr>
            <a:xfrm rot="789568">
              <a:off x="533486" y="753070"/>
              <a:ext cx="219483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5300" b="1" dirty="0" err="1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Chủ</a:t>
              </a:r>
              <a:r>
                <a:rPr lang="en-US" sz="53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 </a:t>
              </a:r>
              <a:r>
                <a:rPr lang="en-US" sz="5300" b="1" dirty="0" err="1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đề</a:t>
              </a:r>
              <a:endParaRPr lang="en-US" sz="53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HP-168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524002" y="533401"/>
            <a:ext cx="941826" cy="1769667"/>
          </a:xfrm>
          <a:prstGeom prst="rect">
            <a:avLst/>
          </a:prstGeom>
          <a:noFill/>
        </p:spPr>
        <p:txBody>
          <a:bodyPr wrap="none" lIns="121871" tIns="60936" rIns="121871" bIns="60936" rtlCol="0">
            <a:spAutoFit/>
          </a:bodyPr>
          <a:lstStyle/>
          <a:p>
            <a:r>
              <a:rPr lang="en-US" sz="10700" b="1" dirty="0"/>
              <a:t>3</a:t>
            </a:r>
            <a:endParaRPr lang="vi-VN" sz="10700" b="1" dirty="0"/>
          </a:p>
        </p:txBody>
      </p:sp>
      <p:sp>
        <p:nvSpPr>
          <p:cNvPr id="11" name="Rectangle 10"/>
          <p:cNvSpPr/>
          <p:nvPr/>
        </p:nvSpPr>
        <p:spPr>
          <a:xfrm>
            <a:off x="3406234" y="69272"/>
            <a:ext cx="8813370" cy="1928138"/>
          </a:xfrm>
          <a:prstGeom prst="rect">
            <a:avLst/>
          </a:prstGeom>
          <a:noFill/>
        </p:spPr>
        <p:txBody>
          <a:bodyPr wrap="none" lIns="121871" tIns="60936" rIns="121871" bIns="60936">
            <a:spAutoFit/>
          </a:bodyPr>
          <a:lstStyle/>
          <a:p>
            <a:r>
              <a:rPr lang="en-US" sz="59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59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9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59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9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59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9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TRỪ</a:t>
            </a:r>
            <a:endParaRPr lang="en-US" sz="59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59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59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9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59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 10</a:t>
            </a:r>
            <a:endParaRPr lang="vi-VN" sz="59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828800" y="4724400"/>
            <a:ext cx="8534401" cy="1752600"/>
          </a:xfrm>
          <a:solidFill>
            <a:srgbClr val="FFCCFF"/>
          </a:solidFill>
        </p:spPr>
        <p:txBody>
          <a:bodyPr>
            <a:noAutofit/>
          </a:bodyPr>
          <a:lstStyle/>
          <a:p>
            <a:r>
              <a:rPr lang="en-US" sz="6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TIẾT 3</a:t>
            </a:r>
          </a:p>
          <a:p>
            <a:r>
              <a:rPr lang="en-US" sz="4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72 - 73)</a:t>
            </a:r>
            <a:endParaRPr lang="vi-VN" sz="4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7174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976" r="35460" b="66747"/>
          <a:stretch/>
        </p:blipFill>
        <p:spPr>
          <a:xfrm>
            <a:off x="1577769" y="1152939"/>
            <a:ext cx="4422338" cy="17257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3197" t="14338" b="75364"/>
          <a:stretch/>
        </p:blipFill>
        <p:spPr>
          <a:xfrm>
            <a:off x="6924254" y="1689827"/>
            <a:ext cx="3286692" cy="8678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217" t="34709" r="34977" b="34779"/>
          <a:stretch/>
        </p:blipFill>
        <p:spPr>
          <a:xfrm>
            <a:off x="1587636" y="2924986"/>
            <a:ext cx="4440615" cy="158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554" t="66055" r="34641"/>
          <a:stretch/>
        </p:blipFill>
        <p:spPr>
          <a:xfrm>
            <a:off x="1577769" y="4522437"/>
            <a:ext cx="4440612" cy="17616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0142" y="3347229"/>
            <a:ext cx="3462336" cy="7800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3294" y="4937581"/>
            <a:ext cx="3019159" cy="90008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773663" y="1706199"/>
            <a:ext cx="1431687" cy="1803099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930131" y="3487265"/>
            <a:ext cx="1385069" cy="15916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930131" y="2395616"/>
            <a:ext cx="1502446" cy="282332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114027" y="376188"/>
            <a:ext cx="9510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" name="Oval 24"/>
          <p:cNvSpPr/>
          <p:nvPr/>
        </p:nvSpPr>
        <p:spPr>
          <a:xfrm>
            <a:off x="526198" y="376188"/>
            <a:ext cx="587829" cy="587829"/>
          </a:xfrm>
          <a:prstGeom prst="ellipse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+mj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4787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9600" b="1" dirty="0">
                <a:latin typeface="Times New Roman" pitchFamily="18" charset="0"/>
                <a:cs typeface="Times New Roman" pitchFamily="18" charset="0"/>
              </a:rPr>
              <a:t>HDHS LÀM VỞ BÀI TẬP TOÁN TRANG(66-67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)</a:t>
            </a:r>
            <a:endParaRPr lang="vi-VN" sz="9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943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0" b="50203"/>
          <a:stretch/>
        </p:blipFill>
        <p:spPr>
          <a:xfrm>
            <a:off x="412124" y="244699"/>
            <a:ext cx="11127346" cy="6027311"/>
          </a:xfrm>
        </p:spPr>
      </p:pic>
      <p:sp>
        <p:nvSpPr>
          <p:cNvPr id="6" name="Rectangle 5"/>
          <p:cNvSpPr/>
          <p:nvPr/>
        </p:nvSpPr>
        <p:spPr>
          <a:xfrm>
            <a:off x="9839459" y="2717442"/>
            <a:ext cx="592428" cy="5409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7" name="Rectangle 6"/>
          <p:cNvSpPr/>
          <p:nvPr/>
        </p:nvSpPr>
        <p:spPr>
          <a:xfrm>
            <a:off x="9839459" y="3403242"/>
            <a:ext cx="592428" cy="5409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8" name="Rectangle 7"/>
          <p:cNvSpPr/>
          <p:nvPr/>
        </p:nvSpPr>
        <p:spPr>
          <a:xfrm>
            <a:off x="9839459" y="4102489"/>
            <a:ext cx="592428" cy="5409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9" name="Rectangle 8"/>
          <p:cNvSpPr/>
          <p:nvPr/>
        </p:nvSpPr>
        <p:spPr>
          <a:xfrm>
            <a:off x="9839459" y="4788289"/>
            <a:ext cx="592428" cy="5409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9839459" y="5474089"/>
            <a:ext cx="592428" cy="5409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8728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18" b="10308"/>
          <a:stretch/>
        </p:blipFill>
        <p:spPr>
          <a:xfrm>
            <a:off x="134472" y="120598"/>
            <a:ext cx="11537576" cy="6253308"/>
          </a:xfrm>
        </p:spPr>
      </p:pic>
    </p:spTree>
    <p:extLst>
      <p:ext uri="{BB962C8B-B14F-4D97-AF65-F5344CB8AC3E}">
        <p14:creationId xmlns:p14="http://schemas.microsoft.com/office/powerpoint/2010/main" val="3998830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5" b="53881"/>
          <a:stretch/>
        </p:blipFill>
        <p:spPr>
          <a:xfrm>
            <a:off x="497541" y="430306"/>
            <a:ext cx="11255187" cy="5813159"/>
          </a:xfrm>
        </p:spPr>
      </p:pic>
      <p:sp>
        <p:nvSpPr>
          <p:cNvPr id="6" name="Rectangle 5"/>
          <p:cNvSpPr/>
          <p:nvPr/>
        </p:nvSpPr>
        <p:spPr>
          <a:xfrm>
            <a:off x="4188760" y="2769147"/>
            <a:ext cx="1062318" cy="55227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7" name="Rectangle 6"/>
          <p:cNvSpPr/>
          <p:nvPr/>
        </p:nvSpPr>
        <p:spPr>
          <a:xfrm>
            <a:off x="7375714" y="2769146"/>
            <a:ext cx="1062318" cy="55227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8350625" y="2769146"/>
            <a:ext cx="1062318" cy="55227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5251078" y="2769145"/>
            <a:ext cx="1062318" cy="55227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13396" y="2769145"/>
            <a:ext cx="1062318" cy="55227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520519" y="2796040"/>
            <a:ext cx="1062318" cy="55227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38184" y="4248323"/>
            <a:ext cx="531159" cy="51193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07025" y="4840940"/>
            <a:ext cx="531159" cy="51193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75866" y="5407609"/>
            <a:ext cx="531159" cy="51193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578975" y="4248323"/>
            <a:ext cx="531159" cy="51193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47816" y="4840940"/>
            <a:ext cx="531159" cy="51193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516657" y="5407609"/>
            <a:ext cx="531159" cy="51193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944102" y="4303057"/>
            <a:ext cx="531159" cy="51193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412943" y="4895674"/>
            <a:ext cx="531159" cy="51193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881784" y="5462343"/>
            <a:ext cx="531159" cy="51193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74831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19" b="20197"/>
          <a:stretch/>
        </p:blipFill>
        <p:spPr>
          <a:xfrm>
            <a:off x="529440" y="282389"/>
            <a:ext cx="11129160" cy="6360458"/>
          </a:xfrm>
        </p:spPr>
      </p:pic>
      <p:sp>
        <p:nvSpPr>
          <p:cNvPr id="5" name="Rectangle 4"/>
          <p:cNvSpPr/>
          <p:nvPr/>
        </p:nvSpPr>
        <p:spPr>
          <a:xfrm>
            <a:off x="5908752" y="5229959"/>
            <a:ext cx="613072" cy="5657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" name="Rectangle 5"/>
          <p:cNvSpPr/>
          <p:nvPr/>
        </p:nvSpPr>
        <p:spPr>
          <a:xfrm>
            <a:off x="6957623" y="5229959"/>
            <a:ext cx="613072" cy="5657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98334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524000" y="5334000"/>
            <a:ext cx="9144000" cy="1524000"/>
          </a:xfrm>
          <a:custGeom>
            <a:avLst/>
            <a:gdLst>
              <a:gd name="connsiteX0" fmla="*/ 0 w 9144000"/>
              <a:gd name="connsiteY0" fmla="*/ 0 h 1600200"/>
              <a:gd name="connsiteX1" fmla="*/ 9144000 w 9144000"/>
              <a:gd name="connsiteY1" fmla="*/ 0 h 1600200"/>
              <a:gd name="connsiteX2" fmla="*/ 9144000 w 9144000"/>
              <a:gd name="connsiteY2" fmla="*/ 1600200 h 1600200"/>
              <a:gd name="connsiteX3" fmla="*/ 0 w 9144000"/>
              <a:gd name="connsiteY3" fmla="*/ 1600200 h 1600200"/>
              <a:gd name="connsiteX4" fmla="*/ 0 w 9144000"/>
              <a:gd name="connsiteY4" fmla="*/ 0 h 1600200"/>
              <a:gd name="connsiteX0" fmla="*/ 0 w 9144000"/>
              <a:gd name="connsiteY0" fmla="*/ 292608 h 1892808"/>
              <a:gd name="connsiteX1" fmla="*/ 2606040 w 9144000"/>
              <a:gd name="connsiteY1" fmla="*/ 0 h 1892808"/>
              <a:gd name="connsiteX2" fmla="*/ 9144000 w 9144000"/>
              <a:gd name="connsiteY2" fmla="*/ 292608 h 1892808"/>
              <a:gd name="connsiteX3" fmla="*/ 9144000 w 9144000"/>
              <a:gd name="connsiteY3" fmla="*/ 1892808 h 1892808"/>
              <a:gd name="connsiteX4" fmla="*/ 0 w 9144000"/>
              <a:gd name="connsiteY4" fmla="*/ 1892808 h 1892808"/>
              <a:gd name="connsiteX5" fmla="*/ 0 w 9144000"/>
              <a:gd name="connsiteY5" fmla="*/ 292608 h 1892808"/>
              <a:gd name="connsiteX0" fmla="*/ 0 w 9144000"/>
              <a:gd name="connsiteY0" fmla="*/ 292608 h 1892808"/>
              <a:gd name="connsiteX1" fmla="*/ 2606040 w 9144000"/>
              <a:gd name="connsiteY1" fmla="*/ 0 h 1892808"/>
              <a:gd name="connsiteX2" fmla="*/ 6419088 w 9144000"/>
              <a:gd name="connsiteY2" fmla="*/ 457200 h 1892808"/>
              <a:gd name="connsiteX3" fmla="*/ 9144000 w 9144000"/>
              <a:gd name="connsiteY3" fmla="*/ 292608 h 1892808"/>
              <a:gd name="connsiteX4" fmla="*/ 9144000 w 9144000"/>
              <a:gd name="connsiteY4" fmla="*/ 1892808 h 1892808"/>
              <a:gd name="connsiteX5" fmla="*/ 0 w 9144000"/>
              <a:gd name="connsiteY5" fmla="*/ 1892808 h 1892808"/>
              <a:gd name="connsiteX6" fmla="*/ 0 w 9144000"/>
              <a:gd name="connsiteY6" fmla="*/ 292608 h 1892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1892808">
                <a:moveTo>
                  <a:pt x="0" y="292608"/>
                </a:moveTo>
                <a:cubicBezTo>
                  <a:pt x="847344" y="292608"/>
                  <a:pt x="1758696" y="0"/>
                  <a:pt x="2606040" y="0"/>
                </a:cubicBezTo>
                <a:cubicBezTo>
                  <a:pt x="3886200" y="51816"/>
                  <a:pt x="5138928" y="405384"/>
                  <a:pt x="6419088" y="457200"/>
                </a:cubicBezTo>
                <a:lnTo>
                  <a:pt x="9144000" y="292608"/>
                </a:lnTo>
                <a:lnTo>
                  <a:pt x="9144000" y="1892808"/>
                </a:lnTo>
                <a:lnTo>
                  <a:pt x="0" y="1892808"/>
                </a:lnTo>
                <a:lnTo>
                  <a:pt x="0" y="292608"/>
                </a:lnTo>
                <a:close/>
              </a:path>
            </a:pathLst>
          </a:custGeom>
          <a:solidFill>
            <a:srgbClr val="00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09753"/>
            <a:ext cx="5722168" cy="5867400"/>
          </a:xfrm>
          <a:prstGeom prst="rect">
            <a:avLst/>
          </a:prstGeom>
        </p:spPr>
      </p:pic>
      <p:pic>
        <p:nvPicPr>
          <p:cNvPr id="24" name="Picture 2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4468368"/>
            <a:ext cx="2286000" cy="22860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96155" y="4919008"/>
            <a:ext cx="920997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VN-Cookies" panose="02040603050506020204" pitchFamily="18" charset="0"/>
              </a:rPr>
              <a:t>ÔN BÀI CŨ</a:t>
            </a:r>
            <a:endParaRPr lang="en-US" sz="6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SVN-Cookies" panose="02040603050506020204" pitchFamily="18" charset="0"/>
            </a:endParaRPr>
          </a:p>
          <a:p>
            <a:pPr algn="ctr"/>
            <a:r>
              <a:rPr lang="en-US" sz="6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VN-Cookies" panose="02040603050506020204" pitchFamily="18" charset="0"/>
              </a:rPr>
              <a:t>TRÒ CHƠI HÁI TÁO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353050" y="2737836"/>
            <a:ext cx="1066800" cy="1066800"/>
            <a:chOff x="7467600" y="457200"/>
            <a:chExt cx="1066800" cy="1066800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7600" y="457200"/>
              <a:ext cx="1066800" cy="1066800"/>
            </a:xfrm>
            <a:prstGeom prst="rect">
              <a:avLst/>
            </a:prstGeom>
          </p:spPr>
        </p:pic>
        <p:sp>
          <p:nvSpPr>
            <p:cNvPr id="41" name="Rectangle 40"/>
            <p:cNvSpPr/>
            <p:nvPr/>
          </p:nvSpPr>
          <p:spPr>
            <a:xfrm>
              <a:off x="7766000" y="685800"/>
              <a:ext cx="470000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FF00"/>
                  </a:solidFill>
                </a:rPr>
                <a:t>1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772396" y="1809891"/>
            <a:ext cx="1066800" cy="1066800"/>
            <a:chOff x="7522973" y="1633041"/>
            <a:chExt cx="1066800" cy="1066800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2973" y="1633041"/>
              <a:ext cx="1066800" cy="1066800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7821373" y="1861641"/>
              <a:ext cx="470000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FF00"/>
                  </a:solidFill>
                </a:rPr>
                <a:t>2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594028" y="2492124"/>
            <a:ext cx="1066800" cy="1066800"/>
            <a:chOff x="7377741" y="4267200"/>
            <a:chExt cx="1066800" cy="1066800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7741" y="4267200"/>
              <a:ext cx="1066800" cy="1066800"/>
            </a:xfrm>
            <a:prstGeom prst="rect">
              <a:avLst/>
            </a:prstGeom>
          </p:spPr>
        </p:pic>
        <p:sp>
          <p:nvSpPr>
            <p:cNvPr id="47" name="Rectangle 46"/>
            <p:cNvSpPr/>
            <p:nvPr/>
          </p:nvSpPr>
          <p:spPr>
            <a:xfrm>
              <a:off x="7676141" y="4495800"/>
              <a:ext cx="470000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FF00"/>
                  </a:solidFill>
                </a:rPr>
                <a:t>3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774678" y="1812226"/>
            <a:ext cx="1066800" cy="1066800"/>
            <a:chOff x="436373" y="1633041"/>
            <a:chExt cx="1066800" cy="1066800"/>
          </a:xfrm>
        </p:grpSpPr>
        <p:pic>
          <p:nvPicPr>
            <p:cNvPr id="27" name="Picture 26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373" y="1633041"/>
              <a:ext cx="1066800" cy="1066800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734773" y="1861641"/>
              <a:ext cx="470000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FF00"/>
                  </a:solidFill>
                </a:rPr>
                <a:t>2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594051" y="2482053"/>
            <a:ext cx="1066800" cy="1066800"/>
            <a:chOff x="1001065" y="5331358"/>
            <a:chExt cx="1066800" cy="1066800"/>
          </a:xfrm>
        </p:grpSpPr>
        <p:pic>
          <p:nvPicPr>
            <p:cNvPr id="36" name="Picture 35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065" y="5331358"/>
              <a:ext cx="1066800" cy="106680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1313462" y="5548797"/>
              <a:ext cx="470000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FF00"/>
                  </a:solidFill>
                </a:rPr>
                <a:t>3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331512" y="2760618"/>
            <a:ext cx="1066800" cy="1066800"/>
            <a:chOff x="393700" y="309753"/>
            <a:chExt cx="1066800" cy="1066800"/>
          </a:xfrm>
        </p:grpSpPr>
        <p:pic>
          <p:nvPicPr>
            <p:cNvPr id="69" name="Picture 68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00" y="309753"/>
              <a:ext cx="1066800" cy="1066800"/>
            </a:xfrm>
            <a:prstGeom prst="rect">
              <a:avLst/>
            </a:prstGeom>
          </p:spPr>
        </p:pic>
        <p:sp>
          <p:nvSpPr>
            <p:cNvPr id="63" name="Rectangle 62"/>
            <p:cNvSpPr/>
            <p:nvPr/>
          </p:nvSpPr>
          <p:spPr>
            <a:xfrm>
              <a:off x="700227" y="602159"/>
              <a:ext cx="470000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FF00"/>
                  </a:solidFill>
                </a:rPr>
                <a:t>1</a:t>
              </a:r>
            </a:p>
          </p:txBody>
        </p:sp>
      </p:grpSp>
      <p:sp>
        <p:nvSpPr>
          <p:cNvPr id="25" name="Down Arrow 24">
            <a:hlinkClick r:id="rId8" action="ppaction://hlinksldjump"/>
          </p:cNvPr>
          <p:cNvSpPr/>
          <p:nvPr/>
        </p:nvSpPr>
        <p:spPr>
          <a:xfrm>
            <a:off x="290286" y="2815771"/>
            <a:ext cx="493485" cy="6386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Left-Right Arrow Callout 28">
            <a:hlinkClick r:id="rId9" action="ppaction://hlinksldjump"/>
          </p:cNvPr>
          <p:cNvSpPr/>
          <p:nvPr/>
        </p:nvSpPr>
        <p:spPr>
          <a:xfrm>
            <a:off x="1596571" y="3135086"/>
            <a:ext cx="682172" cy="522514"/>
          </a:xfrm>
          <a:prstGeom prst="left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Sun 29">
            <a:hlinkClick r:id="rId10" action="ppaction://hlinksldjump"/>
          </p:cNvPr>
          <p:cNvSpPr/>
          <p:nvPr/>
        </p:nvSpPr>
        <p:spPr>
          <a:xfrm>
            <a:off x="2743200" y="3628571"/>
            <a:ext cx="435429" cy="5225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318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381000"/>
            <a:ext cx="4876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Quả</a:t>
            </a:r>
            <a:r>
              <a:rPr lang="en-US" sz="4500" b="1" dirty="0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táo</a:t>
            </a:r>
            <a:r>
              <a:rPr lang="en-US" sz="4500" b="1" dirty="0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sz="4500" b="1" dirty="0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 1:</a:t>
            </a:r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5638800"/>
            <a:ext cx="1066800" cy="106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84048" y="1980641"/>
            <a:ext cx="1202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2923504" y="2917064"/>
            <a:ext cx="772733" cy="6825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9" name="Rectangle 8"/>
          <p:cNvSpPr/>
          <p:nvPr/>
        </p:nvSpPr>
        <p:spPr>
          <a:xfrm>
            <a:off x="2512391" y="3599645"/>
            <a:ext cx="772733" cy="6825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09870" y="3599644"/>
            <a:ext cx="772733" cy="6825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64427" y="2917063"/>
            <a:ext cx="3052293" cy="6825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– 1 =  </a:t>
            </a:r>
          </a:p>
        </p:txBody>
      </p:sp>
      <p:sp>
        <p:nvSpPr>
          <p:cNvPr id="12" name="Oval 11"/>
          <p:cNvSpPr/>
          <p:nvPr/>
        </p:nvSpPr>
        <p:spPr>
          <a:xfrm>
            <a:off x="7521261" y="2942822"/>
            <a:ext cx="695459" cy="656823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64427" y="3728432"/>
            <a:ext cx="3052293" cy="6825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– 5 =  </a:t>
            </a:r>
          </a:p>
        </p:txBody>
      </p:sp>
      <p:sp>
        <p:nvSpPr>
          <p:cNvPr id="14" name="Oval 13"/>
          <p:cNvSpPr/>
          <p:nvPr/>
        </p:nvSpPr>
        <p:spPr>
          <a:xfrm>
            <a:off x="7521261" y="3754191"/>
            <a:ext cx="695459" cy="656823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9984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381000"/>
            <a:ext cx="4876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Quả</a:t>
            </a:r>
            <a:r>
              <a:rPr lang="en-US" sz="4500" b="1" dirty="0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táo</a:t>
            </a:r>
            <a:r>
              <a:rPr lang="en-US" sz="4500" b="1" dirty="0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sz="4500" b="1" dirty="0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 2:</a:t>
            </a:r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5638800"/>
            <a:ext cx="1066800" cy="106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84048" y="1980641"/>
            <a:ext cx="1202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2923504" y="2917064"/>
            <a:ext cx="772733" cy="6825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9" name="Rectangle 8"/>
          <p:cNvSpPr/>
          <p:nvPr/>
        </p:nvSpPr>
        <p:spPr>
          <a:xfrm>
            <a:off x="2512391" y="3599645"/>
            <a:ext cx="772733" cy="6825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09870" y="3599644"/>
            <a:ext cx="772733" cy="6825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64427" y="2917063"/>
            <a:ext cx="3052293" cy="6825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 – 2 =  </a:t>
            </a:r>
          </a:p>
        </p:txBody>
      </p:sp>
      <p:sp>
        <p:nvSpPr>
          <p:cNvPr id="12" name="Oval 11"/>
          <p:cNvSpPr/>
          <p:nvPr/>
        </p:nvSpPr>
        <p:spPr>
          <a:xfrm>
            <a:off x="7521261" y="2942822"/>
            <a:ext cx="695459" cy="656823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64427" y="3728432"/>
            <a:ext cx="3052293" cy="6825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 – 5 =  </a:t>
            </a:r>
          </a:p>
        </p:txBody>
      </p:sp>
      <p:sp>
        <p:nvSpPr>
          <p:cNvPr id="14" name="Oval 13"/>
          <p:cNvSpPr/>
          <p:nvPr/>
        </p:nvSpPr>
        <p:spPr>
          <a:xfrm>
            <a:off x="7521261" y="3754191"/>
            <a:ext cx="695459" cy="656823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3373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381000"/>
            <a:ext cx="4876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Quả</a:t>
            </a:r>
            <a:r>
              <a:rPr lang="en-US" sz="4500" b="1" dirty="0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táo</a:t>
            </a:r>
            <a:r>
              <a:rPr lang="en-US" sz="4500" b="1" dirty="0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sz="4500" b="1" dirty="0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 3:</a:t>
            </a:r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5638800"/>
            <a:ext cx="1066800" cy="106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84048" y="1980641"/>
            <a:ext cx="1202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2923504" y="2917064"/>
            <a:ext cx="772733" cy="6825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9" name="Rectangle 8"/>
          <p:cNvSpPr/>
          <p:nvPr/>
        </p:nvSpPr>
        <p:spPr>
          <a:xfrm>
            <a:off x="2512391" y="3599645"/>
            <a:ext cx="772733" cy="6825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09870" y="3599644"/>
            <a:ext cx="772733" cy="6825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64427" y="2917063"/>
            <a:ext cx="3052293" cy="6825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5 -         = 3  </a:t>
            </a:r>
          </a:p>
        </p:txBody>
      </p:sp>
      <p:sp>
        <p:nvSpPr>
          <p:cNvPr id="12" name="Oval 11"/>
          <p:cNvSpPr/>
          <p:nvPr/>
        </p:nvSpPr>
        <p:spPr>
          <a:xfrm>
            <a:off x="6434070" y="2942822"/>
            <a:ext cx="695459" cy="656823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64427" y="3728432"/>
            <a:ext cx="3052293" cy="6825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3 = 2  </a:t>
            </a:r>
          </a:p>
        </p:txBody>
      </p:sp>
      <p:sp>
        <p:nvSpPr>
          <p:cNvPr id="15" name="Oval 14"/>
          <p:cNvSpPr/>
          <p:nvPr/>
        </p:nvSpPr>
        <p:spPr>
          <a:xfrm>
            <a:off x="3309870" y="3599644"/>
            <a:ext cx="695459" cy="656823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5356285" y="3771235"/>
            <a:ext cx="695459" cy="656823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96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290" y="353484"/>
            <a:ext cx="10704223" cy="601377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0407116" y="2523948"/>
            <a:ext cx="657580" cy="66620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407116" y="3481891"/>
            <a:ext cx="657580" cy="666205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0407116" y="4439834"/>
            <a:ext cx="657580" cy="666205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407116" y="5409302"/>
            <a:ext cx="657580" cy="666205"/>
          </a:xfrm>
          <a:prstGeom prst="round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6498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741" t="4367" r="66571" b="49731"/>
          <a:stretch/>
        </p:blipFill>
        <p:spPr>
          <a:xfrm>
            <a:off x="1659688" y="1653804"/>
            <a:ext cx="3397054" cy="20502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9197" t="-1372" r="34526" b="58749"/>
          <a:stretch/>
        </p:blipFill>
        <p:spPr>
          <a:xfrm>
            <a:off x="5056743" y="1022661"/>
            <a:ext cx="2561982" cy="26814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516" t="50000" r="67975" b="6557"/>
          <a:stretch/>
        </p:blipFill>
        <p:spPr>
          <a:xfrm>
            <a:off x="1659689" y="3704096"/>
            <a:ext cx="2942370" cy="23275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1394" t="40984" r="33706" b="-5737"/>
          <a:stretch/>
        </p:blipFill>
        <p:spPr>
          <a:xfrm>
            <a:off x="4602059" y="3612796"/>
            <a:ext cx="3372038" cy="28199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5473" t="268" r="5376" b="55793"/>
          <a:stretch/>
        </p:blipFill>
        <p:spPr>
          <a:xfrm>
            <a:off x="7613917" y="1361441"/>
            <a:ext cx="3120344" cy="23559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67937" t="43715"/>
          <a:stretch/>
        </p:blipFill>
        <p:spPr>
          <a:xfrm>
            <a:off x="7974097" y="3713010"/>
            <a:ext cx="2979006" cy="2619514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574859" y="3810465"/>
            <a:ext cx="2833858" cy="222928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587412" y="1564309"/>
            <a:ext cx="2833858" cy="2229280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659687" y="1653804"/>
            <a:ext cx="3370551" cy="20955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288199" y="579388"/>
            <a:ext cx="9510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</a:p>
        </p:txBody>
      </p:sp>
      <p:sp>
        <p:nvSpPr>
          <p:cNvPr id="14" name="Oval 13"/>
          <p:cNvSpPr/>
          <p:nvPr/>
        </p:nvSpPr>
        <p:spPr>
          <a:xfrm>
            <a:off x="700370" y="579388"/>
            <a:ext cx="587829" cy="587829"/>
          </a:xfrm>
          <a:prstGeom prst="ellipse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+mj-lt"/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5393824" y="4103244"/>
            <a:ext cx="2833858" cy="222928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8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9713" y="2274418"/>
            <a:ext cx="7083380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NGHỈ GIỮA GIỜ</a:t>
            </a:r>
          </a:p>
        </p:txBody>
      </p:sp>
    </p:spTree>
    <p:extLst>
      <p:ext uri="{BB962C8B-B14F-4D97-AF65-F5344CB8AC3E}">
        <p14:creationId xmlns:p14="http://schemas.microsoft.com/office/powerpoint/2010/main" val="3299946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384" y="609601"/>
            <a:ext cx="10887741" cy="349794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996598" y="3250017"/>
            <a:ext cx="587829" cy="587829"/>
          </a:xfrm>
          <a:prstGeom prst="ellipse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" name="Oval 4"/>
          <p:cNvSpPr/>
          <p:nvPr/>
        </p:nvSpPr>
        <p:spPr>
          <a:xfrm>
            <a:off x="6056140" y="3250015"/>
            <a:ext cx="587829" cy="587829"/>
          </a:xfrm>
          <a:prstGeom prst="ellipse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" name="Oval 5"/>
          <p:cNvSpPr/>
          <p:nvPr/>
        </p:nvSpPr>
        <p:spPr>
          <a:xfrm>
            <a:off x="7142245" y="3250016"/>
            <a:ext cx="587829" cy="587829"/>
          </a:xfrm>
          <a:prstGeom prst="ellipse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" name="Oval 6"/>
          <p:cNvSpPr/>
          <p:nvPr/>
        </p:nvSpPr>
        <p:spPr>
          <a:xfrm>
            <a:off x="8202893" y="3250016"/>
            <a:ext cx="587829" cy="587829"/>
          </a:xfrm>
          <a:prstGeom prst="ellipse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9288998" y="3250016"/>
            <a:ext cx="587829" cy="587829"/>
          </a:xfrm>
          <a:prstGeom prst="ellipse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10375103" y="3250015"/>
            <a:ext cx="587829" cy="587829"/>
          </a:xfrm>
          <a:prstGeom prst="ellipse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820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170</Words>
  <Application>Microsoft Office PowerPoint</Application>
  <PresentationFormat>Widescreen</PresentationFormat>
  <Paragraphs>81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HP001 4 hàng</vt:lpstr>
      <vt:lpstr>HP-168</vt:lpstr>
      <vt:lpstr>SVN-Cookies</vt:lpstr>
      <vt:lpstr>SVN-The Voice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56</cp:revision>
  <dcterms:created xsi:type="dcterms:W3CDTF">2020-08-14T13:15:10Z</dcterms:created>
  <dcterms:modified xsi:type="dcterms:W3CDTF">2021-11-24T07:53:23Z</dcterms:modified>
</cp:coreProperties>
</file>