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18"/>
  </p:notesMasterIdLst>
  <p:sldIdLst>
    <p:sldId id="296" r:id="rId2"/>
    <p:sldId id="297" r:id="rId3"/>
    <p:sldId id="293" r:id="rId4"/>
    <p:sldId id="294" r:id="rId5"/>
    <p:sldId id="316" r:id="rId6"/>
    <p:sldId id="283" r:id="rId7"/>
    <p:sldId id="317" r:id="rId8"/>
    <p:sldId id="257" r:id="rId9"/>
    <p:sldId id="298" r:id="rId10"/>
    <p:sldId id="314" r:id="rId11"/>
    <p:sldId id="258" r:id="rId12"/>
    <p:sldId id="318" r:id="rId13"/>
    <p:sldId id="319" r:id="rId14"/>
    <p:sldId id="320" r:id="rId15"/>
    <p:sldId id="259" r:id="rId16"/>
    <p:sldId id="31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3B9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36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A5B0E7-50A4-4EA4-9299-C3FE32F69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3" t="52513" r="15594" b="16718"/>
          <a:stretch/>
        </p:blipFill>
        <p:spPr>
          <a:xfrm>
            <a:off x="970670" y="0"/>
            <a:ext cx="9688419" cy="4994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7DA7D-1915-473C-94A8-112D2FA72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33" r="11383" b="66974"/>
          <a:stretch/>
        </p:blipFill>
        <p:spPr>
          <a:xfrm>
            <a:off x="844062" y="4994030"/>
            <a:ext cx="9745534" cy="1716259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19" y="0"/>
            <a:ext cx="8370277" cy="3981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46" y="3687901"/>
            <a:ext cx="118731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mật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trải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mướp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thảnh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thơi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Mắt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lim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dim ra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sợi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ria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mép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rung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rinh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Đừng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ta hay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lười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434" y="258901"/>
            <a:ext cx="11873132" cy="606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mật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trải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mướp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thảnh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thơi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Mắt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lim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dim ra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sợi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ria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mép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rung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rinh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Đừng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ta hay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lười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C951AF-570F-447F-BD2C-32EC6B53380C}"/>
              </a:ext>
            </a:extLst>
          </p:cNvPr>
          <p:cNvSpPr/>
          <p:nvPr/>
        </p:nvSpPr>
        <p:spPr bwMode="auto">
          <a:xfrm>
            <a:off x="675249" y="258901"/>
            <a:ext cx="464234" cy="430416"/>
          </a:xfrm>
          <a:prstGeom prst="ellipse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2FB648-CB5E-4E5A-A01C-25B46BBFC7C0}"/>
              </a:ext>
            </a:extLst>
          </p:cNvPr>
          <p:cNvSpPr/>
          <p:nvPr/>
        </p:nvSpPr>
        <p:spPr bwMode="auto">
          <a:xfrm>
            <a:off x="0" y="1213160"/>
            <a:ext cx="464234" cy="430416"/>
          </a:xfrm>
          <a:prstGeom prst="ellipse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49D03A-AC2B-41EB-9847-9D93BDC5FCE3}"/>
              </a:ext>
            </a:extLst>
          </p:cNvPr>
          <p:cNvSpPr/>
          <p:nvPr/>
        </p:nvSpPr>
        <p:spPr bwMode="auto">
          <a:xfrm>
            <a:off x="1573238" y="2233246"/>
            <a:ext cx="464234" cy="430416"/>
          </a:xfrm>
          <a:prstGeom prst="ellipse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9346E3-BC4F-493D-9219-C76854405E82}"/>
              </a:ext>
            </a:extLst>
          </p:cNvPr>
          <p:cNvSpPr/>
          <p:nvPr/>
        </p:nvSpPr>
        <p:spPr bwMode="auto">
          <a:xfrm>
            <a:off x="10590627" y="2233246"/>
            <a:ext cx="464234" cy="430416"/>
          </a:xfrm>
          <a:prstGeom prst="ellipse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7355F4-1CD4-4802-A854-81DA7C6D8401}"/>
              </a:ext>
            </a:extLst>
          </p:cNvPr>
          <p:cNvSpPr/>
          <p:nvPr/>
        </p:nvSpPr>
        <p:spPr bwMode="auto">
          <a:xfrm>
            <a:off x="5631766" y="3213792"/>
            <a:ext cx="464234" cy="430416"/>
          </a:xfrm>
          <a:prstGeom prst="ellipse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C38265-311E-4744-AC04-FD11D7647467}"/>
              </a:ext>
            </a:extLst>
          </p:cNvPr>
          <p:cNvSpPr/>
          <p:nvPr/>
        </p:nvSpPr>
        <p:spPr bwMode="auto">
          <a:xfrm>
            <a:off x="6609471" y="4209578"/>
            <a:ext cx="464234" cy="430416"/>
          </a:xfrm>
          <a:prstGeom prst="ellipse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59ED99-E8F7-45BC-B850-3E027AED9CC8}"/>
              </a:ext>
            </a:extLst>
          </p:cNvPr>
          <p:cNvCxnSpPr/>
          <p:nvPr/>
        </p:nvCxnSpPr>
        <p:spPr bwMode="auto">
          <a:xfrm>
            <a:off x="4309638" y="1188363"/>
            <a:ext cx="1129636" cy="0"/>
          </a:xfrm>
          <a:prstGeom prst="line">
            <a:avLst/>
          </a:prstGeom>
          <a:noFill/>
          <a:ln w="57150">
            <a:solidFill>
              <a:srgbClr val="3E13B9"/>
            </a:solidFill>
          </a:ln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A1C362-1FF2-4D2D-A206-B5571AFBC2E1}"/>
              </a:ext>
            </a:extLst>
          </p:cNvPr>
          <p:cNvCxnSpPr/>
          <p:nvPr/>
        </p:nvCxnSpPr>
        <p:spPr bwMode="auto">
          <a:xfrm>
            <a:off x="2739711" y="2148838"/>
            <a:ext cx="1366860" cy="0"/>
          </a:xfrm>
          <a:prstGeom prst="line">
            <a:avLst/>
          </a:prstGeom>
          <a:noFill/>
          <a:ln w="57150">
            <a:solidFill>
              <a:srgbClr val="3E13B9"/>
            </a:solidFill>
          </a:ln>
        </p:spPr>
      </p:cxnSp>
    </p:spTree>
    <p:extLst>
      <p:ext uri="{BB962C8B-B14F-4D97-AF65-F5344CB8AC3E}">
        <p14:creationId xmlns:p14="http://schemas.microsoft.com/office/powerpoint/2010/main" val="29990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FE204-5C15-46A9-9592-5CCFE1D36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" t="27692" r="4642" b="30872"/>
          <a:stretch/>
        </p:blipFill>
        <p:spPr>
          <a:xfrm>
            <a:off x="112542" y="-1"/>
            <a:ext cx="11521440" cy="68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75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19" y="0"/>
            <a:ext cx="8370277" cy="3981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46" y="3687901"/>
            <a:ext cx="118731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mật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trải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mướp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thảnh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thơi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Mắt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lim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dim ra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sợi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ria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mép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rung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rinh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Đừng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ta hay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lười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85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0978" y="160021"/>
            <a:ext cx="1703540" cy="584415"/>
            <a:chOff x="613008" y="160202"/>
            <a:chExt cx="1703540" cy="584415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888581" y="160202"/>
              <a:ext cx="1427967" cy="584415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.VnAvant" panose="020B7200000000000000" pitchFamily="34" charset="0"/>
                </a:rPr>
                <a:t>Nói</a:t>
              </a:r>
              <a:endParaRPr lang="en-US" sz="2800" b="1" dirty="0">
                <a:latin typeface=".VnAvant" panose="020B7200000000000000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5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79244" y="104550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thích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4" y="1086678"/>
            <a:ext cx="12134015" cy="574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2" y="4763"/>
            <a:ext cx="12079458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1" name="WordArt 7"/>
          <p:cNvSpPr>
            <a:spLocks noTextEdit="1"/>
          </p:cNvSpPr>
          <p:nvPr/>
        </p:nvSpPr>
        <p:spPr>
          <a:xfrm>
            <a:off x="0" y="1219200"/>
            <a:ext cx="12079458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21512" name="WordArt 8"/>
          <p:cNvSpPr>
            <a:spLocks noTextEdit="1"/>
          </p:cNvSpPr>
          <p:nvPr/>
        </p:nvSpPr>
        <p:spPr>
          <a:xfrm rot="494338">
            <a:off x="9039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1513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590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5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3581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6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9353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7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05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8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5638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9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0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55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72: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7863" y="5364254"/>
            <a:ext cx="11423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mướp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bướm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rập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rờn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16481" y="5364253"/>
            <a:ext cx="5978627" cy="1446550"/>
            <a:chOff x="2812707" y="4985105"/>
            <a:chExt cx="4531190" cy="1446550"/>
          </a:xfrm>
        </p:grpSpPr>
        <p:sp>
          <p:nvSpPr>
            <p:cNvPr id="12" name="TextBox 11"/>
            <p:cNvSpPr txBox="1"/>
            <p:nvPr/>
          </p:nvSpPr>
          <p:spPr>
            <a:xfrm>
              <a:off x="6251826" y="4988363"/>
              <a:ext cx="10920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ươm</a:t>
              </a:r>
              <a:endPara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2707" y="4985105"/>
              <a:ext cx="11832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ư</a:t>
              </a:r>
              <a:r>
                <a:rPr lang="en-US" sz="44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ơp</a:t>
              </a:r>
              <a:endPara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36244" y="4985106"/>
              <a:ext cx="12946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ư</a:t>
              </a:r>
              <a:r>
                <a:rPr lang="en-US" sz="44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ơm</a:t>
              </a:r>
              <a:endPara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7863" y="30052"/>
            <a:ext cx="11766285" cy="5435246"/>
            <a:chOff x="-159026" y="-357808"/>
            <a:chExt cx="12426295" cy="54352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59026" y="-236107"/>
              <a:ext cx="12426295" cy="5313545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3A378CF-2A57-472E-A5E6-A7F471BEAB88}"/>
              </a:ext>
            </a:extLst>
          </p:cNvPr>
          <p:cNvSpPr/>
          <p:nvPr/>
        </p:nvSpPr>
        <p:spPr bwMode="auto">
          <a:xfrm>
            <a:off x="0" y="1139483"/>
            <a:ext cx="647114" cy="70338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DFBE7B65-A15C-469C-9D30-FBEF823E7E89}"/>
              </a:ext>
            </a:extLst>
          </p:cNvPr>
          <p:cNvSpPr/>
          <p:nvPr/>
        </p:nvSpPr>
        <p:spPr>
          <a:xfrm>
            <a:off x="5979266" y="3305623"/>
            <a:ext cx="2995922" cy="149545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035039-6942-4643-82AB-5C291DB781F0}"/>
              </a:ext>
            </a:extLst>
          </p:cNvPr>
          <p:cNvSpPr/>
          <p:nvPr/>
        </p:nvSpPr>
        <p:spPr>
          <a:xfrm>
            <a:off x="2999260" y="3326457"/>
            <a:ext cx="2817462" cy="149545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9260" y="4992200"/>
            <a:ext cx="5975928" cy="160554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0661" y="5151197"/>
            <a:ext cx="3631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Arial-SGK-TV" pitchFamily="2" charset="0"/>
                <a:cs typeface="Arial-SGK-TV" pitchFamily="2" charset="0"/>
              </a:rPr>
              <a:t>bướm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4315" y="936446"/>
            <a:ext cx="40384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13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81767"/>
            <a:ext cx="2173618" cy="711161"/>
            <a:chOff x="613008" y="611138"/>
            <a:chExt cx="2173618" cy="711161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611138"/>
              <a:ext cx="1822889" cy="673583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.VnAvant" panose="020B7200000000000000" pitchFamily="34" charset="0"/>
                </a:rPr>
                <a:t>   </a:t>
              </a:r>
              <a:r>
                <a:rPr lang="en-US" sz="4400" b="1" dirty="0" err="1">
                  <a:latin typeface=".VnAvant" panose="020B7200000000000000" pitchFamily="34" charset="0"/>
                </a:rPr>
                <a:t>Đọc</a:t>
              </a:r>
              <a:endParaRPr lang="en-US" sz="4400" b="1" dirty="0">
                <a:latin typeface=".VnAvant" panose="020B72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48716"/>
              <a:ext cx="760977" cy="67358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148371" y="3330074"/>
            <a:ext cx="27624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4641" y="3375361"/>
            <a:ext cx="1543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24389" y="5151197"/>
            <a:ext cx="3103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78749" y="936446"/>
            <a:ext cx="40384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ươp</a:t>
            </a:r>
            <a:r>
              <a:rPr lang="en-US" sz="13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64AEA8-5AD4-4052-A73B-025538D0D284}"/>
              </a:ext>
            </a:extLst>
          </p:cNvPr>
          <p:cNvCxnSpPr/>
          <p:nvPr/>
        </p:nvCxnSpPr>
        <p:spPr bwMode="auto">
          <a:xfrm>
            <a:off x="9242474" y="4077801"/>
            <a:ext cx="914400" cy="914400"/>
          </a:xfrm>
          <a:prstGeom prst="line">
            <a:avLst/>
          </a:prstGeom>
          <a:noFill/>
          <a:ln>
            <a:noFill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8" grpId="0" animBg="1"/>
      <p:bldP spid="17" grpId="0"/>
      <p:bldP spid="4" grpId="0"/>
      <p:bldP spid="14" grpId="0"/>
      <p:bldP spid="15" grpId="0"/>
      <p:bldP spid="16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1767"/>
            <a:ext cx="2173618" cy="711161"/>
            <a:chOff x="613008" y="611138"/>
            <a:chExt cx="2173618" cy="711161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611138"/>
              <a:ext cx="1822889" cy="673583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.VnAvant" panose="020B7200000000000000" pitchFamily="34" charset="0"/>
                </a:rPr>
                <a:t>   </a:t>
              </a:r>
              <a:r>
                <a:rPr lang="en-US" sz="4400" b="1" dirty="0" err="1">
                  <a:latin typeface=".VnAvant" panose="020B7200000000000000" pitchFamily="34" charset="0"/>
                </a:rPr>
                <a:t>Đọc</a:t>
              </a:r>
              <a:endParaRPr lang="en-US" sz="4400" b="1" dirty="0">
                <a:latin typeface=".VnAvant" panose="020B72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48716"/>
              <a:ext cx="760977" cy="67358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1785825"/>
            <a:ext cx="29678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chườm</a:t>
            </a:r>
            <a:r>
              <a:rPr lang="en-US" sz="66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1179" y="1784745"/>
            <a:ext cx="2767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đượm</a:t>
            </a:r>
            <a:r>
              <a:rPr lang="en-US" sz="6600" dirty="0">
                <a:latin typeface="Arial-SGK-TV" pitchFamily="2" charset="0"/>
                <a:cs typeface="Arial-SGK-TV" pitchFamily="2" charset="0"/>
              </a:rPr>
              <a:t>   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12874" y="1758388"/>
            <a:ext cx="2767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gươm</a:t>
            </a:r>
            <a:r>
              <a:rPr lang="en-US" sz="66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62487" y="1739658"/>
            <a:ext cx="21120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ớm</a:t>
            </a:r>
            <a:r>
              <a:rPr lang="en-US" sz="66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450" y="3685623"/>
            <a:ext cx="2639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lượm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25413" y="3713060"/>
            <a:ext cx="2589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nượp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62487" y="3713060"/>
            <a:ext cx="16957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ớp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61179" y="3713060"/>
            <a:ext cx="2589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mướp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9451" y="1784745"/>
            <a:ext cx="1822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6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40183" y="1784745"/>
            <a:ext cx="1822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6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85172" y="1739658"/>
            <a:ext cx="1822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6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68471" y="1742541"/>
            <a:ext cx="1822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6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7319" y="3685623"/>
            <a:ext cx="1822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6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59778" y="3713060"/>
            <a:ext cx="1862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ươp</a:t>
            </a:r>
            <a:r>
              <a:rPr lang="en-US" sz="6600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298707" y="3713759"/>
            <a:ext cx="1862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ươp</a:t>
            </a:r>
            <a:r>
              <a:rPr lang="en-US" sz="6600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168056" y="3713759"/>
            <a:ext cx="20098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ươp</a:t>
            </a:r>
            <a:r>
              <a:rPr lang="en-US" sz="6600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787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8" grpId="0"/>
      <p:bldP spid="30" grpId="0"/>
      <p:bldP spid="32" grpId="0"/>
      <p:bldP spid="29" grpId="0"/>
      <p:bldP spid="31" grpId="0"/>
      <p:bldP spid="33" grpId="0"/>
      <p:bldP spid="36" grpId="0"/>
      <p:bldP spid="37" grpId="0"/>
      <p:bldP spid="38" grpId="0"/>
      <p:bldP spid="39" grpId="0"/>
      <p:bldP spid="40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42663" y="0"/>
            <a:ext cx="1972491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27696" y="4209348"/>
            <a:ext cx="361679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5500" b="1" dirty="0" err="1">
                <a:latin typeface="Arial-SGK-TV" pitchFamily="2" charset="0"/>
                <a:cs typeface="Arial-SGK-TV" pitchFamily="2" charset="0"/>
              </a:rPr>
              <a:t>bướm</a:t>
            </a:r>
            <a:endParaRPr lang="en-US" sz="5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5773" y="4209347"/>
            <a:ext cx="1715192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4098" name="Picture 2" descr="Bướm bay vào nhà liên tục có phải linh hồn bố tôi chưa siêu thoá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02" y="539106"/>
            <a:ext cx="3669987" cy="228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người dân nườm nượp về Thủ đô sau kỳ nghỉ lễ 30-4 và 1-5 ...">
            <a:extLst>
              <a:ext uri="{FF2B5EF4-FFF2-40B4-BE49-F238E27FC236}">
                <a16:creationId xmlns:a16="http://schemas.microsoft.com/office/drawing/2014/main" id="{126D4DC3-28F2-4AF7-912B-F9AF85D6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42" y="539106"/>
            <a:ext cx="3464361" cy="23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op 20 bài văn tả một giàn cây leo hay nhất - Toplist.vn">
            <a:extLst>
              <a:ext uri="{FF2B5EF4-FFF2-40B4-BE49-F238E27FC236}">
                <a16:creationId xmlns:a16="http://schemas.microsoft.com/office/drawing/2014/main" id="{5AD30BEA-C5B6-4999-A45A-1066FEAE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6" y="518454"/>
            <a:ext cx="3140045" cy="230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F62F61-589C-4F4B-8722-89DBEF9F5762}"/>
              </a:ext>
            </a:extLst>
          </p:cNvPr>
          <p:cNvSpPr txBox="1"/>
          <p:nvPr/>
        </p:nvSpPr>
        <p:spPr>
          <a:xfrm>
            <a:off x="3952913" y="4227487"/>
            <a:ext cx="45978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latin typeface="Arial-SGK-TV" pitchFamily="2" charset="0"/>
                <a:cs typeface="Arial-SGK-TV" pitchFamily="2" charset="0"/>
              </a:rPr>
              <a:t>nườm</a:t>
            </a:r>
            <a:r>
              <a:rPr lang="en-US" sz="55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b="1" dirty="0" err="1">
                <a:latin typeface="Arial-SGK-TV" pitchFamily="2" charset="0"/>
                <a:cs typeface="Arial-SGK-TV" pitchFamily="2" charset="0"/>
              </a:rPr>
              <a:t>nượp</a:t>
            </a:r>
            <a:endParaRPr lang="en-US" sz="55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AA1D7-63CE-43D5-BDCE-0C04CD2B601B}"/>
              </a:ext>
            </a:extLst>
          </p:cNvPr>
          <p:cNvSpPr txBox="1"/>
          <p:nvPr/>
        </p:nvSpPr>
        <p:spPr>
          <a:xfrm>
            <a:off x="4385638" y="4234212"/>
            <a:ext cx="18405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19443-1010-4133-9E8B-4048EFC91CD1}"/>
              </a:ext>
            </a:extLst>
          </p:cNvPr>
          <p:cNvSpPr txBox="1"/>
          <p:nvPr/>
        </p:nvSpPr>
        <p:spPr>
          <a:xfrm>
            <a:off x="6550718" y="4234120"/>
            <a:ext cx="163386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ươp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9FBB71-D8B5-43AD-BBB1-F27BC65F1FE4}"/>
              </a:ext>
            </a:extLst>
          </p:cNvPr>
          <p:cNvSpPr txBox="1"/>
          <p:nvPr/>
        </p:nvSpPr>
        <p:spPr>
          <a:xfrm>
            <a:off x="8396203" y="4248189"/>
            <a:ext cx="38320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latin typeface="Arial-SGK-TV" pitchFamily="2" charset="0"/>
                <a:cs typeface="Arial-SGK-TV" pitchFamily="2" charset="0"/>
              </a:rPr>
              <a:t>giàn</a:t>
            </a:r>
            <a:r>
              <a:rPr lang="en-US" sz="55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b="1" dirty="0" err="1">
                <a:latin typeface="Arial-SGK-TV" pitchFamily="2" charset="0"/>
                <a:cs typeface="Arial-SGK-TV" pitchFamily="2" charset="0"/>
              </a:rPr>
              <a:t>mướp</a:t>
            </a:r>
            <a:endParaRPr lang="en-US" sz="55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371C2-3161-41EE-A095-0C5FFD6A9D64}"/>
              </a:ext>
            </a:extLst>
          </p:cNvPr>
          <p:cNvSpPr txBox="1"/>
          <p:nvPr/>
        </p:nvSpPr>
        <p:spPr>
          <a:xfrm>
            <a:off x="10629060" y="4248189"/>
            <a:ext cx="18529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ươp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FE204-5C15-46A9-9592-5CCFE1D36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" t="27692" r="4642" b="30872"/>
          <a:stretch/>
        </p:blipFill>
        <p:spPr>
          <a:xfrm>
            <a:off x="112542" y="-1"/>
            <a:ext cx="11521440" cy="68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8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575166-B2E9-40AD-B783-12475E34E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02" r="10346" b="8888"/>
          <a:stretch/>
        </p:blipFill>
        <p:spPr>
          <a:xfrm>
            <a:off x="-1" y="872197"/>
            <a:ext cx="12034561" cy="29401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5022" y="2573110"/>
            <a:ext cx="483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8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281</Words>
  <Application>Microsoft Office PowerPoint</Application>
  <PresentationFormat>Widescreen</PresentationFormat>
  <Paragraphs>60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.VnAvant</vt:lpstr>
      <vt:lpstr>Arial</vt:lpstr>
      <vt:lpstr>Arial-SGK-TV</vt:lpstr>
      <vt:lpstr>Calibri</vt:lpstr>
      <vt:lpstr>Chivo Light</vt:lpstr>
      <vt:lpstr>Tahoma</vt:lpstr>
      <vt:lpstr>Times New Roman</vt:lpstr>
      <vt:lpstr>Verdana</vt:lpstr>
      <vt:lpstr>VNI-Brush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71</cp:revision>
  <dcterms:created xsi:type="dcterms:W3CDTF">2020-08-13T09:32:00Z</dcterms:created>
  <dcterms:modified xsi:type="dcterms:W3CDTF">2021-12-20T16:05:19Z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