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73" r:id="rId2"/>
    <p:sldId id="274" r:id="rId3"/>
    <p:sldId id="306" r:id="rId4"/>
    <p:sldId id="307" r:id="rId5"/>
    <p:sldId id="308" r:id="rId6"/>
    <p:sldId id="260" r:id="rId7"/>
    <p:sldId id="261" r:id="rId8"/>
    <p:sldId id="266" r:id="rId9"/>
    <p:sldId id="265" r:id="rId10"/>
    <p:sldId id="256" r:id="rId11"/>
    <p:sldId id="257" r:id="rId12"/>
    <p:sldId id="258" r:id="rId13"/>
    <p:sldId id="291" r:id="rId14"/>
    <p:sldId id="259" r:id="rId15"/>
    <p:sldId id="298" r:id="rId16"/>
    <p:sldId id="262" r:id="rId17"/>
    <p:sldId id="263" r:id="rId18"/>
    <p:sldId id="311" r:id="rId19"/>
    <p:sldId id="286" r:id="rId20"/>
    <p:sldId id="312" r:id="rId21"/>
    <p:sldId id="287" r:id="rId22"/>
    <p:sldId id="285" r:id="rId23"/>
    <p:sldId id="313" r:id="rId24"/>
    <p:sldId id="267" r:id="rId25"/>
    <p:sldId id="299" r:id="rId26"/>
    <p:sldId id="309" r:id="rId27"/>
    <p:sldId id="310" r:id="rId28"/>
    <p:sldId id="302" r:id="rId29"/>
    <p:sldId id="269" r:id="rId30"/>
    <p:sldId id="281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B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22" autoAdjust="0"/>
  </p:normalViewPr>
  <p:slideViewPr>
    <p:cSldViewPr>
      <p:cViewPr varScale="1">
        <p:scale>
          <a:sx n="113" d="100"/>
          <a:sy n="113" d="100"/>
        </p:scale>
        <p:origin x="-61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21" Type="http://schemas.openxmlformats.org/officeDocument/2006/relationships/slide" Target="slide9.xml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" Target="slide8.xml"/><Relationship Id="rId14" Type="http://schemas.openxmlformats.org/officeDocument/2006/relationships/image" Target="../media/image15.png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906" y="514350"/>
            <a:ext cx="6694394" cy="528408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72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93575" y="2538874"/>
            <a:ext cx="3371125" cy="691544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63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Môn: Tiếng Việt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19400" y="4613910"/>
            <a:ext cx="469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Giáo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viên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: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Nguyễn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Kiều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09079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42875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VIỆT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66</a:t>
            </a:r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/>
          <p:nvPr/>
        </p:nvSpPr>
        <p:spPr>
          <a:xfrm>
            <a:off x="0" y="41719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xuôi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B6FA14E4-AB1B-4CA5-9702-C2F05AA966F2}"/>
              </a:ext>
            </a:extLst>
          </p:cNvPr>
          <p:cNvSpPr txBox="1"/>
          <p:nvPr/>
        </p:nvSpPr>
        <p:spPr>
          <a:xfrm>
            <a:off x="11430" y="41719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uồm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1DA345-A6D8-4753-A0D8-D4BC5EA9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5" r="4520" b="63333"/>
          <a:stretch/>
        </p:blipFill>
        <p:spPr>
          <a:xfrm>
            <a:off x="0" y="7620"/>
            <a:ext cx="9144000" cy="3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0216" y="3622298"/>
            <a:ext cx="5365784" cy="1352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2876" y="2202074"/>
            <a:ext cx="2696192" cy="1362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397" y="2202074"/>
            <a:ext cx="2685003" cy="1373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879" y="431851"/>
            <a:ext cx="2545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0998" y="2052638"/>
            <a:ext cx="239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4937" y="2018553"/>
            <a:ext cx="77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2AEE5B-2272-433A-B730-021756651B7E}"/>
              </a:ext>
            </a:extLst>
          </p:cNvPr>
          <p:cNvSpPr txBox="1"/>
          <p:nvPr/>
        </p:nvSpPr>
        <p:spPr>
          <a:xfrm>
            <a:off x="5410200" y="417143"/>
            <a:ext cx="3182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7875" y="3450857"/>
            <a:ext cx="318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130EBDE-D06B-4D45-ABF6-CD95166E278E}"/>
              </a:ext>
            </a:extLst>
          </p:cNvPr>
          <p:cNvSpPr txBox="1"/>
          <p:nvPr/>
        </p:nvSpPr>
        <p:spPr>
          <a:xfrm>
            <a:off x="1128098" y="431851"/>
            <a:ext cx="1815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FD5BB5-B304-4C54-93AF-8A1A9E5E4133}"/>
              </a:ext>
            </a:extLst>
          </p:cNvPr>
          <p:cNvSpPr txBox="1"/>
          <p:nvPr/>
        </p:nvSpPr>
        <p:spPr>
          <a:xfrm>
            <a:off x="5598004" y="413909"/>
            <a:ext cx="173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D62B3BD-EF39-4371-88C4-744F56774A86}"/>
              </a:ext>
            </a:extLst>
          </p:cNvPr>
          <p:cNvSpPr/>
          <p:nvPr/>
        </p:nvSpPr>
        <p:spPr>
          <a:xfrm>
            <a:off x="362300" y="102987"/>
            <a:ext cx="1212532" cy="49673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F9D3685-86A2-47E6-B00C-0E1B5B3EC707}"/>
              </a:ext>
            </a:extLst>
          </p:cNvPr>
          <p:cNvSpPr/>
          <p:nvPr/>
        </p:nvSpPr>
        <p:spPr>
          <a:xfrm>
            <a:off x="-4948" y="85590"/>
            <a:ext cx="535469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7" grpId="0" animBg="1"/>
      <p:bldP spid="6" grpId="0"/>
      <p:bldP spid="14" grpId="0"/>
      <p:bldP spid="23" grpId="0"/>
      <p:bldP spid="24" grpId="0"/>
      <p:bldP spid="13" grpId="0"/>
      <p:bldP spid="15" grpId="0"/>
      <p:bldP spid="15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700" y="128432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muối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muỗi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nguội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tuổi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340108-44A2-4370-956D-199266544BF7}"/>
              </a:ext>
            </a:extLst>
          </p:cNvPr>
          <p:cNvSpPr txBox="1"/>
          <p:nvPr/>
        </p:nvSpPr>
        <p:spPr>
          <a:xfrm>
            <a:off x="-63500" y="2571750"/>
            <a:ext cx="9612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	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muỗm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nhuốm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nhuộm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3D77F6-3A71-43DA-8749-6C054962D9D1}"/>
              </a:ext>
            </a:extLst>
          </p:cNvPr>
          <p:cNvSpPr txBox="1"/>
          <p:nvPr/>
        </p:nvSpPr>
        <p:spPr>
          <a:xfrm>
            <a:off x="633493" y="1290649"/>
            <a:ext cx="143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714182-ECE3-43C4-B108-FB62B65729FB}"/>
              </a:ext>
            </a:extLst>
          </p:cNvPr>
          <p:cNvSpPr txBox="1"/>
          <p:nvPr/>
        </p:nvSpPr>
        <p:spPr>
          <a:xfrm>
            <a:off x="3123247" y="1284326"/>
            <a:ext cx="1343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4B2879-0CD4-4270-B6D7-2A4B20E9BA1D}"/>
              </a:ext>
            </a:extLst>
          </p:cNvPr>
          <p:cNvSpPr txBox="1"/>
          <p:nvPr/>
        </p:nvSpPr>
        <p:spPr>
          <a:xfrm>
            <a:off x="5836363" y="1284325"/>
            <a:ext cx="1520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89FD15-B73F-4BF0-B4D4-4373C4F71DD0}"/>
              </a:ext>
            </a:extLst>
          </p:cNvPr>
          <p:cNvSpPr txBox="1"/>
          <p:nvPr/>
        </p:nvSpPr>
        <p:spPr>
          <a:xfrm>
            <a:off x="7922180" y="1284324"/>
            <a:ext cx="1520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025F81-5659-45CB-93F3-77B41D45DBB5}"/>
              </a:ext>
            </a:extLst>
          </p:cNvPr>
          <p:cNvSpPr txBox="1"/>
          <p:nvPr/>
        </p:nvSpPr>
        <p:spPr>
          <a:xfrm>
            <a:off x="266700" y="2565373"/>
            <a:ext cx="144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292ADE-3DD5-42E8-B392-3D5F14A2924C}"/>
              </a:ext>
            </a:extLst>
          </p:cNvPr>
          <p:cNvSpPr txBox="1"/>
          <p:nvPr/>
        </p:nvSpPr>
        <p:spPr>
          <a:xfrm>
            <a:off x="2956560" y="2564520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B03CED2-060A-4D23-B884-79738F408A84}"/>
              </a:ext>
            </a:extLst>
          </p:cNvPr>
          <p:cNvSpPr txBox="1"/>
          <p:nvPr/>
        </p:nvSpPr>
        <p:spPr>
          <a:xfrm>
            <a:off x="5511800" y="2571750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64479D-E727-4A5D-B259-F93D2E30120E}"/>
              </a:ext>
            </a:extLst>
          </p:cNvPr>
          <p:cNvSpPr txBox="1"/>
          <p:nvPr/>
        </p:nvSpPr>
        <p:spPr>
          <a:xfrm>
            <a:off x="7870268" y="2571750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95600" y="4171950"/>
            <a:ext cx="2971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muỗm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39091" y="2190309"/>
            <a:ext cx="2971798" cy="53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sáng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2115558"/>
            <a:ext cx="2759860" cy="5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suối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4A9C3AB-4C3B-4F74-829E-8802EEDE10A7}"/>
              </a:ext>
            </a:extLst>
          </p:cNvPr>
          <p:cNvCxnSpPr>
            <a:cxnSpLocks/>
          </p:cNvCxnSpPr>
          <p:nvPr/>
        </p:nvCxnSpPr>
        <p:spPr>
          <a:xfrm>
            <a:off x="1410410" y="2672762"/>
            <a:ext cx="9989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6BBF3A9-6FBE-4F8F-B697-DDC0A1BAE525}"/>
              </a:ext>
            </a:extLst>
          </p:cNvPr>
          <p:cNvCxnSpPr/>
          <p:nvPr/>
        </p:nvCxnSpPr>
        <p:spPr>
          <a:xfrm>
            <a:off x="6080054" y="2733999"/>
            <a:ext cx="11752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31DBC0C-13C6-45D5-B893-0C13D71B2221}"/>
              </a:ext>
            </a:extLst>
          </p:cNvPr>
          <p:cNvCxnSpPr>
            <a:cxnSpLocks/>
          </p:cNvCxnSpPr>
          <p:nvPr/>
        </p:nvCxnSpPr>
        <p:spPr>
          <a:xfrm>
            <a:off x="4075576" y="4893583"/>
            <a:ext cx="15498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8FFFBF-9342-4060-8891-02F817AA9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9" t="38562" r="28249" b="36164"/>
          <a:stretch/>
        </p:blipFill>
        <p:spPr>
          <a:xfrm>
            <a:off x="0" y="30740"/>
            <a:ext cx="3060796" cy="2008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CF64A4-9278-4DEA-9119-3B5F24FAA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" t="45658" r="52617" b="31272"/>
          <a:stretch/>
        </p:blipFill>
        <p:spPr>
          <a:xfrm>
            <a:off x="5715000" y="87573"/>
            <a:ext cx="2971800" cy="2058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7B22C7-CDEB-4B1B-909E-BA04EBADD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9AE9A"/>
              </a:clrFrom>
              <a:clrTo>
                <a:srgbClr val="B9AE9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910" t="50000" b="33704"/>
          <a:stretch/>
        </p:blipFill>
        <p:spPr>
          <a:xfrm>
            <a:off x="2768219" y="2598420"/>
            <a:ext cx="2804101" cy="16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45607D-1BFB-4C44-B212-E5597023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110" r="8475" b="12964"/>
          <a:stretch/>
        </p:blipFill>
        <p:spPr>
          <a:xfrm>
            <a:off x="11430" y="-54396"/>
            <a:ext cx="9132570" cy="51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41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E7447E-EAF7-435D-B339-11DD5760B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50000" r="10452" b="29259"/>
          <a:stretch/>
        </p:blipFill>
        <p:spPr>
          <a:xfrm>
            <a:off x="-1" y="209550"/>
            <a:ext cx="912767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ÔI">
            <a:hlinkClick r:id="" action="ppaction://media"/>
            <a:extLst>
              <a:ext uri="{FF2B5EF4-FFF2-40B4-BE49-F238E27FC236}">
                <a16:creationId xmlns:a16="http://schemas.microsoft.com/office/drawing/2014/main" xmlns="" id="{9658CCBE-EE39-45AC-86B1-9BB1FFA91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89535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C5B0AA-4472-46A1-97DB-56DA1BE5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" t="12963" r="2272" b="14444"/>
          <a:stretch/>
        </p:blipFill>
        <p:spPr>
          <a:xfrm>
            <a:off x="304800" y="82550"/>
            <a:ext cx="8534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5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0"/>
            <a:ext cx="9144000" cy="51477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38400" y="2343150"/>
            <a:ext cx="4648200" cy="8267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493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ÔM">
            <a:hlinkClick r:id="" action="ppaction://media"/>
            <a:extLst>
              <a:ext uri="{FF2B5EF4-FFF2-40B4-BE49-F238E27FC236}">
                <a16:creationId xmlns:a16="http://schemas.microsoft.com/office/drawing/2014/main" xmlns="" id="{C1086916-F32B-4963-B61A-034312C95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89535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117EF0-D4DE-4396-9044-141E2E279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" t="15665" r="6712" b="15926"/>
          <a:stretch/>
        </p:blipFill>
        <p:spPr>
          <a:xfrm>
            <a:off x="228600" y="209549"/>
            <a:ext cx="8229600" cy="48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4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5F554-B1E0-4E20-B3E2-BDE13A89A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" t="24814" r="8475" b="23333"/>
          <a:stretch/>
        </p:blipFill>
        <p:spPr>
          <a:xfrm>
            <a:off x="838200" y="-3810"/>
            <a:ext cx="66130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3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B19403-8CAC-4E51-A1C1-91D94E8FA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22154"/>
            <a:ext cx="9113520" cy="4899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8A5F5A-A1BC-4D3D-93DD-6F65876EFC7D}"/>
              </a:ext>
            </a:extLst>
          </p:cNvPr>
          <p:cNvSpPr/>
          <p:nvPr/>
        </p:nvSpPr>
        <p:spPr>
          <a:xfrm>
            <a:off x="1828800" y="1047750"/>
            <a:ext cx="52578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3117316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3BAB7-DC82-4865-9154-356DE081DD97}"/>
              </a:ext>
            </a:extLst>
          </p:cNvPr>
          <p:cNvSpPr txBox="1"/>
          <p:nvPr/>
        </p:nvSpPr>
        <p:spPr>
          <a:xfrm>
            <a:off x="81915" y="2896731"/>
            <a:ext cx="8980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nhuộm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EAB0AC-9087-4186-B616-0914C23E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3" t="15927" r="7063" b="52034"/>
          <a:stretch/>
        </p:blipFill>
        <p:spPr>
          <a:xfrm>
            <a:off x="1219200" y="0"/>
            <a:ext cx="6400800" cy="29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564E70-A026-4924-A5E9-93CB78A0AE8F}"/>
              </a:ext>
            </a:extLst>
          </p:cNvPr>
          <p:cNvSpPr txBox="1"/>
          <p:nvPr/>
        </p:nvSpPr>
        <p:spPr>
          <a:xfrm>
            <a:off x="49530" y="184037"/>
            <a:ext cx="8980170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nhuộm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3C67133-4096-4F2D-853E-E0393E586BFC}"/>
              </a:ext>
            </a:extLst>
          </p:cNvPr>
          <p:cNvSpPr/>
          <p:nvPr/>
        </p:nvSpPr>
        <p:spPr>
          <a:xfrm>
            <a:off x="533400" y="274294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04F4741-DE43-4FE7-924B-6C8D2F4E05A6}"/>
              </a:ext>
            </a:extLst>
          </p:cNvPr>
          <p:cNvSpPr/>
          <p:nvPr/>
        </p:nvSpPr>
        <p:spPr>
          <a:xfrm>
            <a:off x="914400" y="95293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90EDED-DFE0-483E-B51C-267D45274B1E}"/>
              </a:ext>
            </a:extLst>
          </p:cNvPr>
          <p:cNvSpPr/>
          <p:nvPr/>
        </p:nvSpPr>
        <p:spPr>
          <a:xfrm>
            <a:off x="34290" y="173165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6C17683-32BF-4570-8362-36F556FC9728}"/>
              </a:ext>
            </a:extLst>
          </p:cNvPr>
          <p:cNvSpPr/>
          <p:nvPr/>
        </p:nvSpPr>
        <p:spPr>
          <a:xfrm>
            <a:off x="34290" y="258699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0EB9FFE-3C9D-4DEF-B5E2-D645E7DFDDD7}"/>
              </a:ext>
            </a:extLst>
          </p:cNvPr>
          <p:cNvSpPr/>
          <p:nvPr/>
        </p:nvSpPr>
        <p:spPr>
          <a:xfrm>
            <a:off x="7696200" y="257175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69CB77-0385-4D14-9698-D743F57C30C3}"/>
              </a:ext>
            </a:extLst>
          </p:cNvPr>
          <p:cNvCxnSpPr/>
          <p:nvPr/>
        </p:nvCxnSpPr>
        <p:spPr>
          <a:xfrm flipH="1">
            <a:off x="1322070" y="2980874"/>
            <a:ext cx="1524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8BAAC5-5216-4CBC-AE16-9146DDD4D883}"/>
              </a:ext>
            </a:extLst>
          </p:cNvPr>
          <p:cNvCxnSpPr/>
          <p:nvPr/>
        </p:nvCxnSpPr>
        <p:spPr>
          <a:xfrm>
            <a:off x="3246120" y="1744631"/>
            <a:ext cx="1424940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24E2DA-0095-4E35-8CF7-A97F61BA502A}"/>
              </a:ext>
            </a:extLst>
          </p:cNvPr>
          <p:cNvCxnSpPr/>
          <p:nvPr/>
        </p:nvCxnSpPr>
        <p:spPr>
          <a:xfrm>
            <a:off x="4671060" y="3400714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D25E93D-9601-4B4D-A23A-6C90F891FB35}"/>
              </a:ext>
            </a:extLst>
          </p:cNvPr>
          <p:cNvCxnSpPr/>
          <p:nvPr/>
        </p:nvCxnSpPr>
        <p:spPr>
          <a:xfrm>
            <a:off x="8042500" y="4200650"/>
            <a:ext cx="884775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0CE322C-AD4B-4BFD-83A8-5FD970543393}"/>
              </a:ext>
            </a:extLst>
          </p:cNvPr>
          <p:cNvCxnSpPr/>
          <p:nvPr/>
        </p:nvCxnSpPr>
        <p:spPr>
          <a:xfrm>
            <a:off x="1032082" y="923993"/>
            <a:ext cx="884775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7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45607D-1BFB-4C44-B212-E5597023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110" r="8475" b="12964"/>
          <a:stretch/>
        </p:blipFill>
        <p:spPr>
          <a:xfrm>
            <a:off x="11430" y="-54396"/>
            <a:ext cx="9132570" cy="51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5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3BAB7-DC82-4865-9154-356DE081DD97}"/>
              </a:ext>
            </a:extLst>
          </p:cNvPr>
          <p:cNvSpPr txBox="1"/>
          <p:nvPr/>
        </p:nvSpPr>
        <p:spPr>
          <a:xfrm>
            <a:off x="81915" y="2896731"/>
            <a:ext cx="8980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nhuộm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EAB0AC-9087-4186-B616-0914C23E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3" t="15927" r="7063" b="52034"/>
          <a:stretch/>
        </p:blipFill>
        <p:spPr>
          <a:xfrm>
            <a:off x="1219200" y="0"/>
            <a:ext cx="6400800" cy="29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3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F2630C-38BE-4980-8DBF-C242A1AF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153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1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" y="2106537"/>
            <a:ext cx="8401659" cy="21496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ACE107-8267-4467-A0B1-486452703C95}"/>
              </a:ext>
            </a:extLst>
          </p:cNvPr>
          <p:cNvSpPr/>
          <p:nvPr/>
        </p:nvSpPr>
        <p:spPr>
          <a:xfrm>
            <a:off x="228600" y="209550"/>
            <a:ext cx="8401659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nghiệm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45706" y="840581"/>
            <a:ext cx="4572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64494" y="-5209155"/>
            <a:ext cx="5815013" cy="4887686"/>
            <a:chOff x="2219325" y="-6945539"/>
            <a:chExt cx="7753350" cy="65169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325" y="-6945539"/>
              <a:ext cx="7753350" cy="651691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-3687082"/>
              <a:ext cx="6400800" cy="2366962"/>
            </a:xfrm>
            <a:prstGeom prst="rect">
              <a:avLst/>
            </a:prstGeom>
          </p:spPr>
        </p:pic>
      </p:grpSp>
      <p:pic>
        <p:nvPicPr>
          <p:cNvPr id="20" name="Picture 2" descr="Cartoon Buttons Set Gamevector Illustration Stock Vector (Royalty Free)  1119396701">
            <a:hlinkClick r:id="rId8" action="ppaction://hlinksldjump"/>
            <a:extLst>
              <a:ext uri="{FF2B5EF4-FFF2-40B4-BE49-F238E27FC236}">
                <a16:creationId xmlns:a16="http://schemas.microsoft.com/office/drawing/2014/main" xmlns="" id="{37AA8DC7-0E40-4E65-B690-03B4F7950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0" b="89643" l="2431" r="51042">
                        <a14:foregroundMark x1="14236" y1="78929" x2="37153" y2="7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" t="65430" r="49306" b="7428"/>
          <a:stretch/>
        </p:blipFill>
        <p:spPr bwMode="auto">
          <a:xfrm>
            <a:off x="4057650" y="4354489"/>
            <a:ext cx="1257300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.00938 0.99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4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80637"/>
            <a:ext cx="8897185" cy="4891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335298" y="3912953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4329771" y="404393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3485911" y="971550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18565" y="4488784"/>
            <a:ext cx="483267" cy="483267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029076" y="3933292"/>
            <a:ext cx="483267" cy="483267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77486" y="4476488"/>
            <a:ext cx="483267" cy="483267"/>
          </a:xfrm>
          <a:prstGeom prst="star5">
            <a:avLst/>
          </a:prstGeom>
          <a:solidFill>
            <a:schemeClr val="accent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25435" y="4024278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4196111" y="2284709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47293" y="170064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5056394" y="853663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5298694" y="3782645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6153926" y="3156942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595726" y="2673017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170615" y="510225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8461991" y="3028950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>
            <a:off x="772842" y="70569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66C4DB-3A30-43F8-B50D-0837815E88CC}"/>
              </a:ext>
            </a:extLst>
          </p:cNvPr>
          <p:cNvSpPr/>
          <p:nvPr/>
        </p:nvSpPr>
        <p:spPr>
          <a:xfrm>
            <a:off x="274863" y="1544244"/>
            <a:ext cx="8473403" cy="1635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LUÔN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32265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</p:spPr>
      </p:pic>
      <p:grpSp>
        <p:nvGrpSpPr>
          <p:cNvPr id="12" name="Group 11"/>
          <p:cNvGrpSpPr/>
          <p:nvPr/>
        </p:nvGrpSpPr>
        <p:grpSpPr>
          <a:xfrm>
            <a:off x="821728" y="1481794"/>
            <a:ext cx="7267502" cy="1785037"/>
            <a:chOff x="1191671" y="2590800"/>
            <a:chExt cx="9690002" cy="3299970"/>
          </a:xfrm>
        </p:grpSpPr>
        <p:sp>
          <p:nvSpPr>
            <p:cNvPr id="10" name="Rounded Rectangle 9"/>
            <p:cNvSpPr/>
            <p:nvPr/>
          </p:nvSpPr>
          <p:spPr>
            <a:xfrm>
              <a:off x="1986366" y="2590800"/>
              <a:ext cx="8100610" cy="3077259"/>
            </a:xfrm>
            <a:prstGeom prst="roundRect">
              <a:avLst>
                <a:gd name="adj" fmla="val 6702"/>
              </a:avLst>
            </a:prstGeom>
            <a:solidFill>
              <a:schemeClr val="accent1">
                <a:lumMod val="40000"/>
                <a:lumOff val="60000"/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91671" y="2647575"/>
              <a:ext cx="9690002" cy="3243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Sắp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tới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noel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rồi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mà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nhà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mình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chưa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trang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trí</a:t>
              </a:r>
              <a:endParaRPr lang="en-US" sz="2700" b="1" dirty="0">
                <a:solidFill>
                  <a:srgbClr val="FF0000"/>
                </a:solidFill>
                <a:latin typeface="UVN Bay Buom Hep" panose="00000400000000000000" pitchFamily="2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bạn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hãy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giúp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mình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trang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trí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thật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đẹp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nhé</a:t>
              </a:r>
              <a:r>
                <a:rPr lang="en-US" sz="2700" b="1" dirty="0">
                  <a:solidFill>
                    <a:srgbClr val="FF000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bạn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hãy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click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vào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đồ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trang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trí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bên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dưới</a:t>
              </a:r>
              <a:endParaRPr lang="en-US" sz="2700" b="1" dirty="0">
                <a:solidFill>
                  <a:srgbClr val="002060"/>
                </a:solidFill>
                <a:latin typeface="UVN Bay Buom Hep" panose="00000400000000000000" pitchFamily="2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trang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trí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căn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phòng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này</a:t>
              </a:r>
              <a:r>
                <a:rPr lang="en-US" sz="2700" b="1" dirty="0">
                  <a:solidFill>
                    <a:srgbClr val="002060"/>
                  </a:solidFill>
                  <a:latin typeface="UVN Bay Buom Hep" panose="00000400000000000000" pitchFamily="2" charset="0"/>
                  <a:cs typeface="Times New Roman" panose="02020603050405020304" pitchFamily="18" charset="0"/>
                </a:rPr>
                <a:t>.</a:t>
              </a:r>
              <a:endPara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45706" y="840581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53" y="-1132689"/>
            <a:ext cx="857250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24" y="1794050"/>
            <a:ext cx="2081576" cy="324564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53047" y="3416870"/>
            <a:ext cx="1062193" cy="1258400"/>
            <a:chOff x="5404062" y="4555828"/>
            <a:chExt cx="1416257" cy="1677867"/>
          </a:xfrm>
        </p:grpSpPr>
        <p:pic>
          <p:nvPicPr>
            <p:cNvPr id="16" name="Picture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062" y="4555828"/>
              <a:ext cx="1416257" cy="141625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41798" y="5741252"/>
              <a:ext cx="115527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 go</a:t>
              </a:r>
              <a:endParaRPr 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8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32" y="3883073"/>
            <a:ext cx="3869690" cy="8426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4241161"/>
            <a:ext cx="9144000" cy="902339"/>
          </a:xfrm>
          <a:prstGeom prst="roundRect">
            <a:avLst>
              <a:gd name="adj" fmla="val 6702"/>
            </a:avLst>
          </a:prstGeom>
          <a:solidFill>
            <a:schemeClr val="accent1">
              <a:lumMod val="40000"/>
              <a:lumOff val="60000"/>
              <a:alpha val="46000"/>
            </a:schemeClr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745706" y="840581"/>
            <a:ext cx="457200" cy="4572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51" y="4139226"/>
            <a:ext cx="1128717" cy="1128717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15" y="4272735"/>
            <a:ext cx="901244" cy="861701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00" y="4283145"/>
            <a:ext cx="1195127" cy="818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0" y="1517880"/>
            <a:ext cx="2818746" cy="28187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5" y="1074994"/>
            <a:ext cx="3614714" cy="15293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08" y="2588374"/>
            <a:ext cx="2607323" cy="15666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84" y="1880465"/>
            <a:ext cx="2305219" cy="22040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05" y="3222650"/>
            <a:ext cx="1327438" cy="908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42" y="2542854"/>
            <a:ext cx="1332236" cy="2077256"/>
          </a:xfrm>
          <a:prstGeom prst="rect">
            <a:avLst/>
          </a:prstGeom>
        </p:spPr>
      </p:pic>
      <p:pic>
        <p:nvPicPr>
          <p:cNvPr id="25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32451" y="3143090"/>
            <a:ext cx="457200" cy="457200"/>
          </a:xfrm>
          <a:prstGeom prst="rect">
            <a:avLst/>
          </a:prstGeom>
        </p:spPr>
      </p:pic>
      <p:pic>
        <p:nvPicPr>
          <p:cNvPr id="26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8151" y="3257390"/>
            <a:ext cx="457200" cy="457200"/>
          </a:xfrm>
          <a:prstGeom prst="rect">
            <a:avLst/>
          </a:prstGeom>
        </p:spPr>
      </p:pic>
      <p:pic>
        <p:nvPicPr>
          <p:cNvPr id="27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3851" y="3371690"/>
            <a:ext cx="457200" cy="457200"/>
          </a:xfrm>
          <a:prstGeom prst="rect">
            <a:avLst/>
          </a:prstGeom>
        </p:spPr>
      </p:pic>
      <p:pic>
        <p:nvPicPr>
          <p:cNvPr id="28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9551" y="3485990"/>
            <a:ext cx="457200" cy="457200"/>
          </a:xfrm>
          <a:prstGeom prst="rect">
            <a:avLst/>
          </a:prstGeom>
        </p:spPr>
      </p:pic>
      <p:pic>
        <p:nvPicPr>
          <p:cNvPr id="29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5251" y="3600290"/>
            <a:ext cx="457200" cy="457200"/>
          </a:xfrm>
          <a:prstGeom prst="rect">
            <a:avLst/>
          </a:prstGeom>
        </p:spPr>
      </p:pic>
      <p:pic>
        <p:nvPicPr>
          <p:cNvPr id="30" name="am mo manh ghe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1134" y="4914900"/>
            <a:ext cx="457200" cy="4572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81808" y="-67491"/>
            <a:ext cx="1062193" cy="1258400"/>
            <a:chOff x="5404062" y="4555828"/>
            <a:chExt cx="1416257" cy="1677867"/>
          </a:xfrm>
        </p:grpSpPr>
        <p:pic>
          <p:nvPicPr>
            <p:cNvPr id="35" name="Picture 34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062" y="4555828"/>
              <a:ext cx="1416257" cy="14162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641798" y="5741252"/>
              <a:ext cx="10327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</a:t>
              </a:r>
              <a:endParaRPr 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23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26" y="2178075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950119" y="1186142"/>
            <a:ext cx="7239000" cy="12142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chân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dung	   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thời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tiết</a:t>
            </a:r>
            <a:endParaRPr lang="en-US" sz="5500" kern="0" dirty="0">
              <a:solidFill>
                <a:srgbClr val="144055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3316" y="4052487"/>
            <a:ext cx="948871" cy="982672"/>
            <a:chOff x="8037406" y="4160828"/>
            <a:chExt cx="948871" cy="982672"/>
          </a:xfrm>
        </p:grpSpPr>
        <p:pic>
          <p:nvPicPr>
            <p:cNvPr id="21" name="Picture 2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406" y="4160828"/>
              <a:ext cx="875923" cy="8759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86672" y="4835723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400" b="1" kern="0">
                  <a:solidFill>
                    <a:srgbClr val="FFC000"/>
                  </a:solidFill>
                  <a:latin typeface="UTM Cookies" panose="02040603050506020204" pitchFamily="18" charset="0"/>
                  <a:cs typeface="Times New Roman" panose="02020603050405020304" pitchFamily="18" charset="0"/>
                  <a:sym typeface="Arial"/>
                </a:rPr>
                <a:t>QUAY LẠI</a:t>
              </a:r>
              <a:endParaRPr lang="vi-VN" sz="1400" b="1" kern="0">
                <a:solidFill>
                  <a:srgbClr val="FFC000"/>
                </a:solidFill>
                <a:latin typeface="SVN-Billo" panose="00000400000000000000" pitchFamily="2" charset="-93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" y="867336"/>
            <a:ext cx="1195127" cy="8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272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408750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2499" y="1134705"/>
            <a:ext cx="7056272" cy="11319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kỉ</a:t>
            </a:r>
            <a:r>
              <a:rPr lang="en-US" sz="60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niệm</a:t>
            </a:r>
            <a:r>
              <a:rPr lang="en-US" sz="60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		</a:t>
            </a: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gối</a:t>
            </a:r>
            <a:r>
              <a:rPr lang="en-US" sz="60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bông</a:t>
            </a:r>
            <a:endParaRPr lang="en-US" sz="6000" kern="0" dirty="0">
              <a:solidFill>
                <a:srgbClr val="144055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3316" y="4052487"/>
            <a:ext cx="948871" cy="982672"/>
            <a:chOff x="8037406" y="4160828"/>
            <a:chExt cx="948871" cy="982672"/>
          </a:xfrm>
        </p:grpSpPr>
        <p:pic>
          <p:nvPicPr>
            <p:cNvPr id="21" name="Picture 2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406" y="4160828"/>
              <a:ext cx="875923" cy="8759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86672" y="4835723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400" b="1" kern="0">
                  <a:solidFill>
                    <a:srgbClr val="FFC000"/>
                  </a:solidFill>
                  <a:latin typeface="UTM Cookies" panose="02040603050506020204" pitchFamily="18" charset="0"/>
                  <a:cs typeface="Times New Roman" panose="02020603050405020304" pitchFamily="18" charset="0"/>
                  <a:sym typeface="Arial"/>
                </a:rPr>
                <a:t>QUAY LẠI</a:t>
              </a:r>
              <a:endParaRPr lang="vi-VN" sz="1400" b="1" kern="0">
                <a:solidFill>
                  <a:srgbClr val="FFC000"/>
                </a:solidFill>
                <a:latin typeface="SVN-Billo" panose="00000400000000000000" pitchFamily="2" charset="-93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99687"/>
            <a:ext cx="901244" cy="8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272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26" y="2178075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55638" y="942369"/>
            <a:ext cx="7027961" cy="182756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Cánh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diều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chao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liệng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trên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bầu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500" kern="0" dirty="0" err="1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trời</a:t>
            </a:r>
            <a:r>
              <a:rPr lang="en-US" sz="5500" kern="0" dirty="0">
                <a:solidFill>
                  <a:srgbClr val="144055"/>
                </a:solidFill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3316" y="4052487"/>
            <a:ext cx="948871" cy="982672"/>
            <a:chOff x="8037406" y="4160828"/>
            <a:chExt cx="948871" cy="982672"/>
          </a:xfrm>
        </p:grpSpPr>
        <p:pic>
          <p:nvPicPr>
            <p:cNvPr id="21" name="Picture 2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406" y="4160828"/>
              <a:ext cx="875923" cy="8759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86672" y="4835723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400" b="1" kern="0">
                  <a:solidFill>
                    <a:srgbClr val="FFC000"/>
                  </a:solidFill>
                  <a:latin typeface="UTM Cookies" panose="02040603050506020204" pitchFamily="18" charset="0"/>
                  <a:cs typeface="Times New Roman" panose="02020603050405020304" pitchFamily="18" charset="0"/>
                  <a:sym typeface="Arial"/>
                </a:rPr>
                <a:t>QUAY LẠI</a:t>
              </a:r>
              <a:endParaRPr lang="vi-VN" sz="1400" b="1" kern="0">
                <a:solidFill>
                  <a:srgbClr val="FFC000"/>
                </a:solidFill>
                <a:latin typeface="SVN-Billo" panose="00000400000000000000" pitchFamily="2" charset="-93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9" y="489001"/>
            <a:ext cx="906736" cy="9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272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26" y="2178075"/>
            <a:ext cx="1763912" cy="27503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728788" y="2118301"/>
            <a:ext cx="2654419" cy="12142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đúng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728788" y="3686175"/>
            <a:ext cx="2722490" cy="115272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sai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678826" y="2118301"/>
            <a:ext cx="2456762" cy="121421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sai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691016" y="3686175"/>
            <a:ext cx="2456762" cy="11319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Đáp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án</a:t>
            </a:r>
            <a:r>
              <a:rPr lang="en-US" sz="1400" kern="0" dirty="0">
                <a:solidFill>
                  <a:srgbClr val="144055"/>
                </a:solidFill>
                <a:sym typeface="Arial"/>
              </a:rPr>
              <a:t> </a:t>
            </a:r>
            <a:r>
              <a:rPr lang="en-US" sz="1400" kern="0" dirty="0" err="1">
                <a:solidFill>
                  <a:srgbClr val="144055"/>
                </a:solidFill>
                <a:sym typeface="Arial"/>
              </a:rPr>
              <a:t>sai</a:t>
            </a:r>
            <a:endParaRPr lang="en-US" sz="1400" kern="0" dirty="0">
              <a:solidFill>
                <a:srgbClr val="144055"/>
              </a:solidFill>
              <a:sym typeface="Arial"/>
            </a:endParaRPr>
          </a:p>
        </p:txBody>
      </p:sp>
      <p:pic>
        <p:nvPicPr>
          <p:cNvPr id="22" name="Jingle Bells – Kevin MacLeod (No Copyright Musi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502025" y="-1044575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89301" y="867336"/>
            <a:ext cx="7160636" cy="1227025"/>
            <a:chOff x="587567" y="308473"/>
            <a:chExt cx="10943421" cy="1875231"/>
          </a:xfrm>
        </p:grpSpPr>
        <p:sp>
          <p:nvSpPr>
            <p:cNvPr id="46" name="Rectangle: Rounded Corners 45"/>
            <p:cNvSpPr/>
            <p:nvPr/>
          </p:nvSpPr>
          <p:spPr>
            <a:xfrm>
              <a:off x="587567" y="308473"/>
              <a:ext cx="10943421" cy="136609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144055"/>
                </a:solidFill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474" y="719569"/>
              <a:ext cx="1464135" cy="1464135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1457565" y="916558"/>
            <a:ext cx="646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err="1">
                <a:solidFill>
                  <a:srgbClr val="000000"/>
                </a:solidFill>
                <a:latin typeface="UVF Almibar Pro" panose="04000000000000000000" pitchFamily="82" charset="0"/>
                <a:cs typeface="Arial"/>
                <a:sym typeface="Arial"/>
              </a:rPr>
              <a:t>Câu</a:t>
            </a:r>
            <a:r>
              <a:rPr lang="en-US" sz="4000" kern="0">
                <a:solidFill>
                  <a:srgbClr val="000000"/>
                </a:solidFill>
                <a:latin typeface="UVF Almibar Pro" panose="04000000000000000000" pitchFamily="82" charset="0"/>
                <a:cs typeface="Arial"/>
                <a:sym typeface="Arial"/>
              </a:rPr>
              <a:t> hỏi</a:t>
            </a:r>
            <a:endParaRPr lang="en-US" sz="4000" kern="0" dirty="0">
              <a:solidFill>
                <a:srgbClr val="000000"/>
              </a:solidFill>
              <a:latin typeface="UVF Almibar Pro" panose="04000000000000000000" pitchFamily="82" charset="0"/>
              <a:cs typeface="Arial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0" y="831380"/>
            <a:ext cx="852843" cy="852843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32" y="3883073"/>
            <a:ext cx="3869690" cy="8426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0" y="1517880"/>
            <a:ext cx="2818746" cy="28187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5" y="1074994"/>
            <a:ext cx="3614714" cy="15293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08" y="2588374"/>
            <a:ext cx="2607323" cy="15666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84" y="1880465"/>
            <a:ext cx="2305219" cy="22040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05" y="3222650"/>
            <a:ext cx="1327438" cy="9089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73" y="2017662"/>
            <a:ext cx="1778581" cy="2773207"/>
          </a:xfrm>
          <a:prstGeom prst="rect">
            <a:avLst/>
          </a:prstGeom>
        </p:spPr>
      </p:pic>
      <p:pic>
        <p:nvPicPr>
          <p:cNvPr id="8" name="year d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1482" y="374180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6398" y="4182236"/>
            <a:ext cx="52777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300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0.00023 C -0.00612 -0.00371 -0.01211 -0.00764 -0.01823 -0.01112 C -0.02018 -0.01227 -0.0224 -0.01274 -0.02422 -0.01389 C -0.02708 -0.01575 -0.02956 -0.01806 -0.03229 -0.01945 C -0.04102 -0.02385 -0.04974 -0.02732 -0.05846 -0.03056 C -0.07747 -0.03797 -0.06029 -0.0294 -0.07669 -0.03612 C -0.08281 -0.03889 -0.08893 -0.04144 -0.09479 -0.04445 C -0.09766 -0.04607 -0.10013 -0.04862 -0.10287 -0.05 C -0.10703 -0.05232 -0.11732 -0.0544 -0.12096 -0.05556 C -0.13125 -0.05903 -0.12331 -0.05718 -0.13307 -0.06389 C -0.13503 -0.06528 -0.13711 -0.06575 -0.13906 -0.06667 C -0.14115 -0.06945 -0.14258 -0.07338 -0.14518 -0.075 C -0.14831 -0.07709 -0.15208 -0.07662 -0.15521 -0.07778 C -0.15742 -0.07848 -0.15938 -0.07963 -0.16133 -0.08056 C -0.16484 -0.08241 -0.1681 -0.08426 -0.17135 -0.08612 C -0.17669 -0.08936 -0.17995 -0.09306 -0.18542 -0.09445 C -0.1901 -0.09584 -0.19479 -0.0963 -0.19961 -0.09723 C -0.20156 -0.09815 -0.20365 -0.09931 -0.2056 -0.1 C -0.21836 -0.1044 -0.22513 -0.10394 -0.23984 -0.10556 C -0.27148 -0.12014 -0.24388 -0.10834 -0.32643 -0.10834 L -0.32643 -0.10811 " pathEditMode="relative" rAng="0" ptsTypes="AAAAAAAAAAAAAAAAAAAA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-5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2727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202</Words>
  <Application>Microsoft Office PowerPoint</Application>
  <PresentationFormat>On-screen Show (16:9)</PresentationFormat>
  <Paragraphs>61</Paragraphs>
  <Slides>30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SKY</cp:lastModifiedBy>
  <cp:revision>65</cp:revision>
  <dcterms:created xsi:type="dcterms:W3CDTF">2020-08-17T06:39:59Z</dcterms:created>
  <dcterms:modified xsi:type="dcterms:W3CDTF">2022-12-13T02:53:03Z</dcterms:modified>
</cp:coreProperties>
</file>