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47" r:id="rId2"/>
    <p:sldId id="348" r:id="rId3"/>
    <p:sldId id="349" r:id="rId4"/>
    <p:sldId id="335" r:id="rId5"/>
    <p:sldId id="336" r:id="rId6"/>
    <p:sldId id="346" r:id="rId7"/>
    <p:sldId id="337" r:id="rId8"/>
    <p:sldId id="338" r:id="rId9"/>
    <p:sldId id="350" r:id="rId10"/>
    <p:sldId id="351" r:id="rId11"/>
    <p:sldId id="352" r:id="rId12"/>
    <p:sldId id="33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7" autoAdjust="0"/>
    <p:restoredTop sz="94660"/>
  </p:normalViewPr>
  <p:slideViewPr>
    <p:cSldViewPr>
      <p:cViewPr varScale="1">
        <p:scale>
          <a:sx n="87" d="100"/>
          <a:sy n="87" d="100"/>
        </p:scale>
        <p:origin x="-678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0B01A-40A6-426C-BC36-6FD187E0F0F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D9CAB-EBEA-44A5-BE35-26707933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9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D9CAB-EBEA-44A5-BE35-2670793306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1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10B07-C059-402B-9318-F0F4E0D99645}" type="datetimeFigureOut">
              <a:rPr lang="vi-VN" smtClean="0"/>
              <a:pPr>
                <a:defRPr/>
              </a:pPr>
              <a:t>16/12/2022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0DB52-38A4-413E-B5F8-D09B1CDD5FBB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0875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DD42B-A73D-4902-94AA-155EBB8D856E}" type="datetimeFigureOut">
              <a:rPr lang="vi-VN" smtClean="0"/>
              <a:pPr>
                <a:defRPr/>
              </a:pPr>
              <a:t>16/12/2022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4491D-5CF1-40FE-BEC1-1090F97C6F42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937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8E785-B22D-4A8F-A76B-AF5683FDD827}" type="datetimeFigureOut">
              <a:rPr lang="vi-VN" smtClean="0"/>
              <a:pPr>
                <a:defRPr/>
              </a:pPr>
              <a:t>16/12/2022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6ECF2-8923-4AF5-84F8-86954F24A77A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3496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52A33-9800-45D8-8840-FDBDDA725025}" type="datetimeFigureOut">
              <a:rPr lang="vi-VN" smtClean="0"/>
              <a:pPr>
                <a:defRPr/>
              </a:pPr>
              <a:t>16/12/2022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EFEB0-271C-425A-A495-B73042AC334B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6232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6D9254-84C1-40B6-9578-022C50B84E7B}" type="datetimeFigureOut">
              <a:rPr lang="vi-VN" smtClean="0"/>
              <a:pPr>
                <a:defRPr/>
              </a:pPr>
              <a:t>16/12/2022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8A63D-47DB-47A0-9DF7-A18E5AB699B1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592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3E0B9-92D2-4918-811E-61519BDFC22B}" type="datetimeFigureOut">
              <a:rPr lang="vi-VN" smtClean="0"/>
              <a:pPr>
                <a:defRPr/>
              </a:pPr>
              <a:t>16/12/2022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BC7E0-98B3-43A4-9689-B934C69D6D93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9542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D58C1-400C-4AED-8BCB-62723F6D1040}" type="datetimeFigureOut">
              <a:rPr lang="vi-VN" smtClean="0"/>
              <a:pPr>
                <a:defRPr/>
              </a:pPr>
              <a:t>16/12/2022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C5286-ADC4-435B-9A4F-D1459D47C2F5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5820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EDA46-3205-484A-91D7-F965948EF0DD}" type="datetimeFigureOut">
              <a:rPr lang="vi-VN" smtClean="0"/>
              <a:pPr>
                <a:defRPr/>
              </a:pPr>
              <a:t>16/12/2022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95505-5338-4C5B-AF0A-AF150C7A5755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0310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9432D-4F05-4775-9843-E3208CC4C513}" type="datetimeFigureOut">
              <a:rPr lang="vi-VN" smtClean="0"/>
              <a:pPr>
                <a:defRPr/>
              </a:pPr>
              <a:t>16/12/2022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6940-5B85-4363-9C73-52F078141379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738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154C7-2C15-4B39-90EE-A27AF3DBEA18}" type="datetimeFigureOut">
              <a:rPr lang="vi-VN" smtClean="0"/>
              <a:pPr>
                <a:defRPr/>
              </a:pPr>
              <a:t>16/12/2022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CBFAB-2C4B-4E06-B4E1-440C057CE73D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4968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4B22D-8E03-4D4A-B6CB-44D3D82E0D65}" type="datetimeFigureOut">
              <a:rPr lang="vi-VN" smtClean="0"/>
              <a:pPr>
                <a:defRPr/>
              </a:pPr>
              <a:t>16/12/2022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5B3AE-1F2D-4C1A-9C09-6E392F5AAE37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6120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 smtClean="0"/>
              <a:pPr>
                <a:defRPr/>
              </a:pPr>
              <a:t>16/12/2022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7169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7379" y="1914119"/>
            <a:ext cx="12137242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12288688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47159" y="300766"/>
            <a:ext cx="1239984" cy="2477553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5300" b="1" dirty="0"/>
              <a:t>4</a:t>
            </a:r>
            <a:endParaRPr lang="vi-VN" sz="15300" b="1" dirty="0"/>
          </a:p>
        </p:txBody>
      </p:sp>
      <p:sp>
        <p:nvSpPr>
          <p:cNvPr id="11" name="Rectangle 10"/>
          <p:cNvSpPr/>
          <p:nvPr/>
        </p:nvSpPr>
        <p:spPr>
          <a:xfrm>
            <a:off x="4948482" y="69272"/>
            <a:ext cx="5612015" cy="135416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endParaRPr lang="vi-VN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895601" y="4724400"/>
            <a:ext cx="64008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96- 97)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>
            <a:extLst>
              <a:ext uri="{FF2B5EF4-FFF2-40B4-BE49-F238E27FC236}">
                <a16:creationId xmlns=""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2349" y="2648256"/>
            <a:ext cx="8146684" cy="1500825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15: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VỊ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TRÍ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ĐỊNH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HƯỚNG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KHÔNG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GIAN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1) </a:t>
            </a:r>
            <a:endParaRPr lang="vi-VN" sz="36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7508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37" b="16584"/>
          <a:stretch/>
        </p:blipFill>
        <p:spPr>
          <a:xfrm>
            <a:off x="119336" y="260648"/>
            <a:ext cx="11881319" cy="6336704"/>
          </a:xfrm>
        </p:spPr>
      </p:pic>
      <p:sp>
        <p:nvSpPr>
          <p:cNvPr id="5" name="Rectangle 4"/>
          <p:cNvSpPr/>
          <p:nvPr/>
        </p:nvSpPr>
        <p:spPr>
          <a:xfrm>
            <a:off x="4655840" y="1556792"/>
            <a:ext cx="432048" cy="4991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9816" y="2348880"/>
            <a:ext cx="432048" cy="4991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3792" y="3068960"/>
            <a:ext cx="432048" cy="4991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7768" y="3789040"/>
            <a:ext cx="432048" cy="4991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55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991270"/>
            <a:ext cx="8229600" cy="4525963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</a:t>
            </a:r>
            <a:r>
              <a:rPr lang="en-US" sz="96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(90- 91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96DA-FBBC-41AA-88DF-B6B59AFE08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569BB9-7A28-4DEF-99B1-1AE73AD29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ở </a:t>
            </a:r>
            <a:r>
              <a:rPr lang="en-US" dirty="0" err="1"/>
              <a:t>vở</a:t>
            </a:r>
            <a:r>
              <a:rPr lang="en-US" dirty="0"/>
              <a:t> BT </a:t>
            </a:r>
            <a:r>
              <a:rPr lang="en-US" dirty="0" err="1"/>
              <a:t>Toán</a:t>
            </a:r>
            <a:r>
              <a:rPr lang="en-US" dirty="0"/>
              <a:t> (</a:t>
            </a:r>
            <a:r>
              <a:rPr lang="en-US" dirty="0" err="1"/>
              <a:t>tr</a:t>
            </a:r>
            <a:r>
              <a:rPr lang="en-US"/>
              <a:t> 90-91)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file"/>
            <a:extLst>
              <a:ext uri="{FF2B5EF4-FFF2-40B4-BE49-F238E27FC236}">
                <a16:creationId xmlns=""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2243305" y="1765558"/>
            <a:ext cx="7488832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5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file"/>
            <a:extLst>
              <a:ext uri="{FF2B5EF4-FFF2-40B4-BE49-F238E27FC236}">
                <a16:creationId xmlns=""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2351584" y="215783"/>
            <a:ext cx="74888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1544" y="2204864"/>
            <a:ext cx="1080120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7808" y="2209234"/>
            <a:ext cx="1872208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7248128" y="2204864"/>
            <a:ext cx="1296144" cy="86409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2135560" y="4149080"/>
            <a:ext cx="1440160" cy="1440160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5375920" y="4149080"/>
            <a:ext cx="2736304" cy="1440160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92344" y="2209234"/>
            <a:ext cx="1224136" cy="10037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712F96-DF4D-4771-850D-9EA742A8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1159"/>
            <a:ext cx="10515600" cy="1325563"/>
          </a:xfrm>
          <a:solidFill>
            <a:srgbClr val="92D050"/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giữa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076AA9-A404-4433-9852-078E6A8E2966}"/>
              </a:ext>
            </a:extLst>
          </p:cNvPr>
          <p:cNvSpPr txBox="1"/>
          <p:nvPr/>
        </p:nvSpPr>
        <p:spPr>
          <a:xfrm>
            <a:off x="2913832" y="4056457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0113B1-76A0-473E-9EDA-E14DF34BDB2B}"/>
              </a:ext>
            </a:extLst>
          </p:cNvPr>
          <p:cNvSpPr txBox="1"/>
          <p:nvPr/>
        </p:nvSpPr>
        <p:spPr>
          <a:xfrm>
            <a:off x="2887437" y="4756979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CA1B4E-44DD-4DF9-ADB2-69DB78EBD3C4}"/>
              </a:ext>
            </a:extLst>
          </p:cNvPr>
          <p:cNvSpPr txBox="1"/>
          <p:nvPr/>
        </p:nvSpPr>
        <p:spPr>
          <a:xfrm>
            <a:off x="2870669" y="5344966"/>
            <a:ext cx="7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D037846-6831-44D1-BE23-AE3990247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01" b="53771"/>
          <a:stretch/>
        </p:blipFill>
        <p:spPr>
          <a:xfrm>
            <a:off x="0" y="1384348"/>
            <a:ext cx="12192000" cy="24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6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6690162-64E6-4BB7-9725-4DE275E5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2107"/>
            <a:ext cx="9144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DCAEBED-FF8C-49F9-81E8-B49FA3FCAE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65" t="36350" r="6785" b="52100"/>
          <a:stretch/>
        </p:blipFill>
        <p:spPr>
          <a:xfrm>
            <a:off x="1899092" y="1602377"/>
            <a:ext cx="5463940" cy="5085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BF2426-ED35-46F6-A545-F5392EC674FC}"/>
              </a:ext>
            </a:extLst>
          </p:cNvPr>
          <p:cNvSpPr txBox="1"/>
          <p:nvPr/>
        </p:nvSpPr>
        <p:spPr>
          <a:xfrm>
            <a:off x="6744072" y="2478769"/>
            <a:ext cx="28819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65E87F-EAC1-4D01-8532-D65D340EAEC4}"/>
              </a:ext>
            </a:extLst>
          </p:cNvPr>
          <p:cNvSpPr txBox="1"/>
          <p:nvPr/>
        </p:nvSpPr>
        <p:spPr>
          <a:xfrm>
            <a:off x="6741169" y="3621749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1145C6D-CF94-4466-99E0-A096F1D87765}"/>
              </a:ext>
            </a:extLst>
          </p:cNvPr>
          <p:cNvSpPr txBox="1"/>
          <p:nvPr/>
        </p:nvSpPr>
        <p:spPr>
          <a:xfrm>
            <a:off x="2567608" y="332657"/>
            <a:ext cx="309634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3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0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ECD473-BC1E-44E8-9B1A-13F12D52E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" t="45800" r="4625" b="39500"/>
          <a:stretch/>
        </p:blipFill>
        <p:spPr>
          <a:xfrm>
            <a:off x="0" y="1052736"/>
            <a:ext cx="12192000" cy="4536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75B5AC-76BA-4481-B405-0D3A5DDBAE04}"/>
              </a:ext>
            </a:extLst>
          </p:cNvPr>
          <p:cNvSpPr txBox="1"/>
          <p:nvPr/>
        </p:nvSpPr>
        <p:spPr>
          <a:xfrm>
            <a:off x="7248128" y="302698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6240" y="2748240"/>
            <a:ext cx="432048" cy="499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56240" y="3461688"/>
            <a:ext cx="432048" cy="499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8256240" y="4109760"/>
            <a:ext cx="432048" cy="499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26841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227AC190-C842-4F37-9622-E24919875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C7E677E-609D-46C7-88D0-37279A994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94" t="59808" r="3710" b="29353"/>
          <a:stretch/>
        </p:blipFill>
        <p:spPr>
          <a:xfrm>
            <a:off x="33812" y="260648"/>
            <a:ext cx="11750820" cy="3528392"/>
          </a:xfrm>
        </p:spPr>
      </p:pic>
    </p:spTree>
    <p:extLst>
      <p:ext uri="{BB962C8B-B14F-4D97-AF65-F5344CB8AC3E}">
        <p14:creationId xmlns:p14="http://schemas.microsoft.com/office/powerpoint/2010/main" val="2257351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6" b="35563"/>
          <a:stretch/>
        </p:blipFill>
        <p:spPr>
          <a:xfrm>
            <a:off x="263352" y="-21694"/>
            <a:ext cx="11377264" cy="6879694"/>
          </a:xfrm>
        </p:spPr>
      </p:pic>
      <p:sp>
        <p:nvSpPr>
          <p:cNvPr id="5" name="Rectangle 4"/>
          <p:cNvSpPr/>
          <p:nvPr/>
        </p:nvSpPr>
        <p:spPr>
          <a:xfrm>
            <a:off x="4799856" y="5654945"/>
            <a:ext cx="432048" cy="499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7032104" y="6358807"/>
            <a:ext cx="648072" cy="499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8004212" y="5904541"/>
            <a:ext cx="432048" cy="499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056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</TotalTime>
  <Words>117</Words>
  <Application>Microsoft Office PowerPoint</Application>
  <PresentationFormat>Custom</PresentationFormat>
  <Paragraphs>31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Trước – Sau, ở giữa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nối và 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SKY</cp:lastModifiedBy>
  <cp:revision>72</cp:revision>
  <dcterms:created xsi:type="dcterms:W3CDTF">2020-03-23T01:55:28Z</dcterms:created>
  <dcterms:modified xsi:type="dcterms:W3CDTF">2022-12-16T01:58:47Z</dcterms:modified>
</cp:coreProperties>
</file>