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6"/>
  </p:notesMasterIdLst>
  <p:sldIdLst>
    <p:sldId id="256" r:id="rId2"/>
    <p:sldId id="259" r:id="rId3"/>
    <p:sldId id="309" r:id="rId4"/>
    <p:sldId id="260" r:id="rId5"/>
    <p:sldId id="308" r:id="rId6"/>
    <p:sldId id="319" r:id="rId7"/>
    <p:sldId id="264" r:id="rId8"/>
    <p:sldId id="329" r:id="rId9"/>
    <p:sldId id="316" r:id="rId10"/>
    <p:sldId id="323" r:id="rId11"/>
    <p:sldId id="324" r:id="rId12"/>
    <p:sldId id="325" r:id="rId13"/>
    <p:sldId id="315" r:id="rId14"/>
    <p:sldId id="328" r:id="rId15"/>
  </p:sldIdLst>
  <p:sldSz cx="9144000" cy="5143500" type="screen16x9"/>
  <p:notesSz cx="6858000" cy="9144000"/>
  <p:embeddedFontLst>
    <p:embeddedFont>
      <p:font typeface="Roboto Slab Light" pitchFamily="2" charset="0"/>
      <p:regular r:id="rId17"/>
    </p:embeddedFont>
    <p:embeddedFont>
      <p:font typeface="Fira Sans Extra Condensed Medium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Bahiana" panose="020B0604020202020204" charset="0"/>
      <p:regular r:id="rId26"/>
    </p:embeddedFont>
    <p:embeddedFont>
      <p:font typeface="宋体" panose="02010600030101010101" pitchFamily="2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Barlow" panose="020B0604020202020204" charset="0"/>
      <p:regular r:id="rId30"/>
      <p:bold r:id="rId31"/>
      <p:italic r:id="rId32"/>
      <p:boldItalic r:id="rId33"/>
    </p:embeddedFont>
    <p:embeddedFont>
      <p:font typeface="Nunito" panose="020B0604020202020204" charset="0"/>
      <p:regular r:id="rId34"/>
      <p:bold r:id="rId35"/>
      <p:italic r:id="rId36"/>
      <p:boldItalic r:id="rId37"/>
    </p:embeddedFont>
    <p:embeddedFont>
      <p:font typeface="Tulpen One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65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fe1a5a715_4_4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fe1a5a715_4_4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37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83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6bd56c9061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6bd56c9061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620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" name="Google Shape;9322;g9fe1004dc8_0_24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3" name="Google Shape;9323;g9fe1004dc8_0_24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406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533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818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75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1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475"/>
            <a:ext cx="9151925" cy="51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49525" y="3094325"/>
            <a:ext cx="4644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49475" y="2185725"/>
            <a:ext cx="4644900" cy="105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6887830" y="2861832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6" name="Google Shape;6486;p23"/>
          <p:cNvSpPr/>
          <p:nvPr/>
        </p:nvSpPr>
        <p:spPr>
          <a:xfrm flipH="1">
            <a:off x="-202396" y="-91834"/>
            <a:ext cx="3306387" cy="5163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66838" y="4529716"/>
            <a:ext cx="1074149" cy="686771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7912723" y="3793042"/>
            <a:ext cx="1289014" cy="1411882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8425005" y="99074"/>
            <a:ext cx="872928" cy="391695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04068" y="-201098"/>
            <a:ext cx="792893" cy="813137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163406" y="-169808"/>
            <a:ext cx="672534" cy="674661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597496" y="-195841"/>
            <a:ext cx="488645" cy="472512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1505356" y="-178102"/>
            <a:ext cx="389211" cy="544034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98034" y="4301828"/>
            <a:ext cx="519193" cy="813144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245431" y="3617896"/>
            <a:ext cx="880467" cy="667369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503064" y="4446077"/>
            <a:ext cx="117436" cy="105833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5410744" y="1236425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5400537" y="1624313"/>
            <a:ext cx="21138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5407687" y="2503551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5385987" y="2891469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5410738" y="3772676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5400517" y="4154124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70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992450" y="540250"/>
            <a:ext cx="2438700" cy="29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 flipH="1">
            <a:off x="720200" y="1736153"/>
            <a:ext cx="4641900" cy="27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25275" y="3575350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5199025" y="3575325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25275" y="2872850"/>
            <a:ext cx="3231900" cy="781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5199025" y="2877850"/>
            <a:ext cx="3231900" cy="781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025" y="0"/>
            <a:ext cx="91743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158225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158225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 idx="2" hasCustomPrompt="1"/>
          </p:nvPr>
        </p:nvSpPr>
        <p:spPr>
          <a:xfrm>
            <a:off x="4900825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BIG_NUMBER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944400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944400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944400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725275" y="2999163"/>
            <a:ext cx="608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725308" y="1742938"/>
            <a:ext cx="60852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720000" y="2584175"/>
            <a:ext cx="31818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5" r:id="rId4"/>
    <p:sldLayoutId id="2147483658" r:id="rId5"/>
    <p:sldLayoutId id="2147483660" r:id="rId6"/>
    <p:sldLayoutId id="2147483669" r:id="rId7"/>
    <p:sldLayoutId id="2147483674" r:id="rId8"/>
    <p:sldLayoutId id="2147483675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5"/>
          <p:cNvGrpSpPr/>
          <p:nvPr/>
        </p:nvGrpSpPr>
        <p:grpSpPr>
          <a:xfrm>
            <a:off x="-359498" y="-175039"/>
            <a:ext cx="1300005" cy="1167716"/>
            <a:chOff x="-359498" y="-175039"/>
            <a:chExt cx="1300005" cy="1167716"/>
          </a:xfrm>
        </p:grpSpPr>
        <p:sp>
          <p:nvSpPr>
            <p:cNvPr id="164" name="Google Shape;164;p35"/>
            <p:cNvSpPr/>
            <p:nvPr/>
          </p:nvSpPr>
          <p:spPr>
            <a:xfrm>
              <a:off x="397679" y="921567"/>
              <a:ext cx="7244" cy="25166"/>
            </a:xfrm>
            <a:custGeom>
              <a:avLst/>
              <a:gdLst/>
              <a:ahLst/>
              <a:cxnLst/>
              <a:rect l="l" t="t" r="r" b="b"/>
              <a:pathLst>
                <a:path w="213" h="740" extrusionOk="0">
                  <a:moveTo>
                    <a:pt x="102" y="706"/>
                  </a:moveTo>
                  <a:cubicBezTo>
                    <a:pt x="68" y="740"/>
                    <a:pt x="0" y="706"/>
                    <a:pt x="0" y="672"/>
                  </a:cubicBezTo>
                  <a:cubicBezTo>
                    <a:pt x="0" y="561"/>
                    <a:pt x="34" y="425"/>
                    <a:pt x="34" y="315"/>
                  </a:cubicBezTo>
                  <a:cubicBezTo>
                    <a:pt x="68" y="213"/>
                    <a:pt x="68" y="102"/>
                    <a:pt x="144" y="34"/>
                  </a:cubicBezTo>
                  <a:lnTo>
                    <a:pt x="144" y="0"/>
                  </a:lnTo>
                  <a:lnTo>
                    <a:pt x="178" y="34"/>
                  </a:lnTo>
                  <a:cubicBezTo>
                    <a:pt x="212" y="136"/>
                    <a:pt x="178" y="247"/>
                    <a:pt x="178" y="349"/>
                  </a:cubicBezTo>
                  <a:cubicBezTo>
                    <a:pt x="144" y="459"/>
                    <a:pt x="144" y="561"/>
                    <a:pt x="102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5"/>
            <p:cNvSpPr/>
            <p:nvPr/>
          </p:nvSpPr>
          <p:spPr>
            <a:xfrm>
              <a:off x="410942" y="931089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03" y="570"/>
                  </a:moveTo>
                  <a:cubicBezTo>
                    <a:pt x="69" y="604"/>
                    <a:pt x="1" y="570"/>
                    <a:pt x="1" y="536"/>
                  </a:cubicBezTo>
                  <a:cubicBezTo>
                    <a:pt x="1" y="426"/>
                    <a:pt x="1" y="358"/>
                    <a:pt x="35" y="247"/>
                  </a:cubicBezTo>
                  <a:cubicBezTo>
                    <a:pt x="35" y="179"/>
                    <a:pt x="69" y="111"/>
                    <a:pt x="103" y="35"/>
                  </a:cubicBezTo>
                  <a:lnTo>
                    <a:pt x="103" y="35"/>
                  </a:lnTo>
                  <a:cubicBezTo>
                    <a:pt x="137" y="1"/>
                    <a:pt x="179" y="35"/>
                    <a:pt x="179" y="35"/>
                  </a:cubicBezTo>
                  <a:cubicBezTo>
                    <a:pt x="213" y="145"/>
                    <a:pt x="179" y="213"/>
                    <a:pt x="179" y="281"/>
                  </a:cubicBezTo>
                  <a:cubicBezTo>
                    <a:pt x="137" y="358"/>
                    <a:pt x="137" y="460"/>
                    <a:pt x="10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5"/>
            <p:cNvSpPr/>
            <p:nvPr/>
          </p:nvSpPr>
          <p:spPr>
            <a:xfrm>
              <a:off x="402576" y="887764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68" y="570"/>
                  </a:moveTo>
                  <a:cubicBezTo>
                    <a:pt x="34" y="604"/>
                    <a:pt x="0" y="570"/>
                    <a:pt x="0" y="536"/>
                  </a:cubicBezTo>
                  <a:cubicBezTo>
                    <a:pt x="0" y="425"/>
                    <a:pt x="34" y="323"/>
                    <a:pt x="34" y="213"/>
                  </a:cubicBezTo>
                  <a:cubicBezTo>
                    <a:pt x="68" y="179"/>
                    <a:pt x="68" y="69"/>
                    <a:pt x="136" y="35"/>
                  </a:cubicBezTo>
                  <a:cubicBezTo>
                    <a:pt x="136" y="35"/>
                    <a:pt x="136" y="1"/>
                    <a:pt x="170" y="1"/>
                  </a:cubicBezTo>
                  <a:cubicBezTo>
                    <a:pt x="170" y="1"/>
                    <a:pt x="213" y="1"/>
                    <a:pt x="213" y="35"/>
                  </a:cubicBezTo>
                  <a:cubicBezTo>
                    <a:pt x="281" y="111"/>
                    <a:pt x="213" y="179"/>
                    <a:pt x="170" y="281"/>
                  </a:cubicBezTo>
                  <a:cubicBezTo>
                    <a:pt x="136" y="357"/>
                    <a:pt x="136" y="459"/>
                    <a:pt x="102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5"/>
            <p:cNvSpPr/>
            <p:nvPr/>
          </p:nvSpPr>
          <p:spPr>
            <a:xfrm>
              <a:off x="419342" y="896130"/>
              <a:ext cx="8400" cy="24315"/>
            </a:xfrm>
            <a:custGeom>
              <a:avLst/>
              <a:gdLst/>
              <a:ahLst/>
              <a:cxnLst/>
              <a:rect l="l" t="t" r="r" b="b"/>
              <a:pathLst>
                <a:path w="247" h="715" extrusionOk="0">
                  <a:moveTo>
                    <a:pt x="68" y="672"/>
                  </a:moveTo>
                  <a:cubicBezTo>
                    <a:pt x="34" y="714"/>
                    <a:pt x="0" y="672"/>
                    <a:pt x="0" y="638"/>
                  </a:cubicBezTo>
                  <a:cubicBezTo>
                    <a:pt x="0" y="536"/>
                    <a:pt x="0" y="426"/>
                    <a:pt x="34" y="324"/>
                  </a:cubicBezTo>
                  <a:cubicBezTo>
                    <a:pt x="34" y="213"/>
                    <a:pt x="68" y="111"/>
                    <a:pt x="145" y="35"/>
                  </a:cubicBezTo>
                  <a:lnTo>
                    <a:pt x="145" y="35"/>
                  </a:lnTo>
                  <a:cubicBezTo>
                    <a:pt x="179" y="1"/>
                    <a:pt x="246" y="35"/>
                    <a:pt x="246" y="111"/>
                  </a:cubicBezTo>
                  <a:cubicBezTo>
                    <a:pt x="246" y="179"/>
                    <a:pt x="213" y="290"/>
                    <a:pt x="179" y="358"/>
                  </a:cubicBezTo>
                  <a:cubicBezTo>
                    <a:pt x="145" y="460"/>
                    <a:pt x="102" y="536"/>
                    <a:pt x="68" y="6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5"/>
            <p:cNvSpPr/>
            <p:nvPr/>
          </p:nvSpPr>
          <p:spPr>
            <a:xfrm>
              <a:off x="436073" y="899905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77" y="773"/>
                  </a:moveTo>
                  <a:cubicBezTo>
                    <a:pt x="35" y="773"/>
                    <a:pt x="1" y="773"/>
                    <a:pt x="1" y="739"/>
                  </a:cubicBezTo>
                  <a:cubicBezTo>
                    <a:pt x="35" y="603"/>
                    <a:pt x="77" y="493"/>
                    <a:pt x="111" y="349"/>
                  </a:cubicBezTo>
                  <a:cubicBezTo>
                    <a:pt x="145" y="281"/>
                    <a:pt x="179" y="136"/>
                    <a:pt x="247" y="68"/>
                  </a:cubicBezTo>
                  <a:lnTo>
                    <a:pt x="247" y="34"/>
                  </a:lnTo>
                  <a:cubicBezTo>
                    <a:pt x="324" y="0"/>
                    <a:pt x="392" y="68"/>
                    <a:pt x="392" y="136"/>
                  </a:cubicBezTo>
                  <a:lnTo>
                    <a:pt x="247" y="425"/>
                  </a:lnTo>
                  <a:cubicBezTo>
                    <a:pt x="213" y="527"/>
                    <a:pt x="145" y="637"/>
                    <a:pt x="111" y="739"/>
                  </a:cubicBezTo>
                  <a:cubicBezTo>
                    <a:pt x="111" y="773"/>
                    <a:pt x="77" y="773"/>
                    <a:pt x="77" y="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5"/>
            <p:cNvSpPr/>
            <p:nvPr/>
          </p:nvSpPr>
          <p:spPr>
            <a:xfrm>
              <a:off x="619238" y="881711"/>
              <a:ext cx="9556" cy="17072"/>
            </a:xfrm>
            <a:custGeom>
              <a:avLst/>
              <a:gdLst/>
              <a:ahLst/>
              <a:cxnLst/>
              <a:rect l="l" t="t" r="r" b="b"/>
              <a:pathLst>
                <a:path w="281" h="502" extrusionOk="0">
                  <a:moveTo>
                    <a:pt x="247" y="459"/>
                  </a:moveTo>
                  <a:cubicBezTo>
                    <a:pt x="213" y="501"/>
                    <a:pt x="136" y="501"/>
                    <a:pt x="103" y="425"/>
                  </a:cubicBezTo>
                  <a:cubicBezTo>
                    <a:pt x="103" y="357"/>
                    <a:pt x="69" y="289"/>
                    <a:pt x="35" y="213"/>
                  </a:cubicBezTo>
                  <a:cubicBezTo>
                    <a:pt x="35" y="145"/>
                    <a:pt x="1" y="111"/>
                    <a:pt x="35" y="34"/>
                  </a:cubicBezTo>
                  <a:lnTo>
                    <a:pt x="69" y="34"/>
                  </a:lnTo>
                  <a:cubicBezTo>
                    <a:pt x="69" y="0"/>
                    <a:pt x="103" y="0"/>
                    <a:pt x="103" y="0"/>
                  </a:cubicBezTo>
                  <a:cubicBezTo>
                    <a:pt x="170" y="34"/>
                    <a:pt x="213" y="111"/>
                    <a:pt x="213" y="179"/>
                  </a:cubicBezTo>
                  <a:cubicBezTo>
                    <a:pt x="247" y="247"/>
                    <a:pt x="247" y="323"/>
                    <a:pt x="247" y="391"/>
                  </a:cubicBezTo>
                  <a:cubicBezTo>
                    <a:pt x="281" y="425"/>
                    <a:pt x="247" y="459"/>
                    <a:pt x="247" y="459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5"/>
            <p:cNvSpPr/>
            <p:nvPr/>
          </p:nvSpPr>
          <p:spPr>
            <a:xfrm>
              <a:off x="620394" y="927621"/>
              <a:ext cx="9556" cy="19112"/>
            </a:xfrm>
            <a:custGeom>
              <a:avLst/>
              <a:gdLst/>
              <a:ahLst/>
              <a:cxnLst/>
              <a:rect l="l" t="t" r="r" b="b"/>
              <a:pathLst>
                <a:path w="281" h="562" extrusionOk="0">
                  <a:moveTo>
                    <a:pt x="247" y="528"/>
                  </a:moveTo>
                  <a:cubicBezTo>
                    <a:pt x="247" y="562"/>
                    <a:pt x="213" y="562"/>
                    <a:pt x="213" y="528"/>
                  </a:cubicBezTo>
                  <a:cubicBezTo>
                    <a:pt x="136" y="383"/>
                    <a:pt x="35" y="247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ubicBezTo>
                    <a:pt x="35" y="1"/>
                    <a:pt x="69" y="1"/>
                    <a:pt x="102" y="35"/>
                  </a:cubicBezTo>
                  <a:cubicBezTo>
                    <a:pt x="213" y="171"/>
                    <a:pt x="213" y="349"/>
                    <a:pt x="281" y="494"/>
                  </a:cubicBezTo>
                  <a:cubicBezTo>
                    <a:pt x="281" y="528"/>
                    <a:pt x="281" y="528"/>
                    <a:pt x="247" y="528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5"/>
            <p:cNvSpPr/>
            <p:nvPr/>
          </p:nvSpPr>
          <p:spPr>
            <a:xfrm>
              <a:off x="603356" y="932246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255" y="324"/>
                  </a:moveTo>
                  <a:cubicBezTo>
                    <a:pt x="213" y="358"/>
                    <a:pt x="179" y="358"/>
                    <a:pt x="179" y="324"/>
                  </a:cubicBezTo>
                  <a:cubicBezTo>
                    <a:pt x="111" y="290"/>
                    <a:pt x="43" y="179"/>
                    <a:pt x="43" y="77"/>
                  </a:cubicBezTo>
                  <a:cubicBezTo>
                    <a:pt x="0" y="35"/>
                    <a:pt x="43" y="35"/>
                    <a:pt x="43" y="1"/>
                  </a:cubicBezTo>
                  <a:lnTo>
                    <a:pt x="145" y="1"/>
                  </a:lnTo>
                  <a:cubicBezTo>
                    <a:pt x="213" y="77"/>
                    <a:pt x="255" y="179"/>
                    <a:pt x="289" y="29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5"/>
            <p:cNvSpPr/>
            <p:nvPr/>
          </p:nvSpPr>
          <p:spPr>
            <a:xfrm>
              <a:off x="580537" y="899905"/>
              <a:ext cx="8400" cy="13331"/>
            </a:xfrm>
            <a:custGeom>
              <a:avLst/>
              <a:gdLst/>
              <a:ahLst/>
              <a:cxnLst/>
              <a:rect l="l" t="t" r="r" b="b"/>
              <a:pathLst>
                <a:path w="247" h="392" extrusionOk="0">
                  <a:moveTo>
                    <a:pt x="247" y="391"/>
                  </a:moveTo>
                  <a:lnTo>
                    <a:pt x="179" y="391"/>
                  </a:lnTo>
                  <a:cubicBezTo>
                    <a:pt x="111" y="315"/>
                    <a:pt x="0" y="213"/>
                    <a:pt x="0" y="68"/>
                  </a:cubicBezTo>
                  <a:cubicBezTo>
                    <a:pt x="0" y="68"/>
                    <a:pt x="0" y="34"/>
                    <a:pt x="34" y="34"/>
                  </a:cubicBezTo>
                  <a:cubicBezTo>
                    <a:pt x="34" y="0"/>
                    <a:pt x="77" y="0"/>
                    <a:pt x="77" y="34"/>
                  </a:cubicBezTo>
                  <a:cubicBezTo>
                    <a:pt x="179" y="68"/>
                    <a:pt x="213" y="213"/>
                    <a:pt x="247" y="315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5"/>
            <p:cNvSpPr/>
            <p:nvPr/>
          </p:nvSpPr>
          <p:spPr>
            <a:xfrm>
              <a:off x="598731" y="890076"/>
              <a:ext cx="13331" cy="23159"/>
            </a:xfrm>
            <a:custGeom>
              <a:avLst/>
              <a:gdLst/>
              <a:ahLst/>
              <a:cxnLst/>
              <a:rect l="l" t="t" r="r" b="b"/>
              <a:pathLst>
                <a:path w="392" h="681" extrusionOk="0">
                  <a:moveTo>
                    <a:pt x="349" y="680"/>
                  </a:moveTo>
                  <a:cubicBezTo>
                    <a:pt x="315" y="680"/>
                    <a:pt x="281" y="680"/>
                    <a:pt x="281" y="638"/>
                  </a:cubicBezTo>
                  <a:cubicBezTo>
                    <a:pt x="136" y="502"/>
                    <a:pt x="0" y="255"/>
                    <a:pt x="34" y="43"/>
                  </a:cubicBezTo>
                  <a:cubicBezTo>
                    <a:pt x="34" y="43"/>
                    <a:pt x="68" y="43"/>
                    <a:pt x="68" y="1"/>
                  </a:cubicBezTo>
                  <a:cubicBezTo>
                    <a:pt x="102" y="1"/>
                    <a:pt x="179" y="1"/>
                    <a:pt x="179" y="43"/>
                  </a:cubicBezTo>
                  <a:cubicBezTo>
                    <a:pt x="247" y="111"/>
                    <a:pt x="247" y="213"/>
                    <a:pt x="247" y="289"/>
                  </a:cubicBezTo>
                  <a:cubicBezTo>
                    <a:pt x="281" y="391"/>
                    <a:pt x="315" y="502"/>
                    <a:pt x="349" y="570"/>
                  </a:cubicBezTo>
                  <a:cubicBezTo>
                    <a:pt x="391" y="604"/>
                    <a:pt x="349" y="638"/>
                    <a:pt x="349" y="68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5"/>
            <p:cNvSpPr/>
            <p:nvPr/>
          </p:nvSpPr>
          <p:spPr>
            <a:xfrm>
              <a:off x="616653" y="238935"/>
              <a:ext cx="13297" cy="6087"/>
            </a:xfrm>
            <a:custGeom>
              <a:avLst/>
              <a:gdLst/>
              <a:ahLst/>
              <a:cxnLst/>
              <a:rect l="l" t="t" r="r" b="b"/>
              <a:pathLst>
                <a:path w="391" h="179" extrusionOk="0">
                  <a:moveTo>
                    <a:pt x="357" y="111"/>
                  </a:moveTo>
                  <a:cubicBezTo>
                    <a:pt x="323" y="145"/>
                    <a:pt x="289" y="145"/>
                    <a:pt x="212" y="145"/>
                  </a:cubicBezTo>
                  <a:cubicBezTo>
                    <a:pt x="179" y="145"/>
                    <a:pt x="111" y="179"/>
                    <a:pt x="34" y="179"/>
                  </a:cubicBezTo>
                  <a:cubicBezTo>
                    <a:pt x="0" y="179"/>
                    <a:pt x="0" y="111"/>
                    <a:pt x="0" y="111"/>
                  </a:cubicBezTo>
                  <a:lnTo>
                    <a:pt x="34" y="111"/>
                  </a:lnTo>
                  <a:cubicBezTo>
                    <a:pt x="77" y="77"/>
                    <a:pt x="145" y="34"/>
                    <a:pt x="212" y="34"/>
                  </a:cubicBezTo>
                  <a:cubicBezTo>
                    <a:pt x="246" y="0"/>
                    <a:pt x="323" y="0"/>
                    <a:pt x="357" y="34"/>
                  </a:cubicBezTo>
                  <a:cubicBezTo>
                    <a:pt x="391" y="34"/>
                    <a:pt x="391" y="77"/>
                    <a:pt x="357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5"/>
            <p:cNvSpPr/>
            <p:nvPr/>
          </p:nvSpPr>
          <p:spPr>
            <a:xfrm>
              <a:off x="612028" y="231691"/>
              <a:ext cx="10712" cy="6121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81" y="145"/>
                  </a:moveTo>
                  <a:cubicBezTo>
                    <a:pt x="247" y="179"/>
                    <a:pt x="213" y="179"/>
                    <a:pt x="170" y="179"/>
                  </a:cubicBezTo>
                  <a:lnTo>
                    <a:pt x="136" y="179"/>
                  </a:lnTo>
                  <a:lnTo>
                    <a:pt x="68" y="179"/>
                  </a:lnTo>
                  <a:cubicBezTo>
                    <a:pt x="34" y="179"/>
                    <a:pt x="0" y="145"/>
                    <a:pt x="34" y="111"/>
                  </a:cubicBezTo>
                  <a:lnTo>
                    <a:pt x="34" y="111"/>
                  </a:lnTo>
                  <a:cubicBezTo>
                    <a:pt x="68" y="111"/>
                    <a:pt x="68" y="77"/>
                    <a:pt x="68" y="77"/>
                  </a:cubicBezTo>
                  <a:lnTo>
                    <a:pt x="102" y="77"/>
                  </a:lnTo>
                  <a:cubicBezTo>
                    <a:pt x="102" y="35"/>
                    <a:pt x="136" y="35"/>
                    <a:pt x="136" y="35"/>
                  </a:cubicBezTo>
                  <a:cubicBezTo>
                    <a:pt x="213" y="35"/>
                    <a:pt x="247" y="1"/>
                    <a:pt x="281" y="35"/>
                  </a:cubicBezTo>
                  <a:cubicBezTo>
                    <a:pt x="315" y="35"/>
                    <a:pt x="315" y="111"/>
                    <a:pt x="281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5"/>
            <p:cNvSpPr/>
            <p:nvPr/>
          </p:nvSpPr>
          <p:spPr>
            <a:xfrm>
              <a:off x="601044" y="193263"/>
              <a:ext cx="16800" cy="7278"/>
            </a:xfrm>
            <a:custGeom>
              <a:avLst/>
              <a:gdLst/>
              <a:ahLst/>
              <a:cxnLst/>
              <a:rect l="l" t="t" r="r" b="b"/>
              <a:pathLst>
                <a:path w="494" h="214" extrusionOk="0">
                  <a:moveTo>
                    <a:pt x="459" y="103"/>
                  </a:moveTo>
                  <a:cubicBezTo>
                    <a:pt x="391" y="145"/>
                    <a:pt x="357" y="145"/>
                    <a:pt x="281" y="179"/>
                  </a:cubicBezTo>
                  <a:lnTo>
                    <a:pt x="68" y="179"/>
                  </a:lnTo>
                  <a:cubicBezTo>
                    <a:pt x="0" y="213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45" y="69"/>
                    <a:pt x="179" y="35"/>
                    <a:pt x="247" y="35"/>
                  </a:cubicBezTo>
                  <a:cubicBezTo>
                    <a:pt x="323" y="35"/>
                    <a:pt x="391" y="1"/>
                    <a:pt x="425" y="35"/>
                  </a:cubicBezTo>
                  <a:cubicBezTo>
                    <a:pt x="459" y="35"/>
                    <a:pt x="493" y="69"/>
                    <a:pt x="459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5"/>
            <p:cNvSpPr/>
            <p:nvPr/>
          </p:nvSpPr>
          <p:spPr>
            <a:xfrm>
              <a:off x="601044" y="184897"/>
              <a:ext cx="12175" cy="6087"/>
            </a:xfrm>
            <a:custGeom>
              <a:avLst/>
              <a:gdLst/>
              <a:ahLst/>
              <a:cxnLst/>
              <a:rect l="l" t="t" r="r" b="b"/>
              <a:pathLst>
                <a:path w="358" h="179" extrusionOk="0">
                  <a:moveTo>
                    <a:pt x="323" y="137"/>
                  </a:moveTo>
                  <a:cubicBezTo>
                    <a:pt x="281" y="137"/>
                    <a:pt x="247" y="179"/>
                    <a:pt x="213" y="179"/>
                  </a:cubicBezTo>
                  <a:lnTo>
                    <a:pt x="111" y="179"/>
                  </a:lnTo>
                  <a:cubicBezTo>
                    <a:pt x="34" y="179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11" y="35"/>
                    <a:pt x="145" y="35"/>
                    <a:pt x="179" y="1"/>
                  </a:cubicBezTo>
                  <a:lnTo>
                    <a:pt x="323" y="1"/>
                  </a:lnTo>
                  <a:cubicBezTo>
                    <a:pt x="357" y="35"/>
                    <a:pt x="357" y="69"/>
                    <a:pt x="357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5"/>
            <p:cNvSpPr/>
            <p:nvPr/>
          </p:nvSpPr>
          <p:spPr>
            <a:xfrm>
              <a:off x="408357" y="-10102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23" y="103"/>
                  </a:moveTo>
                  <a:cubicBezTo>
                    <a:pt x="255" y="136"/>
                    <a:pt x="145" y="136"/>
                    <a:pt x="77" y="136"/>
                  </a:cubicBezTo>
                  <a:cubicBezTo>
                    <a:pt x="0" y="136"/>
                    <a:pt x="0" y="69"/>
                    <a:pt x="43" y="69"/>
                  </a:cubicBezTo>
                  <a:cubicBezTo>
                    <a:pt x="43" y="35"/>
                    <a:pt x="43" y="35"/>
                    <a:pt x="77" y="35"/>
                  </a:cubicBezTo>
                  <a:cubicBezTo>
                    <a:pt x="145" y="35"/>
                    <a:pt x="213" y="1"/>
                    <a:pt x="289" y="35"/>
                  </a:cubicBezTo>
                  <a:cubicBezTo>
                    <a:pt x="323" y="35"/>
                    <a:pt x="323" y="69"/>
                    <a:pt x="323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5"/>
            <p:cNvSpPr/>
            <p:nvPr/>
          </p:nvSpPr>
          <p:spPr>
            <a:xfrm>
              <a:off x="439848" y="-11258"/>
              <a:ext cx="11869" cy="5815"/>
            </a:xfrm>
            <a:custGeom>
              <a:avLst/>
              <a:gdLst/>
              <a:ahLst/>
              <a:cxnLst/>
              <a:rect l="l" t="t" r="r" b="b"/>
              <a:pathLst>
                <a:path w="349" h="171" extrusionOk="0">
                  <a:moveTo>
                    <a:pt x="315" y="103"/>
                  </a:moveTo>
                  <a:cubicBezTo>
                    <a:pt x="315" y="137"/>
                    <a:pt x="281" y="137"/>
                    <a:pt x="247" y="137"/>
                  </a:cubicBezTo>
                  <a:cubicBezTo>
                    <a:pt x="213" y="137"/>
                    <a:pt x="136" y="170"/>
                    <a:pt x="102" y="170"/>
                  </a:cubicBezTo>
                  <a:cubicBezTo>
                    <a:pt x="34" y="170"/>
                    <a:pt x="0" y="103"/>
                    <a:pt x="68" y="69"/>
                  </a:cubicBezTo>
                  <a:lnTo>
                    <a:pt x="68" y="69"/>
                  </a:lnTo>
                  <a:cubicBezTo>
                    <a:pt x="102" y="35"/>
                    <a:pt x="179" y="35"/>
                    <a:pt x="213" y="1"/>
                  </a:cubicBezTo>
                  <a:cubicBezTo>
                    <a:pt x="247" y="1"/>
                    <a:pt x="315" y="1"/>
                    <a:pt x="349" y="35"/>
                  </a:cubicBezTo>
                  <a:lnTo>
                    <a:pt x="349" y="69"/>
                  </a:lnTo>
                  <a:cubicBezTo>
                    <a:pt x="349" y="103"/>
                    <a:pt x="349" y="103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5"/>
            <p:cNvSpPr/>
            <p:nvPr/>
          </p:nvSpPr>
          <p:spPr>
            <a:xfrm>
              <a:off x="434917" y="-23399"/>
              <a:ext cx="13331" cy="6121"/>
            </a:xfrm>
            <a:custGeom>
              <a:avLst/>
              <a:gdLst/>
              <a:ahLst/>
              <a:cxnLst/>
              <a:rect l="l" t="t" r="r" b="b"/>
              <a:pathLst>
                <a:path w="392" h="180" extrusionOk="0">
                  <a:moveTo>
                    <a:pt x="358" y="145"/>
                  </a:moveTo>
                  <a:cubicBezTo>
                    <a:pt x="324" y="179"/>
                    <a:pt x="281" y="145"/>
                    <a:pt x="213" y="179"/>
                  </a:cubicBezTo>
                  <a:lnTo>
                    <a:pt x="69" y="179"/>
                  </a:lnTo>
                  <a:cubicBezTo>
                    <a:pt x="35" y="179"/>
                    <a:pt x="1" y="103"/>
                    <a:pt x="35" y="103"/>
                  </a:cubicBezTo>
                  <a:lnTo>
                    <a:pt x="35" y="69"/>
                  </a:lnTo>
                  <a:cubicBezTo>
                    <a:pt x="111" y="69"/>
                    <a:pt x="145" y="35"/>
                    <a:pt x="213" y="35"/>
                  </a:cubicBezTo>
                  <a:cubicBezTo>
                    <a:pt x="247" y="35"/>
                    <a:pt x="324" y="1"/>
                    <a:pt x="358" y="35"/>
                  </a:cubicBezTo>
                  <a:cubicBezTo>
                    <a:pt x="392" y="35"/>
                    <a:pt x="392" y="103"/>
                    <a:pt x="358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5"/>
            <p:cNvSpPr/>
            <p:nvPr/>
          </p:nvSpPr>
          <p:spPr>
            <a:xfrm>
              <a:off x="392748" y="-46218"/>
              <a:ext cx="22853" cy="4659"/>
            </a:xfrm>
            <a:custGeom>
              <a:avLst/>
              <a:gdLst/>
              <a:ahLst/>
              <a:cxnLst/>
              <a:rect l="l" t="t" r="r" b="b"/>
              <a:pathLst>
                <a:path w="672" h="137" extrusionOk="0">
                  <a:moveTo>
                    <a:pt x="638" y="69"/>
                  </a:moveTo>
                  <a:lnTo>
                    <a:pt x="638" y="69"/>
                  </a:lnTo>
                  <a:cubicBezTo>
                    <a:pt x="425" y="137"/>
                    <a:pt x="289" y="137"/>
                    <a:pt x="77" y="137"/>
                  </a:cubicBezTo>
                  <a:cubicBezTo>
                    <a:pt x="35" y="137"/>
                    <a:pt x="1" y="103"/>
                    <a:pt x="35" y="69"/>
                  </a:cubicBezTo>
                  <a:lnTo>
                    <a:pt x="77" y="69"/>
                  </a:lnTo>
                  <a:cubicBezTo>
                    <a:pt x="247" y="1"/>
                    <a:pt x="425" y="1"/>
                    <a:pt x="604" y="1"/>
                  </a:cubicBezTo>
                  <a:cubicBezTo>
                    <a:pt x="638" y="1"/>
                    <a:pt x="672" y="35"/>
                    <a:pt x="638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5"/>
            <p:cNvSpPr/>
            <p:nvPr/>
          </p:nvSpPr>
          <p:spPr>
            <a:xfrm>
              <a:off x="899460" y="583261"/>
              <a:ext cx="14487" cy="7278"/>
            </a:xfrm>
            <a:custGeom>
              <a:avLst/>
              <a:gdLst/>
              <a:ahLst/>
              <a:cxnLst/>
              <a:rect l="l" t="t" r="r" b="b"/>
              <a:pathLst>
                <a:path w="426" h="214" extrusionOk="0">
                  <a:moveTo>
                    <a:pt x="391" y="213"/>
                  </a:moveTo>
                  <a:lnTo>
                    <a:pt x="357" y="213"/>
                  </a:lnTo>
                  <a:cubicBezTo>
                    <a:pt x="289" y="213"/>
                    <a:pt x="255" y="179"/>
                    <a:pt x="179" y="179"/>
                  </a:cubicBezTo>
                  <a:cubicBezTo>
                    <a:pt x="145" y="179"/>
                    <a:pt x="77" y="145"/>
                    <a:pt x="43" y="103"/>
                  </a:cubicBezTo>
                  <a:cubicBezTo>
                    <a:pt x="1" y="69"/>
                    <a:pt x="1" y="35"/>
                    <a:pt x="43" y="35"/>
                  </a:cubicBezTo>
                  <a:lnTo>
                    <a:pt x="77" y="35"/>
                  </a:lnTo>
                  <a:cubicBezTo>
                    <a:pt x="111" y="1"/>
                    <a:pt x="179" y="35"/>
                    <a:pt x="213" y="69"/>
                  </a:cubicBezTo>
                  <a:cubicBezTo>
                    <a:pt x="289" y="69"/>
                    <a:pt x="323" y="103"/>
                    <a:pt x="391" y="145"/>
                  </a:cubicBezTo>
                  <a:cubicBezTo>
                    <a:pt x="425" y="145"/>
                    <a:pt x="425" y="179"/>
                    <a:pt x="39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5"/>
            <p:cNvSpPr/>
            <p:nvPr/>
          </p:nvSpPr>
          <p:spPr>
            <a:xfrm>
              <a:off x="883850" y="563910"/>
              <a:ext cx="24315" cy="9862"/>
            </a:xfrm>
            <a:custGeom>
              <a:avLst/>
              <a:gdLst/>
              <a:ahLst/>
              <a:cxnLst/>
              <a:rect l="l" t="t" r="r" b="b"/>
              <a:pathLst>
                <a:path w="715" h="290" extrusionOk="0">
                  <a:moveTo>
                    <a:pt x="672" y="290"/>
                  </a:moveTo>
                  <a:lnTo>
                    <a:pt x="638" y="290"/>
                  </a:lnTo>
                  <a:cubicBezTo>
                    <a:pt x="536" y="290"/>
                    <a:pt x="426" y="247"/>
                    <a:pt x="324" y="247"/>
                  </a:cubicBezTo>
                  <a:cubicBezTo>
                    <a:pt x="247" y="213"/>
                    <a:pt x="111" y="213"/>
                    <a:pt x="35" y="179"/>
                  </a:cubicBezTo>
                  <a:cubicBezTo>
                    <a:pt x="1" y="145"/>
                    <a:pt x="1" y="77"/>
                    <a:pt x="35" y="35"/>
                  </a:cubicBezTo>
                  <a:lnTo>
                    <a:pt x="77" y="35"/>
                  </a:lnTo>
                  <a:cubicBezTo>
                    <a:pt x="179" y="1"/>
                    <a:pt x="290" y="77"/>
                    <a:pt x="358" y="77"/>
                  </a:cubicBezTo>
                  <a:cubicBezTo>
                    <a:pt x="460" y="111"/>
                    <a:pt x="570" y="145"/>
                    <a:pt x="638" y="179"/>
                  </a:cubicBezTo>
                  <a:cubicBezTo>
                    <a:pt x="672" y="179"/>
                    <a:pt x="714" y="247"/>
                    <a:pt x="672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5"/>
            <p:cNvSpPr/>
            <p:nvPr/>
          </p:nvSpPr>
          <p:spPr>
            <a:xfrm>
              <a:off x="839368" y="546022"/>
              <a:ext cx="30097" cy="8400"/>
            </a:xfrm>
            <a:custGeom>
              <a:avLst/>
              <a:gdLst/>
              <a:ahLst/>
              <a:cxnLst/>
              <a:rect l="l" t="t" r="r" b="b"/>
              <a:pathLst>
                <a:path w="885" h="247" extrusionOk="0">
                  <a:moveTo>
                    <a:pt x="850" y="247"/>
                  </a:moveTo>
                  <a:lnTo>
                    <a:pt x="816" y="247"/>
                  </a:lnTo>
                  <a:cubicBezTo>
                    <a:pt x="570" y="213"/>
                    <a:pt x="281" y="213"/>
                    <a:pt x="35" y="136"/>
                  </a:cubicBezTo>
                  <a:cubicBezTo>
                    <a:pt x="1" y="136"/>
                    <a:pt x="1" y="68"/>
                    <a:pt x="35" y="68"/>
                  </a:cubicBezTo>
                  <a:lnTo>
                    <a:pt x="35" y="68"/>
                  </a:lnTo>
                  <a:cubicBezTo>
                    <a:pt x="323" y="0"/>
                    <a:pt x="570" y="34"/>
                    <a:pt x="850" y="136"/>
                  </a:cubicBezTo>
                  <a:cubicBezTo>
                    <a:pt x="884" y="136"/>
                    <a:pt x="884" y="213"/>
                    <a:pt x="850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5"/>
            <p:cNvSpPr/>
            <p:nvPr/>
          </p:nvSpPr>
          <p:spPr>
            <a:xfrm>
              <a:off x="848890" y="574895"/>
              <a:ext cx="18262" cy="6121"/>
            </a:xfrm>
            <a:custGeom>
              <a:avLst/>
              <a:gdLst/>
              <a:ahLst/>
              <a:cxnLst/>
              <a:rect l="l" t="t" r="r" b="b"/>
              <a:pathLst>
                <a:path w="537" h="180" extrusionOk="0">
                  <a:moveTo>
                    <a:pt x="468" y="179"/>
                  </a:moveTo>
                  <a:lnTo>
                    <a:pt x="426" y="179"/>
                  </a:lnTo>
                  <a:lnTo>
                    <a:pt x="256" y="179"/>
                  </a:lnTo>
                  <a:lnTo>
                    <a:pt x="43" y="179"/>
                  </a:lnTo>
                  <a:cubicBezTo>
                    <a:pt x="1" y="137"/>
                    <a:pt x="1" y="103"/>
                    <a:pt x="43" y="69"/>
                  </a:cubicBezTo>
                  <a:lnTo>
                    <a:pt x="43" y="69"/>
                  </a:lnTo>
                  <a:cubicBezTo>
                    <a:pt x="179" y="1"/>
                    <a:pt x="358" y="1"/>
                    <a:pt x="502" y="103"/>
                  </a:cubicBezTo>
                  <a:cubicBezTo>
                    <a:pt x="536" y="103"/>
                    <a:pt x="502" y="137"/>
                    <a:pt x="468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5"/>
            <p:cNvSpPr/>
            <p:nvPr/>
          </p:nvSpPr>
          <p:spPr>
            <a:xfrm>
              <a:off x="838212" y="557857"/>
              <a:ext cx="15643" cy="8706"/>
            </a:xfrm>
            <a:custGeom>
              <a:avLst/>
              <a:gdLst/>
              <a:ahLst/>
              <a:cxnLst/>
              <a:rect l="l" t="t" r="r" b="b"/>
              <a:pathLst>
                <a:path w="460" h="256" extrusionOk="0">
                  <a:moveTo>
                    <a:pt x="425" y="213"/>
                  </a:moveTo>
                  <a:cubicBezTo>
                    <a:pt x="425" y="255"/>
                    <a:pt x="391" y="255"/>
                    <a:pt x="391" y="213"/>
                  </a:cubicBezTo>
                  <a:cubicBezTo>
                    <a:pt x="315" y="213"/>
                    <a:pt x="281" y="213"/>
                    <a:pt x="247" y="179"/>
                  </a:cubicBezTo>
                  <a:cubicBezTo>
                    <a:pt x="179" y="179"/>
                    <a:pt x="145" y="213"/>
                    <a:pt x="103" y="179"/>
                  </a:cubicBezTo>
                  <a:cubicBezTo>
                    <a:pt x="35" y="179"/>
                    <a:pt x="1" y="111"/>
                    <a:pt x="35" y="43"/>
                  </a:cubicBezTo>
                  <a:lnTo>
                    <a:pt x="69" y="43"/>
                  </a:lnTo>
                  <a:cubicBezTo>
                    <a:pt x="103" y="0"/>
                    <a:pt x="179" y="0"/>
                    <a:pt x="281" y="43"/>
                  </a:cubicBezTo>
                  <a:cubicBezTo>
                    <a:pt x="357" y="43"/>
                    <a:pt x="391" y="77"/>
                    <a:pt x="459" y="145"/>
                  </a:cubicBezTo>
                  <a:cubicBezTo>
                    <a:pt x="459" y="179"/>
                    <a:pt x="459" y="213"/>
                    <a:pt x="425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5"/>
            <p:cNvSpPr/>
            <p:nvPr/>
          </p:nvSpPr>
          <p:spPr>
            <a:xfrm>
              <a:off x="310994" y="165547"/>
              <a:ext cx="362316" cy="119332"/>
            </a:xfrm>
            <a:custGeom>
              <a:avLst/>
              <a:gdLst/>
              <a:ahLst/>
              <a:cxnLst/>
              <a:rect l="l" t="t" r="r" b="b"/>
              <a:pathLst>
                <a:path w="10654" h="3509" extrusionOk="0">
                  <a:moveTo>
                    <a:pt x="9914" y="2447"/>
                  </a:moveTo>
                  <a:cubicBezTo>
                    <a:pt x="9659" y="2617"/>
                    <a:pt x="9311" y="2761"/>
                    <a:pt x="8954" y="2872"/>
                  </a:cubicBezTo>
                  <a:cubicBezTo>
                    <a:pt x="8886" y="2906"/>
                    <a:pt x="8810" y="2906"/>
                    <a:pt x="8742" y="2906"/>
                  </a:cubicBezTo>
                  <a:cubicBezTo>
                    <a:pt x="6227" y="3509"/>
                    <a:pt x="1878" y="2404"/>
                    <a:pt x="425" y="1980"/>
                  </a:cubicBezTo>
                  <a:cubicBezTo>
                    <a:pt x="247" y="1946"/>
                    <a:pt x="145" y="1912"/>
                    <a:pt x="35" y="1878"/>
                  </a:cubicBezTo>
                  <a:cubicBezTo>
                    <a:pt x="35" y="1878"/>
                    <a:pt x="1" y="1878"/>
                    <a:pt x="1" y="1844"/>
                  </a:cubicBezTo>
                  <a:cubicBezTo>
                    <a:pt x="35" y="1878"/>
                    <a:pt x="145" y="1878"/>
                    <a:pt x="213" y="1878"/>
                  </a:cubicBezTo>
                  <a:lnTo>
                    <a:pt x="213" y="1878"/>
                  </a:lnTo>
                  <a:cubicBezTo>
                    <a:pt x="1487" y="1878"/>
                    <a:pt x="5454" y="459"/>
                    <a:pt x="8105" y="145"/>
                  </a:cubicBezTo>
                  <a:cubicBezTo>
                    <a:pt x="8173" y="111"/>
                    <a:pt x="8283" y="111"/>
                    <a:pt x="8351" y="111"/>
                  </a:cubicBezTo>
                  <a:cubicBezTo>
                    <a:pt x="9625" y="0"/>
                    <a:pt x="10551" y="145"/>
                    <a:pt x="10653" y="960"/>
                  </a:cubicBezTo>
                  <a:lnTo>
                    <a:pt x="10653" y="994"/>
                  </a:lnTo>
                  <a:lnTo>
                    <a:pt x="10653" y="1207"/>
                  </a:lnTo>
                  <a:cubicBezTo>
                    <a:pt x="10653" y="1275"/>
                    <a:pt x="10619" y="1343"/>
                    <a:pt x="10619" y="1419"/>
                  </a:cubicBezTo>
                  <a:cubicBezTo>
                    <a:pt x="10509" y="1844"/>
                    <a:pt x="10262" y="2192"/>
                    <a:pt x="9914" y="24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5"/>
            <p:cNvSpPr/>
            <p:nvPr/>
          </p:nvSpPr>
          <p:spPr>
            <a:xfrm>
              <a:off x="318203" y="113821"/>
              <a:ext cx="355106" cy="139567"/>
            </a:xfrm>
            <a:custGeom>
              <a:avLst/>
              <a:gdLst/>
              <a:ahLst/>
              <a:cxnLst/>
              <a:rect l="l" t="t" r="r" b="b"/>
              <a:pathLst>
                <a:path w="10442" h="4104" extrusionOk="0">
                  <a:moveTo>
                    <a:pt x="10441" y="2515"/>
                  </a:moveTo>
                  <a:cubicBezTo>
                    <a:pt x="7154" y="4104"/>
                    <a:pt x="145" y="3399"/>
                    <a:pt x="1" y="3399"/>
                  </a:cubicBezTo>
                  <a:cubicBezTo>
                    <a:pt x="1980" y="3399"/>
                    <a:pt x="10297" y="1"/>
                    <a:pt x="10441" y="25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5"/>
            <p:cNvSpPr/>
            <p:nvPr/>
          </p:nvSpPr>
          <p:spPr>
            <a:xfrm>
              <a:off x="560031" y="258285"/>
              <a:ext cx="14453" cy="7244"/>
            </a:xfrm>
            <a:custGeom>
              <a:avLst/>
              <a:gdLst/>
              <a:ahLst/>
              <a:cxnLst/>
              <a:rect l="l" t="t" r="r" b="b"/>
              <a:pathLst>
                <a:path w="425" h="213" extrusionOk="0">
                  <a:moveTo>
                    <a:pt x="391" y="145"/>
                  </a:moveTo>
                  <a:cubicBezTo>
                    <a:pt x="357" y="179"/>
                    <a:pt x="289" y="179"/>
                    <a:pt x="255" y="179"/>
                  </a:cubicBezTo>
                  <a:lnTo>
                    <a:pt x="77" y="179"/>
                  </a:lnTo>
                  <a:cubicBezTo>
                    <a:pt x="0" y="213"/>
                    <a:pt x="0" y="145"/>
                    <a:pt x="43" y="102"/>
                  </a:cubicBezTo>
                  <a:lnTo>
                    <a:pt x="43" y="102"/>
                  </a:lnTo>
                  <a:cubicBezTo>
                    <a:pt x="145" y="68"/>
                    <a:pt x="289" y="0"/>
                    <a:pt x="391" y="68"/>
                  </a:cubicBezTo>
                  <a:cubicBezTo>
                    <a:pt x="425" y="68"/>
                    <a:pt x="425" y="102"/>
                    <a:pt x="391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5"/>
            <p:cNvSpPr/>
            <p:nvPr/>
          </p:nvSpPr>
          <p:spPr>
            <a:xfrm>
              <a:off x="558874" y="249885"/>
              <a:ext cx="17072" cy="7278"/>
            </a:xfrm>
            <a:custGeom>
              <a:avLst/>
              <a:gdLst/>
              <a:ahLst/>
              <a:cxnLst/>
              <a:rect l="l" t="t" r="r" b="b"/>
              <a:pathLst>
                <a:path w="502" h="214" extrusionOk="0">
                  <a:moveTo>
                    <a:pt x="425" y="137"/>
                  </a:moveTo>
                  <a:cubicBezTo>
                    <a:pt x="391" y="137"/>
                    <a:pt x="323" y="179"/>
                    <a:pt x="289" y="179"/>
                  </a:cubicBezTo>
                  <a:cubicBezTo>
                    <a:pt x="213" y="179"/>
                    <a:pt x="145" y="179"/>
                    <a:pt x="77" y="213"/>
                  </a:cubicBezTo>
                  <a:cubicBezTo>
                    <a:pt x="34" y="213"/>
                    <a:pt x="0" y="137"/>
                    <a:pt x="34" y="137"/>
                  </a:cubicBezTo>
                  <a:lnTo>
                    <a:pt x="34" y="103"/>
                  </a:lnTo>
                  <a:cubicBezTo>
                    <a:pt x="111" y="103"/>
                    <a:pt x="179" y="69"/>
                    <a:pt x="247" y="35"/>
                  </a:cubicBezTo>
                  <a:cubicBezTo>
                    <a:pt x="323" y="1"/>
                    <a:pt x="391" y="1"/>
                    <a:pt x="425" y="35"/>
                  </a:cubicBezTo>
                  <a:cubicBezTo>
                    <a:pt x="459" y="35"/>
                    <a:pt x="501" y="69"/>
                    <a:pt x="459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5"/>
            <p:cNvSpPr/>
            <p:nvPr/>
          </p:nvSpPr>
          <p:spPr>
            <a:xfrm>
              <a:off x="522759" y="249885"/>
              <a:ext cx="11018" cy="6121"/>
            </a:xfrm>
            <a:custGeom>
              <a:avLst/>
              <a:gdLst/>
              <a:ahLst/>
              <a:cxnLst/>
              <a:rect l="l" t="t" r="r" b="b"/>
              <a:pathLst>
                <a:path w="324" h="180" extrusionOk="0">
                  <a:moveTo>
                    <a:pt x="289" y="103"/>
                  </a:moveTo>
                  <a:cubicBezTo>
                    <a:pt x="247" y="103"/>
                    <a:pt x="213" y="137"/>
                    <a:pt x="213" y="137"/>
                  </a:cubicBezTo>
                  <a:lnTo>
                    <a:pt x="111" y="137"/>
                  </a:lnTo>
                  <a:cubicBezTo>
                    <a:pt x="34" y="179"/>
                    <a:pt x="0" y="69"/>
                    <a:pt x="34" y="35"/>
                  </a:cubicBezTo>
                  <a:lnTo>
                    <a:pt x="77" y="35"/>
                  </a:lnTo>
                  <a:lnTo>
                    <a:pt x="179" y="35"/>
                  </a:lnTo>
                  <a:cubicBezTo>
                    <a:pt x="213" y="35"/>
                    <a:pt x="247" y="1"/>
                    <a:pt x="289" y="35"/>
                  </a:cubicBezTo>
                  <a:cubicBezTo>
                    <a:pt x="289" y="35"/>
                    <a:pt x="323" y="69"/>
                    <a:pt x="289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487799" y="213803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02" y="178"/>
                  </a:moveTo>
                  <a:cubicBezTo>
                    <a:pt x="468" y="212"/>
                    <a:pt x="391" y="212"/>
                    <a:pt x="323" y="212"/>
                  </a:cubicBezTo>
                  <a:cubicBezTo>
                    <a:pt x="255" y="246"/>
                    <a:pt x="145" y="246"/>
                    <a:pt x="77" y="246"/>
                  </a:cubicBezTo>
                  <a:cubicBezTo>
                    <a:pt x="0" y="246"/>
                    <a:pt x="0" y="178"/>
                    <a:pt x="43" y="136"/>
                  </a:cubicBezTo>
                  <a:lnTo>
                    <a:pt x="43" y="136"/>
                  </a:lnTo>
                  <a:cubicBezTo>
                    <a:pt x="111" y="102"/>
                    <a:pt x="213" y="68"/>
                    <a:pt x="289" y="68"/>
                  </a:cubicBezTo>
                  <a:cubicBezTo>
                    <a:pt x="391" y="34"/>
                    <a:pt x="468" y="0"/>
                    <a:pt x="536" y="34"/>
                  </a:cubicBezTo>
                  <a:cubicBezTo>
                    <a:pt x="570" y="68"/>
                    <a:pt x="570" y="102"/>
                    <a:pt x="570" y="102"/>
                  </a:cubicBezTo>
                  <a:cubicBezTo>
                    <a:pt x="536" y="136"/>
                    <a:pt x="536" y="136"/>
                    <a:pt x="50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5"/>
            <p:cNvSpPr/>
            <p:nvPr/>
          </p:nvSpPr>
          <p:spPr>
            <a:xfrm>
              <a:off x="486643" y="208872"/>
              <a:ext cx="19384" cy="7278"/>
            </a:xfrm>
            <a:custGeom>
              <a:avLst/>
              <a:gdLst/>
              <a:ahLst/>
              <a:cxnLst/>
              <a:rect l="l" t="t" r="r" b="b"/>
              <a:pathLst>
                <a:path w="570" h="214" extrusionOk="0">
                  <a:moveTo>
                    <a:pt x="502" y="111"/>
                  </a:moveTo>
                  <a:cubicBezTo>
                    <a:pt x="459" y="145"/>
                    <a:pt x="391" y="179"/>
                    <a:pt x="323" y="179"/>
                  </a:cubicBezTo>
                  <a:cubicBezTo>
                    <a:pt x="213" y="213"/>
                    <a:pt x="145" y="213"/>
                    <a:pt x="34" y="213"/>
                  </a:cubicBezTo>
                  <a:cubicBezTo>
                    <a:pt x="0" y="179"/>
                    <a:pt x="0" y="145"/>
                    <a:pt x="0" y="145"/>
                  </a:cubicBezTo>
                  <a:lnTo>
                    <a:pt x="34" y="145"/>
                  </a:lnTo>
                  <a:cubicBezTo>
                    <a:pt x="111" y="111"/>
                    <a:pt x="179" y="69"/>
                    <a:pt x="247" y="35"/>
                  </a:cubicBezTo>
                  <a:cubicBezTo>
                    <a:pt x="357" y="35"/>
                    <a:pt x="425" y="1"/>
                    <a:pt x="536" y="1"/>
                  </a:cubicBezTo>
                  <a:cubicBezTo>
                    <a:pt x="536" y="1"/>
                    <a:pt x="570" y="69"/>
                    <a:pt x="536" y="69"/>
                  </a:cubicBezTo>
                  <a:cubicBezTo>
                    <a:pt x="536" y="111"/>
                    <a:pt x="536" y="111"/>
                    <a:pt x="502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487799" y="253354"/>
              <a:ext cx="15916" cy="6121"/>
            </a:xfrm>
            <a:custGeom>
              <a:avLst/>
              <a:gdLst/>
              <a:ahLst/>
              <a:cxnLst/>
              <a:rect l="l" t="t" r="r" b="b"/>
              <a:pathLst>
                <a:path w="468" h="180" extrusionOk="0">
                  <a:moveTo>
                    <a:pt x="425" y="145"/>
                  </a:moveTo>
                  <a:lnTo>
                    <a:pt x="391" y="145"/>
                  </a:lnTo>
                  <a:cubicBezTo>
                    <a:pt x="391" y="179"/>
                    <a:pt x="357" y="179"/>
                    <a:pt x="323" y="179"/>
                  </a:cubicBezTo>
                  <a:cubicBezTo>
                    <a:pt x="289" y="179"/>
                    <a:pt x="255" y="179"/>
                    <a:pt x="213" y="145"/>
                  </a:cubicBezTo>
                  <a:cubicBezTo>
                    <a:pt x="179" y="145"/>
                    <a:pt x="111" y="145"/>
                    <a:pt x="43" y="111"/>
                  </a:cubicBezTo>
                  <a:cubicBezTo>
                    <a:pt x="0" y="111"/>
                    <a:pt x="0" y="35"/>
                    <a:pt x="43" y="1"/>
                  </a:cubicBezTo>
                  <a:lnTo>
                    <a:pt x="77" y="1"/>
                  </a:lnTo>
                  <a:cubicBezTo>
                    <a:pt x="145" y="1"/>
                    <a:pt x="179" y="1"/>
                    <a:pt x="255" y="35"/>
                  </a:cubicBezTo>
                  <a:cubicBezTo>
                    <a:pt x="323" y="35"/>
                    <a:pt x="391" y="35"/>
                    <a:pt x="425" y="77"/>
                  </a:cubicBezTo>
                  <a:cubicBezTo>
                    <a:pt x="468" y="111"/>
                    <a:pt x="425" y="145"/>
                    <a:pt x="425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5"/>
            <p:cNvSpPr/>
            <p:nvPr/>
          </p:nvSpPr>
          <p:spPr>
            <a:xfrm>
              <a:off x="468721" y="248729"/>
              <a:ext cx="6121" cy="3503"/>
            </a:xfrm>
            <a:custGeom>
              <a:avLst/>
              <a:gdLst/>
              <a:ahLst/>
              <a:cxnLst/>
              <a:rect l="l" t="t" r="r" b="b"/>
              <a:pathLst>
                <a:path w="180" h="103" extrusionOk="0">
                  <a:moveTo>
                    <a:pt x="137" y="69"/>
                  </a:moveTo>
                  <a:cubicBezTo>
                    <a:pt x="103" y="103"/>
                    <a:pt x="69" y="69"/>
                    <a:pt x="35" y="69"/>
                  </a:cubicBezTo>
                  <a:cubicBezTo>
                    <a:pt x="1" y="69"/>
                    <a:pt x="1" y="35"/>
                    <a:pt x="1" y="1"/>
                  </a:cubicBezTo>
                  <a:lnTo>
                    <a:pt x="35" y="1"/>
                  </a:lnTo>
                  <a:lnTo>
                    <a:pt x="137" y="1"/>
                  </a:lnTo>
                  <a:cubicBezTo>
                    <a:pt x="179" y="35"/>
                    <a:pt x="179" y="35"/>
                    <a:pt x="137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5"/>
            <p:cNvSpPr/>
            <p:nvPr/>
          </p:nvSpPr>
          <p:spPr>
            <a:xfrm>
              <a:off x="65426" y="119909"/>
              <a:ext cx="181770" cy="336878"/>
            </a:xfrm>
            <a:custGeom>
              <a:avLst/>
              <a:gdLst/>
              <a:ahLst/>
              <a:cxnLst/>
              <a:rect l="l" t="t" r="r" b="b"/>
              <a:pathLst>
                <a:path w="5345" h="9906" extrusionOk="0">
                  <a:moveTo>
                    <a:pt x="3501" y="9311"/>
                  </a:moveTo>
                  <a:cubicBezTo>
                    <a:pt x="3076" y="9625"/>
                    <a:pt x="2617" y="9803"/>
                    <a:pt x="2091" y="9871"/>
                  </a:cubicBezTo>
                  <a:cubicBezTo>
                    <a:pt x="1980" y="9905"/>
                    <a:pt x="1844" y="9905"/>
                    <a:pt x="1734" y="9905"/>
                  </a:cubicBezTo>
                  <a:cubicBezTo>
                    <a:pt x="1632" y="9905"/>
                    <a:pt x="1555" y="9905"/>
                    <a:pt x="1454" y="9871"/>
                  </a:cubicBezTo>
                  <a:lnTo>
                    <a:pt x="1377" y="9871"/>
                  </a:lnTo>
                  <a:cubicBezTo>
                    <a:pt x="1029" y="9803"/>
                    <a:pt x="672" y="9659"/>
                    <a:pt x="426" y="9413"/>
                  </a:cubicBezTo>
                  <a:cubicBezTo>
                    <a:pt x="1" y="8954"/>
                    <a:pt x="179" y="8283"/>
                    <a:pt x="460" y="7824"/>
                  </a:cubicBezTo>
                  <a:cubicBezTo>
                    <a:pt x="570" y="7646"/>
                    <a:pt x="672" y="7501"/>
                    <a:pt x="782" y="7357"/>
                  </a:cubicBezTo>
                  <a:cubicBezTo>
                    <a:pt x="816" y="7323"/>
                    <a:pt x="850" y="7255"/>
                    <a:pt x="884" y="7221"/>
                  </a:cubicBezTo>
                  <a:cubicBezTo>
                    <a:pt x="1063" y="6932"/>
                    <a:pt x="1275" y="6686"/>
                    <a:pt x="1488" y="6439"/>
                  </a:cubicBezTo>
                  <a:cubicBezTo>
                    <a:pt x="1522" y="6405"/>
                    <a:pt x="1522" y="6405"/>
                    <a:pt x="1555" y="6371"/>
                  </a:cubicBezTo>
                  <a:cubicBezTo>
                    <a:pt x="1589" y="6295"/>
                    <a:pt x="1632" y="6261"/>
                    <a:pt x="1666" y="6227"/>
                  </a:cubicBezTo>
                  <a:cubicBezTo>
                    <a:pt x="2057" y="5700"/>
                    <a:pt x="2481" y="5199"/>
                    <a:pt x="2830" y="4638"/>
                  </a:cubicBezTo>
                  <a:cubicBezTo>
                    <a:pt x="3365" y="3789"/>
                    <a:pt x="3824" y="2897"/>
                    <a:pt x="4070" y="1946"/>
                  </a:cubicBezTo>
                  <a:cubicBezTo>
                    <a:pt x="4214" y="1410"/>
                    <a:pt x="4282" y="884"/>
                    <a:pt x="4282" y="349"/>
                  </a:cubicBezTo>
                  <a:lnTo>
                    <a:pt x="4282" y="349"/>
                  </a:lnTo>
                  <a:lnTo>
                    <a:pt x="4282" y="179"/>
                  </a:lnTo>
                  <a:cubicBezTo>
                    <a:pt x="4282" y="102"/>
                    <a:pt x="4282" y="68"/>
                    <a:pt x="4248" y="0"/>
                  </a:cubicBezTo>
                  <a:cubicBezTo>
                    <a:pt x="4563" y="850"/>
                    <a:pt x="4818" y="1767"/>
                    <a:pt x="4987" y="2651"/>
                  </a:cubicBezTo>
                  <a:cubicBezTo>
                    <a:pt x="5166" y="3466"/>
                    <a:pt x="5310" y="4350"/>
                    <a:pt x="5310" y="5199"/>
                  </a:cubicBezTo>
                  <a:cubicBezTo>
                    <a:pt x="5344" y="5276"/>
                    <a:pt x="5344" y="5344"/>
                    <a:pt x="5344" y="5377"/>
                  </a:cubicBezTo>
                  <a:cubicBezTo>
                    <a:pt x="5310" y="5802"/>
                    <a:pt x="5276" y="6227"/>
                    <a:pt x="5200" y="6652"/>
                  </a:cubicBezTo>
                  <a:cubicBezTo>
                    <a:pt x="4987" y="7680"/>
                    <a:pt x="4393" y="8707"/>
                    <a:pt x="3501" y="9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5"/>
            <p:cNvSpPr/>
            <p:nvPr/>
          </p:nvSpPr>
          <p:spPr>
            <a:xfrm>
              <a:off x="65426" y="131743"/>
              <a:ext cx="156639" cy="323887"/>
            </a:xfrm>
            <a:custGeom>
              <a:avLst/>
              <a:gdLst/>
              <a:ahLst/>
              <a:cxnLst/>
              <a:rect l="l" t="t" r="r" b="b"/>
              <a:pathLst>
                <a:path w="4606" h="9524" extrusionOk="0">
                  <a:moveTo>
                    <a:pt x="1454" y="9523"/>
                  </a:moveTo>
                  <a:cubicBezTo>
                    <a:pt x="1063" y="9489"/>
                    <a:pt x="706" y="9311"/>
                    <a:pt x="426" y="9065"/>
                  </a:cubicBezTo>
                  <a:cubicBezTo>
                    <a:pt x="1" y="8606"/>
                    <a:pt x="179" y="7935"/>
                    <a:pt x="460" y="7476"/>
                  </a:cubicBezTo>
                  <a:cubicBezTo>
                    <a:pt x="740" y="6975"/>
                    <a:pt x="1131" y="6550"/>
                    <a:pt x="1488" y="6091"/>
                  </a:cubicBezTo>
                  <a:cubicBezTo>
                    <a:pt x="1946" y="5522"/>
                    <a:pt x="2439" y="4928"/>
                    <a:pt x="2830" y="4290"/>
                  </a:cubicBezTo>
                  <a:cubicBezTo>
                    <a:pt x="3645" y="3016"/>
                    <a:pt x="4282" y="1564"/>
                    <a:pt x="4282" y="1"/>
                  </a:cubicBezTo>
                  <a:cubicBezTo>
                    <a:pt x="4282" y="213"/>
                    <a:pt x="4605" y="6839"/>
                    <a:pt x="1454" y="95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5"/>
            <p:cNvSpPr/>
            <p:nvPr/>
          </p:nvSpPr>
          <p:spPr>
            <a:xfrm>
              <a:off x="84810" y="408802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34" y="493"/>
                  </a:moveTo>
                  <a:cubicBezTo>
                    <a:pt x="0" y="493"/>
                    <a:pt x="0" y="459"/>
                    <a:pt x="0" y="459"/>
                  </a:cubicBezTo>
                  <a:cubicBezTo>
                    <a:pt x="34" y="314"/>
                    <a:pt x="68" y="102"/>
                    <a:pt x="170" y="34"/>
                  </a:cubicBezTo>
                  <a:lnTo>
                    <a:pt x="170" y="34"/>
                  </a:lnTo>
                  <a:cubicBezTo>
                    <a:pt x="212" y="0"/>
                    <a:pt x="212" y="34"/>
                    <a:pt x="212" y="34"/>
                  </a:cubicBezTo>
                  <a:cubicBezTo>
                    <a:pt x="212" y="136"/>
                    <a:pt x="170" y="178"/>
                    <a:pt x="136" y="246"/>
                  </a:cubicBezTo>
                  <a:cubicBezTo>
                    <a:pt x="102" y="314"/>
                    <a:pt x="68" y="391"/>
                    <a:pt x="34" y="4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5"/>
            <p:cNvSpPr/>
            <p:nvPr/>
          </p:nvSpPr>
          <p:spPr>
            <a:xfrm>
              <a:off x="90557" y="414856"/>
              <a:ext cx="7278" cy="13025"/>
            </a:xfrm>
            <a:custGeom>
              <a:avLst/>
              <a:gdLst/>
              <a:ahLst/>
              <a:cxnLst/>
              <a:rect l="l" t="t" r="r" b="b"/>
              <a:pathLst>
                <a:path w="214" h="383" extrusionOk="0">
                  <a:moveTo>
                    <a:pt x="43" y="383"/>
                  </a:moveTo>
                  <a:cubicBezTo>
                    <a:pt x="43" y="383"/>
                    <a:pt x="1" y="383"/>
                    <a:pt x="1" y="349"/>
                  </a:cubicBezTo>
                  <a:cubicBezTo>
                    <a:pt x="1" y="315"/>
                    <a:pt x="43" y="247"/>
                    <a:pt x="77" y="170"/>
                  </a:cubicBezTo>
                  <a:cubicBezTo>
                    <a:pt x="77" y="136"/>
                    <a:pt x="111" y="68"/>
                    <a:pt x="145" y="34"/>
                  </a:cubicBezTo>
                  <a:lnTo>
                    <a:pt x="145" y="34"/>
                  </a:lnTo>
                  <a:cubicBezTo>
                    <a:pt x="179" y="0"/>
                    <a:pt x="213" y="34"/>
                    <a:pt x="213" y="68"/>
                  </a:cubicBezTo>
                  <a:cubicBezTo>
                    <a:pt x="213" y="136"/>
                    <a:pt x="179" y="170"/>
                    <a:pt x="145" y="247"/>
                  </a:cubicBezTo>
                  <a:cubicBezTo>
                    <a:pt x="111" y="281"/>
                    <a:pt x="77" y="349"/>
                    <a:pt x="43" y="3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113682" y="377311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103" y="391"/>
                  </a:moveTo>
                  <a:cubicBezTo>
                    <a:pt x="69" y="425"/>
                    <a:pt x="1" y="391"/>
                    <a:pt x="35" y="357"/>
                  </a:cubicBezTo>
                  <a:cubicBezTo>
                    <a:pt x="69" y="289"/>
                    <a:pt x="69" y="255"/>
                    <a:pt x="103" y="179"/>
                  </a:cubicBezTo>
                  <a:cubicBezTo>
                    <a:pt x="136" y="145"/>
                    <a:pt x="170" y="77"/>
                    <a:pt x="213" y="43"/>
                  </a:cubicBezTo>
                  <a:cubicBezTo>
                    <a:pt x="247" y="0"/>
                    <a:pt x="281" y="43"/>
                    <a:pt x="281" y="77"/>
                  </a:cubicBezTo>
                  <a:cubicBezTo>
                    <a:pt x="281" y="145"/>
                    <a:pt x="247" y="179"/>
                    <a:pt x="213" y="255"/>
                  </a:cubicBezTo>
                  <a:cubicBezTo>
                    <a:pt x="170" y="289"/>
                    <a:pt x="136" y="357"/>
                    <a:pt x="103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5"/>
            <p:cNvSpPr/>
            <p:nvPr/>
          </p:nvSpPr>
          <p:spPr>
            <a:xfrm>
              <a:off x="124361" y="381052"/>
              <a:ext cx="9590" cy="12175"/>
            </a:xfrm>
            <a:custGeom>
              <a:avLst/>
              <a:gdLst/>
              <a:ahLst/>
              <a:cxnLst/>
              <a:rect l="l" t="t" r="r" b="b"/>
              <a:pathLst>
                <a:path w="282" h="358" extrusionOk="0">
                  <a:moveTo>
                    <a:pt x="69" y="357"/>
                  </a:moveTo>
                  <a:cubicBezTo>
                    <a:pt x="35" y="357"/>
                    <a:pt x="1" y="315"/>
                    <a:pt x="1" y="281"/>
                  </a:cubicBezTo>
                  <a:cubicBezTo>
                    <a:pt x="35" y="247"/>
                    <a:pt x="69" y="179"/>
                    <a:pt x="111" y="145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35"/>
                    <a:pt x="247" y="69"/>
                  </a:cubicBezTo>
                  <a:cubicBezTo>
                    <a:pt x="247" y="145"/>
                    <a:pt x="213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5"/>
            <p:cNvSpPr/>
            <p:nvPr/>
          </p:nvSpPr>
          <p:spPr>
            <a:xfrm>
              <a:off x="113682" y="407646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103" y="382"/>
                  </a:moveTo>
                  <a:cubicBezTo>
                    <a:pt x="69" y="382"/>
                    <a:pt x="1" y="348"/>
                    <a:pt x="35" y="314"/>
                  </a:cubicBezTo>
                  <a:cubicBezTo>
                    <a:pt x="69" y="280"/>
                    <a:pt x="69" y="212"/>
                    <a:pt x="103" y="170"/>
                  </a:cubicBezTo>
                  <a:cubicBezTo>
                    <a:pt x="136" y="102"/>
                    <a:pt x="136" y="68"/>
                    <a:pt x="213" y="34"/>
                  </a:cubicBezTo>
                  <a:lnTo>
                    <a:pt x="213" y="34"/>
                  </a:lnTo>
                  <a:cubicBezTo>
                    <a:pt x="213" y="0"/>
                    <a:pt x="281" y="34"/>
                    <a:pt x="247" y="68"/>
                  </a:cubicBezTo>
                  <a:cubicBezTo>
                    <a:pt x="247" y="136"/>
                    <a:pt x="213" y="170"/>
                    <a:pt x="213" y="212"/>
                  </a:cubicBezTo>
                  <a:cubicBezTo>
                    <a:pt x="170" y="246"/>
                    <a:pt x="136" y="314"/>
                    <a:pt x="103" y="3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157008" y="423221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69" y="392"/>
                  </a:moveTo>
                  <a:cubicBezTo>
                    <a:pt x="35" y="426"/>
                    <a:pt x="1" y="392"/>
                    <a:pt x="35" y="349"/>
                  </a:cubicBezTo>
                  <a:cubicBezTo>
                    <a:pt x="69" y="247"/>
                    <a:pt x="103" y="69"/>
                    <a:pt x="213" y="1"/>
                  </a:cubicBezTo>
                  <a:lnTo>
                    <a:pt x="247" y="1"/>
                  </a:lnTo>
                  <a:cubicBezTo>
                    <a:pt x="281" y="1"/>
                    <a:pt x="281" y="1"/>
                    <a:pt x="281" y="35"/>
                  </a:cubicBezTo>
                  <a:cubicBezTo>
                    <a:pt x="281" y="103"/>
                    <a:pt x="247" y="137"/>
                    <a:pt x="213" y="179"/>
                  </a:cubicBezTo>
                  <a:cubicBezTo>
                    <a:pt x="137" y="247"/>
                    <a:pt x="103" y="315"/>
                    <a:pt x="69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5"/>
            <p:cNvSpPr/>
            <p:nvPr/>
          </p:nvSpPr>
          <p:spPr>
            <a:xfrm>
              <a:off x="167720" y="424378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68" y="392"/>
                  </a:moveTo>
                  <a:cubicBezTo>
                    <a:pt x="34" y="392"/>
                    <a:pt x="0" y="392"/>
                    <a:pt x="0" y="358"/>
                  </a:cubicBezTo>
                  <a:cubicBezTo>
                    <a:pt x="34" y="281"/>
                    <a:pt x="68" y="213"/>
                    <a:pt x="111" y="179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179" y="1"/>
                  </a:lnTo>
                  <a:cubicBezTo>
                    <a:pt x="212" y="1"/>
                    <a:pt x="246" y="35"/>
                    <a:pt x="280" y="69"/>
                  </a:cubicBezTo>
                  <a:cubicBezTo>
                    <a:pt x="280" y="103"/>
                    <a:pt x="212" y="179"/>
                    <a:pt x="179" y="213"/>
                  </a:cubicBezTo>
                  <a:cubicBezTo>
                    <a:pt x="145" y="281"/>
                    <a:pt x="111" y="315"/>
                    <a:pt x="68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5"/>
            <p:cNvSpPr/>
            <p:nvPr/>
          </p:nvSpPr>
          <p:spPr>
            <a:xfrm>
              <a:off x="165408" y="396662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68" y="281"/>
                  </a:moveTo>
                  <a:cubicBezTo>
                    <a:pt x="34" y="281"/>
                    <a:pt x="0" y="247"/>
                    <a:pt x="34" y="247"/>
                  </a:cubicBezTo>
                  <a:cubicBezTo>
                    <a:pt x="34" y="213"/>
                    <a:pt x="34" y="179"/>
                    <a:pt x="68" y="145"/>
                  </a:cubicBezTo>
                  <a:lnTo>
                    <a:pt x="68" y="68"/>
                  </a:lnTo>
                  <a:cubicBezTo>
                    <a:pt x="102" y="68"/>
                    <a:pt x="102" y="34"/>
                    <a:pt x="102" y="34"/>
                  </a:cubicBezTo>
                  <a:lnTo>
                    <a:pt x="136" y="34"/>
                  </a:lnTo>
                  <a:cubicBezTo>
                    <a:pt x="179" y="0"/>
                    <a:pt x="213" y="34"/>
                    <a:pt x="179" y="68"/>
                  </a:cubicBezTo>
                  <a:lnTo>
                    <a:pt x="179" y="145"/>
                  </a:lnTo>
                  <a:lnTo>
                    <a:pt x="136" y="179"/>
                  </a:lnTo>
                  <a:cubicBezTo>
                    <a:pt x="136" y="213"/>
                    <a:pt x="102" y="247"/>
                    <a:pt x="68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5"/>
            <p:cNvSpPr/>
            <p:nvPr/>
          </p:nvSpPr>
          <p:spPr>
            <a:xfrm>
              <a:off x="172617" y="395505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57"/>
                  </a:moveTo>
                  <a:cubicBezTo>
                    <a:pt x="68" y="357"/>
                    <a:pt x="1" y="315"/>
                    <a:pt x="35" y="281"/>
                  </a:cubicBezTo>
                  <a:cubicBezTo>
                    <a:pt x="35" y="247"/>
                    <a:pt x="68" y="179"/>
                    <a:pt x="102" y="145"/>
                  </a:cubicBezTo>
                  <a:cubicBezTo>
                    <a:pt x="102" y="102"/>
                    <a:pt x="102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0"/>
                    <a:pt x="247" y="34"/>
                  </a:cubicBezTo>
                  <a:cubicBezTo>
                    <a:pt x="247" y="102"/>
                    <a:pt x="213" y="145"/>
                    <a:pt x="179" y="179"/>
                  </a:cubicBezTo>
                  <a:cubicBezTo>
                    <a:pt x="136" y="247"/>
                    <a:pt x="136" y="281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5"/>
            <p:cNvSpPr/>
            <p:nvPr/>
          </p:nvSpPr>
          <p:spPr>
            <a:xfrm>
              <a:off x="212202" y="358233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77" y="493"/>
                  </a:moveTo>
                  <a:cubicBezTo>
                    <a:pt x="77" y="493"/>
                    <a:pt x="0" y="459"/>
                    <a:pt x="34" y="425"/>
                  </a:cubicBezTo>
                  <a:cubicBezTo>
                    <a:pt x="111" y="281"/>
                    <a:pt x="145" y="136"/>
                    <a:pt x="213" y="34"/>
                  </a:cubicBezTo>
                  <a:lnTo>
                    <a:pt x="247" y="34"/>
                  </a:lnTo>
                  <a:cubicBezTo>
                    <a:pt x="247" y="1"/>
                    <a:pt x="289" y="34"/>
                    <a:pt x="289" y="68"/>
                  </a:cubicBezTo>
                  <a:cubicBezTo>
                    <a:pt x="289" y="213"/>
                    <a:pt x="179" y="349"/>
                    <a:pt x="111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5"/>
            <p:cNvSpPr/>
            <p:nvPr/>
          </p:nvSpPr>
          <p:spPr>
            <a:xfrm>
              <a:off x="201524" y="360546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23"/>
                  </a:moveTo>
                  <a:cubicBezTo>
                    <a:pt x="34" y="357"/>
                    <a:pt x="0" y="323"/>
                    <a:pt x="34" y="281"/>
                  </a:cubicBezTo>
                  <a:cubicBezTo>
                    <a:pt x="34" y="247"/>
                    <a:pt x="68" y="213"/>
                    <a:pt x="102" y="145"/>
                  </a:cubicBezTo>
                  <a:cubicBezTo>
                    <a:pt x="102" y="111"/>
                    <a:pt x="102" y="34"/>
                    <a:pt x="136" y="0"/>
                  </a:cubicBezTo>
                  <a:lnTo>
                    <a:pt x="178" y="0"/>
                  </a:lnTo>
                  <a:cubicBezTo>
                    <a:pt x="178" y="0"/>
                    <a:pt x="246" y="0"/>
                    <a:pt x="212" y="34"/>
                  </a:cubicBezTo>
                  <a:cubicBezTo>
                    <a:pt x="246" y="111"/>
                    <a:pt x="212" y="145"/>
                    <a:pt x="178" y="179"/>
                  </a:cubicBezTo>
                  <a:cubicBezTo>
                    <a:pt x="136" y="247"/>
                    <a:pt x="102" y="281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5"/>
            <p:cNvSpPr/>
            <p:nvPr/>
          </p:nvSpPr>
          <p:spPr>
            <a:xfrm>
              <a:off x="191696" y="348405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77" y="391"/>
                  </a:moveTo>
                  <a:cubicBezTo>
                    <a:pt x="43" y="391"/>
                    <a:pt x="0" y="357"/>
                    <a:pt x="0" y="357"/>
                  </a:cubicBezTo>
                  <a:cubicBezTo>
                    <a:pt x="43" y="290"/>
                    <a:pt x="77" y="256"/>
                    <a:pt x="77" y="179"/>
                  </a:cubicBezTo>
                  <a:cubicBezTo>
                    <a:pt x="111" y="145"/>
                    <a:pt x="111" y="77"/>
                    <a:pt x="145" y="43"/>
                  </a:cubicBezTo>
                  <a:lnTo>
                    <a:pt x="145" y="1"/>
                  </a:lnTo>
                  <a:cubicBezTo>
                    <a:pt x="145" y="1"/>
                    <a:pt x="179" y="1"/>
                    <a:pt x="179" y="43"/>
                  </a:cubicBezTo>
                  <a:cubicBezTo>
                    <a:pt x="213" y="145"/>
                    <a:pt x="145" y="290"/>
                    <a:pt x="77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5"/>
            <p:cNvSpPr/>
            <p:nvPr/>
          </p:nvSpPr>
          <p:spPr>
            <a:xfrm>
              <a:off x="129292" y="340039"/>
              <a:ext cx="6087" cy="9862"/>
            </a:xfrm>
            <a:custGeom>
              <a:avLst/>
              <a:gdLst/>
              <a:ahLst/>
              <a:cxnLst/>
              <a:rect l="l" t="t" r="r" b="b"/>
              <a:pathLst>
                <a:path w="179" h="290" extrusionOk="0">
                  <a:moveTo>
                    <a:pt x="102" y="247"/>
                  </a:moveTo>
                  <a:cubicBezTo>
                    <a:pt x="68" y="289"/>
                    <a:pt x="0" y="247"/>
                    <a:pt x="34" y="179"/>
                  </a:cubicBezTo>
                  <a:cubicBezTo>
                    <a:pt x="34" y="145"/>
                    <a:pt x="68" y="34"/>
                    <a:pt x="102" y="0"/>
                  </a:cubicBezTo>
                  <a:lnTo>
                    <a:pt x="102" y="0"/>
                  </a:lnTo>
                  <a:cubicBezTo>
                    <a:pt x="136" y="0"/>
                    <a:pt x="136" y="0"/>
                    <a:pt x="179" y="34"/>
                  </a:cubicBezTo>
                  <a:cubicBezTo>
                    <a:pt x="179" y="111"/>
                    <a:pt x="136" y="179"/>
                    <a:pt x="102" y="2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36501" y="338883"/>
              <a:ext cx="8434" cy="11018"/>
            </a:xfrm>
            <a:custGeom>
              <a:avLst/>
              <a:gdLst/>
              <a:ahLst/>
              <a:cxnLst/>
              <a:rect l="l" t="t" r="r" b="b"/>
              <a:pathLst>
                <a:path w="248" h="324" extrusionOk="0">
                  <a:moveTo>
                    <a:pt x="103" y="281"/>
                  </a:moveTo>
                  <a:cubicBezTo>
                    <a:pt x="69" y="323"/>
                    <a:pt x="1" y="281"/>
                    <a:pt x="35" y="247"/>
                  </a:cubicBezTo>
                  <a:cubicBezTo>
                    <a:pt x="35" y="213"/>
                    <a:pt x="69" y="145"/>
                    <a:pt x="103" y="111"/>
                  </a:cubicBezTo>
                  <a:cubicBezTo>
                    <a:pt x="103" y="68"/>
                    <a:pt x="137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34"/>
                    <a:pt x="247" y="34"/>
                  </a:cubicBezTo>
                  <a:cubicBezTo>
                    <a:pt x="247" y="111"/>
                    <a:pt x="213" y="145"/>
                    <a:pt x="213" y="1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5"/>
            <p:cNvSpPr/>
            <p:nvPr/>
          </p:nvSpPr>
          <p:spPr>
            <a:xfrm>
              <a:off x="198905" y="314908"/>
              <a:ext cx="8706" cy="11869"/>
            </a:xfrm>
            <a:custGeom>
              <a:avLst/>
              <a:gdLst/>
              <a:ahLst/>
              <a:cxnLst/>
              <a:rect l="l" t="t" r="r" b="b"/>
              <a:pathLst>
                <a:path w="256" h="349" extrusionOk="0">
                  <a:moveTo>
                    <a:pt x="111" y="315"/>
                  </a:moveTo>
                  <a:cubicBezTo>
                    <a:pt x="77" y="349"/>
                    <a:pt x="1" y="315"/>
                    <a:pt x="43" y="281"/>
                  </a:cubicBezTo>
                  <a:cubicBezTo>
                    <a:pt x="43" y="213"/>
                    <a:pt x="77" y="179"/>
                    <a:pt x="77" y="102"/>
                  </a:cubicBezTo>
                  <a:cubicBezTo>
                    <a:pt x="111" y="68"/>
                    <a:pt x="111" y="34"/>
                    <a:pt x="145" y="34"/>
                  </a:cubicBezTo>
                  <a:lnTo>
                    <a:pt x="179" y="0"/>
                  </a:lnTo>
                  <a:cubicBezTo>
                    <a:pt x="213" y="0"/>
                    <a:pt x="255" y="34"/>
                    <a:pt x="255" y="34"/>
                  </a:cubicBezTo>
                  <a:cubicBezTo>
                    <a:pt x="255" y="102"/>
                    <a:pt x="213" y="136"/>
                    <a:pt x="179" y="179"/>
                  </a:cubicBezTo>
                  <a:cubicBezTo>
                    <a:pt x="145" y="213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5"/>
            <p:cNvSpPr/>
            <p:nvPr/>
          </p:nvSpPr>
          <p:spPr>
            <a:xfrm>
              <a:off x="207577" y="318376"/>
              <a:ext cx="7244" cy="12141"/>
            </a:xfrm>
            <a:custGeom>
              <a:avLst/>
              <a:gdLst/>
              <a:ahLst/>
              <a:cxnLst/>
              <a:rect l="l" t="t" r="r" b="b"/>
              <a:pathLst>
                <a:path w="213" h="357" extrusionOk="0">
                  <a:moveTo>
                    <a:pt x="68" y="357"/>
                  </a:moveTo>
                  <a:cubicBezTo>
                    <a:pt x="34" y="357"/>
                    <a:pt x="0" y="323"/>
                    <a:pt x="0" y="289"/>
                  </a:cubicBezTo>
                  <a:cubicBezTo>
                    <a:pt x="34" y="247"/>
                    <a:pt x="68" y="179"/>
                    <a:pt x="68" y="145"/>
                  </a:cubicBezTo>
                  <a:cubicBezTo>
                    <a:pt x="68" y="111"/>
                    <a:pt x="102" y="111"/>
                    <a:pt x="102" y="77"/>
                  </a:cubicBezTo>
                  <a:cubicBezTo>
                    <a:pt x="102" y="34"/>
                    <a:pt x="136" y="34"/>
                    <a:pt x="170" y="0"/>
                  </a:cubicBezTo>
                  <a:lnTo>
                    <a:pt x="170" y="0"/>
                  </a:lnTo>
                  <a:cubicBezTo>
                    <a:pt x="170" y="0"/>
                    <a:pt x="213" y="0"/>
                    <a:pt x="213" y="34"/>
                  </a:cubicBezTo>
                  <a:cubicBezTo>
                    <a:pt x="213" y="111"/>
                    <a:pt x="213" y="145"/>
                    <a:pt x="170" y="179"/>
                  </a:cubicBezTo>
                  <a:cubicBezTo>
                    <a:pt x="136" y="247"/>
                    <a:pt x="102" y="289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219412" y="328204"/>
              <a:ext cx="7278" cy="10712"/>
            </a:xfrm>
            <a:custGeom>
              <a:avLst/>
              <a:gdLst/>
              <a:ahLst/>
              <a:cxnLst/>
              <a:rect l="l" t="t" r="r" b="b"/>
              <a:pathLst>
                <a:path w="214" h="315" extrusionOk="0">
                  <a:moveTo>
                    <a:pt x="111" y="280"/>
                  </a:moveTo>
                  <a:cubicBezTo>
                    <a:pt x="77" y="314"/>
                    <a:pt x="1" y="280"/>
                    <a:pt x="35" y="212"/>
                  </a:cubicBezTo>
                  <a:cubicBezTo>
                    <a:pt x="35" y="170"/>
                    <a:pt x="77" y="136"/>
                    <a:pt x="77" y="102"/>
                  </a:cubicBezTo>
                  <a:cubicBezTo>
                    <a:pt x="77" y="68"/>
                    <a:pt x="111" y="34"/>
                    <a:pt x="111" y="34"/>
                  </a:cubicBezTo>
                  <a:cubicBezTo>
                    <a:pt x="145" y="34"/>
                    <a:pt x="145" y="34"/>
                    <a:pt x="145" y="0"/>
                  </a:cubicBez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02"/>
                    <a:pt x="179" y="136"/>
                  </a:cubicBezTo>
                  <a:cubicBezTo>
                    <a:pt x="145" y="170"/>
                    <a:pt x="145" y="212"/>
                    <a:pt x="111" y="2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5"/>
            <p:cNvSpPr/>
            <p:nvPr/>
          </p:nvSpPr>
          <p:spPr>
            <a:xfrm>
              <a:off x="153267" y="294401"/>
              <a:ext cx="8400" cy="10712"/>
            </a:xfrm>
            <a:custGeom>
              <a:avLst/>
              <a:gdLst/>
              <a:ahLst/>
              <a:cxnLst/>
              <a:rect l="l" t="t" r="r" b="b"/>
              <a:pathLst>
                <a:path w="247" h="315" extrusionOk="0">
                  <a:moveTo>
                    <a:pt x="68" y="280"/>
                  </a:moveTo>
                  <a:cubicBezTo>
                    <a:pt x="34" y="314"/>
                    <a:pt x="0" y="246"/>
                    <a:pt x="34" y="213"/>
                  </a:cubicBezTo>
                  <a:cubicBezTo>
                    <a:pt x="68" y="179"/>
                    <a:pt x="68" y="145"/>
                    <a:pt x="111" y="102"/>
                  </a:cubicBezTo>
                  <a:cubicBezTo>
                    <a:pt x="111" y="68"/>
                    <a:pt x="145" y="34"/>
                    <a:pt x="179" y="0"/>
                  </a:cubicBezTo>
                  <a:lnTo>
                    <a:pt x="179" y="0"/>
                  </a:lnTo>
                  <a:cubicBezTo>
                    <a:pt x="179" y="0"/>
                    <a:pt x="213" y="0"/>
                    <a:pt x="247" y="34"/>
                  </a:cubicBezTo>
                  <a:cubicBezTo>
                    <a:pt x="247" y="145"/>
                    <a:pt x="145" y="213"/>
                    <a:pt x="68" y="2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5"/>
            <p:cNvSpPr/>
            <p:nvPr/>
          </p:nvSpPr>
          <p:spPr>
            <a:xfrm>
              <a:off x="164251" y="294401"/>
              <a:ext cx="9556" cy="13297"/>
            </a:xfrm>
            <a:custGeom>
              <a:avLst/>
              <a:gdLst/>
              <a:ahLst/>
              <a:cxnLst/>
              <a:rect l="l" t="t" r="r" b="b"/>
              <a:pathLst>
                <a:path w="281" h="391" extrusionOk="0">
                  <a:moveTo>
                    <a:pt x="102" y="357"/>
                  </a:moveTo>
                  <a:cubicBezTo>
                    <a:pt x="68" y="391"/>
                    <a:pt x="0" y="314"/>
                    <a:pt x="34" y="280"/>
                  </a:cubicBezTo>
                  <a:cubicBezTo>
                    <a:pt x="34" y="246"/>
                    <a:pt x="68" y="179"/>
                    <a:pt x="102" y="145"/>
                  </a:cubicBezTo>
                  <a:cubicBezTo>
                    <a:pt x="136" y="68"/>
                    <a:pt x="136" y="34"/>
                    <a:pt x="170" y="0"/>
                  </a:cubicBezTo>
                  <a:lnTo>
                    <a:pt x="213" y="0"/>
                  </a:lnTo>
                  <a:cubicBezTo>
                    <a:pt x="247" y="0"/>
                    <a:pt x="281" y="34"/>
                    <a:pt x="281" y="68"/>
                  </a:cubicBezTo>
                  <a:cubicBezTo>
                    <a:pt x="281" y="102"/>
                    <a:pt x="247" y="145"/>
                    <a:pt x="213" y="213"/>
                  </a:cubicBezTo>
                  <a:cubicBezTo>
                    <a:pt x="170" y="246"/>
                    <a:pt x="136" y="280"/>
                    <a:pt x="102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5"/>
            <p:cNvSpPr/>
            <p:nvPr/>
          </p:nvSpPr>
          <p:spPr>
            <a:xfrm>
              <a:off x="220568" y="247301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77" y="323"/>
                  </a:moveTo>
                  <a:cubicBezTo>
                    <a:pt x="43" y="357"/>
                    <a:pt x="1" y="323"/>
                    <a:pt x="1" y="289"/>
                  </a:cubicBezTo>
                  <a:lnTo>
                    <a:pt x="77" y="145"/>
                  </a:lnTo>
                  <a:cubicBezTo>
                    <a:pt x="77" y="111"/>
                    <a:pt x="77" y="43"/>
                    <a:pt x="111" y="43"/>
                  </a:cubicBezTo>
                  <a:lnTo>
                    <a:pt x="145" y="43"/>
                  </a:lnTo>
                  <a:cubicBezTo>
                    <a:pt x="179" y="0"/>
                    <a:pt x="213" y="0"/>
                    <a:pt x="213" y="77"/>
                  </a:cubicBezTo>
                  <a:cubicBezTo>
                    <a:pt x="213" y="111"/>
                    <a:pt x="179" y="145"/>
                    <a:pt x="145" y="179"/>
                  </a:cubicBezTo>
                  <a:cubicBezTo>
                    <a:pt x="145" y="213"/>
                    <a:pt x="111" y="289"/>
                    <a:pt x="7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5"/>
            <p:cNvSpPr/>
            <p:nvPr/>
          </p:nvSpPr>
          <p:spPr>
            <a:xfrm>
              <a:off x="227811" y="253354"/>
              <a:ext cx="9828" cy="14487"/>
            </a:xfrm>
            <a:custGeom>
              <a:avLst/>
              <a:gdLst/>
              <a:ahLst/>
              <a:cxnLst/>
              <a:rect l="l" t="t" r="r" b="b"/>
              <a:pathLst>
                <a:path w="289" h="426" extrusionOk="0">
                  <a:moveTo>
                    <a:pt x="76" y="392"/>
                  </a:moveTo>
                  <a:cubicBezTo>
                    <a:pt x="43" y="426"/>
                    <a:pt x="0" y="392"/>
                    <a:pt x="0" y="358"/>
                  </a:cubicBezTo>
                  <a:cubicBezTo>
                    <a:pt x="43" y="247"/>
                    <a:pt x="76" y="111"/>
                    <a:pt x="178" y="35"/>
                  </a:cubicBezTo>
                  <a:lnTo>
                    <a:pt x="178" y="35"/>
                  </a:lnTo>
                  <a:cubicBezTo>
                    <a:pt x="212" y="1"/>
                    <a:pt x="255" y="35"/>
                    <a:pt x="255" y="35"/>
                  </a:cubicBezTo>
                  <a:cubicBezTo>
                    <a:pt x="289" y="179"/>
                    <a:pt x="178" y="290"/>
                    <a:pt x="76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5"/>
            <p:cNvSpPr/>
            <p:nvPr/>
          </p:nvSpPr>
          <p:spPr>
            <a:xfrm>
              <a:off x="-82745" y="-80022"/>
              <a:ext cx="97670" cy="338341"/>
            </a:xfrm>
            <a:custGeom>
              <a:avLst/>
              <a:gdLst/>
              <a:ahLst/>
              <a:cxnLst/>
              <a:rect l="l" t="t" r="r" b="b"/>
              <a:pathLst>
                <a:path w="2872" h="9949" extrusionOk="0">
                  <a:moveTo>
                    <a:pt x="1631" y="9558"/>
                  </a:moveTo>
                  <a:cubicBezTo>
                    <a:pt x="1385" y="9736"/>
                    <a:pt x="1104" y="9880"/>
                    <a:pt x="782" y="9914"/>
                  </a:cubicBezTo>
                  <a:cubicBezTo>
                    <a:pt x="748" y="9948"/>
                    <a:pt x="714" y="9948"/>
                    <a:pt x="680" y="9914"/>
                  </a:cubicBezTo>
                  <a:cubicBezTo>
                    <a:pt x="603" y="9914"/>
                    <a:pt x="501" y="9914"/>
                    <a:pt x="425" y="9880"/>
                  </a:cubicBezTo>
                  <a:cubicBezTo>
                    <a:pt x="391" y="9880"/>
                    <a:pt x="357" y="9838"/>
                    <a:pt x="323" y="9804"/>
                  </a:cubicBezTo>
                  <a:cubicBezTo>
                    <a:pt x="178" y="9702"/>
                    <a:pt x="111" y="9490"/>
                    <a:pt x="111" y="9311"/>
                  </a:cubicBezTo>
                  <a:cubicBezTo>
                    <a:pt x="0" y="8606"/>
                    <a:pt x="77" y="7893"/>
                    <a:pt x="178" y="7153"/>
                  </a:cubicBezTo>
                  <a:lnTo>
                    <a:pt x="178" y="7009"/>
                  </a:lnTo>
                  <a:cubicBezTo>
                    <a:pt x="289" y="6304"/>
                    <a:pt x="467" y="5590"/>
                    <a:pt x="535" y="4919"/>
                  </a:cubicBezTo>
                  <a:cubicBezTo>
                    <a:pt x="714" y="3467"/>
                    <a:pt x="892" y="1810"/>
                    <a:pt x="255" y="426"/>
                  </a:cubicBezTo>
                  <a:cubicBezTo>
                    <a:pt x="255" y="358"/>
                    <a:pt x="212" y="247"/>
                    <a:pt x="144" y="179"/>
                  </a:cubicBezTo>
                  <a:cubicBezTo>
                    <a:pt x="111" y="111"/>
                    <a:pt x="77" y="35"/>
                    <a:pt x="43" y="1"/>
                  </a:cubicBezTo>
                  <a:cubicBezTo>
                    <a:pt x="77" y="35"/>
                    <a:pt x="144" y="69"/>
                    <a:pt x="212" y="179"/>
                  </a:cubicBezTo>
                  <a:cubicBezTo>
                    <a:pt x="357" y="247"/>
                    <a:pt x="501" y="392"/>
                    <a:pt x="680" y="570"/>
                  </a:cubicBezTo>
                  <a:cubicBezTo>
                    <a:pt x="816" y="706"/>
                    <a:pt x="960" y="884"/>
                    <a:pt x="1104" y="1063"/>
                  </a:cubicBezTo>
                  <a:cubicBezTo>
                    <a:pt x="1665" y="1768"/>
                    <a:pt x="2302" y="2830"/>
                    <a:pt x="2625" y="4214"/>
                  </a:cubicBezTo>
                  <a:cubicBezTo>
                    <a:pt x="2693" y="4571"/>
                    <a:pt x="2761" y="4953"/>
                    <a:pt x="2803" y="5310"/>
                  </a:cubicBezTo>
                  <a:lnTo>
                    <a:pt x="2803" y="5633"/>
                  </a:lnTo>
                  <a:cubicBezTo>
                    <a:pt x="2871" y="6338"/>
                    <a:pt x="2837" y="7043"/>
                    <a:pt x="2693" y="7714"/>
                  </a:cubicBezTo>
                  <a:cubicBezTo>
                    <a:pt x="2659" y="8003"/>
                    <a:pt x="2591" y="8249"/>
                    <a:pt x="2481" y="8496"/>
                  </a:cubicBezTo>
                  <a:cubicBezTo>
                    <a:pt x="2447" y="8530"/>
                    <a:pt x="2413" y="8606"/>
                    <a:pt x="2379" y="8674"/>
                  </a:cubicBezTo>
                  <a:cubicBezTo>
                    <a:pt x="2268" y="8886"/>
                    <a:pt x="2124" y="9099"/>
                    <a:pt x="1954" y="9277"/>
                  </a:cubicBezTo>
                  <a:cubicBezTo>
                    <a:pt x="1877" y="9379"/>
                    <a:pt x="1775" y="9456"/>
                    <a:pt x="1631" y="95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5"/>
            <p:cNvSpPr/>
            <p:nvPr/>
          </p:nvSpPr>
          <p:spPr>
            <a:xfrm>
              <a:off x="-86214" y="-73934"/>
              <a:ext cx="115591" cy="329941"/>
            </a:xfrm>
            <a:custGeom>
              <a:avLst/>
              <a:gdLst/>
              <a:ahLst/>
              <a:cxnLst/>
              <a:rect l="l" t="t" r="r" b="b"/>
              <a:pathLst>
                <a:path w="3399" h="9702" extrusionOk="0">
                  <a:moveTo>
                    <a:pt x="527" y="9701"/>
                  </a:moveTo>
                  <a:cubicBezTo>
                    <a:pt x="493" y="9701"/>
                    <a:pt x="459" y="9659"/>
                    <a:pt x="425" y="9625"/>
                  </a:cubicBezTo>
                  <a:cubicBezTo>
                    <a:pt x="280" y="9523"/>
                    <a:pt x="213" y="9311"/>
                    <a:pt x="213" y="9132"/>
                  </a:cubicBezTo>
                  <a:cubicBezTo>
                    <a:pt x="0" y="7680"/>
                    <a:pt x="459" y="6159"/>
                    <a:pt x="637" y="4740"/>
                  </a:cubicBezTo>
                  <a:cubicBezTo>
                    <a:pt x="816" y="3288"/>
                    <a:pt x="994" y="1631"/>
                    <a:pt x="357" y="247"/>
                  </a:cubicBezTo>
                  <a:cubicBezTo>
                    <a:pt x="357" y="179"/>
                    <a:pt x="314" y="68"/>
                    <a:pt x="246" y="0"/>
                  </a:cubicBezTo>
                  <a:lnTo>
                    <a:pt x="314" y="0"/>
                  </a:lnTo>
                  <a:cubicBezTo>
                    <a:pt x="357" y="247"/>
                    <a:pt x="3398" y="4987"/>
                    <a:pt x="527" y="97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5"/>
            <p:cNvSpPr/>
            <p:nvPr/>
          </p:nvSpPr>
          <p:spPr>
            <a:xfrm>
              <a:off x="-70638" y="221013"/>
              <a:ext cx="4965" cy="11869"/>
            </a:xfrm>
            <a:custGeom>
              <a:avLst/>
              <a:gdLst/>
              <a:ahLst/>
              <a:cxnLst/>
              <a:rect l="l" t="t" r="r" b="b"/>
              <a:pathLst>
                <a:path w="146" h="349" extrusionOk="0">
                  <a:moveTo>
                    <a:pt x="35" y="349"/>
                  </a:moveTo>
                  <a:cubicBezTo>
                    <a:pt x="35" y="349"/>
                    <a:pt x="1" y="349"/>
                    <a:pt x="1" y="315"/>
                  </a:cubicBezTo>
                  <a:lnTo>
                    <a:pt x="1" y="247"/>
                  </a:lnTo>
                  <a:lnTo>
                    <a:pt x="1" y="179"/>
                  </a:lnTo>
                  <a:lnTo>
                    <a:pt x="1" y="102"/>
                  </a:lnTo>
                  <a:cubicBezTo>
                    <a:pt x="35" y="68"/>
                    <a:pt x="35" y="34"/>
                    <a:pt x="35" y="34"/>
                  </a:cubicBezTo>
                  <a:cubicBezTo>
                    <a:pt x="35" y="34"/>
                    <a:pt x="69" y="34"/>
                    <a:pt x="69" y="0"/>
                  </a:cubicBezTo>
                  <a:cubicBezTo>
                    <a:pt x="69" y="0"/>
                    <a:pt x="111" y="0"/>
                    <a:pt x="145" y="34"/>
                  </a:cubicBezTo>
                  <a:lnTo>
                    <a:pt x="145" y="102"/>
                  </a:lnTo>
                  <a:lnTo>
                    <a:pt x="145" y="213"/>
                  </a:lnTo>
                  <a:cubicBezTo>
                    <a:pt x="111" y="213"/>
                    <a:pt x="111" y="247"/>
                    <a:pt x="111" y="281"/>
                  </a:cubicBezTo>
                  <a:cubicBezTo>
                    <a:pt x="69" y="281"/>
                    <a:pt x="69" y="315"/>
                    <a:pt x="35" y="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-63395" y="22216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68" y="357"/>
                  </a:moveTo>
                  <a:cubicBezTo>
                    <a:pt x="68" y="357"/>
                    <a:pt x="0" y="357"/>
                    <a:pt x="0" y="315"/>
                  </a:cubicBezTo>
                  <a:cubicBezTo>
                    <a:pt x="34" y="247"/>
                    <a:pt x="34" y="213"/>
                    <a:pt x="34" y="145"/>
                  </a:cubicBezTo>
                  <a:cubicBezTo>
                    <a:pt x="68" y="102"/>
                    <a:pt x="68" y="34"/>
                    <a:pt x="111" y="0"/>
                  </a:cubicBezTo>
                  <a:lnTo>
                    <a:pt x="111" y="0"/>
                  </a:ln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ubicBezTo>
                    <a:pt x="111" y="357"/>
                    <a:pt x="111" y="357"/>
                    <a:pt x="68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-71795" y="194419"/>
              <a:ext cx="4965" cy="11018"/>
            </a:xfrm>
            <a:custGeom>
              <a:avLst/>
              <a:gdLst/>
              <a:ahLst/>
              <a:cxnLst/>
              <a:rect l="l" t="t" r="r" b="b"/>
              <a:pathLst>
                <a:path w="146" h="324" extrusionOk="0">
                  <a:moveTo>
                    <a:pt x="69" y="324"/>
                  </a:moveTo>
                  <a:cubicBezTo>
                    <a:pt x="35" y="324"/>
                    <a:pt x="1" y="324"/>
                    <a:pt x="1" y="281"/>
                  </a:cubicBezTo>
                  <a:cubicBezTo>
                    <a:pt x="35" y="213"/>
                    <a:pt x="35" y="111"/>
                    <a:pt x="69" y="35"/>
                  </a:cubicBezTo>
                  <a:lnTo>
                    <a:pt x="69" y="1"/>
                  </a:lnTo>
                  <a:cubicBezTo>
                    <a:pt x="103" y="1"/>
                    <a:pt x="145" y="1"/>
                    <a:pt x="145" y="35"/>
                  </a:cubicBezTo>
                  <a:cubicBezTo>
                    <a:pt x="145" y="111"/>
                    <a:pt x="103" y="213"/>
                    <a:pt x="69" y="3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5"/>
            <p:cNvSpPr/>
            <p:nvPr/>
          </p:nvSpPr>
          <p:spPr>
            <a:xfrm>
              <a:off x="-59654" y="189522"/>
              <a:ext cx="4659" cy="11018"/>
            </a:xfrm>
            <a:custGeom>
              <a:avLst/>
              <a:gdLst/>
              <a:ahLst/>
              <a:cxnLst/>
              <a:rect l="l" t="t" r="r" b="b"/>
              <a:pathLst>
                <a:path w="137" h="324" extrusionOk="0">
                  <a:moveTo>
                    <a:pt x="69" y="289"/>
                  </a:moveTo>
                  <a:cubicBezTo>
                    <a:pt x="35" y="323"/>
                    <a:pt x="1" y="289"/>
                    <a:pt x="1" y="255"/>
                  </a:cubicBezTo>
                  <a:cubicBezTo>
                    <a:pt x="1" y="179"/>
                    <a:pt x="1" y="111"/>
                    <a:pt x="35" y="43"/>
                  </a:cubicBezTo>
                  <a:lnTo>
                    <a:pt x="35" y="43"/>
                  </a:lnTo>
                  <a:cubicBezTo>
                    <a:pt x="69" y="1"/>
                    <a:pt x="103" y="43"/>
                    <a:pt x="137" y="43"/>
                  </a:cubicBezTo>
                  <a:cubicBezTo>
                    <a:pt x="137" y="111"/>
                    <a:pt x="103" y="213"/>
                    <a:pt x="69" y="2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5"/>
            <p:cNvSpPr/>
            <p:nvPr/>
          </p:nvSpPr>
          <p:spPr>
            <a:xfrm>
              <a:off x="-39419" y="224482"/>
              <a:ext cx="4931" cy="11018"/>
            </a:xfrm>
            <a:custGeom>
              <a:avLst/>
              <a:gdLst/>
              <a:ahLst/>
              <a:cxnLst/>
              <a:rect l="l" t="t" r="r" b="b"/>
              <a:pathLst>
                <a:path w="145" h="324" extrusionOk="0">
                  <a:moveTo>
                    <a:pt x="77" y="323"/>
                  </a:moveTo>
                  <a:cubicBezTo>
                    <a:pt x="43" y="323"/>
                    <a:pt x="0" y="289"/>
                    <a:pt x="0" y="247"/>
                  </a:cubicBezTo>
                  <a:cubicBezTo>
                    <a:pt x="0" y="213"/>
                    <a:pt x="0" y="179"/>
                    <a:pt x="43" y="145"/>
                  </a:cubicBezTo>
                  <a:cubicBezTo>
                    <a:pt x="43" y="111"/>
                    <a:pt x="0" y="34"/>
                    <a:pt x="43" y="0"/>
                  </a:cubicBezTo>
                  <a:lnTo>
                    <a:pt x="43" y="0"/>
                  </a:lnTo>
                  <a:lnTo>
                    <a:pt x="111" y="0"/>
                  </a:lnTo>
                  <a:cubicBezTo>
                    <a:pt x="145" y="34"/>
                    <a:pt x="145" y="111"/>
                    <a:pt x="145" y="145"/>
                  </a:cubicBezTo>
                  <a:cubicBezTo>
                    <a:pt x="145" y="213"/>
                    <a:pt x="111" y="247"/>
                    <a:pt x="77" y="2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-30748" y="217272"/>
              <a:ext cx="5815" cy="13297"/>
            </a:xfrm>
            <a:custGeom>
              <a:avLst/>
              <a:gdLst/>
              <a:ahLst/>
              <a:cxnLst/>
              <a:rect l="l" t="t" r="r" b="b"/>
              <a:pathLst>
                <a:path w="171" h="391" extrusionOk="0">
                  <a:moveTo>
                    <a:pt x="68" y="357"/>
                  </a:moveTo>
                  <a:cubicBezTo>
                    <a:pt x="34" y="391"/>
                    <a:pt x="0" y="357"/>
                    <a:pt x="0" y="323"/>
                  </a:cubicBezTo>
                  <a:cubicBezTo>
                    <a:pt x="34" y="289"/>
                    <a:pt x="34" y="289"/>
                    <a:pt x="34" y="246"/>
                  </a:cubicBezTo>
                  <a:lnTo>
                    <a:pt x="34" y="178"/>
                  </a:lnTo>
                  <a:cubicBezTo>
                    <a:pt x="34" y="110"/>
                    <a:pt x="34" y="34"/>
                    <a:pt x="68" y="0"/>
                  </a:cubicBezTo>
                  <a:lnTo>
                    <a:pt x="68" y="0"/>
                  </a:lnTo>
                  <a:lnTo>
                    <a:pt x="136" y="0"/>
                  </a:lnTo>
                  <a:cubicBezTo>
                    <a:pt x="170" y="76"/>
                    <a:pt x="170" y="144"/>
                    <a:pt x="170" y="178"/>
                  </a:cubicBezTo>
                  <a:cubicBezTo>
                    <a:pt x="136" y="212"/>
                    <a:pt x="136" y="246"/>
                    <a:pt x="136" y="246"/>
                  </a:cubicBezTo>
                  <a:cubicBezTo>
                    <a:pt x="136" y="289"/>
                    <a:pt x="102" y="323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-6772" y="152250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459"/>
                  </a:moveTo>
                  <a:cubicBezTo>
                    <a:pt x="68" y="502"/>
                    <a:pt x="0" y="459"/>
                    <a:pt x="0" y="425"/>
                  </a:cubicBezTo>
                  <a:cubicBezTo>
                    <a:pt x="0" y="357"/>
                    <a:pt x="0" y="290"/>
                    <a:pt x="34" y="213"/>
                  </a:cubicBezTo>
                  <a:cubicBezTo>
                    <a:pt x="34" y="145"/>
                    <a:pt x="68" y="111"/>
                    <a:pt x="102" y="35"/>
                  </a:cubicBezTo>
                  <a:lnTo>
                    <a:pt x="102" y="35"/>
                  </a:lnTo>
                  <a:cubicBezTo>
                    <a:pt x="102" y="1"/>
                    <a:pt x="145" y="35"/>
                    <a:pt x="145" y="35"/>
                  </a:cubicBezTo>
                  <a:cubicBezTo>
                    <a:pt x="179" y="111"/>
                    <a:pt x="179" y="179"/>
                    <a:pt x="145" y="247"/>
                  </a:cubicBezTo>
                  <a:cubicBezTo>
                    <a:pt x="145" y="323"/>
                    <a:pt x="102" y="391"/>
                    <a:pt x="102" y="425"/>
                  </a:cubicBezTo>
                  <a:cubicBezTo>
                    <a:pt x="102" y="459"/>
                    <a:pt x="102" y="459"/>
                    <a:pt x="68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5"/>
            <p:cNvSpPr/>
            <p:nvPr/>
          </p:nvSpPr>
          <p:spPr>
            <a:xfrm>
              <a:off x="-39419" y="157181"/>
              <a:ext cx="6087" cy="12141"/>
            </a:xfrm>
            <a:custGeom>
              <a:avLst/>
              <a:gdLst/>
              <a:ahLst/>
              <a:cxnLst/>
              <a:rect l="l" t="t" r="r" b="b"/>
              <a:pathLst>
                <a:path w="179" h="357" extrusionOk="0">
                  <a:moveTo>
                    <a:pt x="77" y="314"/>
                  </a:moveTo>
                  <a:cubicBezTo>
                    <a:pt x="43" y="357"/>
                    <a:pt x="0" y="314"/>
                    <a:pt x="0" y="280"/>
                  </a:cubicBezTo>
                  <a:cubicBezTo>
                    <a:pt x="0" y="212"/>
                    <a:pt x="43" y="178"/>
                    <a:pt x="43" y="145"/>
                  </a:cubicBezTo>
                  <a:cubicBezTo>
                    <a:pt x="43" y="102"/>
                    <a:pt x="43" y="34"/>
                    <a:pt x="77" y="0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45" y="34"/>
                  </a:cubicBezTo>
                  <a:cubicBezTo>
                    <a:pt x="179" y="68"/>
                    <a:pt x="145" y="102"/>
                    <a:pt x="145" y="178"/>
                  </a:cubicBezTo>
                  <a:cubicBezTo>
                    <a:pt x="111" y="212"/>
                    <a:pt x="111" y="246"/>
                    <a:pt x="111" y="280"/>
                  </a:cubicBezTo>
                  <a:cubicBezTo>
                    <a:pt x="111" y="314"/>
                    <a:pt x="111" y="314"/>
                    <a:pt x="77" y="3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5"/>
            <p:cNvSpPr/>
            <p:nvPr/>
          </p:nvSpPr>
          <p:spPr>
            <a:xfrm>
              <a:off x="-55029" y="110080"/>
              <a:ext cx="6087" cy="14487"/>
            </a:xfrm>
            <a:custGeom>
              <a:avLst/>
              <a:gdLst/>
              <a:ahLst/>
              <a:cxnLst/>
              <a:rect l="l" t="t" r="r" b="b"/>
              <a:pathLst>
                <a:path w="179" h="426" extrusionOk="0">
                  <a:moveTo>
                    <a:pt x="77" y="425"/>
                  </a:moveTo>
                  <a:cubicBezTo>
                    <a:pt x="77" y="425"/>
                    <a:pt x="35" y="425"/>
                    <a:pt x="35" y="391"/>
                  </a:cubicBezTo>
                  <a:cubicBezTo>
                    <a:pt x="35" y="255"/>
                    <a:pt x="1" y="111"/>
                    <a:pt x="111" y="43"/>
                  </a:cubicBezTo>
                  <a:lnTo>
                    <a:pt x="111" y="0"/>
                  </a:lnTo>
                  <a:cubicBezTo>
                    <a:pt x="111" y="0"/>
                    <a:pt x="145" y="0"/>
                    <a:pt x="145" y="43"/>
                  </a:cubicBezTo>
                  <a:cubicBezTo>
                    <a:pt x="179" y="145"/>
                    <a:pt x="145" y="289"/>
                    <a:pt x="111" y="391"/>
                  </a:cubicBezTo>
                  <a:cubicBezTo>
                    <a:pt x="111" y="391"/>
                    <a:pt x="111" y="425"/>
                    <a:pt x="77" y="4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5"/>
            <p:cNvSpPr/>
            <p:nvPr/>
          </p:nvSpPr>
          <p:spPr>
            <a:xfrm>
              <a:off x="-46663" y="107768"/>
              <a:ext cx="6121" cy="14487"/>
            </a:xfrm>
            <a:custGeom>
              <a:avLst/>
              <a:gdLst/>
              <a:ahLst/>
              <a:cxnLst/>
              <a:rect l="l" t="t" r="r" b="b"/>
              <a:pathLst>
                <a:path w="180" h="426" extrusionOk="0">
                  <a:moveTo>
                    <a:pt x="77" y="425"/>
                  </a:moveTo>
                  <a:cubicBezTo>
                    <a:pt x="43" y="425"/>
                    <a:pt x="1" y="425"/>
                    <a:pt x="1" y="391"/>
                  </a:cubicBezTo>
                  <a:lnTo>
                    <a:pt x="1" y="213"/>
                  </a:lnTo>
                  <a:cubicBezTo>
                    <a:pt x="1" y="179"/>
                    <a:pt x="1" y="111"/>
                    <a:pt x="43" y="34"/>
                  </a:cubicBezTo>
                  <a:lnTo>
                    <a:pt x="77" y="34"/>
                  </a:lnTo>
                  <a:cubicBezTo>
                    <a:pt x="77" y="0"/>
                    <a:pt x="145" y="34"/>
                    <a:pt x="145" y="68"/>
                  </a:cubicBezTo>
                  <a:cubicBezTo>
                    <a:pt x="179" y="145"/>
                    <a:pt x="145" y="179"/>
                    <a:pt x="145" y="247"/>
                  </a:cubicBezTo>
                  <a:cubicBezTo>
                    <a:pt x="111" y="281"/>
                    <a:pt x="111" y="357"/>
                    <a:pt x="77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-55029" y="8494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315"/>
                  </a:moveTo>
                  <a:cubicBezTo>
                    <a:pt x="111" y="357"/>
                    <a:pt x="35" y="315"/>
                    <a:pt x="35" y="281"/>
                  </a:cubicBezTo>
                  <a:cubicBezTo>
                    <a:pt x="1" y="213"/>
                    <a:pt x="1" y="102"/>
                    <a:pt x="77" y="34"/>
                  </a:cubicBezTo>
                  <a:lnTo>
                    <a:pt x="77" y="34"/>
                  </a:lnTo>
                  <a:cubicBezTo>
                    <a:pt x="111" y="0"/>
                    <a:pt x="145" y="34"/>
                    <a:pt x="179" y="68"/>
                  </a:cubicBezTo>
                  <a:cubicBezTo>
                    <a:pt x="213" y="145"/>
                    <a:pt x="179" y="213"/>
                    <a:pt x="14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-12860" y="117290"/>
              <a:ext cx="3809" cy="12175"/>
            </a:xfrm>
            <a:custGeom>
              <a:avLst/>
              <a:gdLst/>
              <a:ahLst/>
              <a:cxnLst/>
              <a:rect l="l" t="t" r="r" b="b"/>
              <a:pathLst>
                <a:path w="112" h="358" extrusionOk="0">
                  <a:moveTo>
                    <a:pt x="35" y="358"/>
                  </a:moveTo>
                  <a:cubicBezTo>
                    <a:pt x="35" y="358"/>
                    <a:pt x="1" y="358"/>
                    <a:pt x="1" y="324"/>
                  </a:cubicBezTo>
                  <a:lnTo>
                    <a:pt x="1" y="179"/>
                  </a:lnTo>
                  <a:lnTo>
                    <a:pt x="1" y="43"/>
                  </a:lnTo>
                  <a:lnTo>
                    <a:pt x="35" y="43"/>
                  </a:lnTo>
                  <a:cubicBezTo>
                    <a:pt x="35" y="1"/>
                    <a:pt x="69" y="43"/>
                    <a:pt x="69" y="43"/>
                  </a:cubicBezTo>
                  <a:cubicBezTo>
                    <a:pt x="111" y="111"/>
                    <a:pt x="69" y="145"/>
                    <a:pt x="69" y="179"/>
                  </a:cubicBezTo>
                  <a:lnTo>
                    <a:pt x="69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5"/>
            <p:cNvSpPr/>
            <p:nvPr/>
          </p:nvSpPr>
          <p:spPr>
            <a:xfrm>
              <a:off x="-4460" y="116134"/>
              <a:ext cx="4931" cy="13331"/>
            </a:xfrm>
            <a:custGeom>
              <a:avLst/>
              <a:gdLst/>
              <a:ahLst/>
              <a:cxnLst/>
              <a:rect l="l" t="t" r="r" b="b"/>
              <a:pathLst>
                <a:path w="145" h="392" extrusionOk="0">
                  <a:moveTo>
                    <a:pt x="77" y="358"/>
                  </a:moveTo>
                  <a:cubicBezTo>
                    <a:pt x="34" y="392"/>
                    <a:pt x="34" y="392"/>
                    <a:pt x="34" y="358"/>
                  </a:cubicBezTo>
                  <a:cubicBezTo>
                    <a:pt x="0" y="324"/>
                    <a:pt x="0" y="247"/>
                    <a:pt x="0" y="213"/>
                  </a:cubicBezTo>
                  <a:cubicBezTo>
                    <a:pt x="0" y="179"/>
                    <a:pt x="34" y="111"/>
                    <a:pt x="34" y="77"/>
                  </a:cubicBezTo>
                  <a:lnTo>
                    <a:pt x="34" y="35"/>
                  </a:lnTo>
                  <a:cubicBezTo>
                    <a:pt x="77" y="1"/>
                    <a:pt x="111" y="35"/>
                    <a:pt x="145" y="77"/>
                  </a:cubicBezTo>
                  <a:cubicBezTo>
                    <a:pt x="145" y="111"/>
                    <a:pt x="145" y="179"/>
                    <a:pt x="111" y="213"/>
                  </a:cubicBezTo>
                  <a:cubicBezTo>
                    <a:pt x="111" y="290"/>
                    <a:pt x="111" y="324"/>
                    <a:pt x="77" y="3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-14016" y="54886"/>
              <a:ext cx="4965" cy="15643"/>
            </a:xfrm>
            <a:custGeom>
              <a:avLst/>
              <a:gdLst/>
              <a:ahLst/>
              <a:cxnLst/>
              <a:rect l="l" t="t" r="r" b="b"/>
              <a:pathLst>
                <a:path w="146" h="460" extrusionOk="0">
                  <a:moveTo>
                    <a:pt x="69" y="426"/>
                  </a:moveTo>
                  <a:cubicBezTo>
                    <a:pt x="69" y="460"/>
                    <a:pt x="1" y="460"/>
                    <a:pt x="1" y="392"/>
                  </a:cubicBezTo>
                  <a:lnTo>
                    <a:pt x="1" y="213"/>
                  </a:lnTo>
                  <a:cubicBezTo>
                    <a:pt x="1" y="179"/>
                    <a:pt x="1" y="103"/>
                    <a:pt x="35" y="35"/>
                  </a:cubicBezTo>
                  <a:lnTo>
                    <a:pt x="35" y="35"/>
                  </a:lnTo>
                  <a:cubicBezTo>
                    <a:pt x="69" y="1"/>
                    <a:pt x="103" y="1"/>
                    <a:pt x="103" y="35"/>
                  </a:cubicBezTo>
                  <a:cubicBezTo>
                    <a:pt x="145" y="103"/>
                    <a:pt x="103" y="179"/>
                    <a:pt x="103" y="213"/>
                  </a:cubicBezTo>
                  <a:lnTo>
                    <a:pt x="103" y="392"/>
                  </a:lnTo>
                  <a:cubicBezTo>
                    <a:pt x="103" y="426"/>
                    <a:pt x="103" y="426"/>
                    <a:pt x="69" y="4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-4460" y="62130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11" y="349"/>
                  </a:moveTo>
                  <a:cubicBezTo>
                    <a:pt x="77" y="391"/>
                    <a:pt x="34" y="349"/>
                    <a:pt x="34" y="315"/>
                  </a:cubicBezTo>
                  <a:cubicBezTo>
                    <a:pt x="34" y="213"/>
                    <a:pt x="0" y="102"/>
                    <a:pt x="77" y="34"/>
                  </a:cubicBezTo>
                  <a:lnTo>
                    <a:pt x="77" y="0"/>
                  </a:lnTo>
                  <a:cubicBezTo>
                    <a:pt x="111" y="0"/>
                    <a:pt x="111" y="0"/>
                    <a:pt x="145" y="34"/>
                  </a:cubicBezTo>
                  <a:cubicBezTo>
                    <a:pt x="179" y="102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77566" y="-87231"/>
              <a:ext cx="440601" cy="117904"/>
            </a:xfrm>
            <a:custGeom>
              <a:avLst/>
              <a:gdLst/>
              <a:ahLst/>
              <a:cxnLst/>
              <a:rect l="l" t="t" r="r" b="b"/>
              <a:pathLst>
                <a:path w="12956" h="3467" extrusionOk="0">
                  <a:moveTo>
                    <a:pt x="11851" y="2192"/>
                  </a:moveTo>
                  <a:cubicBezTo>
                    <a:pt x="11715" y="2303"/>
                    <a:pt x="11537" y="2404"/>
                    <a:pt x="11392" y="2515"/>
                  </a:cubicBezTo>
                  <a:cubicBezTo>
                    <a:pt x="10866" y="2795"/>
                    <a:pt x="10296" y="2974"/>
                    <a:pt x="9727" y="3084"/>
                  </a:cubicBezTo>
                  <a:cubicBezTo>
                    <a:pt x="9659" y="3118"/>
                    <a:pt x="9557" y="3118"/>
                    <a:pt x="9481" y="3152"/>
                  </a:cubicBezTo>
                  <a:cubicBezTo>
                    <a:pt x="9303" y="3186"/>
                    <a:pt x="9167" y="3220"/>
                    <a:pt x="8988" y="3220"/>
                  </a:cubicBezTo>
                  <a:cubicBezTo>
                    <a:pt x="7680" y="3466"/>
                    <a:pt x="6295" y="3466"/>
                    <a:pt x="4953" y="3432"/>
                  </a:cubicBezTo>
                  <a:cubicBezTo>
                    <a:pt x="3569" y="3398"/>
                    <a:pt x="2158" y="3254"/>
                    <a:pt x="808" y="3042"/>
                  </a:cubicBezTo>
                  <a:lnTo>
                    <a:pt x="638" y="3042"/>
                  </a:lnTo>
                  <a:cubicBezTo>
                    <a:pt x="459" y="3008"/>
                    <a:pt x="247" y="2974"/>
                    <a:pt x="35" y="2940"/>
                  </a:cubicBezTo>
                  <a:lnTo>
                    <a:pt x="1" y="2906"/>
                  </a:lnTo>
                  <a:cubicBezTo>
                    <a:pt x="1" y="2906"/>
                    <a:pt x="35" y="2940"/>
                    <a:pt x="69" y="2940"/>
                  </a:cubicBezTo>
                  <a:cubicBezTo>
                    <a:pt x="213" y="2940"/>
                    <a:pt x="349" y="2906"/>
                    <a:pt x="527" y="2872"/>
                  </a:cubicBezTo>
                  <a:cubicBezTo>
                    <a:pt x="706" y="2829"/>
                    <a:pt x="884" y="2795"/>
                    <a:pt x="1020" y="2761"/>
                  </a:cubicBezTo>
                  <a:cubicBezTo>
                    <a:pt x="1487" y="2693"/>
                    <a:pt x="1912" y="2583"/>
                    <a:pt x="2337" y="2481"/>
                  </a:cubicBezTo>
                  <a:cubicBezTo>
                    <a:pt x="3356" y="2235"/>
                    <a:pt x="4350" y="1946"/>
                    <a:pt x="5344" y="1665"/>
                  </a:cubicBezTo>
                  <a:cubicBezTo>
                    <a:pt x="6329" y="1385"/>
                    <a:pt x="7289" y="1062"/>
                    <a:pt x="8283" y="816"/>
                  </a:cubicBezTo>
                  <a:cubicBezTo>
                    <a:pt x="8351" y="782"/>
                    <a:pt x="8419" y="782"/>
                    <a:pt x="8496" y="782"/>
                  </a:cubicBezTo>
                  <a:cubicBezTo>
                    <a:pt x="8530" y="748"/>
                    <a:pt x="8598" y="748"/>
                    <a:pt x="8665" y="706"/>
                  </a:cubicBezTo>
                  <a:cubicBezTo>
                    <a:pt x="9591" y="459"/>
                    <a:pt x="10543" y="111"/>
                    <a:pt x="11503" y="34"/>
                  </a:cubicBezTo>
                  <a:cubicBezTo>
                    <a:pt x="11639" y="0"/>
                    <a:pt x="11749" y="0"/>
                    <a:pt x="11851" y="34"/>
                  </a:cubicBezTo>
                  <a:cubicBezTo>
                    <a:pt x="11961" y="34"/>
                    <a:pt x="12063" y="34"/>
                    <a:pt x="12174" y="68"/>
                  </a:cubicBezTo>
                  <a:cubicBezTo>
                    <a:pt x="12565" y="145"/>
                    <a:pt x="12879" y="323"/>
                    <a:pt x="12913" y="672"/>
                  </a:cubicBezTo>
                  <a:cubicBezTo>
                    <a:pt x="12955" y="782"/>
                    <a:pt x="12955" y="884"/>
                    <a:pt x="12879" y="994"/>
                  </a:cubicBezTo>
                  <a:cubicBezTo>
                    <a:pt x="12879" y="1028"/>
                    <a:pt x="12879" y="1062"/>
                    <a:pt x="12845" y="1096"/>
                  </a:cubicBezTo>
                  <a:cubicBezTo>
                    <a:pt x="12845" y="1130"/>
                    <a:pt x="12811" y="1173"/>
                    <a:pt x="12811" y="1241"/>
                  </a:cubicBezTo>
                  <a:cubicBezTo>
                    <a:pt x="12599" y="1597"/>
                    <a:pt x="12242" y="1912"/>
                    <a:pt x="11851" y="21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77566" y="-88387"/>
              <a:ext cx="448967" cy="104607"/>
            </a:xfrm>
            <a:custGeom>
              <a:avLst/>
              <a:gdLst/>
              <a:ahLst/>
              <a:cxnLst/>
              <a:rect l="l" t="t" r="r" b="b"/>
              <a:pathLst>
                <a:path w="13202" h="3076" extrusionOk="0">
                  <a:moveTo>
                    <a:pt x="12845" y="1130"/>
                  </a:moveTo>
                  <a:cubicBezTo>
                    <a:pt x="8844" y="2617"/>
                    <a:pt x="2830" y="2974"/>
                    <a:pt x="638" y="3076"/>
                  </a:cubicBezTo>
                  <a:cubicBezTo>
                    <a:pt x="425" y="3042"/>
                    <a:pt x="213" y="2974"/>
                    <a:pt x="1" y="2940"/>
                  </a:cubicBezTo>
                  <a:lnTo>
                    <a:pt x="1" y="2940"/>
                  </a:lnTo>
                  <a:cubicBezTo>
                    <a:pt x="281" y="3008"/>
                    <a:pt x="740" y="2863"/>
                    <a:pt x="1020" y="2795"/>
                  </a:cubicBezTo>
                  <a:cubicBezTo>
                    <a:pt x="1487" y="2727"/>
                    <a:pt x="1912" y="2617"/>
                    <a:pt x="2337" y="2515"/>
                  </a:cubicBezTo>
                  <a:cubicBezTo>
                    <a:pt x="3356" y="2269"/>
                    <a:pt x="4350" y="1980"/>
                    <a:pt x="5344" y="1699"/>
                  </a:cubicBezTo>
                  <a:cubicBezTo>
                    <a:pt x="6406" y="1377"/>
                    <a:pt x="7434" y="1062"/>
                    <a:pt x="8496" y="816"/>
                  </a:cubicBezTo>
                  <a:cubicBezTo>
                    <a:pt x="9481" y="570"/>
                    <a:pt x="10475" y="145"/>
                    <a:pt x="11503" y="68"/>
                  </a:cubicBezTo>
                  <a:cubicBezTo>
                    <a:pt x="12276" y="0"/>
                    <a:pt x="13202" y="281"/>
                    <a:pt x="12845" y="1130"/>
                  </a:cubicBezTo>
                  <a:close/>
                  <a:moveTo>
                    <a:pt x="1" y="2940"/>
                  </a:moveTo>
                  <a:lnTo>
                    <a:pt x="1" y="2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231552" y="-13843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91" y="111"/>
                  </a:moveTo>
                  <a:lnTo>
                    <a:pt x="213" y="111"/>
                  </a:lnTo>
                  <a:lnTo>
                    <a:pt x="34" y="111"/>
                  </a:lnTo>
                  <a:cubicBezTo>
                    <a:pt x="0" y="111"/>
                    <a:pt x="0" y="77"/>
                    <a:pt x="34" y="34"/>
                  </a:cubicBezTo>
                  <a:lnTo>
                    <a:pt x="34" y="34"/>
                  </a:lnTo>
                  <a:lnTo>
                    <a:pt x="213" y="34"/>
                  </a:lnTo>
                  <a:cubicBezTo>
                    <a:pt x="247" y="34"/>
                    <a:pt x="315" y="0"/>
                    <a:pt x="357" y="34"/>
                  </a:cubicBezTo>
                  <a:cubicBezTo>
                    <a:pt x="391" y="34"/>
                    <a:pt x="425" y="77"/>
                    <a:pt x="391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5"/>
            <p:cNvSpPr/>
            <p:nvPr/>
          </p:nvSpPr>
          <p:spPr>
            <a:xfrm>
              <a:off x="236449" y="-19930"/>
              <a:ext cx="14487" cy="4965"/>
            </a:xfrm>
            <a:custGeom>
              <a:avLst/>
              <a:gdLst/>
              <a:ahLst/>
              <a:cxnLst/>
              <a:rect l="l" t="t" r="r" b="b"/>
              <a:pathLst>
                <a:path w="426" h="146" extrusionOk="0">
                  <a:moveTo>
                    <a:pt x="383" y="111"/>
                  </a:moveTo>
                  <a:cubicBezTo>
                    <a:pt x="349" y="145"/>
                    <a:pt x="281" y="145"/>
                    <a:pt x="213" y="145"/>
                  </a:cubicBezTo>
                  <a:lnTo>
                    <a:pt x="69" y="145"/>
                  </a:lnTo>
                  <a:cubicBezTo>
                    <a:pt x="1" y="145"/>
                    <a:pt x="1" y="77"/>
                    <a:pt x="35" y="43"/>
                  </a:cubicBezTo>
                  <a:lnTo>
                    <a:pt x="35" y="43"/>
                  </a:lnTo>
                  <a:cubicBezTo>
                    <a:pt x="103" y="43"/>
                    <a:pt x="171" y="43"/>
                    <a:pt x="213" y="1"/>
                  </a:cubicBezTo>
                  <a:cubicBezTo>
                    <a:pt x="281" y="1"/>
                    <a:pt x="349" y="1"/>
                    <a:pt x="383" y="43"/>
                  </a:cubicBezTo>
                  <a:cubicBezTo>
                    <a:pt x="426" y="77"/>
                    <a:pt x="426" y="111"/>
                    <a:pt x="383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265356" y="19960"/>
              <a:ext cx="8400" cy="2313"/>
            </a:xfrm>
            <a:custGeom>
              <a:avLst/>
              <a:gdLst/>
              <a:ahLst/>
              <a:cxnLst/>
              <a:rect l="l" t="t" r="r" b="b"/>
              <a:pathLst>
                <a:path w="247" h="68" extrusionOk="0">
                  <a:moveTo>
                    <a:pt x="213" y="68"/>
                  </a:moveTo>
                  <a:lnTo>
                    <a:pt x="213" y="68"/>
                  </a:lnTo>
                  <a:cubicBezTo>
                    <a:pt x="136" y="68"/>
                    <a:pt x="102" y="34"/>
                    <a:pt x="34" y="68"/>
                  </a:cubicBezTo>
                  <a:cubicBezTo>
                    <a:pt x="0" y="68"/>
                    <a:pt x="0" y="0"/>
                    <a:pt x="34" y="0"/>
                  </a:cubicBezTo>
                  <a:lnTo>
                    <a:pt x="34" y="0"/>
                  </a:lnTo>
                  <a:cubicBezTo>
                    <a:pt x="102" y="0"/>
                    <a:pt x="170" y="0"/>
                    <a:pt x="213" y="34"/>
                  </a:cubicBezTo>
                  <a:cubicBezTo>
                    <a:pt x="247" y="34"/>
                    <a:pt x="247" y="34"/>
                    <a:pt x="213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260425" y="11561"/>
              <a:ext cx="12175" cy="4659"/>
            </a:xfrm>
            <a:custGeom>
              <a:avLst/>
              <a:gdLst/>
              <a:ahLst/>
              <a:cxnLst/>
              <a:rect l="l" t="t" r="r" b="b"/>
              <a:pathLst>
                <a:path w="358" h="137" extrusionOk="0">
                  <a:moveTo>
                    <a:pt x="315" y="103"/>
                  </a:moveTo>
                  <a:cubicBezTo>
                    <a:pt x="247" y="137"/>
                    <a:pt x="103" y="137"/>
                    <a:pt x="35" y="103"/>
                  </a:cubicBezTo>
                  <a:cubicBezTo>
                    <a:pt x="1" y="103"/>
                    <a:pt x="1" y="35"/>
                    <a:pt x="35" y="35"/>
                  </a:cubicBezTo>
                  <a:lnTo>
                    <a:pt x="35" y="1"/>
                  </a:lnTo>
                  <a:lnTo>
                    <a:pt x="179" y="1"/>
                  </a:lnTo>
                  <a:lnTo>
                    <a:pt x="315" y="1"/>
                  </a:lnTo>
                  <a:cubicBezTo>
                    <a:pt x="358" y="35"/>
                    <a:pt x="358" y="69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229240" y="17648"/>
              <a:ext cx="11869" cy="5781"/>
            </a:xfrm>
            <a:custGeom>
              <a:avLst/>
              <a:gdLst/>
              <a:ahLst/>
              <a:cxnLst/>
              <a:rect l="l" t="t" r="r" b="b"/>
              <a:pathLst>
                <a:path w="349" h="170" extrusionOk="0">
                  <a:moveTo>
                    <a:pt x="315" y="136"/>
                  </a:moveTo>
                  <a:cubicBezTo>
                    <a:pt x="247" y="170"/>
                    <a:pt x="136" y="136"/>
                    <a:pt x="68" y="136"/>
                  </a:cubicBezTo>
                  <a:cubicBezTo>
                    <a:pt x="1" y="136"/>
                    <a:pt x="1" y="68"/>
                    <a:pt x="34" y="34"/>
                  </a:cubicBezTo>
                  <a:lnTo>
                    <a:pt x="68" y="34"/>
                  </a:lnTo>
                  <a:cubicBezTo>
                    <a:pt x="136" y="34"/>
                    <a:pt x="247" y="0"/>
                    <a:pt x="315" y="34"/>
                  </a:cubicBezTo>
                  <a:cubicBezTo>
                    <a:pt x="349" y="34"/>
                    <a:pt x="349" y="102"/>
                    <a:pt x="315" y="1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5"/>
            <p:cNvSpPr/>
            <p:nvPr/>
          </p:nvSpPr>
          <p:spPr>
            <a:xfrm>
              <a:off x="307253" y="18804"/>
              <a:ext cx="13297" cy="3469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57" y="68"/>
                  </a:moveTo>
                  <a:cubicBezTo>
                    <a:pt x="255" y="102"/>
                    <a:pt x="145" y="102"/>
                    <a:pt x="77" y="102"/>
                  </a:cubicBezTo>
                  <a:cubicBezTo>
                    <a:pt x="0" y="102"/>
                    <a:pt x="0" y="34"/>
                    <a:pt x="43" y="34"/>
                  </a:cubicBezTo>
                  <a:lnTo>
                    <a:pt x="43" y="0"/>
                  </a:lnTo>
                  <a:lnTo>
                    <a:pt x="357" y="0"/>
                  </a:lnTo>
                  <a:cubicBezTo>
                    <a:pt x="357" y="0"/>
                    <a:pt x="391" y="34"/>
                    <a:pt x="35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5"/>
            <p:cNvSpPr/>
            <p:nvPr/>
          </p:nvSpPr>
          <p:spPr>
            <a:xfrm>
              <a:off x="300009" y="8976"/>
              <a:ext cx="17072" cy="4931"/>
            </a:xfrm>
            <a:custGeom>
              <a:avLst/>
              <a:gdLst/>
              <a:ahLst/>
              <a:cxnLst/>
              <a:rect l="l" t="t" r="r" b="b"/>
              <a:pathLst>
                <a:path w="502" h="145" extrusionOk="0">
                  <a:moveTo>
                    <a:pt x="468" y="111"/>
                  </a:moveTo>
                  <a:cubicBezTo>
                    <a:pt x="392" y="145"/>
                    <a:pt x="324" y="145"/>
                    <a:pt x="256" y="145"/>
                  </a:cubicBezTo>
                  <a:lnTo>
                    <a:pt x="43" y="145"/>
                  </a:lnTo>
                  <a:cubicBezTo>
                    <a:pt x="1" y="145"/>
                    <a:pt x="1" y="111"/>
                    <a:pt x="43" y="77"/>
                  </a:cubicBezTo>
                  <a:lnTo>
                    <a:pt x="43" y="77"/>
                  </a:lnTo>
                  <a:cubicBezTo>
                    <a:pt x="111" y="77"/>
                    <a:pt x="179" y="43"/>
                    <a:pt x="256" y="43"/>
                  </a:cubicBezTo>
                  <a:cubicBezTo>
                    <a:pt x="324" y="43"/>
                    <a:pt x="392" y="0"/>
                    <a:pt x="468" y="0"/>
                  </a:cubicBezTo>
                  <a:cubicBezTo>
                    <a:pt x="502" y="43"/>
                    <a:pt x="502" y="77"/>
                    <a:pt x="468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5"/>
            <p:cNvSpPr/>
            <p:nvPr/>
          </p:nvSpPr>
          <p:spPr>
            <a:xfrm>
              <a:off x="339900" y="18804"/>
              <a:ext cx="10712" cy="4625"/>
            </a:xfrm>
            <a:custGeom>
              <a:avLst/>
              <a:gdLst/>
              <a:ahLst/>
              <a:cxnLst/>
              <a:rect l="l" t="t" r="r" b="b"/>
              <a:pathLst>
                <a:path w="315" h="136" extrusionOk="0">
                  <a:moveTo>
                    <a:pt x="280" y="102"/>
                  </a:moveTo>
                  <a:cubicBezTo>
                    <a:pt x="212" y="136"/>
                    <a:pt x="102" y="136"/>
                    <a:pt x="34" y="102"/>
                  </a:cubicBezTo>
                  <a:cubicBezTo>
                    <a:pt x="0" y="102"/>
                    <a:pt x="0" y="68"/>
                    <a:pt x="0" y="34"/>
                  </a:cubicBezTo>
                  <a:lnTo>
                    <a:pt x="34" y="34"/>
                  </a:lnTo>
                  <a:cubicBezTo>
                    <a:pt x="68" y="34"/>
                    <a:pt x="102" y="0"/>
                    <a:pt x="178" y="0"/>
                  </a:cubicBezTo>
                  <a:cubicBezTo>
                    <a:pt x="212" y="0"/>
                    <a:pt x="280" y="0"/>
                    <a:pt x="280" y="34"/>
                  </a:cubicBezTo>
                  <a:cubicBezTo>
                    <a:pt x="314" y="68"/>
                    <a:pt x="314" y="68"/>
                    <a:pt x="314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330344" y="5507"/>
              <a:ext cx="15643" cy="6087"/>
            </a:xfrm>
            <a:custGeom>
              <a:avLst/>
              <a:gdLst/>
              <a:ahLst/>
              <a:cxnLst/>
              <a:rect l="l" t="t" r="r" b="b"/>
              <a:pathLst>
                <a:path w="460" h="179" extrusionOk="0">
                  <a:moveTo>
                    <a:pt x="425" y="102"/>
                  </a:moveTo>
                  <a:cubicBezTo>
                    <a:pt x="383" y="145"/>
                    <a:pt x="315" y="145"/>
                    <a:pt x="247" y="179"/>
                  </a:cubicBezTo>
                  <a:cubicBezTo>
                    <a:pt x="213" y="179"/>
                    <a:pt x="137" y="145"/>
                    <a:pt x="69" y="145"/>
                  </a:cubicBezTo>
                  <a:cubicBezTo>
                    <a:pt x="35" y="145"/>
                    <a:pt x="1" y="68"/>
                    <a:pt x="35" y="34"/>
                  </a:cubicBezTo>
                  <a:lnTo>
                    <a:pt x="69" y="34"/>
                  </a:lnTo>
                  <a:lnTo>
                    <a:pt x="247" y="34"/>
                  </a:lnTo>
                  <a:cubicBezTo>
                    <a:pt x="315" y="0"/>
                    <a:pt x="349" y="34"/>
                    <a:pt x="425" y="34"/>
                  </a:cubicBezTo>
                  <a:cubicBezTo>
                    <a:pt x="459" y="34"/>
                    <a:pt x="459" y="68"/>
                    <a:pt x="42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298853" y="-31765"/>
              <a:ext cx="14487" cy="4659"/>
            </a:xfrm>
            <a:custGeom>
              <a:avLst/>
              <a:gdLst/>
              <a:ahLst/>
              <a:cxnLst/>
              <a:rect l="l" t="t" r="r" b="b"/>
              <a:pathLst>
                <a:path w="426" h="137" extrusionOk="0">
                  <a:moveTo>
                    <a:pt x="392" y="68"/>
                  </a:moveTo>
                  <a:cubicBezTo>
                    <a:pt x="358" y="102"/>
                    <a:pt x="324" y="102"/>
                    <a:pt x="290" y="136"/>
                  </a:cubicBezTo>
                  <a:lnTo>
                    <a:pt x="111" y="136"/>
                  </a:lnTo>
                  <a:cubicBezTo>
                    <a:pt x="35" y="136"/>
                    <a:pt x="1" y="68"/>
                    <a:pt x="77" y="34"/>
                  </a:cubicBezTo>
                  <a:lnTo>
                    <a:pt x="111" y="34"/>
                  </a:lnTo>
                  <a:lnTo>
                    <a:pt x="247" y="34"/>
                  </a:lnTo>
                  <a:cubicBezTo>
                    <a:pt x="290" y="34"/>
                    <a:pt x="358" y="0"/>
                    <a:pt x="392" y="0"/>
                  </a:cubicBezTo>
                  <a:cubicBezTo>
                    <a:pt x="426" y="0"/>
                    <a:pt x="426" y="34"/>
                    <a:pt x="426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359250" y="-37818"/>
              <a:ext cx="15609" cy="724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382" y="178"/>
                  </a:moveTo>
                  <a:cubicBezTo>
                    <a:pt x="348" y="212"/>
                    <a:pt x="315" y="212"/>
                    <a:pt x="247" y="212"/>
                  </a:cubicBezTo>
                  <a:lnTo>
                    <a:pt x="102" y="212"/>
                  </a:lnTo>
                  <a:cubicBezTo>
                    <a:pt x="34" y="212"/>
                    <a:pt x="0" y="144"/>
                    <a:pt x="34" y="102"/>
                  </a:cubicBezTo>
                  <a:lnTo>
                    <a:pt x="68" y="68"/>
                  </a:lnTo>
                  <a:cubicBezTo>
                    <a:pt x="102" y="68"/>
                    <a:pt x="170" y="68"/>
                    <a:pt x="247" y="34"/>
                  </a:cubicBezTo>
                  <a:cubicBezTo>
                    <a:pt x="315" y="34"/>
                    <a:pt x="348" y="0"/>
                    <a:pt x="425" y="34"/>
                  </a:cubicBezTo>
                  <a:cubicBezTo>
                    <a:pt x="459" y="68"/>
                    <a:pt x="459" y="102"/>
                    <a:pt x="425" y="144"/>
                  </a:cubicBezTo>
                  <a:cubicBezTo>
                    <a:pt x="425" y="144"/>
                    <a:pt x="425" y="178"/>
                    <a:pt x="38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362719" y="-43906"/>
              <a:ext cx="10984" cy="6121"/>
            </a:xfrm>
            <a:custGeom>
              <a:avLst/>
              <a:gdLst/>
              <a:ahLst/>
              <a:cxnLst/>
              <a:rect l="l" t="t" r="r" b="b"/>
              <a:pathLst>
                <a:path w="323" h="180" extrusionOk="0">
                  <a:moveTo>
                    <a:pt x="280" y="111"/>
                  </a:moveTo>
                  <a:cubicBezTo>
                    <a:pt x="246" y="145"/>
                    <a:pt x="213" y="145"/>
                    <a:pt x="179" y="145"/>
                  </a:cubicBezTo>
                  <a:lnTo>
                    <a:pt x="68" y="145"/>
                  </a:lnTo>
                  <a:cubicBezTo>
                    <a:pt x="34" y="179"/>
                    <a:pt x="0" y="111"/>
                    <a:pt x="34" y="69"/>
                  </a:cubicBezTo>
                  <a:lnTo>
                    <a:pt x="34" y="69"/>
                  </a:lnTo>
                  <a:cubicBezTo>
                    <a:pt x="68" y="69"/>
                    <a:pt x="111" y="35"/>
                    <a:pt x="145" y="35"/>
                  </a:cubicBezTo>
                  <a:cubicBezTo>
                    <a:pt x="179" y="35"/>
                    <a:pt x="246" y="1"/>
                    <a:pt x="280" y="35"/>
                  </a:cubicBezTo>
                  <a:cubicBezTo>
                    <a:pt x="280" y="35"/>
                    <a:pt x="323" y="69"/>
                    <a:pt x="280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369929" y="-53428"/>
              <a:ext cx="11018" cy="6087"/>
            </a:xfrm>
            <a:custGeom>
              <a:avLst/>
              <a:gdLst/>
              <a:ahLst/>
              <a:cxnLst/>
              <a:rect l="l" t="t" r="r" b="b"/>
              <a:pathLst>
                <a:path w="324" h="179" extrusionOk="0">
                  <a:moveTo>
                    <a:pt x="281" y="136"/>
                  </a:moveTo>
                  <a:lnTo>
                    <a:pt x="179" y="136"/>
                  </a:lnTo>
                  <a:lnTo>
                    <a:pt x="68" y="136"/>
                  </a:lnTo>
                  <a:cubicBezTo>
                    <a:pt x="1" y="179"/>
                    <a:pt x="1" y="68"/>
                    <a:pt x="34" y="68"/>
                  </a:cubicBezTo>
                  <a:cubicBezTo>
                    <a:pt x="34" y="34"/>
                    <a:pt x="68" y="34"/>
                    <a:pt x="68" y="34"/>
                  </a:cubicBezTo>
                  <a:lnTo>
                    <a:pt x="179" y="34"/>
                  </a:lnTo>
                  <a:cubicBezTo>
                    <a:pt x="213" y="34"/>
                    <a:pt x="247" y="0"/>
                    <a:pt x="281" y="34"/>
                  </a:cubicBezTo>
                  <a:cubicBezTo>
                    <a:pt x="323" y="34"/>
                    <a:pt x="323" y="102"/>
                    <a:pt x="281" y="1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408357" y="-580"/>
              <a:ext cx="18228" cy="6121"/>
            </a:xfrm>
            <a:custGeom>
              <a:avLst/>
              <a:gdLst/>
              <a:ahLst/>
              <a:cxnLst/>
              <a:rect l="l" t="t" r="r" b="b"/>
              <a:pathLst>
                <a:path w="536" h="180" extrusionOk="0">
                  <a:moveTo>
                    <a:pt x="502" y="69"/>
                  </a:moveTo>
                  <a:cubicBezTo>
                    <a:pt x="391" y="179"/>
                    <a:pt x="213" y="179"/>
                    <a:pt x="77" y="179"/>
                  </a:cubicBezTo>
                  <a:cubicBezTo>
                    <a:pt x="0" y="179"/>
                    <a:pt x="0" y="111"/>
                    <a:pt x="43" y="69"/>
                  </a:cubicBezTo>
                  <a:lnTo>
                    <a:pt x="77" y="35"/>
                  </a:lnTo>
                  <a:cubicBezTo>
                    <a:pt x="213" y="35"/>
                    <a:pt x="357" y="1"/>
                    <a:pt x="502" y="1"/>
                  </a:cubicBezTo>
                  <a:cubicBezTo>
                    <a:pt x="536" y="1"/>
                    <a:pt x="536" y="69"/>
                    <a:pt x="502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-359498" y="-175039"/>
              <a:ext cx="868994" cy="710111"/>
            </a:xfrm>
            <a:custGeom>
              <a:avLst/>
              <a:gdLst/>
              <a:ahLst/>
              <a:cxnLst/>
              <a:rect l="l" t="t" r="r" b="b"/>
              <a:pathLst>
                <a:path w="25553" h="20881" extrusionOk="0">
                  <a:moveTo>
                    <a:pt x="25340" y="20778"/>
                  </a:moveTo>
                  <a:cubicBezTo>
                    <a:pt x="25306" y="20778"/>
                    <a:pt x="25306" y="20778"/>
                    <a:pt x="25272" y="20812"/>
                  </a:cubicBezTo>
                  <a:cubicBezTo>
                    <a:pt x="25094" y="20880"/>
                    <a:pt x="24847" y="20812"/>
                    <a:pt x="24746" y="20600"/>
                  </a:cubicBezTo>
                  <a:cubicBezTo>
                    <a:pt x="16174" y="2404"/>
                    <a:pt x="535" y="816"/>
                    <a:pt x="391" y="782"/>
                  </a:cubicBezTo>
                  <a:cubicBezTo>
                    <a:pt x="178" y="782"/>
                    <a:pt x="0" y="603"/>
                    <a:pt x="34" y="357"/>
                  </a:cubicBezTo>
                  <a:cubicBezTo>
                    <a:pt x="34" y="246"/>
                    <a:pt x="110" y="144"/>
                    <a:pt x="178" y="68"/>
                  </a:cubicBezTo>
                  <a:cubicBezTo>
                    <a:pt x="280" y="34"/>
                    <a:pt x="357" y="0"/>
                    <a:pt x="459" y="0"/>
                  </a:cubicBezTo>
                  <a:cubicBezTo>
                    <a:pt x="603" y="34"/>
                    <a:pt x="16675" y="1665"/>
                    <a:pt x="25451" y="20277"/>
                  </a:cubicBezTo>
                  <a:cubicBezTo>
                    <a:pt x="25553" y="20456"/>
                    <a:pt x="25485" y="20634"/>
                    <a:pt x="25340" y="207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298853" y="512219"/>
              <a:ext cx="223939" cy="467161"/>
            </a:xfrm>
            <a:custGeom>
              <a:avLst/>
              <a:gdLst/>
              <a:ahLst/>
              <a:cxnLst/>
              <a:rect l="l" t="t" r="r" b="b"/>
              <a:pathLst>
                <a:path w="6585" h="13737" extrusionOk="0">
                  <a:moveTo>
                    <a:pt x="4036" y="13414"/>
                  </a:moveTo>
                  <a:cubicBezTo>
                    <a:pt x="3823" y="13558"/>
                    <a:pt x="3611" y="13660"/>
                    <a:pt x="3365" y="13660"/>
                  </a:cubicBezTo>
                  <a:cubicBezTo>
                    <a:pt x="1" y="13736"/>
                    <a:pt x="5701" y="0"/>
                    <a:pt x="5701" y="0"/>
                  </a:cubicBezTo>
                  <a:cubicBezTo>
                    <a:pt x="5701" y="0"/>
                    <a:pt x="6584" y="11613"/>
                    <a:pt x="4036" y="134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404889" y="843282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02" y="739"/>
                  </a:moveTo>
                  <a:cubicBezTo>
                    <a:pt x="68" y="782"/>
                    <a:pt x="0" y="739"/>
                    <a:pt x="0" y="671"/>
                  </a:cubicBezTo>
                  <a:cubicBezTo>
                    <a:pt x="34" y="570"/>
                    <a:pt x="68" y="459"/>
                    <a:pt x="102" y="357"/>
                  </a:cubicBezTo>
                  <a:cubicBezTo>
                    <a:pt x="145" y="247"/>
                    <a:pt x="145" y="102"/>
                    <a:pt x="247" y="34"/>
                  </a:cubicBezTo>
                  <a:lnTo>
                    <a:pt x="247" y="34"/>
                  </a:lnTo>
                  <a:cubicBezTo>
                    <a:pt x="281" y="0"/>
                    <a:pt x="315" y="34"/>
                    <a:pt x="357" y="68"/>
                  </a:cubicBezTo>
                  <a:cubicBezTo>
                    <a:pt x="357" y="179"/>
                    <a:pt x="315" y="281"/>
                    <a:pt x="281" y="391"/>
                  </a:cubicBezTo>
                  <a:cubicBezTo>
                    <a:pt x="213" y="493"/>
                    <a:pt x="179" y="603"/>
                    <a:pt x="102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424239" y="849335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102" y="561"/>
                  </a:moveTo>
                  <a:cubicBezTo>
                    <a:pt x="69" y="604"/>
                    <a:pt x="1" y="561"/>
                    <a:pt x="1" y="493"/>
                  </a:cubicBezTo>
                  <a:cubicBezTo>
                    <a:pt x="1" y="425"/>
                    <a:pt x="35" y="315"/>
                    <a:pt x="35" y="247"/>
                  </a:cubicBezTo>
                  <a:cubicBezTo>
                    <a:pt x="69" y="179"/>
                    <a:pt x="69" y="69"/>
                    <a:pt x="136" y="35"/>
                  </a:cubicBezTo>
                  <a:lnTo>
                    <a:pt x="136" y="35"/>
                  </a:lnTo>
                  <a:cubicBezTo>
                    <a:pt x="170" y="1"/>
                    <a:pt x="247" y="1"/>
                    <a:pt x="247" y="69"/>
                  </a:cubicBezTo>
                  <a:cubicBezTo>
                    <a:pt x="281" y="137"/>
                    <a:pt x="247" y="213"/>
                    <a:pt x="213" y="281"/>
                  </a:cubicBezTo>
                  <a:cubicBezTo>
                    <a:pt x="213" y="349"/>
                    <a:pt x="170" y="459"/>
                    <a:pt x="136" y="527"/>
                  </a:cubicBezTo>
                  <a:cubicBezTo>
                    <a:pt x="136" y="527"/>
                    <a:pt x="136" y="561"/>
                    <a:pt x="102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449370" y="846751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111" y="816"/>
                  </a:moveTo>
                  <a:cubicBezTo>
                    <a:pt x="69" y="816"/>
                    <a:pt x="1" y="782"/>
                    <a:pt x="1" y="748"/>
                  </a:cubicBezTo>
                  <a:cubicBezTo>
                    <a:pt x="1" y="501"/>
                    <a:pt x="69" y="179"/>
                    <a:pt x="281" y="0"/>
                  </a:cubicBezTo>
                  <a:lnTo>
                    <a:pt x="281" y="0"/>
                  </a:lnTo>
                  <a:cubicBezTo>
                    <a:pt x="281" y="0"/>
                    <a:pt x="357" y="0"/>
                    <a:pt x="357" y="43"/>
                  </a:cubicBezTo>
                  <a:cubicBezTo>
                    <a:pt x="357" y="289"/>
                    <a:pt x="213" y="535"/>
                    <a:pt x="111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413254" y="803425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35" y="782"/>
                  </a:moveTo>
                  <a:cubicBezTo>
                    <a:pt x="35" y="816"/>
                    <a:pt x="1" y="782"/>
                    <a:pt x="1" y="782"/>
                  </a:cubicBezTo>
                  <a:cubicBezTo>
                    <a:pt x="1" y="637"/>
                    <a:pt x="35" y="535"/>
                    <a:pt x="69" y="391"/>
                  </a:cubicBezTo>
                  <a:cubicBezTo>
                    <a:pt x="111" y="289"/>
                    <a:pt x="145" y="144"/>
                    <a:pt x="247" y="43"/>
                  </a:cubicBezTo>
                  <a:lnTo>
                    <a:pt x="247" y="43"/>
                  </a:lnTo>
                  <a:cubicBezTo>
                    <a:pt x="281" y="0"/>
                    <a:pt x="358" y="43"/>
                    <a:pt x="358" y="77"/>
                  </a:cubicBezTo>
                  <a:cubicBezTo>
                    <a:pt x="324" y="212"/>
                    <a:pt x="281" y="323"/>
                    <a:pt x="213" y="425"/>
                  </a:cubicBezTo>
                  <a:cubicBezTo>
                    <a:pt x="179" y="569"/>
                    <a:pt x="111" y="680"/>
                    <a:pt x="35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428864" y="80716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111" y="493"/>
                  </a:moveTo>
                  <a:cubicBezTo>
                    <a:pt x="77" y="527"/>
                    <a:pt x="0" y="493"/>
                    <a:pt x="0" y="459"/>
                  </a:cubicBezTo>
                  <a:cubicBezTo>
                    <a:pt x="0" y="357"/>
                    <a:pt x="34" y="281"/>
                    <a:pt x="77" y="213"/>
                  </a:cubicBezTo>
                  <a:cubicBezTo>
                    <a:pt x="111" y="145"/>
                    <a:pt x="145" y="68"/>
                    <a:pt x="179" y="34"/>
                  </a:cubicBezTo>
                  <a:lnTo>
                    <a:pt x="247" y="34"/>
                  </a:lnTo>
                  <a:cubicBezTo>
                    <a:pt x="289" y="0"/>
                    <a:pt x="323" y="68"/>
                    <a:pt x="323" y="102"/>
                  </a:cubicBezTo>
                  <a:cubicBezTo>
                    <a:pt x="289" y="179"/>
                    <a:pt x="247" y="213"/>
                    <a:pt x="213" y="281"/>
                  </a:cubicBezTo>
                  <a:cubicBezTo>
                    <a:pt x="179" y="315"/>
                    <a:pt x="145" y="391"/>
                    <a:pt x="145" y="459"/>
                  </a:cubicBezTo>
                  <a:cubicBezTo>
                    <a:pt x="145" y="493"/>
                    <a:pt x="111" y="493"/>
                    <a:pt x="111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455424" y="792713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103" y="706"/>
                  </a:moveTo>
                  <a:cubicBezTo>
                    <a:pt x="69" y="740"/>
                    <a:pt x="1" y="672"/>
                    <a:pt x="35" y="638"/>
                  </a:cubicBezTo>
                  <a:cubicBezTo>
                    <a:pt x="103" y="425"/>
                    <a:pt x="145" y="247"/>
                    <a:pt x="213" y="69"/>
                  </a:cubicBezTo>
                  <a:lnTo>
                    <a:pt x="213" y="35"/>
                  </a:lnTo>
                  <a:cubicBezTo>
                    <a:pt x="281" y="1"/>
                    <a:pt x="358" y="35"/>
                    <a:pt x="358" y="103"/>
                  </a:cubicBezTo>
                  <a:cubicBezTo>
                    <a:pt x="315" y="315"/>
                    <a:pt x="213" y="493"/>
                    <a:pt x="145" y="672"/>
                  </a:cubicBezTo>
                  <a:cubicBezTo>
                    <a:pt x="145" y="672"/>
                    <a:pt x="145" y="706"/>
                    <a:pt x="103" y="7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409786" y="752856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103" y="570"/>
                  </a:moveTo>
                  <a:cubicBezTo>
                    <a:pt x="69" y="604"/>
                    <a:pt x="1" y="604"/>
                    <a:pt x="1" y="536"/>
                  </a:cubicBezTo>
                  <a:cubicBezTo>
                    <a:pt x="35" y="357"/>
                    <a:pt x="137" y="145"/>
                    <a:pt x="281" y="43"/>
                  </a:cubicBezTo>
                  <a:lnTo>
                    <a:pt x="281" y="43"/>
                  </a:lnTo>
                  <a:cubicBezTo>
                    <a:pt x="315" y="0"/>
                    <a:pt x="383" y="43"/>
                    <a:pt x="349" y="77"/>
                  </a:cubicBezTo>
                  <a:cubicBezTo>
                    <a:pt x="281" y="255"/>
                    <a:pt x="171" y="391"/>
                    <a:pt x="137" y="536"/>
                  </a:cubicBezTo>
                  <a:cubicBezTo>
                    <a:pt x="137" y="570"/>
                    <a:pt x="103" y="570"/>
                    <a:pt x="103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431448" y="752856"/>
              <a:ext cx="9590" cy="17072"/>
            </a:xfrm>
            <a:custGeom>
              <a:avLst/>
              <a:gdLst/>
              <a:ahLst/>
              <a:cxnLst/>
              <a:rect l="l" t="t" r="r" b="b"/>
              <a:pathLst>
                <a:path w="282" h="502" extrusionOk="0">
                  <a:moveTo>
                    <a:pt x="103" y="502"/>
                  </a:moveTo>
                  <a:cubicBezTo>
                    <a:pt x="69" y="502"/>
                    <a:pt x="1" y="502"/>
                    <a:pt x="1" y="425"/>
                  </a:cubicBezTo>
                  <a:cubicBezTo>
                    <a:pt x="1" y="357"/>
                    <a:pt x="35" y="289"/>
                    <a:pt x="35" y="213"/>
                  </a:cubicBezTo>
                  <a:cubicBezTo>
                    <a:pt x="69" y="145"/>
                    <a:pt x="103" y="111"/>
                    <a:pt x="171" y="43"/>
                  </a:cubicBezTo>
                  <a:lnTo>
                    <a:pt x="171" y="43"/>
                  </a:lnTo>
                  <a:cubicBezTo>
                    <a:pt x="213" y="0"/>
                    <a:pt x="281" y="43"/>
                    <a:pt x="247" y="77"/>
                  </a:cubicBezTo>
                  <a:cubicBezTo>
                    <a:pt x="247" y="145"/>
                    <a:pt x="213" y="213"/>
                    <a:pt x="171" y="255"/>
                  </a:cubicBezTo>
                  <a:cubicBezTo>
                    <a:pt x="137" y="323"/>
                    <a:pt x="137" y="391"/>
                    <a:pt x="103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451683" y="752856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77" y="604"/>
                  </a:moveTo>
                  <a:cubicBezTo>
                    <a:pt x="43" y="638"/>
                    <a:pt x="1" y="570"/>
                    <a:pt x="1" y="536"/>
                  </a:cubicBezTo>
                  <a:cubicBezTo>
                    <a:pt x="43" y="468"/>
                    <a:pt x="77" y="357"/>
                    <a:pt x="77" y="289"/>
                  </a:cubicBezTo>
                  <a:cubicBezTo>
                    <a:pt x="111" y="213"/>
                    <a:pt x="145" y="111"/>
                    <a:pt x="179" y="43"/>
                  </a:cubicBezTo>
                  <a:lnTo>
                    <a:pt x="213" y="43"/>
                  </a:lnTo>
                  <a:cubicBezTo>
                    <a:pt x="255" y="0"/>
                    <a:pt x="323" y="43"/>
                    <a:pt x="323" y="111"/>
                  </a:cubicBezTo>
                  <a:cubicBezTo>
                    <a:pt x="289" y="179"/>
                    <a:pt x="255" y="255"/>
                    <a:pt x="213" y="323"/>
                  </a:cubicBezTo>
                  <a:cubicBezTo>
                    <a:pt x="179" y="425"/>
                    <a:pt x="145" y="502"/>
                    <a:pt x="11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432605" y="721671"/>
              <a:ext cx="11903" cy="15609"/>
            </a:xfrm>
            <a:custGeom>
              <a:avLst/>
              <a:gdLst/>
              <a:ahLst/>
              <a:cxnLst/>
              <a:rect l="l" t="t" r="r" b="b"/>
              <a:pathLst>
                <a:path w="350" h="459" extrusionOk="0">
                  <a:moveTo>
                    <a:pt x="137" y="425"/>
                  </a:moveTo>
                  <a:cubicBezTo>
                    <a:pt x="69" y="459"/>
                    <a:pt x="1" y="391"/>
                    <a:pt x="35" y="323"/>
                  </a:cubicBezTo>
                  <a:cubicBezTo>
                    <a:pt x="69" y="246"/>
                    <a:pt x="103" y="212"/>
                    <a:pt x="137" y="144"/>
                  </a:cubicBezTo>
                  <a:cubicBezTo>
                    <a:pt x="137" y="110"/>
                    <a:pt x="179" y="34"/>
                    <a:pt x="213" y="34"/>
                  </a:cubicBezTo>
                  <a:cubicBezTo>
                    <a:pt x="213" y="0"/>
                    <a:pt x="247" y="0"/>
                    <a:pt x="247" y="0"/>
                  </a:cubicBezTo>
                  <a:cubicBezTo>
                    <a:pt x="281" y="0"/>
                    <a:pt x="315" y="0"/>
                    <a:pt x="315" y="34"/>
                  </a:cubicBezTo>
                  <a:cubicBezTo>
                    <a:pt x="349" y="110"/>
                    <a:pt x="315" y="178"/>
                    <a:pt x="281" y="212"/>
                  </a:cubicBezTo>
                  <a:cubicBezTo>
                    <a:pt x="247" y="280"/>
                    <a:pt x="213" y="357"/>
                    <a:pt x="137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430020" y="773363"/>
              <a:ext cx="12175" cy="17072"/>
            </a:xfrm>
            <a:custGeom>
              <a:avLst/>
              <a:gdLst/>
              <a:ahLst/>
              <a:cxnLst/>
              <a:rect l="l" t="t" r="r" b="b"/>
              <a:pathLst>
                <a:path w="358" h="502" extrusionOk="0">
                  <a:moveTo>
                    <a:pt x="111" y="502"/>
                  </a:moveTo>
                  <a:cubicBezTo>
                    <a:pt x="77" y="502"/>
                    <a:pt x="43" y="502"/>
                    <a:pt x="43" y="459"/>
                  </a:cubicBezTo>
                  <a:cubicBezTo>
                    <a:pt x="0" y="391"/>
                    <a:pt x="77" y="323"/>
                    <a:pt x="111" y="247"/>
                  </a:cubicBezTo>
                  <a:cubicBezTo>
                    <a:pt x="145" y="179"/>
                    <a:pt x="179" y="111"/>
                    <a:pt x="255" y="35"/>
                  </a:cubicBezTo>
                  <a:lnTo>
                    <a:pt x="255" y="35"/>
                  </a:lnTo>
                  <a:cubicBezTo>
                    <a:pt x="289" y="1"/>
                    <a:pt x="357" y="77"/>
                    <a:pt x="323" y="145"/>
                  </a:cubicBezTo>
                  <a:cubicBezTo>
                    <a:pt x="289" y="179"/>
                    <a:pt x="255" y="247"/>
                    <a:pt x="213" y="323"/>
                  </a:cubicBezTo>
                  <a:cubicBezTo>
                    <a:pt x="179" y="391"/>
                    <a:pt x="145" y="425"/>
                    <a:pt x="11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462667" y="714428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102" y="425"/>
                  </a:moveTo>
                  <a:cubicBezTo>
                    <a:pt x="68" y="459"/>
                    <a:pt x="0" y="425"/>
                    <a:pt x="0" y="357"/>
                  </a:cubicBezTo>
                  <a:cubicBezTo>
                    <a:pt x="34" y="323"/>
                    <a:pt x="68" y="247"/>
                    <a:pt x="68" y="179"/>
                  </a:cubicBezTo>
                  <a:cubicBezTo>
                    <a:pt x="102" y="111"/>
                    <a:pt x="102" y="35"/>
                    <a:pt x="179" y="1"/>
                  </a:cubicBezTo>
                  <a:lnTo>
                    <a:pt x="179" y="1"/>
                  </a:lnTo>
                  <a:cubicBezTo>
                    <a:pt x="213" y="1"/>
                    <a:pt x="247" y="1"/>
                    <a:pt x="247" y="69"/>
                  </a:cubicBezTo>
                  <a:cubicBezTo>
                    <a:pt x="281" y="111"/>
                    <a:pt x="247" y="179"/>
                    <a:pt x="213" y="247"/>
                  </a:cubicBezTo>
                  <a:cubicBezTo>
                    <a:pt x="179" y="281"/>
                    <a:pt x="145" y="357"/>
                    <a:pt x="102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475964" y="734934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02" y="459"/>
                  </a:moveTo>
                  <a:cubicBezTo>
                    <a:pt x="68" y="493"/>
                    <a:pt x="0" y="459"/>
                    <a:pt x="34" y="426"/>
                  </a:cubicBezTo>
                  <a:cubicBezTo>
                    <a:pt x="34" y="358"/>
                    <a:pt x="34" y="281"/>
                    <a:pt x="68" y="213"/>
                  </a:cubicBezTo>
                  <a:cubicBezTo>
                    <a:pt x="68" y="179"/>
                    <a:pt x="68" y="145"/>
                    <a:pt x="102" y="103"/>
                  </a:cubicBezTo>
                  <a:cubicBezTo>
                    <a:pt x="102" y="69"/>
                    <a:pt x="102" y="69"/>
                    <a:pt x="136" y="35"/>
                  </a:cubicBezTo>
                  <a:lnTo>
                    <a:pt x="136" y="35"/>
                  </a:lnTo>
                  <a:cubicBezTo>
                    <a:pt x="179" y="1"/>
                    <a:pt x="212" y="1"/>
                    <a:pt x="246" y="35"/>
                  </a:cubicBezTo>
                  <a:cubicBezTo>
                    <a:pt x="246" y="103"/>
                    <a:pt x="246" y="179"/>
                    <a:pt x="212" y="247"/>
                  </a:cubicBezTo>
                  <a:cubicBezTo>
                    <a:pt x="212" y="315"/>
                    <a:pt x="179" y="392"/>
                    <a:pt x="136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436073" y="68439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111" y="603"/>
                  </a:moveTo>
                  <a:cubicBezTo>
                    <a:pt x="77" y="637"/>
                    <a:pt x="1" y="603"/>
                    <a:pt x="35" y="569"/>
                  </a:cubicBezTo>
                  <a:cubicBezTo>
                    <a:pt x="77" y="459"/>
                    <a:pt x="77" y="391"/>
                    <a:pt x="111" y="281"/>
                  </a:cubicBezTo>
                  <a:cubicBezTo>
                    <a:pt x="145" y="213"/>
                    <a:pt x="145" y="102"/>
                    <a:pt x="179" y="34"/>
                  </a:cubicBezTo>
                  <a:cubicBezTo>
                    <a:pt x="213" y="34"/>
                    <a:pt x="213" y="0"/>
                    <a:pt x="213" y="0"/>
                  </a:cubicBezTo>
                  <a:cubicBezTo>
                    <a:pt x="247" y="0"/>
                    <a:pt x="324" y="0"/>
                    <a:pt x="324" y="34"/>
                  </a:cubicBezTo>
                  <a:cubicBezTo>
                    <a:pt x="324" y="145"/>
                    <a:pt x="290" y="213"/>
                    <a:pt x="247" y="314"/>
                  </a:cubicBezTo>
                  <a:cubicBezTo>
                    <a:pt x="213" y="425"/>
                    <a:pt x="179" y="493"/>
                    <a:pt x="145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456580" y="675999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69" y="561"/>
                  </a:moveTo>
                  <a:cubicBezTo>
                    <a:pt x="69" y="604"/>
                    <a:pt x="1" y="561"/>
                    <a:pt x="1" y="528"/>
                  </a:cubicBezTo>
                  <a:cubicBezTo>
                    <a:pt x="35" y="460"/>
                    <a:pt x="35" y="349"/>
                    <a:pt x="69" y="281"/>
                  </a:cubicBezTo>
                  <a:cubicBezTo>
                    <a:pt x="111" y="179"/>
                    <a:pt x="145" y="103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1"/>
                    <a:pt x="281" y="69"/>
                  </a:cubicBezTo>
                  <a:cubicBezTo>
                    <a:pt x="281" y="179"/>
                    <a:pt x="247" y="247"/>
                    <a:pt x="213" y="315"/>
                  </a:cubicBezTo>
                  <a:cubicBezTo>
                    <a:pt x="179" y="392"/>
                    <a:pt x="145" y="494"/>
                    <a:pt x="111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456580" y="647127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145" y="459"/>
                  </a:moveTo>
                  <a:cubicBezTo>
                    <a:pt x="111" y="459"/>
                    <a:pt x="1" y="425"/>
                    <a:pt x="35" y="391"/>
                  </a:cubicBezTo>
                  <a:cubicBezTo>
                    <a:pt x="35" y="315"/>
                    <a:pt x="69" y="247"/>
                    <a:pt x="111" y="213"/>
                  </a:cubicBezTo>
                  <a:cubicBezTo>
                    <a:pt x="111" y="136"/>
                    <a:pt x="145" y="68"/>
                    <a:pt x="179" y="34"/>
                  </a:cubicBezTo>
                  <a:lnTo>
                    <a:pt x="179" y="34"/>
                  </a:lnTo>
                  <a:cubicBezTo>
                    <a:pt x="247" y="0"/>
                    <a:pt x="324" y="34"/>
                    <a:pt x="324" y="68"/>
                  </a:cubicBezTo>
                  <a:cubicBezTo>
                    <a:pt x="324" y="136"/>
                    <a:pt x="281" y="213"/>
                    <a:pt x="247" y="281"/>
                  </a:cubicBezTo>
                  <a:cubicBezTo>
                    <a:pt x="213" y="315"/>
                    <a:pt x="179" y="391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477120" y="651752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68" y="535"/>
                  </a:moveTo>
                  <a:cubicBezTo>
                    <a:pt x="34" y="535"/>
                    <a:pt x="0" y="535"/>
                    <a:pt x="0" y="501"/>
                  </a:cubicBezTo>
                  <a:lnTo>
                    <a:pt x="0" y="255"/>
                  </a:lnTo>
                  <a:cubicBezTo>
                    <a:pt x="34" y="179"/>
                    <a:pt x="68" y="77"/>
                    <a:pt x="102" y="43"/>
                  </a:cubicBezTo>
                  <a:lnTo>
                    <a:pt x="145" y="43"/>
                  </a:lnTo>
                  <a:cubicBezTo>
                    <a:pt x="145" y="0"/>
                    <a:pt x="212" y="0"/>
                    <a:pt x="212" y="43"/>
                  </a:cubicBezTo>
                  <a:cubicBezTo>
                    <a:pt x="246" y="145"/>
                    <a:pt x="212" y="213"/>
                    <a:pt x="178" y="289"/>
                  </a:cubicBezTo>
                  <a:cubicBezTo>
                    <a:pt x="178" y="357"/>
                    <a:pt x="145" y="425"/>
                    <a:pt x="68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473346" y="614480"/>
              <a:ext cx="8706" cy="17072"/>
            </a:xfrm>
            <a:custGeom>
              <a:avLst/>
              <a:gdLst/>
              <a:ahLst/>
              <a:cxnLst/>
              <a:rect l="l" t="t" r="r" b="b"/>
              <a:pathLst>
                <a:path w="256" h="502" extrusionOk="0">
                  <a:moveTo>
                    <a:pt x="111" y="459"/>
                  </a:moveTo>
                  <a:cubicBezTo>
                    <a:pt x="77" y="502"/>
                    <a:pt x="1" y="459"/>
                    <a:pt x="1" y="391"/>
                  </a:cubicBezTo>
                  <a:cubicBezTo>
                    <a:pt x="1" y="289"/>
                    <a:pt x="1" y="145"/>
                    <a:pt x="111" y="34"/>
                  </a:cubicBezTo>
                  <a:lnTo>
                    <a:pt x="111" y="34"/>
                  </a:lnTo>
                  <a:cubicBezTo>
                    <a:pt x="179" y="0"/>
                    <a:pt x="256" y="34"/>
                    <a:pt x="256" y="111"/>
                  </a:cubicBezTo>
                  <a:cubicBezTo>
                    <a:pt x="213" y="145"/>
                    <a:pt x="213" y="213"/>
                    <a:pt x="179" y="247"/>
                  </a:cubicBezTo>
                  <a:cubicBezTo>
                    <a:pt x="179" y="323"/>
                    <a:pt x="145" y="357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492696" y="512219"/>
              <a:ext cx="337184" cy="408226"/>
            </a:xfrm>
            <a:custGeom>
              <a:avLst/>
              <a:gdLst/>
              <a:ahLst/>
              <a:cxnLst/>
              <a:rect l="l" t="t" r="r" b="b"/>
              <a:pathLst>
                <a:path w="9915" h="12004" extrusionOk="0">
                  <a:moveTo>
                    <a:pt x="8139" y="10729"/>
                  </a:moveTo>
                  <a:cubicBezTo>
                    <a:pt x="6372" y="12003"/>
                    <a:pt x="1" y="0"/>
                    <a:pt x="1" y="0"/>
                  </a:cubicBezTo>
                  <a:cubicBezTo>
                    <a:pt x="1" y="0"/>
                    <a:pt x="9914" y="9166"/>
                    <a:pt x="8215" y="10687"/>
                  </a:cubicBezTo>
                  <a:cubicBezTo>
                    <a:pt x="8181" y="10687"/>
                    <a:pt x="8181" y="10729"/>
                    <a:pt x="8139" y="107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723811" y="83488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49"/>
                  </a:moveTo>
                  <a:cubicBezTo>
                    <a:pt x="281" y="392"/>
                    <a:pt x="247" y="392"/>
                    <a:pt x="213" y="349"/>
                  </a:cubicBezTo>
                  <a:cubicBezTo>
                    <a:pt x="145" y="281"/>
                    <a:pt x="35" y="179"/>
                    <a:pt x="35" y="103"/>
                  </a:cubicBezTo>
                  <a:cubicBezTo>
                    <a:pt x="1" y="69"/>
                    <a:pt x="35" y="35"/>
                    <a:pt x="35" y="35"/>
                  </a:cubicBezTo>
                  <a:cubicBezTo>
                    <a:pt x="69" y="1"/>
                    <a:pt x="111" y="1"/>
                    <a:pt x="111" y="35"/>
                  </a:cubicBezTo>
                  <a:cubicBezTo>
                    <a:pt x="213" y="69"/>
                    <a:pt x="247" y="213"/>
                    <a:pt x="324" y="281"/>
                  </a:cubicBezTo>
                  <a:cubicBezTo>
                    <a:pt x="324" y="315"/>
                    <a:pt x="324" y="349"/>
                    <a:pt x="28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743161" y="838351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13" y="392"/>
                    <a:pt x="179" y="324"/>
                    <a:pt x="103" y="290"/>
                  </a:cubicBezTo>
                  <a:cubicBezTo>
                    <a:pt x="69" y="213"/>
                    <a:pt x="35" y="145"/>
                    <a:pt x="35" y="77"/>
                  </a:cubicBezTo>
                  <a:cubicBezTo>
                    <a:pt x="1" y="35"/>
                    <a:pt x="35" y="1"/>
                    <a:pt x="35" y="1"/>
                  </a:cubicBezTo>
                  <a:lnTo>
                    <a:pt x="103" y="1"/>
                  </a:lnTo>
                  <a:lnTo>
                    <a:pt x="247" y="145"/>
                  </a:lnTo>
                  <a:cubicBezTo>
                    <a:pt x="281" y="213"/>
                    <a:pt x="349" y="290"/>
                    <a:pt x="392" y="358"/>
                  </a:cubicBezTo>
                  <a:cubicBezTo>
                    <a:pt x="392" y="358"/>
                    <a:pt x="392" y="392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738264" y="809479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7"/>
                  </a:moveTo>
                  <a:cubicBezTo>
                    <a:pt x="281" y="391"/>
                    <a:pt x="247" y="391"/>
                    <a:pt x="247" y="357"/>
                  </a:cubicBezTo>
                  <a:cubicBezTo>
                    <a:pt x="179" y="323"/>
                    <a:pt x="145" y="289"/>
                    <a:pt x="111" y="213"/>
                  </a:cubicBezTo>
                  <a:cubicBezTo>
                    <a:pt x="68" y="179"/>
                    <a:pt x="0" y="145"/>
                    <a:pt x="0" y="77"/>
                  </a:cubicBezTo>
                  <a:cubicBezTo>
                    <a:pt x="0" y="34"/>
                    <a:pt x="34" y="34"/>
                    <a:pt x="34" y="0"/>
                  </a:cubicBezTo>
                  <a:lnTo>
                    <a:pt x="111" y="0"/>
                  </a:lnTo>
                  <a:cubicBezTo>
                    <a:pt x="179" y="34"/>
                    <a:pt x="213" y="111"/>
                    <a:pt x="213" y="145"/>
                  </a:cubicBezTo>
                  <a:cubicBezTo>
                    <a:pt x="247" y="213"/>
                    <a:pt x="281" y="247"/>
                    <a:pt x="323" y="323"/>
                  </a:cubicBezTo>
                  <a:cubicBezTo>
                    <a:pt x="323" y="323"/>
                    <a:pt x="323" y="357"/>
                    <a:pt x="28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711670" y="796182"/>
              <a:ext cx="12175" cy="15916"/>
            </a:xfrm>
            <a:custGeom>
              <a:avLst/>
              <a:gdLst/>
              <a:ahLst/>
              <a:cxnLst/>
              <a:rect l="l" t="t" r="r" b="b"/>
              <a:pathLst>
                <a:path w="358" h="468" extrusionOk="0">
                  <a:moveTo>
                    <a:pt x="324" y="468"/>
                  </a:moveTo>
                  <a:lnTo>
                    <a:pt x="290" y="468"/>
                  </a:lnTo>
                  <a:cubicBezTo>
                    <a:pt x="179" y="323"/>
                    <a:pt x="77" y="213"/>
                    <a:pt x="1" y="77"/>
                  </a:cubicBezTo>
                  <a:cubicBezTo>
                    <a:pt x="1" y="43"/>
                    <a:pt x="1" y="43"/>
                    <a:pt x="43" y="43"/>
                  </a:cubicBezTo>
                  <a:cubicBezTo>
                    <a:pt x="43" y="1"/>
                    <a:pt x="77" y="1"/>
                    <a:pt x="77" y="43"/>
                  </a:cubicBezTo>
                  <a:cubicBezTo>
                    <a:pt x="213" y="111"/>
                    <a:pt x="290" y="256"/>
                    <a:pt x="358" y="391"/>
                  </a:cubicBezTo>
                  <a:cubicBezTo>
                    <a:pt x="358" y="425"/>
                    <a:pt x="358" y="425"/>
                    <a:pt x="324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686539" y="79040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426" y="493"/>
                  </a:moveTo>
                  <a:lnTo>
                    <a:pt x="358" y="493"/>
                  </a:lnTo>
                  <a:cubicBezTo>
                    <a:pt x="281" y="383"/>
                    <a:pt x="213" y="315"/>
                    <a:pt x="145" y="247"/>
                  </a:cubicBezTo>
                  <a:cubicBezTo>
                    <a:pt x="103" y="213"/>
                    <a:pt x="35" y="137"/>
                    <a:pt x="1" y="69"/>
                  </a:cubicBezTo>
                  <a:cubicBezTo>
                    <a:pt x="1" y="35"/>
                    <a:pt x="1" y="35"/>
                    <a:pt x="35" y="1"/>
                  </a:cubicBezTo>
                  <a:lnTo>
                    <a:pt x="69" y="1"/>
                  </a:lnTo>
                  <a:cubicBezTo>
                    <a:pt x="247" y="35"/>
                    <a:pt x="392" y="281"/>
                    <a:pt x="426" y="426"/>
                  </a:cubicBezTo>
                  <a:cubicBezTo>
                    <a:pt x="460" y="460"/>
                    <a:pt x="426" y="493"/>
                    <a:pt x="426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685382" y="766153"/>
              <a:ext cx="10746" cy="14453"/>
            </a:xfrm>
            <a:custGeom>
              <a:avLst/>
              <a:gdLst/>
              <a:ahLst/>
              <a:cxnLst/>
              <a:rect l="l" t="t" r="r" b="b"/>
              <a:pathLst>
                <a:path w="316" h="425" extrusionOk="0">
                  <a:moveTo>
                    <a:pt x="281" y="391"/>
                  </a:moveTo>
                  <a:cubicBezTo>
                    <a:pt x="281" y="425"/>
                    <a:pt x="247" y="425"/>
                    <a:pt x="247" y="391"/>
                  </a:cubicBezTo>
                  <a:cubicBezTo>
                    <a:pt x="179" y="357"/>
                    <a:pt x="137" y="289"/>
                    <a:pt x="103" y="247"/>
                  </a:cubicBezTo>
                  <a:cubicBezTo>
                    <a:pt x="35" y="213"/>
                    <a:pt x="1" y="145"/>
                    <a:pt x="1" y="77"/>
                  </a:cubicBezTo>
                  <a:cubicBezTo>
                    <a:pt x="1" y="77"/>
                    <a:pt x="1" y="34"/>
                    <a:pt x="35" y="34"/>
                  </a:cubicBezTo>
                  <a:cubicBezTo>
                    <a:pt x="35" y="0"/>
                    <a:pt x="69" y="0"/>
                    <a:pt x="103" y="0"/>
                  </a:cubicBezTo>
                  <a:cubicBezTo>
                    <a:pt x="137" y="34"/>
                    <a:pt x="179" y="111"/>
                    <a:pt x="213" y="145"/>
                  </a:cubicBezTo>
                  <a:cubicBezTo>
                    <a:pt x="247" y="213"/>
                    <a:pt x="281" y="289"/>
                    <a:pt x="315" y="357"/>
                  </a:cubicBezTo>
                  <a:cubicBezTo>
                    <a:pt x="315" y="357"/>
                    <a:pt x="315" y="391"/>
                    <a:pt x="28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715445" y="768738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247" y="383"/>
                  </a:moveTo>
                  <a:cubicBezTo>
                    <a:pt x="247" y="383"/>
                    <a:pt x="213" y="383"/>
                    <a:pt x="179" y="349"/>
                  </a:cubicBezTo>
                  <a:cubicBezTo>
                    <a:pt x="145" y="315"/>
                    <a:pt x="102" y="247"/>
                    <a:pt x="68" y="213"/>
                  </a:cubicBezTo>
                  <a:cubicBezTo>
                    <a:pt x="34" y="171"/>
                    <a:pt x="0" y="103"/>
                    <a:pt x="0" y="69"/>
                  </a:cubicBezTo>
                  <a:cubicBezTo>
                    <a:pt x="0" y="35"/>
                    <a:pt x="0" y="1"/>
                    <a:pt x="34" y="1"/>
                  </a:cubicBezTo>
                  <a:lnTo>
                    <a:pt x="68" y="1"/>
                  </a:lnTo>
                  <a:cubicBezTo>
                    <a:pt x="213" y="35"/>
                    <a:pt x="247" y="213"/>
                    <a:pt x="281" y="315"/>
                  </a:cubicBezTo>
                  <a:cubicBezTo>
                    <a:pt x="281" y="349"/>
                    <a:pt x="281" y="349"/>
                    <a:pt x="247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648144" y="751700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391"/>
                  </a:moveTo>
                  <a:cubicBezTo>
                    <a:pt x="246" y="425"/>
                    <a:pt x="212" y="425"/>
                    <a:pt x="212" y="391"/>
                  </a:cubicBezTo>
                  <a:cubicBezTo>
                    <a:pt x="136" y="289"/>
                    <a:pt x="34" y="179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lnTo>
                    <a:pt x="68" y="0"/>
                  </a:lnTo>
                  <a:cubicBezTo>
                    <a:pt x="170" y="111"/>
                    <a:pt x="246" y="213"/>
                    <a:pt x="28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656510" y="732622"/>
              <a:ext cx="11869" cy="15643"/>
            </a:xfrm>
            <a:custGeom>
              <a:avLst/>
              <a:gdLst/>
              <a:ahLst/>
              <a:cxnLst/>
              <a:rect l="l" t="t" r="r" b="b"/>
              <a:pathLst>
                <a:path w="349" h="460" extrusionOk="0">
                  <a:moveTo>
                    <a:pt x="349" y="426"/>
                  </a:moveTo>
                  <a:cubicBezTo>
                    <a:pt x="315" y="460"/>
                    <a:pt x="281" y="460"/>
                    <a:pt x="281" y="426"/>
                  </a:cubicBezTo>
                  <a:cubicBezTo>
                    <a:pt x="179" y="315"/>
                    <a:pt x="34" y="213"/>
                    <a:pt x="0" y="69"/>
                  </a:cubicBezTo>
                  <a:cubicBezTo>
                    <a:pt x="0" y="35"/>
                    <a:pt x="34" y="35"/>
                    <a:pt x="34" y="1"/>
                  </a:cubicBezTo>
                  <a:lnTo>
                    <a:pt x="102" y="1"/>
                  </a:lnTo>
                  <a:cubicBezTo>
                    <a:pt x="213" y="69"/>
                    <a:pt x="281" y="247"/>
                    <a:pt x="349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687695" y="739865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24" y="425"/>
                  </a:moveTo>
                  <a:lnTo>
                    <a:pt x="247" y="425"/>
                  </a:lnTo>
                  <a:cubicBezTo>
                    <a:pt x="213" y="382"/>
                    <a:pt x="179" y="314"/>
                    <a:pt x="111" y="281"/>
                  </a:cubicBezTo>
                  <a:cubicBezTo>
                    <a:pt x="69" y="213"/>
                    <a:pt x="35" y="170"/>
                    <a:pt x="1" y="102"/>
                  </a:cubicBezTo>
                  <a:cubicBezTo>
                    <a:pt x="1" y="68"/>
                    <a:pt x="35" y="34"/>
                    <a:pt x="35" y="34"/>
                  </a:cubicBezTo>
                  <a:cubicBezTo>
                    <a:pt x="69" y="0"/>
                    <a:pt x="111" y="0"/>
                    <a:pt x="111" y="34"/>
                  </a:cubicBezTo>
                  <a:cubicBezTo>
                    <a:pt x="179" y="34"/>
                    <a:pt x="213" y="102"/>
                    <a:pt x="247" y="170"/>
                  </a:cubicBezTo>
                  <a:cubicBezTo>
                    <a:pt x="281" y="247"/>
                    <a:pt x="324" y="281"/>
                    <a:pt x="358" y="348"/>
                  </a:cubicBezTo>
                  <a:cubicBezTo>
                    <a:pt x="358" y="382"/>
                    <a:pt x="358" y="425"/>
                    <a:pt x="32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652735" y="692765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26" y="425"/>
                  </a:moveTo>
                  <a:cubicBezTo>
                    <a:pt x="392" y="459"/>
                    <a:pt x="358" y="459"/>
                    <a:pt x="324" y="425"/>
                  </a:cubicBezTo>
                  <a:cubicBezTo>
                    <a:pt x="290" y="357"/>
                    <a:pt x="213" y="281"/>
                    <a:pt x="145" y="247"/>
                  </a:cubicBezTo>
                  <a:cubicBezTo>
                    <a:pt x="111" y="179"/>
                    <a:pt x="35" y="145"/>
                    <a:pt x="35" y="68"/>
                  </a:cubicBezTo>
                  <a:cubicBezTo>
                    <a:pt x="1" y="35"/>
                    <a:pt x="35" y="35"/>
                    <a:pt x="35" y="1"/>
                  </a:cubicBezTo>
                  <a:lnTo>
                    <a:pt x="77" y="1"/>
                  </a:lnTo>
                  <a:cubicBezTo>
                    <a:pt x="247" y="1"/>
                    <a:pt x="358" y="213"/>
                    <a:pt x="426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633691" y="698818"/>
              <a:ext cx="13025" cy="14487"/>
            </a:xfrm>
            <a:custGeom>
              <a:avLst/>
              <a:gdLst/>
              <a:ahLst/>
              <a:cxnLst/>
              <a:rect l="l" t="t" r="r" b="b"/>
              <a:pathLst>
                <a:path w="383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47" y="358"/>
                    <a:pt x="170" y="315"/>
                    <a:pt x="136" y="247"/>
                  </a:cubicBezTo>
                  <a:cubicBezTo>
                    <a:pt x="68" y="213"/>
                    <a:pt x="34" y="179"/>
                    <a:pt x="0" y="103"/>
                  </a:cubicBezTo>
                  <a:cubicBezTo>
                    <a:pt x="0" y="69"/>
                    <a:pt x="0" y="35"/>
                    <a:pt x="34" y="35"/>
                  </a:cubicBezTo>
                  <a:cubicBezTo>
                    <a:pt x="34" y="1"/>
                    <a:pt x="68" y="1"/>
                    <a:pt x="68" y="1"/>
                  </a:cubicBezTo>
                  <a:cubicBezTo>
                    <a:pt x="213" y="35"/>
                    <a:pt x="315" y="247"/>
                    <a:pt x="383" y="358"/>
                  </a:cubicBezTo>
                  <a:cubicBezTo>
                    <a:pt x="383" y="392"/>
                    <a:pt x="383" y="426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627604" y="713271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81" y="425"/>
                  </a:moveTo>
                  <a:lnTo>
                    <a:pt x="213" y="425"/>
                  </a:lnTo>
                  <a:cubicBezTo>
                    <a:pt x="179" y="357"/>
                    <a:pt x="103" y="281"/>
                    <a:pt x="69" y="247"/>
                  </a:cubicBezTo>
                  <a:cubicBezTo>
                    <a:pt x="35" y="179"/>
                    <a:pt x="1" y="145"/>
                    <a:pt x="1" y="69"/>
                  </a:cubicBezTo>
                  <a:lnTo>
                    <a:pt x="1" y="1"/>
                  </a:lnTo>
                  <a:lnTo>
                    <a:pt x="103" y="1"/>
                  </a:lnTo>
                  <a:cubicBezTo>
                    <a:pt x="137" y="35"/>
                    <a:pt x="179" y="103"/>
                    <a:pt x="213" y="179"/>
                  </a:cubicBezTo>
                  <a:cubicBezTo>
                    <a:pt x="247" y="247"/>
                    <a:pt x="281" y="281"/>
                    <a:pt x="281" y="357"/>
                  </a:cubicBezTo>
                  <a:cubicBezTo>
                    <a:pt x="315" y="391"/>
                    <a:pt x="315" y="391"/>
                    <a:pt x="28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601044" y="6783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8"/>
                  </a:moveTo>
                  <a:cubicBezTo>
                    <a:pt x="247" y="358"/>
                    <a:pt x="213" y="392"/>
                    <a:pt x="213" y="358"/>
                  </a:cubicBezTo>
                  <a:cubicBezTo>
                    <a:pt x="179" y="324"/>
                    <a:pt x="145" y="281"/>
                    <a:pt x="111" y="213"/>
                  </a:cubicBezTo>
                  <a:cubicBezTo>
                    <a:pt x="68" y="179"/>
                    <a:pt x="0" y="145"/>
                    <a:pt x="0" y="69"/>
                  </a:cubicBez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68" y="1"/>
                    <a:pt x="111" y="1"/>
                  </a:cubicBezTo>
                  <a:cubicBezTo>
                    <a:pt x="179" y="35"/>
                    <a:pt x="179" y="111"/>
                    <a:pt x="213" y="145"/>
                  </a:cubicBezTo>
                  <a:cubicBezTo>
                    <a:pt x="247" y="179"/>
                    <a:pt x="281" y="247"/>
                    <a:pt x="323" y="281"/>
                  </a:cubicBezTo>
                  <a:cubicBezTo>
                    <a:pt x="323" y="324"/>
                    <a:pt x="281" y="358"/>
                    <a:pt x="281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612028" y="663892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425" y="493"/>
                  </a:moveTo>
                  <a:lnTo>
                    <a:pt x="348" y="493"/>
                  </a:lnTo>
                  <a:cubicBezTo>
                    <a:pt x="281" y="425"/>
                    <a:pt x="247" y="357"/>
                    <a:pt x="170" y="280"/>
                  </a:cubicBezTo>
                  <a:cubicBezTo>
                    <a:pt x="102" y="246"/>
                    <a:pt x="34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lnTo>
                    <a:pt x="102" y="0"/>
                  </a:lnTo>
                  <a:cubicBezTo>
                    <a:pt x="170" y="34"/>
                    <a:pt x="213" y="110"/>
                    <a:pt x="281" y="178"/>
                  </a:cubicBezTo>
                  <a:cubicBezTo>
                    <a:pt x="348" y="246"/>
                    <a:pt x="382" y="323"/>
                    <a:pt x="459" y="425"/>
                  </a:cubicBezTo>
                  <a:cubicBezTo>
                    <a:pt x="459" y="425"/>
                    <a:pt x="459" y="459"/>
                    <a:pt x="425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628760" y="665049"/>
              <a:ext cx="15643" cy="132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426" y="357"/>
                  </a:moveTo>
                  <a:cubicBezTo>
                    <a:pt x="392" y="391"/>
                    <a:pt x="392" y="391"/>
                    <a:pt x="358" y="357"/>
                  </a:cubicBezTo>
                  <a:cubicBezTo>
                    <a:pt x="247" y="289"/>
                    <a:pt x="103" y="178"/>
                    <a:pt x="35" y="76"/>
                  </a:cubicBezTo>
                  <a:cubicBezTo>
                    <a:pt x="1" y="34"/>
                    <a:pt x="35" y="34"/>
                    <a:pt x="35" y="0"/>
                  </a:cubicBezTo>
                  <a:lnTo>
                    <a:pt x="69" y="0"/>
                  </a:lnTo>
                  <a:cubicBezTo>
                    <a:pt x="213" y="76"/>
                    <a:pt x="315" y="178"/>
                    <a:pt x="426" y="289"/>
                  </a:cubicBezTo>
                  <a:cubicBezTo>
                    <a:pt x="460" y="323"/>
                    <a:pt x="426" y="357"/>
                    <a:pt x="42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594990" y="627777"/>
              <a:ext cx="15609" cy="15609"/>
            </a:xfrm>
            <a:custGeom>
              <a:avLst/>
              <a:gdLst/>
              <a:ahLst/>
              <a:cxnLst/>
              <a:rect l="l" t="t" r="r" b="b"/>
              <a:pathLst>
                <a:path w="459" h="459" extrusionOk="0">
                  <a:moveTo>
                    <a:pt x="425" y="459"/>
                  </a:moveTo>
                  <a:lnTo>
                    <a:pt x="357" y="459"/>
                  </a:lnTo>
                  <a:cubicBezTo>
                    <a:pt x="289" y="391"/>
                    <a:pt x="246" y="323"/>
                    <a:pt x="178" y="247"/>
                  </a:cubicBezTo>
                  <a:cubicBezTo>
                    <a:pt x="110" y="213"/>
                    <a:pt x="76" y="179"/>
                    <a:pt x="34" y="111"/>
                  </a:cubicBezTo>
                  <a:cubicBezTo>
                    <a:pt x="0" y="68"/>
                    <a:pt x="34" y="34"/>
                    <a:pt x="34" y="0"/>
                  </a:cubicBezTo>
                  <a:lnTo>
                    <a:pt x="110" y="0"/>
                  </a:lnTo>
                  <a:cubicBezTo>
                    <a:pt x="289" y="34"/>
                    <a:pt x="391" y="247"/>
                    <a:pt x="459" y="391"/>
                  </a:cubicBezTo>
                  <a:cubicBezTo>
                    <a:pt x="459" y="425"/>
                    <a:pt x="459" y="425"/>
                    <a:pt x="42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586591" y="638727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391" y="426"/>
                  </a:moveTo>
                  <a:cubicBezTo>
                    <a:pt x="357" y="426"/>
                    <a:pt x="323" y="426"/>
                    <a:pt x="281" y="383"/>
                  </a:cubicBezTo>
                  <a:cubicBezTo>
                    <a:pt x="247" y="315"/>
                    <a:pt x="213" y="281"/>
                    <a:pt x="145" y="213"/>
                  </a:cubicBezTo>
                  <a:cubicBezTo>
                    <a:pt x="111" y="171"/>
                    <a:pt x="35" y="137"/>
                    <a:pt x="1" y="69"/>
                  </a:cubicBezTo>
                  <a:cubicBezTo>
                    <a:pt x="1" y="69"/>
                    <a:pt x="1" y="35"/>
                    <a:pt x="35" y="1"/>
                  </a:cubicBezTo>
                  <a:lnTo>
                    <a:pt x="69" y="1"/>
                  </a:lnTo>
                  <a:cubicBezTo>
                    <a:pt x="213" y="35"/>
                    <a:pt x="323" y="213"/>
                    <a:pt x="391" y="349"/>
                  </a:cubicBezTo>
                  <a:cubicBezTo>
                    <a:pt x="425" y="349"/>
                    <a:pt x="391" y="383"/>
                    <a:pt x="391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554249" y="606114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383" y="391"/>
                  </a:moveTo>
                  <a:cubicBezTo>
                    <a:pt x="349" y="425"/>
                    <a:pt x="315" y="425"/>
                    <a:pt x="315" y="391"/>
                  </a:cubicBezTo>
                  <a:lnTo>
                    <a:pt x="136" y="212"/>
                  </a:lnTo>
                  <a:cubicBezTo>
                    <a:pt x="68" y="178"/>
                    <a:pt x="34" y="144"/>
                    <a:pt x="0" y="68"/>
                  </a:cubicBezTo>
                  <a:lnTo>
                    <a:pt x="0" y="0"/>
                  </a:lnTo>
                  <a:lnTo>
                    <a:pt x="34" y="0"/>
                  </a:lnTo>
                  <a:cubicBezTo>
                    <a:pt x="213" y="0"/>
                    <a:pt x="349" y="212"/>
                    <a:pt x="383" y="357"/>
                  </a:cubicBezTo>
                  <a:cubicBezTo>
                    <a:pt x="425" y="357"/>
                    <a:pt x="383" y="391"/>
                    <a:pt x="383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574450" y="612167"/>
              <a:ext cx="11018" cy="10712"/>
            </a:xfrm>
            <a:custGeom>
              <a:avLst/>
              <a:gdLst/>
              <a:ahLst/>
              <a:cxnLst/>
              <a:rect l="l" t="t" r="r" b="b"/>
              <a:pathLst>
                <a:path w="324" h="315" extrusionOk="0">
                  <a:moveTo>
                    <a:pt x="290" y="315"/>
                  </a:moveTo>
                  <a:cubicBezTo>
                    <a:pt x="256" y="315"/>
                    <a:pt x="213" y="315"/>
                    <a:pt x="213" y="281"/>
                  </a:cubicBezTo>
                  <a:cubicBezTo>
                    <a:pt x="179" y="247"/>
                    <a:pt x="145" y="213"/>
                    <a:pt x="111" y="179"/>
                  </a:cubicBezTo>
                  <a:cubicBezTo>
                    <a:pt x="77" y="145"/>
                    <a:pt x="43" y="102"/>
                    <a:pt x="1" y="68"/>
                  </a:cubicBezTo>
                  <a:cubicBezTo>
                    <a:pt x="1" y="34"/>
                    <a:pt x="1" y="0"/>
                    <a:pt x="43" y="0"/>
                  </a:cubicBezTo>
                  <a:lnTo>
                    <a:pt x="77" y="0"/>
                  </a:lnTo>
                  <a:cubicBezTo>
                    <a:pt x="145" y="0"/>
                    <a:pt x="179" y="34"/>
                    <a:pt x="213" y="102"/>
                  </a:cubicBezTo>
                  <a:cubicBezTo>
                    <a:pt x="256" y="145"/>
                    <a:pt x="290" y="213"/>
                    <a:pt x="290" y="247"/>
                  </a:cubicBezTo>
                  <a:cubicBezTo>
                    <a:pt x="324" y="281"/>
                    <a:pt x="290" y="281"/>
                    <a:pt x="290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474808" y="479844"/>
              <a:ext cx="465699" cy="158917"/>
            </a:xfrm>
            <a:custGeom>
              <a:avLst/>
              <a:gdLst/>
              <a:ahLst/>
              <a:cxnLst/>
              <a:rect l="l" t="t" r="r" b="b"/>
              <a:pathLst>
                <a:path w="13694" h="4673" extrusionOk="0">
                  <a:moveTo>
                    <a:pt x="13515" y="3645"/>
                  </a:moveTo>
                  <a:cubicBezTo>
                    <a:pt x="12063" y="4673"/>
                    <a:pt x="493" y="706"/>
                    <a:pt x="493" y="706"/>
                  </a:cubicBezTo>
                  <a:lnTo>
                    <a:pt x="0" y="1"/>
                  </a:lnTo>
                  <a:cubicBezTo>
                    <a:pt x="0" y="1"/>
                    <a:pt x="12955" y="986"/>
                    <a:pt x="13626" y="3220"/>
                  </a:cubicBezTo>
                  <a:cubicBezTo>
                    <a:pt x="13694" y="3433"/>
                    <a:pt x="13660" y="3569"/>
                    <a:pt x="13515" y="36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19238" y="533882"/>
              <a:ext cx="15643" cy="9556"/>
            </a:xfrm>
            <a:custGeom>
              <a:avLst/>
              <a:gdLst/>
              <a:ahLst/>
              <a:cxnLst/>
              <a:rect l="l" t="t" r="r" b="b"/>
              <a:pathLst>
                <a:path w="460" h="281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281" y="281"/>
                    <a:pt x="247" y="247"/>
                    <a:pt x="213" y="213"/>
                  </a:cubicBezTo>
                  <a:cubicBezTo>
                    <a:pt x="136" y="213"/>
                    <a:pt x="69" y="179"/>
                    <a:pt x="35" y="145"/>
                  </a:cubicBezTo>
                  <a:cubicBezTo>
                    <a:pt x="1" y="111"/>
                    <a:pt x="35" y="68"/>
                    <a:pt x="69" y="34"/>
                  </a:cubicBezTo>
                  <a:lnTo>
                    <a:pt x="69" y="34"/>
                  </a:lnTo>
                  <a:cubicBezTo>
                    <a:pt x="136" y="0"/>
                    <a:pt x="213" y="34"/>
                    <a:pt x="281" y="68"/>
                  </a:cubicBezTo>
                  <a:cubicBezTo>
                    <a:pt x="349" y="111"/>
                    <a:pt x="383" y="145"/>
                    <a:pt x="425" y="213"/>
                  </a:cubicBezTo>
                  <a:cubicBezTo>
                    <a:pt x="459" y="247"/>
                    <a:pt x="425" y="247"/>
                    <a:pt x="425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617809" y="518272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69" y="247"/>
                  </a:moveTo>
                  <a:lnTo>
                    <a:pt x="501" y="247"/>
                  </a:lnTo>
                  <a:cubicBezTo>
                    <a:pt x="357" y="213"/>
                    <a:pt x="178" y="179"/>
                    <a:pt x="43" y="103"/>
                  </a:cubicBezTo>
                  <a:cubicBezTo>
                    <a:pt x="0" y="69"/>
                    <a:pt x="0" y="35"/>
                    <a:pt x="43" y="1"/>
                  </a:cubicBezTo>
                  <a:lnTo>
                    <a:pt x="77" y="1"/>
                  </a:lnTo>
                  <a:cubicBezTo>
                    <a:pt x="255" y="1"/>
                    <a:pt x="391" y="103"/>
                    <a:pt x="535" y="179"/>
                  </a:cubicBezTo>
                  <a:cubicBezTo>
                    <a:pt x="569" y="179"/>
                    <a:pt x="569" y="213"/>
                    <a:pt x="569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652735" y="519429"/>
              <a:ext cx="22887" cy="9556"/>
            </a:xfrm>
            <a:custGeom>
              <a:avLst/>
              <a:gdLst/>
              <a:ahLst/>
              <a:cxnLst/>
              <a:rect l="l" t="t" r="r" b="b"/>
              <a:pathLst>
                <a:path w="673" h="281" extrusionOk="0">
                  <a:moveTo>
                    <a:pt x="638" y="281"/>
                  </a:moveTo>
                  <a:lnTo>
                    <a:pt x="604" y="281"/>
                  </a:lnTo>
                  <a:cubicBezTo>
                    <a:pt x="502" y="247"/>
                    <a:pt x="392" y="247"/>
                    <a:pt x="324" y="213"/>
                  </a:cubicBezTo>
                  <a:lnTo>
                    <a:pt x="213" y="213"/>
                  </a:lnTo>
                  <a:cubicBezTo>
                    <a:pt x="145" y="179"/>
                    <a:pt x="111" y="179"/>
                    <a:pt x="77" y="145"/>
                  </a:cubicBezTo>
                  <a:cubicBezTo>
                    <a:pt x="35" y="145"/>
                    <a:pt x="1" y="69"/>
                    <a:pt x="35" y="35"/>
                  </a:cubicBezTo>
                  <a:lnTo>
                    <a:pt x="77" y="35"/>
                  </a:lnTo>
                  <a:cubicBezTo>
                    <a:pt x="111" y="35"/>
                    <a:pt x="145" y="1"/>
                    <a:pt x="213" y="35"/>
                  </a:cubicBezTo>
                  <a:cubicBezTo>
                    <a:pt x="247" y="35"/>
                    <a:pt x="290" y="35"/>
                    <a:pt x="358" y="69"/>
                  </a:cubicBezTo>
                  <a:cubicBezTo>
                    <a:pt x="426" y="69"/>
                    <a:pt x="536" y="111"/>
                    <a:pt x="604" y="145"/>
                  </a:cubicBezTo>
                  <a:cubicBezTo>
                    <a:pt x="672" y="179"/>
                    <a:pt x="672" y="247"/>
                    <a:pt x="638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50457" y="537623"/>
              <a:ext cx="17922" cy="9590"/>
            </a:xfrm>
            <a:custGeom>
              <a:avLst/>
              <a:gdLst/>
              <a:ahLst/>
              <a:cxnLst/>
              <a:rect l="l" t="t" r="r" b="b"/>
              <a:pathLst>
                <a:path w="527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91" y="247"/>
                    <a:pt x="314" y="213"/>
                    <a:pt x="246" y="171"/>
                  </a:cubicBezTo>
                  <a:cubicBezTo>
                    <a:pt x="178" y="171"/>
                    <a:pt x="102" y="171"/>
                    <a:pt x="34" y="137"/>
                  </a:cubicBezTo>
                  <a:cubicBezTo>
                    <a:pt x="0" y="103"/>
                    <a:pt x="0" y="69"/>
                    <a:pt x="34" y="35"/>
                  </a:cubicBezTo>
                  <a:lnTo>
                    <a:pt x="68" y="35"/>
                  </a:lnTo>
                  <a:cubicBezTo>
                    <a:pt x="144" y="1"/>
                    <a:pt x="212" y="35"/>
                    <a:pt x="280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27" y="213"/>
                    <a:pt x="527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81642" y="555545"/>
              <a:ext cx="9862" cy="8400"/>
            </a:xfrm>
            <a:custGeom>
              <a:avLst/>
              <a:gdLst/>
              <a:ahLst/>
              <a:cxnLst/>
              <a:rect l="l" t="t" r="r" b="b"/>
              <a:pathLst>
                <a:path w="290" h="247" extrusionOk="0">
                  <a:moveTo>
                    <a:pt x="247" y="247"/>
                  </a:moveTo>
                  <a:cubicBezTo>
                    <a:pt x="247" y="247"/>
                    <a:pt x="213" y="247"/>
                    <a:pt x="179" y="213"/>
                  </a:cubicBezTo>
                  <a:cubicBezTo>
                    <a:pt x="145" y="213"/>
                    <a:pt x="145" y="179"/>
                    <a:pt x="111" y="145"/>
                  </a:cubicBezTo>
                  <a:cubicBezTo>
                    <a:pt x="77" y="145"/>
                    <a:pt x="34" y="111"/>
                    <a:pt x="0" y="111"/>
                  </a:cubicBezTo>
                  <a:lnTo>
                    <a:pt x="0" y="34"/>
                  </a:lnTo>
                  <a:lnTo>
                    <a:pt x="34" y="0"/>
                  </a:lnTo>
                  <a:cubicBezTo>
                    <a:pt x="145" y="0"/>
                    <a:pt x="213" y="111"/>
                    <a:pt x="247" y="179"/>
                  </a:cubicBezTo>
                  <a:cubicBezTo>
                    <a:pt x="289" y="213"/>
                    <a:pt x="289" y="213"/>
                    <a:pt x="24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80485" y="537623"/>
              <a:ext cx="18228" cy="9590"/>
            </a:xfrm>
            <a:custGeom>
              <a:avLst/>
              <a:gdLst/>
              <a:ahLst/>
              <a:cxnLst/>
              <a:rect l="l" t="t" r="r" b="b"/>
              <a:pathLst>
                <a:path w="536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23" y="247"/>
                    <a:pt x="111" y="213"/>
                    <a:pt x="34" y="69"/>
                  </a:cubicBezTo>
                  <a:cubicBezTo>
                    <a:pt x="0" y="35"/>
                    <a:pt x="34" y="1"/>
                    <a:pt x="34" y="1"/>
                  </a:cubicBezTo>
                  <a:lnTo>
                    <a:pt x="68" y="1"/>
                  </a:lnTo>
                  <a:cubicBezTo>
                    <a:pt x="145" y="1"/>
                    <a:pt x="213" y="35"/>
                    <a:pt x="281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36" y="171"/>
                    <a:pt x="536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7251" y="527794"/>
              <a:ext cx="23125" cy="8434"/>
            </a:xfrm>
            <a:custGeom>
              <a:avLst/>
              <a:gdLst/>
              <a:ahLst/>
              <a:cxnLst/>
              <a:rect l="l" t="t" r="r" b="b"/>
              <a:pathLst>
                <a:path w="680" h="248" extrusionOk="0">
                  <a:moveTo>
                    <a:pt x="637" y="247"/>
                  </a:moveTo>
                  <a:lnTo>
                    <a:pt x="603" y="247"/>
                  </a:lnTo>
                  <a:cubicBezTo>
                    <a:pt x="501" y="247"/>
                    <a:pt x="391" y="213"/>
                    <a:pt x="289" y="213"/>
                  </a:cubicBezTo>
                  <a:cubicBezTo>
                    <a:pt x="213" y="179"/>
                    <a:pt x="111" y="179"/>
                    <a:pt x="43" y="145"/>
                  </a:cubicBezTo>
                  <a:cubicBezTo>
                    <a:pt x="0" y="111"/>
                    <a:pt x="0" y="35"/>
                    <a:pt x="43" y="35"/>
                  </a:cubicBezTo>
                  <a:cubicBezTo>
                    <a:pt x="77" y="35"/>
                    <a:pt x="77" y="1"/>
                    <a:pt x="77" y="1"/>
                  </a:cubicBezTo>
                  <a:cubicBezTo>
                    <a:pt x="179" y="1"/>
                    <a:pt x="255" y="35"/>
                    <a:pt x="323" y="77"/>
                  </a:cubicBezTo>
                  <a:cubicBezTo>
                    <a:pt x="425" y="77"/>
                    <a:pt x="535" y="111"/>
                    <a:pt x="603" y="145"/>
                  </a:cubicBezTo>
                  <a:cubicBezTo>
                    <a:pt x="680" y="145"/>
                    <a:pt x="680" y="213"/>
                    <a:pt x="63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810496" y="572310"/>
              <a:ext cx="14453" cy="8706"/>
            </a:xfrm>
            <a:custGeom>
              <a:avLst/>
              <a:gdLst/>
              <a:ahLst/>
              <a:cxnLst/>
              <a:rect l="l" t="t" r="r" b="b"/>
              <a:pathLst>
                <a:path w="425" h="256" extrusionOk="0">
                  <a:moveTo>
                    <a:pt x="391" y="213"/>
                  </a:moveTo>
                  <a:cubicBezTo>
                    <a:pt x="391" y="213"/>
                    <a:pt x="391" y="255"/>
                    <a:pt x="357" y="213"/>
                  </a:cubicBezTo>
                  <a:cubicBezTo>
                    <a:pt x="281" y="213"/>
                    <a:pt x="247" y="213"/>
                    <a:pt x="179" y="179"/>
                  </a:cubicBezTo>
                  <a:cubicBezTo>
                    <a:pt x="145" y="179"/>
                    <a:pt x="68" y="179"/>
                    <a:pt x="34" y="111"/>
                  </a:cubicBezTo>
                  <a:cubicBezTo>
                    <a:pt x="0" y="111"/>
                    <a:pt x="0" y="77"/>
                    <a:pt x="34" y="43"/>
                  </a:cubicBezTo>
                  <a:lnTo>
                    <a:pt x="68" y="43"/>
                  </a:lnTo>
                  <a:cubicBezTo>
                    <a:pt x="111" y="0"/>
                    <a:pt x="179" y="43"/>
                    <a:pt x="213" y="77"/>
                  </a:cubicBezTo>
                  <a:cubicBezTo>
                    <a:pt x="281" y="77"/>
                    <a:pt x="323" y="111"/>
                    <a:pt x="391" y="145"/>
                  </a:cubicBezTo>
                  <a:cubicBezTo>
                    <a:pt x="425" y="145"/>
                    <a:pt x="425" y="213"/>
                    <a:pt x="391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787677" y="552076"/>
              <a:ext cx="22853" cy="11869"/>
            </a:xfrm>
            <a:custGeom>
              <a:avLst/>
              <a:gdLst/>
              <a:ahLst/>
              <a:cxnLst/>
              <a:rect l="l" t="t" r="r" b="b"/>
              <a:pathLst>
                <a:path w="672" h="349" extrusionOk="0">
                  <a:moveTo>
                    <a:pt x="637" y="315"/>
                  </a:moveTo>
                  <a:cubicBezTo>
                    <a:pt x="637" y="315"/>
                    <a:pt x="637" y="349"/>
                    <a:pt x="603" y="315"/>
                  </a:cubicBezTo>
                  <a:cubicBezTo>
                    <a:pt x="527" y="315"/>
                    <a:pt x="425" y="281"/>
                    <a:pt x="314" y="247"/>
                  </a:cubicBezTo>
                  <a:cubicBezTo>
                    <a:pt x="212" y="247"/>
                    <a:pt x="102" y="213"/>
                    <a:pt x="34" y="170"/>
                  </a:cubicBezTo>
                  <a:cubicBezTo>
                    <a:pt x="0" y="136"/>
                    <a:pt x="0" y="102"/>
                    <a:pt x="34" y="69"/>
                  </a:cubicBezTo>
                  <a:lnTo>
                    <a:pt x="34" y="69"/>
                  </a:lnTo>
                  <a:cubicBezTo>
                    <a:pt x="246" y="1"/>
                    <a:pt x="493" y="136"/>
                    <a:pt x="637" y="247"/>
                  </a:cubicBezTo>
                  <a:cubicBezTo>
                    <a:pt x="671" y="281"/>
                    <a:pt x="671" y="315"/>
                    <a:pt x="637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787677" y="537623"/>
              <a:ext cx="28906" cy="9590"/>
            </a:xfrm>
            <a:custGeom>
              <a:avLst/>
              <a:gdLst/>
              <a:ahLst/>
              <a:cxnLst/>
              <a:rect l="l" t="t" r="r" b="b"/>
              <a:pathLst>
                <a:path w="850" h="282" extrusionOk="0">
                  <a:moveTo>
                    <a:pt x="816" y="281"/>
                  </a:moveTo>
                  <a:lnTo>
                    <a:pt x="782" y="281"/>
                  </a:lnTo>
                  <a:cubicBezTo>
                    <a:pt x="569" y="281"/>
                    <a:pt x="246" y="281"/>
                    <a:pt x="34" y="137"/>
                  </a:cubicBezTo>
                  <a:cubicBezTo>
                    <a:pt x="0" y="103"/>
                    <a:pt x="34" y="69"/>
                    <a:pt x="34" y="35"/>
                  </a:cubicBezTo>
                  <a:lnTo>
                    <a:pt x="68" y="35"/>
                  </a:lnTo>
                  <a:cubicBezTo>
                    <a:pt x="212" y="1"/>
                    <a:pt x="314" y="69"/>
                    <a:pt x="425" y="69"/>
                  </a:cubicBezTo>
                  <a:cubicBezTo>
                    <a:pt x="569" y="103"/>
                    <a:pt x="671" y="137"/>
                    <a:pt x="816" y="171"/>
                  </a:cubicBezTo>
                  <a:cubicBezTo>
                    <a:pt x="850" y="213"/>
                    <a:pt x="850" y="247"/>
                    <a:pt x="816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744317" y="526638"/>
              <a:ext cx="24009" cy="8434"/>
            </a:xfrm>
            <a:custGeom>
              <a:avLst/>
              <a:gdLst/>
              <a:ahLst/>
              <a:cxnLst/>
              <a:rect l="l" t="t" r="r" b="b"/>
              <a:pathLst>
                <a:path w="706" h="248" extrusionOk="0">
                  <a:moveTo>
                    <a:pt x="638" y="247"/>
                  </a:moveTo>
                  <a:lnTo>
                    <a:pt x="604" y="247"/>
                  </a:lnTo>
                  <a:cubicBezTo>
                    <a:pt x="494" y="247"/>
                    <a:pt x="426" y="213"/>
                    <a:pt x="315" y="213"/>
                  </a:cubicBezTo>
                  <a:lnTo>
                    <a:pt x="179" y="213"/>
                  </a:lnTo>
                  <a:cubicBezTo>
                    <a:pt x="145" y="179"/>
                    <a:pt x="103" y="213"/>
                    <a:pt x="35" y="179"/>
                  </a:cubicBezTo>
                  <a:cubicBezTo>
                    <a:pt x="1" y="179"/>
                    <a:pt x="1" y="111"/>
                    <a:pt x="35" y="111"/>
                  </a:cubicBezTo>
                  <a:lnTo>
                    <a:pt x="35" y="111"/>
                  </a:lnTo>
                  <a:cubicBezTo>
                    <a:pt x="213" y="1"/>
                    <a:pt x="460" y="35"/>
                    <a:pt x="638" y="111"/>
                  </a:cubicBezTo>
                  <a:cubicBezTo>
                    <a:pt x="706" y="111"/>
                    <a:pt x="706" y="213"/>
                    <a:pt x="638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38264" y="554388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04" y="179"/>
                  </a:moveTo>
                  <a:lnTo>
                    <a:pt x="570" y="179"/>
                  </a:lnTo>
                  <a:lnTo>
                    <a:pt x="323" y="179"/>
                  </a:lnTo>
                  <a:cubicBezTo>
                    <a:pt x="247" y="179"/>
                    <a:pt x="145" y="179"/>
                    <a:pt x="68" y="145"/>
                  </a:cubicBezTo>
                  <a:cubicBezTo>
                    <a:pt x="34" y="145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45" y="1"/>
                    <a:pt x="247" y="1"/>
                    <a:pt x="323" y="1"/>
                  </a:cubicBezTo>
                  <a:cubicBezTo>
                    <a:pt x="425" y="34"/>
                    <a:pt x="493" y="68"/>
                    <a:pt x="604" y="102"/>
                  </a:cubicBezTo>
                  <a:cubicBezTo>
                    <a:pt x="638" y="102"/>
                    <a:pt x="638" y="179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769449" y="568842"/>
              <a:ext cx="15950" cy="7244"/>
            </a:xfrm>
            <a:custGeom>
              <a:avLst/>
              <a:gdLst/>
              <a:ahLst/>
              <a:cxnLst/>
              <a:rect l="l" t="t" r="r" b="b"/>
              <a:pathLst>
                <a:path w="469" h="213" extrusionOk="0">
                  <a:moveTo>
                    <a:pt x="426" y="213"/>
                  </a:moveTo>
                  <a:lnTo>
                    <a:pt x="392" y="213"/>
                  </a:lnTo>
                  <a:cubicBezTo>
                    <a:pt x="324" y="213"/>
                    <a:pt x="256" y="179"/>
                    <a:pt x="213" y="179"/>
                  </a:cubicBezTo>
                  <a:lnTo>
                    <a:pt x="145" y="179"/>
                  </a:lnTo>
                  <a:cubicBezTo>
                    <a:pt x="111" y="145"/>
                    <a:pt x="77" y="145"/>
                    <a:pt x="43" y="145"/>
                  </a:cubicBezTo>
                  <a:cubicBezTo>
                    <a:pt x="1" y="102"/>
                    <a:pt x="1" y="34"/>
                    <a:pt x="43" y="34"/>
                  </a:cubicBezTo>
                  <a:lnTo>
                    <a:pt x="43" y="0"/>
                  </a:lnTo>
                  <a:lnTo>
                    <a:pt x="145" y="0"/>
                  </a:lnTo>
                  <a:cubicBezTo>
                    <a:pt x="179" y="0"/>
                    <a:pt x="213" y="0"/>
                    <a:pt x="256" y="34"/>
                  </a:cubicBezTo>
                  <a:cubicBezTo>
                    <a:pt x="324" y="34"/>
                    <a:pt x="392" y="68"/>
                    <a:pt x="426" y="102"/>
                  </a:cubicBezTo>
                  <a:cubicBezTo>
                    <a:pt x="468" y="145"/>
                    <a:pt x="468" y="179"/>
                    <a:pt x="42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99836" y="549491"/>
              <a:ext cx="19112" cy="10984"/>
            </a:xfrm>
            <a:custGeom>
              <a:avLst/>
              <a:gdLst/>
              <a:ahLst/>
              <a:cxnLst/>
              <a:rect l="l" t="t" r="r" b="b"/>
              <a:pathLst>
                <a:path w="562" h="323" extrusionOk="0">
                  <a:moveTo>
                    <a:pt x="493" y="289"/>
                  </a:moveTo>
                  <a:cubicBezTo>
                    <a:pt x="493" y="323"/>
                    <a:pt x="459" y="323"/>
                    <a:pt x="425" y="323"/>
                  </a:cubicBezTo>
                  <a:cubicBezTo>
                    <a:pt x="349" y="289"/>
                    <a:pt x="281" y="246"/>
                    <a:pt x="213" y="212"/>
                  </a:cubicBezTo>
                  <a:cubicBezTo>
                    <a:pt x="137" y="212"/>
                    <a:pt x="69" y="212"/>
                    <a:pt x="1" y="145"/>
                  </a:cubicBezTo>
                  <a:lnTo>
                    <a:pt x="1" y="77"/>
                  </a:lnTo>
                  <a:lnTo>
                    <a:pt x="35" y="77"/>
                  </a:lnTo>
                  <a:cubicBezTo>
                    <a:pt x="103" y="0"/>
                    <a:pt x="213" y="34"/>
                    <a:pt x="281" y="77"/>
                  </a:cubicBezTo>
                  <a:cubicBezTo>
                    <a:pt x="349" y="77"/>
                    <a:pt x="425" y="145"/>
                    <a:pt x="493" y="178"/>
                  </a:cubicBezTo>
                  <a:cubicBezTo>
                    <a:pt x="561" y="212"/>
                    <a:pt x="527" y="289"/>
                    <a:pt x="493" y="2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486643" y="497766"/>
              <a:ext cx="451552" cy="292669"/>
            </a:xfrm>
            <a:custGeom>
              <a:avLst/>
              <a:gdLst/>
              <a:ahLst/>
              <a:cxnLst/>
              <a:rect l="l" t="t" r="r" b="b"/>
              <a:pathLst>
                <a:path w="13278" h="8606" extrusionOk="0">
                  <a:moveTo>
                    <a:pt x="12072" y="7366"/>
                  </a:moveTo>
                  <a:cubicBezTo>
                    <a:pt x="10339" y="8606"/>
                    <a:pt x="323" y="782"/>
                    <a:pt x="323" y="782"/>
                  </a:cubicBezTo>
                  <a:lnTo>
                    <a:pt x="0" y="1"/>
                  </a:lnTo>
                  <a:cubicBezTo>
                    <a:pt x="0" y="1"/>
                    <a:pt x="13278" y="5063"/>
                    <a:pt x="12250" y="7187"/>
                  </a:cubicBezTo>
                  <a:cubicBezTo>
                    <a:pt x="12216" y="7255"/>
                    <a:pt x="12140" y="7332"/>
                    <a:pt x="12072" y="73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834471" y="725412"/>
              <a:ext cx="19384" cy="10712"/>
            </a:xfrm>
            <a:custGeom>
              <a:avLst/>
              <a:gdLst/>
              <a:ahLst/>
              <a:cxnLst/>
              <a:rect l="l" t="t" r="r" b="b"/>
              <a:pathLst>
                <a:path w="570" h="315" extrusionOk="0">
                  <a:moveTo>
                    <a:pt x="535" y="281"/>
                  </a:moveTo>
                  <a:cubicBezTo>
                    <a:pt x="535" y="281"/>
                    <a:pt x="535" y="315"/>
                    <a:pt x="501" y="281"/>
                  </a:cubicBezTo>
                  <a:lnTo>
                    <a:pt x="391" y="281"/>
                  </a:lnTo>
                  <a:lnTo>
                    <a:pt x="391" y="281"/>
                  </a:lnTo>
                  <a:lnTo>
                    <a:pt x="357" y="281"/>
                  </a:lnTo>
                  <a:cubicBezTo>
                    <a:pt x="323" y="281"/>
                    <a:pt x="289" y="247"/>
                    <a:pt x="255" y="247"/>
                  </a:cubicBezTo>
                  <a:cubicBezTo>
                    <a:pt x="179" y="213"/>
                    <a:pt x="111" y="213"/>
                    <a:pt x="43" y="136"/>
                  </a:cubicBezTo>
                  <a:cubicBezTo>
                    <a:pt x="0" y="102"/>
                    <a:pt x="43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55" y="34"/>
                    <a:pt x="323" y="68"/>
                  </a:cubicBezTo>
                  <a:cubicBezTo>
                    <a:pt x="391" y="102"/>
                    <a:pt x="467" y="136"/>
                    <a:pt x="535" y="170"/>
                  </a:cubicBezTo>
                  <a:cubicBezTo>
                    <a:pt x="569" y="213"/>
                    <a:pt x="569" y="281"/>
                    <a:pt x="53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859875" y="730037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493" y="289"/>
                  </a:moveTo>
                  <a:lnTo>
                    <a:pt x="460" y="289"/>
                  </a:lnTo>
                  <a:cubicBezTo>
                    <a:pt x="315" y="247"/>
                    <a:pt x="179" y="213"/>
                    <a:pt x="35" y="111"/>
                  </a:cubicBezTo>
                  <a:cubicBezTo>
                    <a:pt x="1" y="111"/>
                    <a:pt x="1" y="77"/>
                    <a:pt x="35" y="34"/>
                  </a:cubicBezTo>
                  <a:lnTo>
                    <a:pt x="35" y="34"/>
                  </a:lnTo>
                  <a:cubicBezTo>
                    <a:pt x="213" y="0"/>
                    <a:pt x="392" y="77"/>
                    <a:pt x="493" y="179"/>
                  </a:cubicBezTo>
                  <a:cubicBezTo>
                    <a:pt x="527" y="213"/>
                    <a:pt x="527" y="247"/>
                    <a:pt x="49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828690" y="70490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595" y="315"/>
                  </a:moveTo>
                  <a:cubicBezTo>
                    <a:pt x="595" y="315"/>
                    <a:pt x="561" y="349"/>
                    <a:pt x="561" y="315"/>
                  </a:cubicBezTo>
                  <a:cubicBezTo>
                    <a:pt x="459" y="281"/>
                    <a:pt x="383" y="281"/>
                    <a:pt x="281" y="247"/>
                  </a:cubicBezTo>
                  <a:cubicBezTo>
                    <a:pt x="213" y="213"/>
                    <a:pt x="102" y="213"/>
                    <a:pt x="34" y="179"/>
                  </a:cubicBezTo>
                  <a:cubicBezTo>
                    <a:pt x="0" y="136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70" y="0"/>
                    <a:pt x="247" y="68"/>
                    <a:pt x="315" y="102"/>
                  </a:cubicBezTo>
                  <a:cubicBezTo>
                    <a:pt x="425" y="136"/>
                    <a:pt x="493" y="179"/>
                    <a:pt x="595" y="213"/>
                  </a:cubicBezTo>
                  <a:cubicBezTo>
                    <a:pt x="637" y="247"/>
                    <a:pt x="637" y="315"/>
                    <a:pt x="595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826071" y="683243"/>
              <a:ext cx="19418" cy="9556"/>
            </a:xfrm>
            <a:custGeom>
              <a:avLst/>
              <a:gdLst/>
              <a:ahLst/>
              <a:cxnLst/>
              <a:rect l="l" t="t" r="r" b="b"/>
              <a:pathLst>
                <a:path w="571" h="281" extrusionOk="0">
                  <a:moveTo>
                    <a:pt x="570" y="281"/>
                  </a:moveTo>
                  <a:lnTo>
                    <a:pt x="570" y="281"/>
                  </a:lnTo>
                  <a:cubicBezTo>
                    <a:pt x="460" y="281"/>
                    <a:pt x="392" y="247"/>
                    <a:pt x="324" y="213"/>
                  </a:cubicBezTo>
                  <a:cubicBezTo>
                    <a:pt x="247" y="213"/>
                    <a:pt x="145" y="213"/>
                    <a:pt x="77" y="136"/>
                  </a:cubicBezTo>
                  <a:cubicBezTo>
                    <a:pt x="1" y="102"/>
                    <a:pt x="35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90" y="68"/>
                    <a:pt x="358" y="102"/>
                  </a:cubicBezTo>
                  <a:cubicBezTo>
                    <a:pt x="460" y="136"/>
                    <a:pt x="536" y="179"/>
                    <a:pt x="57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797199" y="702287"/>
              <a:ext cx="21697" cy="12175"/>
            </a:xfrm>
            <a:custGeom>
              <a:avLst/>
              <a:gdLst/>
              <a:ahLst/>
              <a:cxnLst/>
              <a:rect l="l" t="t" r="r" b="b"/>
              <a:pathLst>
                <a:path w="638" h="358" extrusionOk="0">
                  <a:moveTo>
                    <a:pt x="604" y="358"/>
                  </a:moveTo>
                  <a:lnTo>
                    <a:pt x="570" y="358"/>
                  </a:lnTo>
                  <a:cubicBezTo>
                    <a:pt x="459" y="324"/>
                    <a:pt x="357" y="290"/>
                    <a:pt x="247" y="256"/>
                  </a:cubicBezTo>
                  <a:cubicBezTo>
                    <a:pt x="179" y="213"/>
                    <a:pt x="77" y="179"/>
                    <a:pt x="34" y="111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111" y="1"/>
                  </a:lnTo>
                  <a:cubicBezTo>
                    <a:pt x="179" y="1"/>
                    <a:pt x="289" y="77"/>
                    <a:pt x="357" y="111"/>
                  </a:cubicBezTo>
                  <a:cubicBezTo>
                    <a:pt x="459" y="145"/>
                    <a:pt x="536" y="213"/>
                    <a:pt x="604" y="290"/>
                  </a:cubicBezTo>
                  <a:cubicBezTo>
                    <a:pt x="638" y="290"/>
                    <a:pt x="638" y="324"/>
                    <a:pt x="604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788833" y="677155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637" y="392"/>
                  </a:moveTo>
                  <a:lnTo>
                    <a:pt x="569" y="392"/>
                  </a:lnTo>
                  <a:cubicBezTo>
                    <a:pt x="493" y="358"/>
                    <a:pt x="391" y="281"/>
                    <a:pt x="280" y="247"/>
                  </a:cubicBezTo>
                  <a:cubicBezTo>
                    <a:pt x="212" y="213"/>
                    <a:pt x="110" y="179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lnTo>
                    <a:pt x="68" y="1"/>
                  </a:lnTo>
                  <a:cubicBezTo>
                    <a:pt x="280" y="1"/>
                    <a:pt x="535" y="145"/>
                    <a:pt x="637" y="315"/>
                  </a:cubicBezTo>
                  <a:cubicBezTo>
                    <a:pt x="671" y="315"/>
                    <a:pt x="671" y="358"/>
                    <a:pt x="637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779277" y="653180"/>
              <a:ext cx="15643" cy="9590"/>
            </a:xfrm>
            <a:custGeom>
              <a:avLst/>
              <a:gdLst/>
              <a:ahLst/>
              <a:cxnLst/>
              <a:rect l="l" t="t" r="r" b="b"/>
              <a:pathLst>
                <a:path w="460" h="282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315" y="281"/>
                    <a:pt x="247" y="247"/>
                    <a:pt x="179" y="247"/>
                  </a:cubicBezTo>
                  <a:cubicBezTo>
                    <a:pt x="137" y="213"/>
                    <a:pt x="69" y="213"/>
                    <a:pt x="1" y="171"/>
                  </a:cubicBezTo>
                  <a:cubicBezTo>
                    <a:pt x="1" y="103"/>
                    <a:pt x="1" y="69"/>
                    <a:pt x="35" y="35"/>
                  </a:cubicBezTo>
                  <a:lnTo>
                    <a:pt x="35" y="35"/>
                  </a:lnTo>
                  <a:cubicBezTo>
                    <a:pt x="103" y="1"/>
                    <a:pt x="179" y="35"/>
                    <a:pt x="247" y="69"/>
                  </a:cubicBezTo>
                  <a:cubicBezTo>
                    <a:pt x="315" y="69"/>
                    <a:pt x="391" y="103"/>
                    <a:pt x="425" y="171"/>
                  </a:cubicBezTo>
                  <a:cubicBezTo>
                    <a:pt x="459" y="213"/>
                    <a:pt x="459" y="247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761083" y="669946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536" y="391"/>
                  </a:moveTo>
                  <a:cubicBezTo>
                    <a:pt x="536" y="425"/>
                    <a:pt x="502" y="425"/>
                    <a:pt x="459" y="391"/>
                  </a:cubicBezTo>
                  <a:cubicBezTo>
                    <a:pt x="425" y="357"/>
                    <a:pt x="357" y="315"/>
                    <a:pt x="289" y="281"/>
                  </a:cubicBezTo>
                  <a:cubicBezTo>
                    <a:pt x="213" y="247"/>
                    <a:pt x="111" y="247"/>
                    <a:pt x="35" y="213"/>
                  </a:cubicBezTo>
                  <a:cubicBezTo>
                    <a:pt x="1" y="179"/>
                    <a:pt x="1" y="102"/>
                    <a:pt x="35" y="68"/>
                  </a:cubicBezTo>
                  <a:lnTo>
                    <a:pt x="77" y="68"/>
                  </a:lnTo>
                  <a:cubicBezTo>
                    <a:pt x="247" y="0"/>
                    <a:pt x="459" y="145"/>
                    <a:pt x="570" y="315"/>
                  </a:cubicBezTo>
                  <a:cubicBezTo>
                    <a:pt x="570" y="357"/>
                    <a:pt x="570" y="391"/>
                    <a:pt x="536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764824" y="692765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494" y="323"/>
                  </a:moveTo>
                  <a:lnTo>
                    <a:pt x="426" y="323"/>
                  </a:lnTo>
                  <a:cubicBezTo>
                    <a:pt x="349" y="281"/>
                    <a:pt x="281" y="247"/>
                    <a:pt x="247" y="213"/>
                  </a:cubicBezTo>
                  <a:cubicBezTo>
                    <a:pt x="179" y="179"/>
                    <a:pt x="103" y="179"/>
                    <a:pt x="35" y="145"/>
                  </a:cubicBezTo>
                  <a:cubicBezTo>
                    <a:pt x="1" y="111"/>
                    <a:pt x="1" y="68"/>
                    <a:pt x="35" y="35"/>
                  </a:cubicBezTo>
                  <a:lnTo>
                    <a:pt x="69" y="35"/>
                  </a:lnTo>
                  <a:cubicBezTo>
                    <a:pt x="137" y="1"/>
                    <a:pt x="213" y="68"/>
                    <a:pt x="281" y="68"/>
                  </a:cubicBezTo>
                  <a:cubicBezTo>
                    <a:pt x="349" y="111"/>
                    <a:pt x="426" y="179"/>
                    <a:pt x="494" y="213"/>
                  </a:cubicBezTo>
                  <a:cubicBezTo>
                    <a:pt x="528" y="247"/>
                    <a:pt x="528" y="281"/>
                    <a:pt x="494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718914" y="651752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23"/>
                  </a:moveTo>
                  <a:cubicBezTo>
                    <a:pt x="569" y="357"/>
                    <a:pt x="535" y="357"/>
                    <a:pt x="535" y="323"/>
                  </a:cubicBezTo>
                  <a:cubicBezTo>
                    <a:pt x="425" y="323"/>
                    <a:pt x="357" y="289"/>
                    <a:pt x="289" y="255"/>
                  </a:cubicBezTo>
                  <a:cubicBezTo>
                    <a:pt x="213" y="213"/>
                    <a:pt x="111" y="213"/>
                    <a:pt x="43" y="179"/>
                  </a:cubicBezTo>
                  <a:cubicBezTo>
                    <a:pt x="0" y="145"/>
                    <a:pt x="0" y="77"/>
                    <a:pt x="43" y="43"/>
                  </a:cubicBezTo>
                  <a:lnTo>
                    <a:pt x="77" y="43"/>
                  </a:lnTo>
                  <a:cubicBezTo>
                    <a:pt x="255" y="0"/>
                    <a:pt x="468" y="111"/>
                    <a:pt x="603" y="255"/>
                  </a:cubicBezTo>
                  <a:cubicBezTo>
                    <a:pt x="603" y="289"/>
                    <a:pt x="603" y="323"/>
                    <a:pt x="56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734795" y="638727"/>
              <a:ext cx="21697" cy="13059"/>
            </a:xfrm>
            <a:custGeom>
              <a:avLst/>
              <a:gdLst/>
              <a:ahLst/>
              <a:cxnLst/>
              <a:rect l="l" t="t" r="r" b="b"/>
              <a:pathLst>
                <a:path w="638" h="384" extrusionOk="0">
                  <a:moveTo>
                    <a:pt x="595" y="383"/>
                  </a:moveTo>
                  <a:lnTo>
                    <a:pt x="561" y="383"/>
                  </a:lnTo>
                  <a:cubicBezTo>
                    <a:pt x="459" y="349"/>
                    <a:pt x="349" y="315"/>
                    <a:pt x="281" y="281"/>
                  </a:cubicBezTo>
                  <a:cubicBezTo>
                    <a:pt x="170" y="247"/>
                    <a:pt x="68" y="171"/>
                    <a:pt x="34" y="103"/>
                  </a:cubicBezTo>
                  <a:cubicBezTo>
                    <a:pt x="1" y="69"/>
                    <a:pt x="1" y="35"/>
                    <a:pt x="34" y="35"/>
                  </a:cubicBezTo>
                  <a:lnTo>
                    <a:pt x="34" y="35"/>
                  </a:lnTo>
                  <a:cubicBezTo>
                    <a:pt x="136" y="1"/>
                    <a:pt x="247" y="35"/>
                    <a:pt x="349" y="69"/>
                  </a:cubicBezTo>
                  <a:cubicBezTo>
                    <a:pt x="425" y="137"/>
                    <a:pt x="561" y="213"/>
                    <a:pt x="595" y="281"/>
                  </a:cubicBezTo>
                  <a:cubicBezTo>
                    <a:pt x="638" y="315"/>
                    <a:pt x="595" y="349"/>
                    <a:pt x="595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692626" y="621689"/>
              <a:ext cx="19078" cy="11018"/>
            </a:xfrm>
            <a:custGeom>
              <a:avLst/>
              <a:gdLst/>
              <a:ahLst/>
              <a:cxnLst/>
              <a:rect l="l" t="t" r="r" b="b"/>
              <a:pathLst>
                <a:path w="561" h="324" extrusionOk="0">
                  <a:moveTo>
                    <a:pt x="527" y="324"/>
                  </a:moveTo>
                  <a:lnTo>
                    <a:pt x="459" y="324"/>
                  </a:lnTo>
                  <a:cubicBezTo>
                    <a:pt x="391" y="290"/>
                    <a:pt x="315" y="247"/>
                    <a:pt x="247" y="213"/>
                  </a:cubicBezTo>
                  <a:cubicBezTo>
                    <a:pt x="179" y="213"/>
                    <a:pt x="102" y="179"/>
                    <a:pt x="34" y="145"/>
                  </a:cubicBezTo>
                  <a:cubicBezTo>
                    <a:pt x="0" y="111"/>
                    <a:pt x="0" y="35"/>
                    <a:pt x="34" y="1"/>
                  </a:cubicBezTo>
                  <a:lnTo>
                    <a:pt x="68" y="1"/>
                  </a:lnTo>
                  <a:cubicBezTo>
                    <a:pt x="247" y="1"/>
                    <a:pt x="425" y="145"/>
                    <a:pt x="527" y="213"/>
                  </a:cubicBezTo>
                  <a:cubicBezTo>
                    <a:pt x="561" y="247"/>
                    <a:pt x="561" y="290"/>
                    <a:pt x="527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732211" y="621689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58"/>
                  </a:moveTo>
                  <a:lnTo>
                    <a:pt x="535" y="358"/>
                  </a:lnTo>
                  <a:cubicBezTo>
                    <a:pt x="459" y="324"/>
                    <a:pt x="357" y="290"/>
                    <a:pt x="289" y="247"/>
                  </a:cubicBezTo>
                  <a:cubicBezTo>
                    <a:pt x="212" y="213"/>
                    <a:pt x="110" y="213"/>
                    <a:pt x="34" y="179"/>
                  </a:cubicBezTo>
                  <a:cubicBezTo>
                    <a:pt x="0" y="145"/>
                    <a:pt x="0" y="77"/>
                    <a:pt x="34" y="35"/>
                  </a:cubicBezTo>
                  <a:lnTo>
                    <a:pt x="77" y="35"/>
                  </a:lnTo>
                  <a:cubicBezTo>
                    <a:pt x="178" y="1"/>
                    <a:pt x="246" y="35"/>
                    <a:pt x="357" y="111"/>
                  </a:cubicBezTo>
                  <a:cubicBezTo>
                    <a:pt x="425" y="145"/>
                    <a:pt x="501" y="213"/>
                    <a:pt x="569" y="247"/>
                  </a:cubicBezTo>
                  <a:cubicBezTo>
                    <a:pt x="603" y="290"/>
                    <a:pt x="603" y="324"/>
                    <a:pt x="569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670963" y="588192"/>
              <a:ext cx="21697" cy="13025"/>
            </a:xfrm>
            <a:custGeom>
              <a:avLst/>
              <a:gdLst/>
              <a:ahLst/>
              <a:cxnLst/>
              <a:rect l="l" t="t" r="r" b="b"/>
              <a:pathLst>
                <a:path w="638" h="383" extrusionOk="0">
                  <a:moveTo>
                    <a:pt x="603" y="383"/>
                  </a:moveTo>
                  <a:lnTo>
                    <a:pt x="561" y="383"/>
                  </a:lnTo>
                  <a:cubicBezTo>
                    <a:pt x="493" y="315"/>
                    <a:pt x="391" y="281"/>
                    <a:pt x="280" y="281"/>
                  </a:cubicBezTo>
                  <a:cubicBezTo>
                    <a:pt x="213" y="247"/>
                    <a:pt x="102" y="247"/>
                    <a:pt x="34" y="170"/>
                  </a:cubicBezTo>
                  <a:cubicBezTo>
                    <a:pt x="0" y="136"/>
                    <a:pt x="0" y="102"/>
                    <a:pt x="34" y="68"/>
                  </a:cubicBezTo>
                  <a:lnTo>
                    <a:pt x="34" y="68"/>
                  </a:lnTo>
                  <a:cubicBezTo>
                    <a:pt x="247" y="0"/>
                    <a:pt x="459" y="170"/>
                    <a:pt x="637" y="281"/>
                  </a:cubicBezTo>
                  <a:cubicBezTo>
                    <a:pt x="637" y="315"/>
                    <a:pt x="637" y="349"/>
                    <a:pt x="6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632229" y="585573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502" y="290"/>
                  </a:moveTo>
                  <a:lnTo>
                    <a:pt x="468" y="324"/>
                  </a:lnTo>
                  <a:cubicBezTo>
                    <a:pt x="392" y="290"/>
                    <a:pt x="324" y="247"/>
                    <a:pt x="256" y="213"/>
                  </a:cubicBezTo>
                  <a:cubicBezTo>
                    <a:pt x="179" y="213"/>
                    <a:pt x="77" y="179"/>
                    <a:pt x="43" y="145"/>
                  </a:cubicBezTo>
                  <a:cubicBezTo>
                    <a:pt x="1" y="111"/>
                    <a:pt x="1" y="77"/>
                    <a:pt x="43" y="77"/>
                  </a:cubicBezTo>
                  <a:lnTo>
                    <a:pt x="43" y="77"/>
                  </a:lnTo>
                  <a:cubicBezTo>
                    <a:pt x="213" y="1"/>
                    <a:pt x="392" y="145"/>
                    <a:pt x="502" y="213"/>
                  </a:cubicBezTo>
                  <a:cubicBezTo>
                    <a:pt x="536" y="247"/>
                    <a:pt x="536" y="290"/>
                    <a:pt x="502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664876" y="615636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70" y="323"/>
                  </a:moveTo>
                  <a:cubicBezTo>
                    <a:pt x="570" y="323"/>
                    <a:pt x="527" y="357"/>
                    <a:pt x="493" y="323"/>
                  </a:cubicBezTo>
                  <a:cubicBezTo>
                    <a:pt x="426" y="289"/>
                    <a:pt x="358" y="289"/>
                    <a:pt x="281" y="255"/>
                  </a:cubicBezTo>
                  <a:cubicBezTo>
                    <a:pt x="213" y="213"/>
                    <a:pt x="103" y="213"/>
                    <a:pt x="35" y="179"/>
                  </a:cubicBezTo>
                  <a:cubicBezTo>
                    <a:pt x="1" y="145"/>
                    <a:pt x="1" y="77"/>
                    <a:pt x="69" y="43"/>
                  </a:cubicBezTo>
                  <a:lnTo>
                    <a:pt x="69" y="43"/>
                  </a:lnTo>
                  <a:cubicBezTo>
                    <a:pt x="179" y="0"/>
                    <a:pt x="247" y="43"/>
                    <a:pt x="358" y="77"/>
                  </a:cubicBezTo>
                  <a:cubicBezTo>
                    <a:pt x="426" y="111"/>
                    <a:pt x="493" y="179"/>
                    <a:pt x="570" y="213"/>
                  </a:cubicBezTo>
                  <a:cubicBezTo>
                    <a:pt x="604" y="255"/>
                    <a:pt x="604" y="323"/>
                    <a:pt x="570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674432" y="637299"/>
              <a:ext cx="22853" cy="12175"/>
            </a:xfrm>
            <a:custGeom>
              <a:avLst/>
              <a:gdLst/>
              <a:ahLst/>
              <a:cxnLst/>
              <a:rect l="l" t="t" r="r" b="b"/>
              <a:pathLst>
                <a:path w="672" h="358" extrusionOk="0">
                  <a:moveTo>
                    <a:pt x="637" y="323"/>
                  </a:moveTo>
                  <a:cubicBezTo>
                    <a:pt x="603" y="323"/>
                    <a:pt x="603" y="357"/>
                    <a:pt x="569" y="323"/>
                  </a:cubicBezTo>
                  <a:cubicBezTo>
                    <a:pt x="459" y="289"/>
                    <a:pt x="357" y="289"/>
                    <a:pt x="246" y="255"/>
                  </a:cubicBezTo>
                  <a:cubicBezTo>
                    <a:pt x="178" y="213"/>
                    <a:pt x="111" y="145"/>
                    <a:pt x="34" y="77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77" y="1"/>
                  </a:lnTo>
                  <a:cubicBezTo>
                    <a:pt x="145" y="1"/>
                    <a:pt x="246" y="43"/>
                    <a:pt x="323" y="77"/>
                  </a:cubicBezTo>
                  <a:cubicBezTo>
                    <a:pt x="425" y="111"/>
                    <a:pt x="535" y="179"/>
                    <a:pt x="603" y="213"/>
                  </a:cubicBezTo>
                  <a:cubicBezTo>
                    <a:pt x="671" y="255"/>
                    <a:pt x="637" y="289"/>
                    <a:pt x="63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593834" y="579520"/>
              <a:ext cx="15609" cy="13331"/>
            </a:xfrm>
            <a:custGeom>
              <a:avLst/>
              <a:gdLst/>
              <a:ahLst/>
              <a:cxnLst/>
              <a:rect l="l" t="t" r="r" b="b"/>
              <a:pathLst>
                <a:path w="459" h="392" extrusionOk="0">
                  <a:moveTo>
                    <a:pt x="425" y="391"/>
                  </a:moveTo>
                  <a:lnTo>
                    <a:pt x="357" y="391"/>
                  </a:lnTo>
                  <a:cubicBezTo>
                    <a:pt x="323" y="357"/>
                    <a:pt x="280" y="323"/>
                    <a:pt x="246" y="323"/>
                  </a:cubicBezTo>
                  <a:cubicBezTo>
                    <a:pt x="212" y="289"/>
                    <a:pt x="178" y="255"/>
                    <a:pt x="144" y="255"/>
                  </a:cubicBezTo>
                  <a:cubicBezTo>
                    <a:pt x="68" y="213"/>
                    <a:pt x="0" y="145"/>
                    <a:pt x="34" y="77"/>
                  </a:cubicBezTo>
                  <a:lnTo>
                    <a:pt x="68" y="77"/>
                  </a:lnTo>
                  <a:cubicBezTo>
                    <a:pt x="144" y="1"/>
                    <a:pt x="246" y="43"/>
                    <a:pt x="323" y="111"/>
                  </a:cubicBezTo>
                  <a:cubicBezTo>
                    <a:pt x="391" y="145"/>
                    <a:pt x="459" y="255"/>
                    <a:pt x="459" y="323"/>
                  </a:cubicBezTo>
                  <a:cubicBezTo>
                    <a:pt x="425" y="357"/>
                    <a:pt x="425" y="357"/>
                    <a:pt x="425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603356" y="56275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603" y="392"/>
                  </a:moveTo>
                  <a:cubicBezTo>
                    <a:pt x="570" y="426"/>
                    <a:pt x="536" y="426"/>
                    <a:pt x="536" y="392"/>
                  </a:cubicBezTo>
                  <a:cubicBezTo>
                    <a:pt x="425" y="358"/>
                    <a:pt x="357" y="281"/>
                    <a:pt x="255" y="247"/>
                  </a:cubicBezTo>
                  <a:cubicBezTo>
                    <a:pt x="179" y="213"/>
                    <a:pt x="77" y="179"/>
                    <a:pt x="43" y="111"/>
                  </a:cubicBezTo>
                  <a:cubicBezTo>
                    <a:pt x="0" y="69"/>
                    <a:pt x="0" y="35"/>
                    <a:pt x="43" y="35"/>
                  </a:cubicBezTo>
                  <a:lnTo>
                    <a:pt x="43" y="35"/>
                  </a:lnTo>
                  <a:cubicBezTo>
                    <a:pt x="145" y="1"/>
                    <a:pt x="255" y="69"/>
                    <a:pt x="357" y="111"/>
                  </a:cubicBezTo>
                  <a:cubicBezTo>
                    <a:pt x="425" y="179"/>
                    <a:pt x="536" y="247"/>
                    <a:pt x="603" y="324"/>
                  </a:cubicBezTo>
                  <a:cubicBezTo>
                    <a:pt x="637" y="358"/>
                    <a:pt x="603" y="392"/>
                    <a:pt x="603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492696" y="518272"/>
              <a:ext cx="203433" cy="474405"/>
            </a:xfrm>
            <a:custGeom>
              <a:avLst/>
              <a:gdLst/>
              <a:ahLst/>
              <a:cxnLst/>
              <a:rect l="l" t="t" r="r" b="b"/>
              <a:pathLst>
                <a:path w="5982" h="13950" extrusionOk="0">
                  <a:moveTo>
                    <a:pt x="4104" y="12955"/>
                  </a:moveTo>
                  <a:cubicBezTo>
                    <a:pt x="4070" y="12989"/>
                    <a:pt x="4002" y="13023"/>
                    <a:pt x="3968" y="13023"/>
                  </a:cubicBezTo>
                  <a:cubicBezTo>
                    <a:pt x="1700" y="13949"/>
                    <a:pt x="1" y="3008"/>
                    <a:pt x="358" y="1"/>
                  </a:cubicBezTo>
                  <a:cubicBezTo>
                    <a:pt x="358" y="1"/>
                    <a:pt x="5981" y="11613"/>
                    <a:pt x="4104" y="129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514359" y="632674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281" y="604"/>
                  </a:moveTo>
                  <a:lnTo>
                    <a:pt x="213" y="604"/>
                  </a:lnTo>
                  <a:cubicBezTo>
                    <a:pt x="179" y="493"/>
                    <a:pt x="145" y="425"/>
                    <a:pt x="111" y="349"/>
                  </a:cubicBezTo>
                  <a:cubicBezTo>
                    <a:pt x="69" y="247"/>
                    <a:pt x="1" y="179"/>
                    <a:pt x="35" y="69"/>
                  </a:cubicBezTo>
                  <a:cubicBezTo>
                    <a:pt x="35" y="35"/>
                    <a:pt x="35" y="35"/>
                    <a:pt x="69" y="35"/>
                  </a:cubicBezTo>
                  <a:cubicBezTo>
                    <a:pt x="111" y="1"/>
                    <a:pt x="145" y="1"/>
                    <a:pt x="179" y="35"/>
                  </a:cubicBezTo>
                  <a:cubicBezTo>
                    <a:pt x="247" y="103"/>
                    <a:pt x="247" y="213"/>
                    <a:pt x="281" y="315"/>
                  </a:cubicBezTo>
                  <a:lnTo>
                    <a:pt x="281" y="5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533743" y="634986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246" y="459"/>
                  </a:moveTo>
                  <a:cubicBezTo>
                    <a:pt x="212" y="493"/>
                    <a:pt x="136" y="493"/>
                    <a:pt x="136" y="459"/>
                  </a:cubicBezTo>
                  <a:cubicBezTo>
                    <a:pt x="102" y="357"/>
                    <a:pt x="68" y="281"/>
                    <a:pt x="68" y="213"/>
                  </a:cubicBezTo>
                  <a:cubicBezTo>
                    <a:pt x="34" y="145"/>
                    <a:pt x="0" y="69"/>
                    <a:pt x="68" y="1"/>
                  </a:cubicBezTo>
                  <a:lnTo>
                    <a:pt x="68" y="1"/>
                  </a:lnTo>
                  <a:lnTo>
                    <a:pt x="136" y="1"/>
                  </a:lnTo>
                  <a:cubicBezTo>
                    <a:pt x="212" y="35"/>
                    <a:pt x="212" y="111"/>
                    <a:pt x="246" y="179"/>
                  </a:cubicBezTo>
                  <a:lnTo>
                    <a:pt x="246" y="42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555406" y="657805"/>
              <a:ext cx="7244" cy="15643"/>
            </a:xfrm>
            <a:custGeom>
              <a:avLst/>
              <a:gdLst/>
              <a:ahLst/>
              <a:cxnLst/>
              <a:rect l="l" t="t" r="r" b="b"/>
              <a:pathLst>
                <a:path w="213" h="460" extrusionOk="0">
                  <a:moveTo>
                    <a:pt x="179" y="459"/>
                  </a:moveTo>
                  <a:cubicBezTo>
                    <a:pt x="136" y="459"/>
                    <a:pt x="102" y="459"/>
                    <a:pt x="102" y="425"/>
                  </a:cubicBezTo>
                  <a:cubicBezTo>
                    <a:pt x="68" y="357"/>
                    <a:pt x="34" y="323"/>
                    <a:pt x="34" y="247"/>
                  </a:cubicBezTo>
                  <a:cubicBezTo>
                    <a:pt x="34" y="213"/>
                    <a:pt x="0" y="179"/>
                    <a:pt x="0" y="145"/>
                  </a:cubicBezTo>
                  <a:lnTo>
                    <a:pt x="0" y="77"/>
                  </a:ln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102" y="35"/>
                    <a:pt x="102" y="77"/>
                  </a:cubicBezTo>
                  <a:cubicBezTo>
                    <a:pt x="136" y="111"/>
                    <a:pt x="136" y="111"/>
                    <a:pt x="136" y="145"/>
                  </a:cubicBezTo>
                  <a:lnTo>
                    <a:pt x="136" y="213"/>
                  </a:lnTo>
                  <a:cubicBezTo>
                    <a:pt x="179" y="289"/>
                    <a:pt x="179" y="357"/>
                    <a:pt x="179" y="391"/>
                  </a:cubicBezTo>
                  <a:cubicBezTo>
                    <a:pt x="213" y="425"/>
                    <a:pt x="179" y="459"/>
                    <a:pt x="179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533743" y="67484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314" y="528"/>
                  </a:moveTo>
                  <a:cubicBezTo>
                    <a:pt x="280" y="562"/>
                    <a:pt x="246" y="562"/>
                    <a:pt x="212" y="528"/>
                  </a:cubicBezTo>
                  <a:cubicBezTo>
                    <a:pt x="136" y="383"/>
                    <a:pt x="0" y="213"/>
                    <a:pt x="34" y="69"/>
                  </a:cubicBezTo>
                  <a:lnTo>
                    <a:pt x="34" y="1"/>
                  </a:lnTo>
                  <a:cubicBezTo>
                    <a:pt x="68" y="1"/>
                    <a:pt x="102" y="1"/>
                    <a:pt x="136" y="35"/>
                  </a:cubicBezTo>
                  <a:cubicBezTo>
                    <a:pt x="178" y="103"/>
                    <a:pt x="212" y="171"/>
                    <a:pt x="246" y="247"/>
                  </a:cubicBezTo>
                  <a:cubicBezTo>
                    <a:pt x="246" y="315"/>
                    <a:pt x="280" y="383"/>
                    <a:pt x="314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533743" y="722793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426"/>
                  </a:moveTo>
                  <a:lnTo>
                    <a:pt x="212" y="426"/>
                  </a:lnTo>
                  <a:cubicBezTo>
                    <a:pt x="136" y="392"/>
                    <a:pt x="136" y="324"/>
                    <a:pt x="102" y="247"/>
                  </a:cubicBezTo>
                  <a:cubicBezTo>
                    <a:pt x="68" y="213"/>
                    <a:pt x="0" y="145"/>
                    <a:pt x="34" y="77"/>
                  </a:cubicBezTo>
                  <a:cubicBezTo>
                    <a:pt x="34" y="35"/>
                    <a:pt x="34" y="1"/>
                    <a:pt x="68" y="1"/>
                  </a:cubicBezTo>
                  <a:lnTo>
                    <a:pt x="178" y="1"/>
                  </a:lnTo>
                  <a:cubicBezTo>
                    <a:pt x="212" y="35"/>
                    <a:pt x="246" y="145"/>
                    <a:pt x="246" y="213"/>
                  </a:cubicBezTo>
                  <a:cubicBezTo>
                    <a:pt x="280" y="247"/>
                    <a:pt x="280" y="324"/>
                    <a:pt x="280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551631" y="71935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290" y="603"/>
                  </a:moveTo>
                  <a:cubicBezTo>
                    <a:pt x="247" y="637"/>
                    <a:pt x="179" y="603"/>
                    <a:pt x="145" y="561"/>
                  </a:cubicBezTo>
                  <a:cubicBezTo>
                    <a:pt x="111" y="459"/>
                    <a:pt x="77" y="391"/>
                    <a:pt x="77" y="280"/>
                  </a:cubicBezTo>
                  <a:cubicBezTo>
                    <a:pt x="35" y="212"/>
                    <a:pt x="1" y="136"/>
                    <a:pt x="35" y="34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79" y="34"/>
                  </a:cubicBezTo>
                  <a:cubicBezTo>
                    <a:pt x="213" y="102"/>
                    <a:pt x="213" y="178"/>
                    <a:pt x="247" y="246"/>
                  </a:cubicBezTo>
                  <a:cubicBezTo>
                    <a:pt x="247" y="348"/>
                    <a:pt x="290" y="425"/>
                    <a:pt x="324" y="493"/>
                  </a:cubicBezTo>
                  <a:cubicBezTo>
                    <a:pt x="324" y="527"/>
                    <a:pt x="324" y="561"/>
                    <a:pt x="290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579381" y="734934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213" y="493"/>
                  </a:moveTo>
                  <a:cubicBezTo>
                    <a:pt x="179" y="527"/>
                    <a:pt x="111" y="493"/>
                    <a:pt x="68" y="459"/>
                  </a:cubicBezTo>
                  <a:cubicBezTo>
                    <a:pt x="68" y="315"/>
                    <a:pt x="34" y="213"/>
                    <a:pt x="0" y="69"/>
                  </a:cubicBezTo>
                  <a:lnTo>
                    <a:pt x="34" y="35"/>
                  </a:lnTo>
                  <a:cubicBezTo>
                    <a:pt x="68" y="1"/>
                    <a:pt x="111" y="35"/>
                    <a:pt x="111" y="35"/>
                  </a:cubicBezTo>
                  <a:cubicBezTo>
                    <a:pt x="179" y="179"/>
                    <a:pt x="213" y="281"/>
                    <a:pt x="213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585434" y="778294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569"/>
                  </a:moveTo>
                  <a:cubicBezTo>
                    <a:pt x="179" y="603"/>
                    <a:pt x="103" y="603"/>
                    <a:pt x="103" y="569"/>
                  </a:cubicBezTo>
                  <a:cubicBezTo>
                    <a:pt x="69" y="391"/>
                    <a:pt x="1" y="212"/>
                    <a:pt x="1" y="34"/>
                  </a:cubicBezTo>
                  <a:lnTo>
                    <a:pt x="35" y="0"/>
                  </a:lnTo>
                  <a:cubicBezTo>
                    <a:pt x="35" y="0"/>
                    <a:pt x="69" y="0"/>
                    <a:pt x="103" y="34"/>
                  </a:cubicBezTo>
                  <a:cubicBezTo>
                    <a:pt x="179" y="178"/>
                    <a:pt x="213" y="357"/>
                    <a:pt x="213" y="527"/>
                  </a:cubicBezTo>
                  <a:cubicBezTo>
                    <a:pt x="247" y="527"/>
                    <a:pt x="213" y="569"/>
                    <a:pt x="213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550475" y="760066"/>
              <a:ext cx="8434" cy="17106"/>
            </a:xfrm>
            <a:custGeom>
              <a:avLst/>
              <a:gdLst/>
              <a:ahLst/>
              <a:cxnLst/>
              <a:rect l="l" t="t" r="r" b="b"/>
              <a:pathLst>
                <a:path w="248" h="503" extrusionOk="0">
                  <a:moveTo>
                    <a:pt x="213" y="502"/>
                  </a:moveTo>
                  <a:cubicBezTo>
                    <a:pt x="179" y="502"/>
                    <a:pt x="145" y="502"/>
                    <a:pt x="145" y="468"/>
                  </a:cubicBezTo>
                  <a:cubicBezTo>
                    <a:pt x="111" y="392"/>
                    <a:pt x="69" y="324"/>
                    <a:pt x="35" y="256"/>
                  </a:cubicBezTo>
                  <a:cubicBezTo>
                    <a:pt x="35" y="213"/>
                    <a:pt x="1" y="145"/>
                    <a:pt x="35" y="77"/>
                  </a:cubicBezTo>
                  <a:lnTo>
                    <a:pt x="35" y="43"/>
                  </a:lnTo>
                  <a:cubicBezTo>
                    <a:pt x="69" y="1"/>
                    <a:pt x="111" y="1"/>
                    <a:pt x="145" y="43"/>
                  </a:cubicBezTo>
                  <a:cubicBezTo>
                    <a:pt x="179" y="77"/>
                    <a:pt x="179" y="145"/>
                    <a:pt x="213" y="213"/>
                  </a:cubicBezTo>
                  <a:cubicBezTo>
                    <a:pt x="213" y="290"/>
                    <a:pt x="213" y="358"/>
                    <a:pt x="247" y="426"/>
                  </a:cubicBezTo>
                  <a:cubicBezTo>
                    <a:pt x="247" y="468"/>
                    <a:pt x="213" y="468"/>
                    <a:pt x="21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542109" y="784347"/>
              <a:ext cx="10712" cy="15643"/>
            </a:xfrm>
            <a:custGeom>
              <a:avLst/>
              <a:gdLst/>
              <a:ahLst/>
              <a:cxnLst/>
              <a:rect l="l" t="t" r="r" b="b"/>
              <a:pathLst>
                <a:path w="315" h="460" extrusionOk="0">
                  <a:moveTo>
                    <a:pt x="281" y="425"/>
                  </a:moveTo>
                  <a:cubicBezTo>
                    <a:pt x="281" y="425"/>
                    <a:pt x="247" y="459"/>
                    <a:pt x="213" y="425"/>
                  </a:cubicBezTo>
                  <a:cubicBezTo>
                    <a:pt x="145" y="349"/>
                    <a:pt x="0" y="179"/>
                    <a:pt x="68" y="34"/>
                  </a:cubicBezTo>
                  <a:lnTo>
                    <a:pt x="102" y="34"/>
                  </a:lnTo>
                  <a:cubicBezTo>
                    <a:pt x="145" y="0"/>
                    <a:pt x="179" y="34"/>
                    <a:pt x="179" y="34"/>
                  </a:cubicBezTo>
                  <a:cubicBezTo>
                    <a:pt x="213" y="68"/>
                    <a:pt x="213" y="136"/>
                    <a:pt x="213" y="213"/>
                  </a:cubicBezTo>
                  <a:cubicBezTo>
                    <a:pt x="247" y="247"/>
                    <a:pt x="281" y="281"/>
                    <a:pt x="315" y="349"/>
                  </a:cubicBezTo>
                  <a:cubicBezTo>
                    <a:pt x="315" y="349"/>
                    <a:pt x="315" y="425"/>
                    <a:pt x="28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560031" y="803425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179" y="603"/>
                  </a:moveTo>
                  <a:cubicBezTo>
                    <a:pt x="145" y="603"/>
                    <a:pt x="111" y="603"/>
                    <a:pt x="77" y="569"/>
                  </a:cubicBezTo>
                  <a:cubicBezTo>
                    <a:pt x="43" y="501"/>
                    <a:pt x="0" y="391"/>
                    <a:pt x="0" y="289"/>
                  </a:cubicBezTo>
                  <a:cubicBezTo>
                    <a:pt x="0" y="212"/>
                    <a:pt x="43" y="110"/>
                    <a:pt x="77" y="43"/>
                  </a:cubicBezTo>
                  <a:lnTo>
                    <a:pt x="77" y="43"/>
                  </a:lnTo>
                  <a:cubicBezTo>
                    <a:pt x="111" y="0"/>
                    <a:pt x="145" y="43"/>
                    <a:pt x="145" y="77"/>
                  </a:cubicBezTo>
                  <a:lnTo>
                    <a:pt x="145" y="178"/>
                  </a:lnTo>
                  <a:lnTo>
                    <a:pt x="145" y="289"/>
                  </a:lnTo>
                  <a:cubicBezTo>
                    <a:pt x="145" y="357"/>
                    <a:pt x="145" y="467"/>
                    <a:pt x="213" y="535"/>
                  </a:cubicBezTo>
                  <a:cubicBezTo>
                    <a:pt x="213" y="535"/>
                    <a:pt x="179" y="569"/>
                    <a:pt x="179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580537" y="816688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213" y="536"/>
                  </a:moveTo>
                  <a:cubicBezTo>
                    <a:pt x="179" y="536"/>
                    <a:pt x="145" y="536"/>
                    <a:pt x="111" y="502"/>
                  </a:cubicBezTo>
                  <a:cubicBezTo>
                    <a:pt x="111" y="426"/>
                    <a:pt x="77" y="358"/>
                    <a:pt x="77" y="290"/>
                  </a:cubicBezTo>
                  <a:cubicBezTo>
                    <a:pt x="34" y="213"/>
                    <a:pt x="0" y="145"/>
                    <a:pt x="0" y="77"/>
                  </a:cubicBezTo>
                  <a:cubicBezTo>
                    <a:pt x="0" y="77"/>
                    <a:pt x="0" y="35"/>
                    <a:pt x="34" y="35"/>
                  </a:cubicBezTo>
                  <a:cubicBezTo>
                    <a:pt x="34" y="1"/>
                    <a:pt x="77" y="1"/>
                    <a:pt x="111" y="35"/>
                  </a:cubicBezTo>
                  <a:cubicBezTo>
                    <a:pt x="213" y="145"/>
                    <a:pt x="213" y="324"/>
                    <a:pt x="21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605941" y="828829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604"/>
                  </a:moveTo>
                  <a:cubicBezTo>
                    <a:pt x="213" y="604"/>
                    <a:pt x="179" y="604"/>
                    <a:pt x="137" y="570"/>
                  </a:cubicBezTo>
                  <a:cubicBezTo>
                    <a:pt x="69" y="391"/>
                    <a:pt x="1" y="213"/>
                    <a:pt x="35" y="35"/>
                  </a:cubicBezTo>
                  <a:lnTo>
                    <a:pt x="69" y="35"/>
                  </a:lnTo>
                  <a:cubicBezTo>
                    <a:pt x="69" y="1"/>
                    <a:pt x="103" y="35"/>
                    <a:pt x="137" y="35"/>
                  </a:cubicBezTo>
                  <a:cubicBezTo>
                    <a:pt x="247" y="179"/>
                    <a:pt x="247" y="357"/>
                    <a:pt x="247" y="527"/>
                  </a:cubicBezTo>
                  <a:cubicBezTo>
                    <a:pt x="247" y="570"/>
                    <a:pt x="247" y="570"/>
                    <a:pt x="213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566084" y="862632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289" y="425"/>
                  </a:moveTo>
                  <a:cubicBezTo>
                    <a:pt x="247" y="425"/>
                    <a:pt x="213" y="425"/>
                    <a:pt x="179" y="383"/>
                  </a:cubicBezTo>
                  <a:cubicBezTo>
                    <a:pt x="145" y="315"/>
                    <a:pt x="111" y="281"/>
                    <a:pt x="77" y="213"/>
                  </a:cubicBezTo>
                  <a:cubicBezTo>
                    <a:pt x="35" y="136"/>
                    <a:pt x="1" y="102"/>
                    <a:pt x="35" y="34"/>
                  </a:cubicBezTo>
                  <a:cubicBezTo>
                    <a:pt x="35" y="1"/>
                    <a:pt x="35" y="1"/>
                    <a:pt x="77" y="1"/>
                  </a:cubicBezTo>
                  <a:lnTo>
                    <a:pt x="111" y="1"/>
                  </a:lnTo>
                  <a:cubicBezTo>
                    <a:pt x="179" y="1"/>
                    <a:pt x="213" y="68"/>
                    <a:pt x="213" y="136"/>
                  </a:cubicBezTo>
                  <a:cubicBezTo>
                    <a:pt x="247" y="213"/>
                    <a:pt x="289" y="247"/>
                    <a:pt x="323" y="315"/>
                  </a:cubicBezTo>
                  <a:cubicBezTo>
                    <a:pt x="323" y="349"/>
                    <a:pt x="323" y="383"/>
                    <a:pt x="28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587747" y="861204"/>
              <a:ext cx="11018" cy="17072"/>
            </a:xfrm>
            <a:custGeom>
              <a:avLst/>
              <a:gdLst/>
              <a:ahLst/>
              <a:cxnLst/>
              <a:rect l="l" t="t" r="r" b="b"/>
              <a:pathLst>
                <a:path w="324" h="502" extrusionOk="0">
                  <a:moveTo>
                    <a:pt x="289" y="501"/>
                  </a:moveTo>
                  <a:lnTo>
                    <a:pt x="213" y="501"/>
                  </a:lnTo>
                  <a:cubicBezTo>
                    <a:pt x="111" y="391"/>
                    <a:pt x="1" y="178"/>
                    <a:pt x="77" y="43"/>
                  </a:cubicBezTo>
                  <a:lnTo>
                    <a:pt x="111" y="43"/>
                  </a:lnTo>
                  <a:cubicBezTo>
                    <a:pt x="111" y="0"/>
                    <a:pt x="145" y="0"/>
                    <a:pt x="179" y="43"/>
                  </a:cubicBezTo>
                  <a:cubicBezTo>
                    <a:pt x="213" y="76"/>
                    <a:pt x="247" y="178"/>
                    <a:pt x="247" y="212"/>
                  </a:cubicBezTo>
                  <a:cubicBezTo>
                    <a:pt x="247" y="289"/>
                    <a:pt x="289" y="357"/>
                    <a:pt x="323" y="425"/>
                  </a:cubicBezTo>
                  <a:cubicBezTo>
                    <a:pt x="323" y="467"/>
                    <a:pt x="323" y="501"/>
                    <a:pt x="289" y="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152111" y="503819"/>
              <a:ext cx="339463" cy="420095"/>
            </a:xfrm>
            <a:custGeom>
              <a:avLst/>
              <a:gdLst/>
              <a:ahLst/>
              <a:cxnLst/>
              <a:rect l="l" t="t" r="r" b="b"/>
              <a:pathLst>
                <a:path w="9982" h="12353" extrusionOk="0">
                  <a:moveTo>
                    <a:pt x="3076" y="11996"/>
                  </a:moveTo>
                  <a:cubicBezTo>
                    <a:pt x="2761" y="12250"/>
                    <a:pt x="2438" y="12352"/>
                    <a:pt x="2192" y="12250"/>
                  </a:cubicBezTo>
                  <a:cubicBezTo>
                    <a:pt x="0" y="11469"/>
                    <a:pt x="9982" y="1"/>
                    <a:pt x="9982" y="1"/>
                  </a:cubicBezTo>
                  <a:cubicBezTo>
                    <a:pt x="9982" y="1"/>
                    <a:pt x="5624" y="10195"/>
                    <a:pt x="3076" y="119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231552" y="856579"/>
              <a:ext cx="10712" cy="22853"/>
            </a:xfrm>
            <a:custGeom>
              <a:avLst/>
              <a:gdLst/>
              <a:ahLst/>
              <a:cxnLst/>
              <a:rect l="l" t="t" r="r" b="b"/>
              <a:pathLst>
                <a:path w="315" h="672" extrusionOk="0">
                  <a:moveTo>
                    <a:pt x="68" y="637"/>
                  </a:moveTo>
                  <a:cubicBezTo>
                    <a:pt x="34" y="671"/>
                    <a:pt x="0" y="637"/>
                    <a:pt x="0" y="603"/>
                  </a:cubicBezTo>
                  <a:cubicBezTo>
                    <a:pt x="0" y="493"/>
                    <a:pt x="34" y="391"/>
                    <a:pt x="68" y="280"/>
                  </a:cubicBezTo>
                  <a:cubicBezTo>
                    <a:pt x="102" y="212"/>
                    <a:pt x="102" y="102"/>
                    <a:pt x="179" y="34"/>
                  </a:cubicBezTo>
                  <a:lnTo>
                    <a:pt x="213" y="34"/>
                  </a:lnTo>
                  <a:cubicBezTo>
                    <a:pt x="247" y="0"/>
                    <a:pt x="315" y="34"/>
                    <a:pt x="315" y="102"/>
                  </a:cubicBezTo>
                  <a:cubicBezTo>
                    <a:pt x="315" y="179"/>
                    <a:pt x="281" y="280"/>
                    <a:pt x="213" y="348"/>
                  </a:cubicBezTo>
                  <a:cubicBezTo>
                    <a:pt x="179" y="459"/>
                    <a:pt x="145" y="527"/>
                    <a:pt x="102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243693" y="867257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102" y="536"/>
                  </a:moveTo>
                  <a:cubicBezTo>
                    <a:pt x="68" y="570"/>
                    <a:pt x="0" y="536"/>
                    <a:pt x="34" y="459"/>
                  </a:cubicBezTo>
                  <a:cubicBezTo>
                    <a:pt x="34" y="391"/>
                    <a:pt x="34" y="289"/>
                    <a:pt x="68" y="213"/>
                  </a:cubicBezTo>
                  <a:cubicBezTo>
                    <a:pt x="102" y="145"/>
                    <a:pt x="136" y="77"/>
                    <a:pt x="170" y="34"/>
                  </a:cubicBezTo>
                  <a:cubicBezTo>
                    <a:pt x="170" y="34"/>
                    <a:pt x="213" y="34"/>
                    <a:pt x="213" y="0"/>
                  </a:cubicBezTo>
                  <a:cubicBezTo>
                    <a:pt x="247" y="0"/>
                    <a:pt x="281" y="34"/>
                    <a:pt x="315" y="77"/>
                  </a:cubicBezTo>
                  <a:cubicBezTo>
                    <a:pt x="349" y="145"/>
                    <a:pt x="281" y="213"/>
                    <a:pt x="247" y="289"/>
                  </a:cubicBezTo>
                  <a:cubicBezTo>
                    <a:pt x="213" y="391"/>
                    <a:pt x="170" y="459"/>
                    <a:pt x="136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258146" y="870998"/>
              <a:ext cx="16766" cy="24009"/>
            </a:xfrm>
            <a:custGeom>
              <a:avLst/>
              <a:gdLst/>
              <a:ahLst/>
              <a:cxnLst/>
              <a:rect l="l" t="t" r="r" b="b"/>
              <a:pathLst>
                <a:path w="493" h="706" extrusionOk="0">
                  <a:moveTo>
                    <a:pt x="102" y="638"/>
                  </a:moveTo>
                  <a:cubicBezTo>
                    <a:pt x="68" y="706"/>
                    <a:pt x="0" y="638"/>
                    <a:pt x="34" y="562"/>
                  </a:cubicBezTo>
                  <a:cubicBezTo>
                    <a:pt x="170" y="392"/>
                    <a:pt x="246" y="179"/>
                    <a:pt x="382" y="1"/>
                  </a:cubicBezTo>
                  <a:lnTo>
                    <a:pt x="425" y="1"/>
                  </a:lnTo>
                  <a:cubicBezTo>
                    <a:pt x="459" y="1"/>
                    <a:pt x="493" y="1"/>
                    <a:pt x="493" y="69"/>
                  </a:cubicBezTo>
                  <a:cubicBezTo>
                    <a:pt x="459" y="281"/>
                    <a:pt x="280" y="494"/>
                    <a:pt x="136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258146" y="804854"/>
              <a:ext cx="13025" cy="19112"/>
            </a:xfrm>
            <a:custGeom>
              <a:avLst/>
              <a:gdLst/>
              <a:ahLst/>
              <a:cxnLst/>
              <a:rect l="l" t="t" r="r" b="b"/>
              <a:pathLst>
                <a:path w="383" h="562" extrusionOk="0">
                  <a:moveTo>
                    <a:pt x="102" y="527"/>
                  </a:moveTo>
                  <a:cubicBezTo>
                    <a:pt x="34" y="561"/>
                    <a:pt x="0" y="493"/>
                    <a:pt x="0" y="425"/>
                  </a:cubicBezTo>
                  <a:cubicBezTo>
                    <a:pt x="34" y="349"/>
                    <a:pt x="68" y="281"/>
                    <a:pt x="102" y="213"/>
                  </a:cubicBezTo>
                  <a:cubicBezTo>
                    <a:pt x="136" y="136"/>
                    <a:pt x="212" y="102"/>
                    <a:pt x="246" y="35"/>
                  </a:cubicBezTo>
                  <a:cubicBezTo>
                    <a:pt x="314" y="1"/>
                    <a:pt x="382" y="68"/>
                    <a:pt x="348" y="102"/>
                  </a:cubicBezTo>
                  <a:cubicBezTo>
                    <a:pt x="348" y="170"/>
                    <a:pt x="314" y="247"/>
                    <a:pt x="280" y="315"/>
                  </a:cubicBezTo>
                  <a:cubicBezTo>
                    <a:pt x="212" y="383"/>
                    <a:pt x="170" y="459"/>
                    <a:pt x="102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277190" y="806010"/>
              <a:ext cx="15643" cy="24009"/>
            </a:xfrm>
            <a:custGeom>
              <a:avLst/>
              <a:gdLst/>
              <a:ahLst/>
              <a:cxnLst/>
              <a:rect l="l" t="t" r="r" b="b"/>
              <a:pathLst>
                <a:path w="460" h="706" extrusionOk="0">
                  <a:moveTo>
                    <a:pt x="145" y="672"/>
                  </a:moveTo>
                  <a:cubicBezTo>
                    <a:pt x="77" y="706"/>
                    <a:pt x="1" y="638"/>
                    <a:pt x="35" y="561"/>
                  </a:cubicBezTo>
                  <a:cubicBezTo>
                    <a:pt x="145" y="425"/>
                    <a:pt x="213" y="247"/>
                    <a:pt x="323" y="68"/>
                  </a:cubicBezTo>
                  <a:lnTo>
                    <a:pt x="323" y="68"/>
                  </a:lnTo>
                  <a:cubicBezTo>
                    <a:pt x="391" y="1"/>
                    <a:pt x="459" y="68"/>
                    <a:pt x="459" y="136"/>
                  </a:cubicBezTo>
                  <a:cubicBezTo>
                    <a:pt x="391" y="349"/>
                    <a:pt x="289" y="493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254371" y="838351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45" y="358"/>
                  </a:moveTo>
                  <a:cubicBezTo>
                    <a:pt x="69" y="392"/>
                    <a:pt x="1" y="358"/>
                    <a:pt x="35" y="290"/>
                  </a:cubicBezTo>
                  <a:cubicBezTo>
                    <a:pt x="69" y="213"/>
                    <a:pt x="111" y="77"/>
                    <a:pt x="213" y="35"/>
                  </a:cubicBezTo>
                  <a:cubicBezTo>
                    <a:pt x="247" y="1"/>
                    <a:pt x="323" y="35"/>
                    <a:pt x="323" y="111"/>
                  </a:cubicBezTo>
                  <a:cubicBezTo>
                    <a:pt x="281" y="213"/>
                    <a:pt x="213" y="290"/>
                    <a:pt x="145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296541" y="760066"/>
              <a:ext cx="12175" cy="18262"/>
            </a:xfrm>
            <a:custGeom>
              <a:avLst/>
              <a:gdLst/>
              <a:ahLst/>
              <a:cxnLst/>
              <a:rect l="l" t="t" r="r" b="b"/>
              <a:pathLst>
                <a:path w="358" h="537" extrusionOk="0">
                  <a:moveTo>
                    <a:pt x="103" y="502"/>
                  </a:moveTo>
                  <a:cubicBezTo>
                    <a:pt x="69" y="536"/>
                    <a:pt x="1" y="502"/>
                    <a:pt x="1" y="426"/>
                  </a:cubicBezTo>
                  <a:cubicBezTo>
                    <a:pt x="35" y="358"/>
                    <a:pt x="69" y="290"/>
                    <a:pt x="103" y="213"/>
                  </a:cubicBezTo>
                  <a:cubicBezTo>
                    <a:pt x="145" y="145"/>
                    <a:pt x="179" y="77"/>
                    <a:pt x="213" y="43"/>
                  </a:cubicBezTo>
                  <a:lnTo>
                    <a:pt x="247" y="43"/>
                  </a:lnTo>
                  <a:cubicBezTo>
                    <a:pt x="315" y="1"/>
                    <a:pt x="358" y="43"/>
                    <a:pt x="358" y="111"/>
                  </a:cubicBezTo>
                  <a:cubicBezTo>
                    <a:pt x="358" y="179"/>
                    <a:pt x="281" y="213"/>
                    <a:pt x="247" y="290"/>
                  </a:cubicBezTo>
                  <a:cubicBezTo>
                    <a:pt x="179" y="358"/>
                    <a:pt x="145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314463" y="767309"/>
              <a:ext cx="15916" cy="18228"/>
            </a:xfrm>
            <a:custGeom>
              <a:avLst/>
              <a:gdLst/>
              <a:ahLst/>
              <a:cxnLst/>
              <a:rect l="l" t="t" r="r" b="b"/>
              <a:pathLst>
                <a:path w="468" h="536" extrusionOk="0">
                  <a:moveTo>
                    <a:pt x="179" y="467"/>
                  </a:moveTo>
                  <a:cubicBezTo>
                    <a:pt x="111" y="535"/>
                    <a:pt x="1" y="425"/>
                    <a:pt x="77" y="357"/>
                  </a:cubicBezTo>
                  <a:cubicBezTo>
                    <a:pt x="111" y="289"/>
                    <a:pt x="145" y="255"/>
                    <a:pt x="213" y="179"/>
                  </a:cubicBezTo>
                  <a:cubicBezTo>
                    <a:pt x="255" y="145"/>
                    <a:pt x="289" y="77"/>
                    <a:pt x="323" y="77"/>
                  </a:cubicBezTo>
                  <a:cubicBezTo>
                    <a:pt x="323" y="43"/>
                    <a:pt x="357" y="43"/>
                    <a:pt x="357" y="43"/>
                  </a:cubicBezTo>
                  <a:cubicBezTo>
                    <a:pt x="391" y="0"/>
                    <a:pt x="468" y="77"/>
                    <a:pt x="468" y="111"/>
                  </a:cubicBezTo>
                  <a:cubicBezTo>
                    <a:pt x="468" y="179"/>
                    <a:pt x="391" y="255"/>
                    <a:pt x="357" y="289"/>
                  </a:cubicBezTo>
                  <a:lnTo>
                    <a:pt x="179" y="4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307253" y="806010"/>
              <a:ext cx="12141" cy="14487"/>
            </a:xfrm>
            <a:custGeom>
              <a:avLst/>
              <a:gdLst/>
              <a:ahLst/>
              <a:cxnLst/>
              <a:rect l="l" t="t" r="r" b="b"/>
              <a:pathLst>
                <a:path w="357" h="426" extrusionOk="0">
                  <a:moveTo>
                    <a:pt x="145" y="391"/>
                  </a:moveTo>
                  <a:cubicBezTo>
                    <a:pt x="77" y="425"/>
                    <a:pt x="0" y="315"/>
                    <a:pt x="77" y="281"/>
                  </a:cubicBezTo>
                  <a:cubicBezTo>
                    <a:pt x="111" y="247"/>
                    <a:pt x="145" y="213"/>
                    <a:pt x="145" y="136"/>
                  </a:cubicBezTo>
                  <a:cubicBezTo>
                    <a:pt x="179" y="102"/>
                    <a:pt x="213" y="68"/>
                    <a:pt x="255" y="34"/>
                  </a:cubicBezTo>
                  <a:lnTo>
                    <a:pt x="255" y="34"/>
                  </a:lnTo>
                  <a:cubicBezTo>
                    <a:pt x="289" y="1"/>
                    <a:pt x="323" y="34"/>
                    <a:pt x="357" y="68"/>
                  </a:cubicBezTo>
                  <a:cubicBezTo>
                    <a:pt x="357" y="136"/>
                    <a:pt x="289" y="179"/>
                    <a:pt x="255" y="247"/>
                  </a:cubicBezTo>
                  <a:cubicBezTo>
                    <a:pt x="213" y="281"/>
                    <a:pt x="179" y="315"/>
                    <a:pt x="145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325447" y="730037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68" y="536"/>
                  </a:moveTo>
                  <a:cubicBezTo>
                    <a:pt x="34" y="570"/>
                    <a:pt x="0" y="536"/>
                    <a:pt x="0" y="502"/>
                  </a:cubicBezTo>
                  <a:cubicBezTo>
                    <a:pt x="34" y="391"/>
                    <a:pt x="68" y="323"/>
                    <a:pt x="102" y="247"/>
                  </a:cubicBezTo>
                  <a:cubicBezTo>
                    <a:pt x="145" y="145"/>
                    <a:pt x="179" y="77"/>
                    <a:pt x="247" y="34"/>
                  </a:cubicBezTo>
                  <a:lnTo>
                    <a:pt x="281" y="34"/>
                  </a:lnTo>
                  <a:cubicBezTo>
                    <a:pt x="315" y="0"/>
                    <a:pt x="391" y="34"/>
                    <a:pt x="357" y="77"/>
                  </a:cubicBezTo>
                  <a:cubicBezTo>
                    <a:pt x="357" y="179"/>
                    <a:pt x="315" y="247"/>
                    <a:pt x="247" y="323"/>
                  </a:cubicBezTo>
                  <a:cubicBezTo>
                    <a:pt x="213" y="391"/>
                    <a:pt x="145" y="502"/>
                    <a:pt x="68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349422" y="723950"/>
              <a:ext cx="15643" cy="20575"/>
            </a:xfrm>
            <a:custGeom>
              <a:avLst/>
              <a:gdLst/>
              <a:ahLst/>
              <a:cxnLst/>
              <a:rect l="l" t="t" r="r" b="b"/>
              <a:pathLst>
                <a:path w="460" h="605" extrusionOk="0">
                  <a:moveTo>
                    <a:pt x="145" y="570"/>
                  </a:moveTo>
                  <a:cubicBezTo>
                    <a:pt x="111" y="604"/>
                    <a:pt x="0" y="536"/>
                    <a:pt x="34" y="468"/>
                  </a:cubicBezTo>
                  <a:cubicBezTo>
                    <a:pt x="111" y="392"/>
                    <a:pt x="145" y="324"/>
                    <a:pt x="213" y="256"/>
                  </a:cubicBezTo>
                  <a:cubicBezTo>
                    <a:pt x="247" y="179"/>
                    <a:pt x="289" y="77"/>
                    <a:pt x="357" y="43"/>
                  </a:cubicBezTo>
                  <a:lnTo>
                    <a:pt x="357" y="43"/>
                  </a:lnTo>
                  <a:cubicBezTo>
                    <a:pt x="391" y="1"/>
                    <a:pt x="459" y="43"/>
                    <a:pt x="459" y="77"/>
                  </a:cubicBezTo>
                  <a:cubicBezTo>
                    <a:pt x="459" y="179"/>
                    <a:pt x="391" y="256"/>
                    <a:pt x="357" y="324"/>
                  </a:cubicBezTo>
                  <a:cubicBezTo>
                    <a:pt x="289" y="426"/>
                    <a:pt x="213" y="502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331500" y="702287"/>
              <a:ext cx="10746" cy="18262"/>
            </a:xfrm>
            <a:custGeom>
              <a:avLst/>
              <a:gdLst/>
              <a:ahLst/>
              <a:cxnLst/>
              <a:rect l="l" t="t" r="r" b="b"/>
              <a:pathLst>
                <a:path w="316" h="537" extrusionOk="0">
                  <a:moveTo>
                    <a:pt x="103" y="502"/>
                  </a:moveTo>
                  <a:cubicBezTo>
                    <a:pt x="35" y="536"/>
                    <a:pt x="1" y="502"/>
                    <a:pt x="1" y="426"/>
                  </a:cubicBezTo>
                  <a:cubicBezTo>
                    <a:pt x="35" y="358"/>
                    <a:pt x="35" y="290"/>
                    <a:pt x="69" y="213"/>
                  </a:cubicBezTo>
                  <a:cubicBezTo>
                    <a:pt x="103" y="179"/>
                    <a:pt x="103" y="111"/>
                    <a:pt x="179" y="43"/>
                  </a:cubicBezTo>
                  <a:lnTo>
                    <a:pt x="179" y="43"/>
                  </a:lnTo>
                  <a:cubicBezTo>
                    <a:pt x="247" y="1"/>
                    <a:pt x="315" y="43"/>
                    <a:pt x="315" y="111"/>
                  </a:cubicBezTo>
                  <a:cubicBezTo>
                    <a:pt x="315" y="179"/>
                    <a:pt x="281" y="256"/>
                    <a:pt x="247" y="324"/>
                  </a:cubicBezTo>
                  <a:cubicBezTo>
                    <a:pt x="179" y="392"/>
                    <a:pt x="137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356632" y="682087"/>
              <a:ext cx="18228" cy="19078"/>
            </a:xfrm>
            <a:custGeom>
              <a:avLst/>
              <a:gdLst/>
              <a:ahLst/>
              <a:cxnLst/>
              <a:rect l="l" t="t" r="r" b="b"/>
              <a:pathLst>
                <a:path w="536" h="561" extrusionOk="0">
                  <a:moveTo>
                    <a:pt x="179" y="493"/>
                  </a:moveTo>
                  <a:cubicBezTo>
                    <a:pt x="145" y="493"/>
                    <a:pt x="145" y="527"/>
                    <a:pt x="111" y="527"/>
                  </a:cubicBezTo>
                  <a:cubicBezTo>
                    <a:pt x="77" y="561"/>
                    <a:pt x="1" y="493"/>
                    <a:pt x="35" y="459"/>
                  </a:cubicBezTo>
                  <a:cubicBezTo>
                    <a:pt x="111" y="349"/>
                    <a:pt x="179" y="281"/>
                    <a:pt x="247" y="213"/>
                  </a:cubicBezTo>
                  <a:cubicBezTo>
                    <a:pt x="290" y="136"/>
                    <a:pt x="324" y="102"/>
                    <a:pt x="392" y="68"/>
                  </a:cubicBezTo>
                  <a:cubicBezTo>
                    <a:pt x="392" y="34"/>
                    <a:pt x="425" y="34"/>
                    <a:pt x="459" y="0"/>
                  </a:cubicBezTo>
                  <a:cubicBezTo>
                    <a:pt x="502" y="0"/>
                    <a:pt x="536" y="34"/>
                    <a:pt x="536" y="68"/>
                  </a:cubicBezTo>
                  <a:cubicBezTo>
                    <a:pt x="502" y="170"/>
                    <a:pt x="459" y="247"/>
                    <a:pt x="392" y="315"/>
                  </a:cubicBezTo>
                  <a:cubicBezTo>
                    <a:pt x="324" y="382"/>
                    <a:pt x="247" y="425"/>
                    <a:pt x="179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371085" y="651752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213" y="535"/>
                  </a:moveTo>
                  <a:lnTo>
                    <a:pt x="179" y="535"/>
                  </a:lnTo>
                  <a:cubicBezTo>
                    <a:pt x="111" y="603"/>
                    <a:pt x="0" y="501"/>
                    <a:pt x="77" y="391"/>
                  </a:cubicBezTo>
                  <a:cubicBezTo>
                    <a:pt x="145" y="289"/>
                    <a:pt x="213" y="179"/>
                    <a:pt x="323" y="111"/>
                  </a:cubicBezTo>
                  <a:cubicBezTo>
                    <a:pt x="323" y="77"/>
                    <a:pt x="323" y="77"/>
                    <a:pt x="357" y="77"/>
                  </a:cubicBezTo>
                  <a:cubicBezTo>
                    <a:pt x="459" y="0"/>
                    <a:pt x="604" y="145"/>
                    <a:pt x="502" y="255"/>
                  </a:cubicBezTo>
                  <a:cubicBezTo>
                    <a:pt x="425" y="357"/>
                    <a:pt x="323" y="467"/>
                    <a:pt x="213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389279" y="656649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213" y="357"/>
                  </a:moveTo>
                  <a:cubicBezTo>
                    <a:pt x="179" y="391"/>
                    <a:pt x="137" y="425"/>
                    <a:pt x="69" y="425"/>
                  </a:cubicBezTo>
                  <a:cubicBezTo>
                    <a:pt x="35" y="425"/>
                    <a:pt x="1" y="357"/>
                    <a:pt x="35" y="323"/>
                  </a:cubicBezTo>
                  <a:cubicBezTo>
                    <a:pt x="35" y="247"/>
                    <a:pt x="103" y="213"/>
                    <a:pt x="137" y="179"/>
                  </a:cubicBezTo>
                  <a:cubicBezTo>
                    <a:pt x="179" y="145"/>
                    <a:pt x="179" y="111"/>
                    <a:pt x="213" y="69"/>
                  </a:cubicBezTo>
                  <a:lnTo>
                    <a:pt x="247" y="35"/>
                  </a:lnTo>
                  <a:cubicBezTo>
                    <a:pt x="247" y="35"/>
                    <a:pt x="281" y="35"/>
                    <a:pt x="281" y="1"/>
                  </a:cubicBezTo>
                  <a:cubicBezTo>
                    <a:pt x="315" y="1"/>
                    <a:pt x="391" y="35"/>
                    <a:pt x="391" y="69"/>
                  </a:cubicBezTo>
                  <a:cubicBezTo>
                    <a:pt x="425" y="145"/>
                    <a:pt x="391" y="247"/>
                    <a:pt x="315" y="281"/>
                  </a:cubicBezTo>
                  <a:cubicBezTo>
                    <a:pt x="281" y="323"/>
                    <a:pt x="247" y="357"/>
                    <a:pt x="21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401114" y="619377"/>
              <a:ext cx="20575" cy="17956"/>
            </a:xfrm>
            <a:custGeom>
              <a:avLst/>
              <a:gdLst/>
              <a:ahLst/>
              <a:cxnLst/>
              <a:rect l="l" t="t" r="r" b="b"/>
              <a:pathLst>
                <a:path w="605" h="528" extrusionOk="0">
                  <a:moveTo>
                    <a:pt x="392" y="315"/>
                  </a:moveTo>
                  <a:cubicBezTo>
                    <a:pt x="324" y="358"/>
                    <a:pt x="213" y="426"/>
                    <a:pt x="145" y="460"/>
                  </a:cubicBezTo>
                  <a:cubicBezTo>
                    <a:pt x="77" y="528"/>
                    <a:pt x="1" y="426"/>
                    <a:pt x="77" y="358"/>
                  </a:cubicBezTo>
                  <a:cubicBezTo>
                    <a:pt x="145" y="281"/>
                    <a:pt x="213" y="213"/>
                    <a:pt x="290" y="145"/>
                  </a:cubicBezTo>
                  <a:cubicBezTo>
                    <a:pt x="324" y="103"/>
                    <a:pt x="358" y="69"/>
                    <a:pt x="392" y="35"/>
                  </a:cubicBezTo>
                  <a:cubicBezTo>
                    <a:pt x="426" y="35"/>
                    <a:pt x="468" y="1"/>
                    <a:pt x="502" y="1"/>
                  </a:cubicBezTo>
                  <a:cubicBezTo>
                    <a:pt x="536" y="1"/>
                    <a:pt x="604" y="35"/>
                    <a:pt x="570" y="103"/>
                  </a:cubicBezTo>
                  <a:cubicBezTo>
                    <a:pt x="536" y="179"/>
                    <a:pt x="468" y="247"/>
                    <a:pt x="392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417029" y="429309"/>
              <a:ext cx="209452" cy="204555"/>
            </a:xfrm>
            <a:custGeom>
              <a:avLst/>
              <a:gdLst/>
              <a:ahLst/>
              <a:cxnLst/>
              <a:rect l="l" t="t" r="r" b="b"/>
              <a:pathLst>
                <a:path w="6159" h="6015" extrusionOk="0">
                  <a:moveTo>
                    <a:pt x="4774" y="4630"/>
                  </a:moveTo>
                  <a:cubicBezTo>
                    <a:pt x="4316" y="4953"/>
                    <a:pt x="2438" y="2863"/>
                    <a:pt x="2438" y="2863"/>
                  </a:cubicBezTo>
                  <a:cubicBezTo>
                    <a:pt x="2438" y="2863"/>
                    <a:pt x="3398" y="4953"/>
                    <a:pt x="3007" y="5267"/>
                  </a:cubicBezTo>
                  <a:lnTo>
                    <a:pt x="3007" y="5310"/>
                  </a:lnTo>
                  <a:cubicBezTo>
                    <a:pt x="2617" y="5590"/>
                    <a:pt x="1912" y="3143"/>
                    <a:pt x="1912" y="3143"/>
                  </a:cubicBezTo>
                  <a:cubicBezTo>
                    <a:pt x="1912" y="3143"/>
                    <a:pt x="1767" y="5445"/>
                    <a:pt x="1164" y="5870"/>
                  </a:cubicBezTo>
                  <a:cubicBezTo>
                    <a:pt x="1130" y="5904"/>
                    <a:pt x="1062" y="5947"/>
                    <a:pt x="986" y="5947"/>
                  </a:cubicBezTo>
                  <a:cubicBezTo>
                    <a:pt x="281" y="6015"/>
                    <a:pt x="986" y="3780"/>
                    <a:pt x="986" y="3780"/>
                  </a:cubicBezTo>
                  <a:cubicBezTo>
                    <a:pt x="986" y="3780"/>
                    <a:pt x="0" y="1589"/>
                    <a:pt x="1096" y="773"/>
                  </a:cubicBezTo>
                  <a:cubicBezTo>
                    <a:pt x="1130" y="773"/>
                    <a:pt x="1164" y="739"/>
                    <a:pt x="1198" y="739"/>
                  </a:cubicBezTo>
                  <a:cubicBezTo>
                    <a:pt x="2438" y="0"/>
                    <a:pt x="3568" y="1589"/>
                    <a:pt x="3568" y="1589"/>
                  </a:cubicBezTo>
                  <a:cubicBezTo>
                    <a:pt x="3568" y="1589"/>
                    <a:pt x="5768" y="1589"/>
                    <a:pt x="6116" y="2014"/>
                  </a:cubicBezTo>
                  <a:cubicBezTo>
                    <a:pt x="6159" y="2081"/>
                    <a:pt x="6159" y="2124"/>
                    <a:pt x="6082" y="2124"/>
                  </a:cubicBezTo>
                  <a:cubicBezTo>
                    <a:pt x="5870" y="2294"/>
                    <a:pt x="4562" y="2192"/>
                    <a:pt x="3712" y="2124"/>
                  </a:cubicBezTo>
                  <a:cubicBezTo>
                    <a:pt x="4630" y="2549"/>
                    <a:pt x="5904" y="3186"/>
                    <a:pt x="5590" y="3432"/>
                  </a:cubicBezTo>
                  <a:lnTo>
                    <a:pt x="5590" y="3432"/>
                  </a:lnTo>
                  <a:cubicBezTo>
                    <a:pt x="5309" y="3645"/>
                    <a:pt x="4384" y="3186"/>
                    <a:pt x="3610" y="2719"/>
                  </a:cubicBezTo>
                  <a:cubicBezTo>
                    <a:pt x="4248" y="3432"/>
                    <a:pt x="5055" y="4384"/>
                    <a:pt x="4774" y="46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35"/>
          <p:cNvGrpSpPr/>
          <p:nvPr/>
        </p:nvGrpSpPr>
        <p:grpSpPr>
          <a:xfrm>
            <a:off x="8052053" y="4004279"/>
            <a:ext cx="1298882" cy="1166287"/>
            <a:chOff x="8052053" y="4004279"/>
            <a:chExt cx="1298882" cy="1166287"/>
          </a:xfrm>
        </p:grpSpPr>
        <p:sp>
          <p:nvSpPr>
            <p:cNvPr id="363" name="Google Shape;363;p35"/>
            <p:cNvSpPr/>
            <p:nvPr/>
          </p:nvSpPr>
          <p:spPr>
            <a:xfrm>
              <a:off x="8362610" y="4751662"/>
              <a:ext cx="13331" cy="4931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35" y="34"/>
                  </a:moveTo>
                  <a:cubicBezTo>
                    <a:pt x="69" y="34"/>
                    <a:pt x="103" y="0"/>
                    <a:pt x="179" y="0"/>
                  </a:cubicBezTo>
                  <a:lnTo>
                    <a:pt x="349" y="0"/>
                  </a:lnTo>
                  <a:cubicBezTo>
                    <a:pt x="392" y="0"/>
                    <a:pt x="392" y="34"/>
                    <a:pt x="349" y="68"/>
                  </a:cubicBezTo>
                  <a:lnTo>
                    <a:pt x="349" y="68"/>
                  </a:lnTo>
                  <a:cubicBezTo>
                    <a:pt x="281" y="68"/>
                    <a:pt x="247" y="111"/>
                    <a:pt x="179" y="111"/>
                  </a:cubicBezTo>
                  <a:cubicBezTo>
                    <a:pt x="103" y="144"/>
                    <a:pt x="69" y="144"/>
                    <a:pt x="35" y="144"/>
                  </a:cubicBezTo>
                  <a:cubicBezTo>
                    <a:pt x="1" y="111"/>
                    <a:pt x="1" y="68"/>
                    <a:pt x="1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8369853" y="4757715"/>
              <a:ext cx="10712" cy="6087"/>
            </a:xfrm>
            <a:custGeom>
              <a:avLst/>
              <a:gdLst/>
              <a:ahLst/>
              <a:cxnLst/>
              <a:rect l="l" t="t" r="r" b="b"/>
              <a:pathLst>
                <a:path w="315" h="179" extrusionOk="0">
                  <a:moveTo>
                    <a:pt x="34" y="34"/>
                  </a:moveTo>
                  <a:lnTo>
                    <a:pt x="102" y="34"/>
                  </a:lnTo>
                  <a:cubicBezTo>
                    <a:pt x="136" y="34"/>
                    <a:pt x="136" y="34"/>
                    <a:pt x="179" y="0"/>
                  </a:cubicBezTo>
                  <a:cubicBezTo>
                    <a:pt x="179" y="0"/>
                    <a:pt x="212" y="34"/>
                    <a:pt x="246" y="0"/>
                  </a:cubicBezTo>
                  <a:cubicBezTo>
                    <a:pt x="280" y="0"/>
                    <a:pt x="314" y="68"/>
                    <a:pt x="280" y="68"/>
                  </a:cubicBezTo>
                  <a:lnTo>
                    <a:pt x="280" y="102"/>
                  </a:lnTo>
                  <a:lnTo>
                    <a:pt x="246" y="102"/>
                  </a:lnTo>
                  <a:lnTo>
                    <a:pt x="212" y="145"/>
                  </a:lnTo>
                  <a:lnTo>
                    <a:pt x="136" y="145"/>
                  </a:lnTo>
                  <a:cubicBezTo>
                    <a:pt x="102" y="179"/>
                    <a:pt x="68" y="179"/>
                    <a:pt x="34" y="179"/>
                  </a:cubicBezTo>
                  <a:cubicBezTo>
                    <a:pt x="0" y="145"/>
                    <a:pt x="0" y="102"/>
                    <a:pt x="0" y="68"/>
                  </a:cubicBezTo>
                  <a:cubicBezTo>
                    <a:pt x="34" y="68"/>
                    <a:pt x="34" y="34"/>
                    <a:pt x="34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8374478" y="4796144"/>
              <a:ext cx="17072" cy="6087"/>
            </a:xfrm>
            <a:custGeom>
              <a:avLst/>
              <a:gdLst/>
              <a:ahLst/>
              <a:cxnLst/>
              <a:rect l="l" t="t" r="r" b="b"/>
              <a:pathLst>
                <a:path w="502" h="179" extrusionOk="0">
                  <a:moveTo>
                    <a:pt x="43" y="77"/>
                  </a:moveTo>
                  <a:cubicBezTo>
                    <a:pt x="76" y="34"/>
                    <a:pt x="144" y="34"/>
                    <a:pt x="212" y="34"/>
                  </a:cubicBezTo>
                  <a:cubicBezTo>
                    <a:pt x="289" y="0"/>
                    <a:pt x="357" y="0"/>
                    <a:pt x="425" y="0"/>
                  </a:cubicBezTo>
                  <a:cubicBezTo>
                    <a:pt x="501" y="0"/>
                    <a:pt x="501" y="77"/>
                    <a:pt x="467" y="111"/>
                  </a:cubicBezTo>
                  <a:lnTo>
                    <a:pt x="425" y="111"/>
                  </a:lnTo>
                  <a:cubicBezTo>
                    <a:pt x="357" y="145"/>
                    <a:pt x="289" y="145"/>
                    <a:pt x="255" y="145"/>
                  </a:cubicBezTo>
                  <a:cubicBezTo>
                    <a:pt x="178" y="145"/>
                    <a:pt x="110" y="179"/>
                    <a:pt x="76" y="179"/>
                  </a:cubicBezTo>
                  <a:cubicBezTo>
                    <a:pt x="0" y="145"/>
                    <a:pt x="0" y="111"/>
                    <a:pt x="43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8378219" y="4804510"/>
              <a:ext cx="13331" cy="7244"/>
            </a:xfrm>
            <a:custGeom>
              <a:avLst/>
              <a:gdLst/>
              <a:ahLst/>
              <a:cxnLst/>
              <a:rect l="l" t="t" r="r" b="b"/>
              <a:pathLst>
                <a:path w="392" h="213" extrusionOk="0">
                  <a:moveTo>
                    <a:pt x="68" y="43"/>
                  </a:moveTo>
                  <a:lnTo>
                    <a:pt x="179" y="43"/>
                  </a:lnTo>
                  <a:lnTo>
                    <a:pt x="281" y="1"/>
                  </a:lnTo>
                  <a:cubicBezTo>
                    <a:pt x="357" y="1"/>
                    <a:pt x="391" y="77"/>
                    <a:pt x="315" y="111"/>
                  </a:cubicBezTo>
                  <a:lnTo>
                    <a:pt x="315" y="145"/>
                  </a:lnTo>
                  <a:cubicBezTo>
                    <a:pt x="281" y="145"/>
                    <a:pt x="247" y="145"/>
                    <a:pt x="179" y="179"/>
                  </a:cubicBezTo>
                  <a:cubicBezTo>
                    <a:pt x="145" y="179"/>
                    <a:pt x="102" y="213"/>
                    <a:pt x="68" y="179"/>
                  </a:cubicBezTo>
                  <a:cubicBezTo>
                    <a:pt x="34" y="145"/>
                    <a:pt x="0" y="111"/>
                    <a:pt x="34" y="77"/>
                  </a:cubicBezTo>
                  <a:cubicBezTo>
                    <a:pt x="34" y="77"/>
                    <a:pt x="68" y="77"/>
                    <a:pt x="68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8573218" y="5000971"/>
              <a:ext cx="10712" cy="4659"/>
            </a:xfrm>
            <a:custGeom>
              <a:avLst/>
              <a:gdLst/>
              <a:ahLst/>
              <a:cxnLst/>
              <a:rect l="l" t="t" r="r" b="b"/>
              <a:pathLst>
                <a:path w="315" h="137" extrusionOk="0">
                  <a:moveTo>
                    <a:pt x="0" y="68"/>
                  </a:moveTo>
                  <a:cubicBezTo>
                    <a:pt x="68" y="0"/>
                    <a:pt x="179" y="34"/>
                    <a:pt x="247" y="0"/>
                  </a:cubicBezTo>
                  <a:cubicBezTo>
                    <a:pt x="281" y="0"/>
                    <a:pt x="315" y="68"/>
                    <a:pt x="281" y="102"/>
                  </a:cubicBezTo>
                  <a:lnTo>
                    <a:pt x="247" y="102"/>
                  </a:lnTo>
                  <a:cubicBezTo>
                    <a:pt x="179" y="102"/>
                    <a:pt x="68" y="136"/>
                    <a:pt x="34" y="102"/>
                  </a:cubicBezTo>
                  <a:cubicBezTo>
                    <a:pt x="0" y="102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8539415" y="5000971"/>
              <a:ext cx="12175" cy="5815"/>
            </a:xfrm>
            <a:custGeom>
              <a:avLst/>
              <a:gdLst/>
              <a:ahLst/>
              <a:cxnLst/>
              <a:rect l="l" t="t" r="r" b="b"/>
              <a:pathLst>
                <a:path w="358" h="171" extrusionOk="0">
                  <a:moveTo>
                    <a:pt x="77" y="68"/>
                  </a:moveTo>
                  <a:cubicBezTo>
                    <a:pt x="77" y="68"/>
                    <a:pt x="111" y="34"/>
                    <a:pt x="145" y="34"/>
                  </a:cubicBezTo>
                  <a:lnTo>
                    <a:pt x="289" y="34"/>
                  </a:lnTo>
                  <a:cubicBezTo>
                    <a:pt x="357" y="0"/>
                    <a:pt x="357" y="102"/>
                    <a:pt x="323" y="102"/>
                  </a:cubicBezTo>
                  <a:lnTo>
                    <a:pt x="323" y="136"/>
                  </a:lnTo>
                  <a:cubicBezTo>
                    <a:pt x="247" y="136"/>
                    <a:pt x="213" y="136"/>
                    <a:pt x="145" y="170"/>
                  </a:cubicBezTo>
                  <a:cubicBezTo>
                    <a:pt x="111" y="170"/>
                    <a:pt x="77" y="170"/>
                    <a:pt x="35" y="136"/>
                  </a:cubicBezTo>
                  <a:cubicBezTo>
                    <a:pt x="35" y="136"/>
                    <a:pt x="1" y="136"/>
                    <a:pt x="35" y="102"/>
                  </a:cubicBezTo>
                  <a:cubicBezTo>
                    <a:pt x="35" y="102"/>
                    <a:pt x="35" y="68"/>
                    <a:pt x="7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8544346" y="5013962"/>
              <a:ext cx="13297" cy="4931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34" y="0"/>
                  </a:moveTo>
                  <a:lnTo>
                    <a:pt x="178" y="0"/>
                  </a:lnTo>
                  <a:lnTo>
                    <a:pt x="314" y="0"/>
                  </a:lnTo>
                  <a:cubicBezTo>
                    <a:pt x="357" y="0"/>
                    <a:pt x="391" y="43"/>
                    <a:pt x="357" y="77"/>
                  </a:cubicBezTo>
                  <a:lnTo>
                    <a:pt x="314" y="77"/>
                  </a:lnTo>
                  <a:cubicBezTo>
                    <a:pt x="280" y="77"/>
                    <a:pt x="246" y="111"/>
                    <a:pt x="178" y="111"/>
                  </a:cubicBezTo>
                  <a:cubicBezTo>
                    <a:pt x="144" y="145"/>
                    <a:pt x="68" y="145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8576687" y="5037053"/>
              <a:ext cx="23125" cy="5815"/>
            </a:xfrm>
            <a:custGeom>
              <a:avLst/>
              <a:gdLst/>
              <a:ahLst/>
              <a:cxnLst/>
              <a:rect l="l" t="t" r="r" b="b"/>
              <a:pathLst>
                <a:path w="680" h="171" extrusionOk="0">
                  <a:moveTo>
                    <a:pt x="43" y="69"/>
                  </a:moveTo>
                  <a:lnTo>
                    <a:pt x="43" y="69"/>
                  </a:lnTo>
                  <a:cubicBezTo>
                    <a:pt x="213" y="35"/>
                    <a:pt x="391" y="1"/>
                    <a:pt x="570" y="1"/>
                  </a:cubicBezTo>
                  <a:cubicBezTo>
                    <a:pt x="638" y="1"/>
                    <a:pt x="680" y="69"/>
                    <a:pt x="638" y="69"/>
                  </a:cubicBezTo>
                  <a:lnTo>
                    <a:pt x="604" y="103"/>
                  </a:lnTo>
                  <a:cubicBezTo>
                    <a:pt x="425" y="137"/>
                    <a:pt x="255" y="171"/>
                    <a:pt x="77" y="137"/>
                  </a:cubicBezTo>
                  <a:cubicBezTo>
                    <a:pt x="43" y="137"/>
                    <a:pt x="0" y="103"/>
                    <a:pt x="43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8319284" y="4712077"/>
              <a:ext cx="362316" cy="119060"/>
            </a:xfrm>
            <a:custGeom>
              <a:avLst/>
              <a:gdLst/>
              <a:ahLst/>
              <a:cxnLst/>
              <a:rect l="l" t="t" r="r" b="b"/>
              <a:pathLst>
                <a:path w="10654" h="3501" extrusionOk="0">
                  <a:moveTo>
                    <a:pt x="706" y="1062"/>
                  </a:moveTo>
                  <a:cubicBezTo>
                    <a:pt x="986" y="850"/>
                    <a:pt x="1309" y="705"/>
                    <a:pt x="1699" y="595"/>
                  </a:cubicBezTo>
                  <a:cubicBezTo>
                    <a:pt x="1767" y="595"/>
                    <a:pt x="1835" y="561"/>
                    <a:pt x="1878" y="561"/>
                  </a:cubicBezTo>
                  <a:cubicBezTo>
                    <a:pt x="4426" y="0"/>
                    <a:pt x="8776" y="1096"/>
                    <a:pt x="10194" y="1487"/>
                  </a:cubicBezTo>
                  <a:cubicBezTo>
                    <a:pt x="10373" y="1555"/>
                    <a:pt x="10509" y="1589"/>
                    <a:pt x="10585" y="1589"/>
                  </a:cubicBezTo>
                  <a:cubicBezTo>
                    <a:pt x="10619" y="1623"/>
                    <a:pt x="10653" y="1623"/>
                    <a:pt x="10653" y="1623"/>
                  </a:cubicBezTo>
                  <a:cubicBezTo>
                    <a:pt x="10585" y="1589"/>
                    <a:pt x="10509" y="1589"/>
                    <a:pt x="10441" y="1589"/>
                  </a:cubicBezTo>
                  <a:lnTo>
                    <a:pt x="10441" y="1589"/>
                  </a:lnTo>
                  <a:cubicBezTo>
                    <a:pt x="9166" y="1623"/>
                    <a:pt x="5199" y="3041"/>
                    <a:pt x="2549" y="3356"/>
                  </a:cubicBezTo>
                  <a:lnTo>
                    <a:pt x="2303" y="3356"/>
                  </a:lnTo>
                  <a:cubicBezTo>
                    <a:pt x="1028" y="3500"/>
                    <a:pt x="68" y="3322"/>
                    <a:pt x="1" y="2549"/>
                  </a:cubicBezTo>
                  <a:lnTo>
                    <a:pt x="1" y="2472"/>
                  </a:lnTo>
                  <a:lnTo>
                    <a:pt x="1" y="2260"/>
                  </a:lnTo>
                  <a:cubicBezTo>
                    <a:pt x="1" y="2192"/>
                    <a:pt x="34" y="2124"/>
                    <a:pt x="34" y="2048"/>
                  </a:cubicBezTo>
                  <a:cubicBezTo>
                    <a:pt x="136" y="1623"/>
                    <a:pt x="391" y="1308"/>
                    <a:pt x="706" y="10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8319284" y="4742106"/>
              <a:ext cx="355072" cy="139567"/>
            </a:xfrm>
            <a:custGeom>
              <a:avLst/>
              <a:gdLst/>
              <a:ahLst/>
              <a:cxnLst/>
              <a:rect l="l" t="t" r="r" b="b"/>
              <a:pathLst>
                <a:path w="10441" h="4104" extrusionOk="0">
                  <a:moveTo>
                    <a:pt x="1" y="1589"/>
                  </a:moveTo>
                  <a:cubicBezTo>
                    <a:pt x="3254" y="1"/>
                    <a:pt x="10296" y="706"/>
                    <a:pt x="10441" y="706"/>
                  </a:cubicBezTo>
                  <a:cubicBezTo>
                    <a:pt x="8461" y="740"/>
                    <a:pt x="136" y="4104"/>
                    <a:pt x="1" y="15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8417804" y="4731121"/>
              <a:ext cx="14453" cy="6121"/>
            </a:xfrm>
            <a:custGeom>
              <a:avLst/>
              <a:gdLst/>
              <a:ahLst/>
              <a:cxnLst/>
              <a:rect l="l" t="t" r="r" b="b"/>
              <a:pathLst>
                <a:path w="425" h="180" extrusionOk="0">
                  <a:moveTo>
                    <a:pt x="43" y="77"/>
                  </a:moveTo>
                  <a:cubicBezTo>
                    <a:pt x="77" y="35"/>
                    <a:pt x="145" y="35"/>
                    <a:pt x="179" y="35"/>
                  </a:cubicBezTo>
                  <a:cubicBezTo>
                    <a:pt x="255" y="1"/>
                    <a:pt x="323" y="1"/>
                    <a:pt x="357" y="1"/>
                  </a:cubicBezTo>
                  <a:cubicBezTo>
                    <a:pt x="425" y="1"/>
                    <a:pt x="425" y="77"/>
                    <a:pt x="391" y="77"/>
                  </a:cubicBezTo>
                  <a:lnTo>
                    <a:pt x="391" y="111"/>
                  </a:lnTo>
                  <a:cubicBezTo>
                    <a:pt x="289" y="145"/>
                    <a:pt x="145" y="179"/>
                    <a:pt x="43" y="145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8416647" y="4738365"/>
              <a:ext cx="17072" cy="8400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34" y="111"/>
                  </a:moveTo>
                  <a:cubicBezTo>
                    <a:pt x="111" y="77"/>
                    <a:pt x="145" y="77"/>
                    <a:pt x="213" y="77"/>
                  </a:cubicBezTo>
                  <a:cubicBezTo>
                    <a:pt x="289" y="34"/>
                    <a:pt x="357" y="34"/>
                    <a:pt x="425" y="34"/>
                  </a:cubicBezTo>
                  <a:cubicBezTo>
                    <a:pt x="459" y="0"/>
                    <a:pt x="501" y="77"/>
                    <a:pt x="459" y="111"/>
                  </a:cubicBezTo>
                  <a:lnTo>
                    <a:pt x="425" y="111"/>
                  </a:lnTo>
                  <a:cubicBezTo>
                    <a:pt x="391" y="145"/>
                    <a:pt x="323" y="179"/>
                    <a:pt x="247" y="179"/>
                  </a:cubicBezTo>
                  <a:cubicBezTo>
                    <a:pt x="179" y="213"/>
                    <a:pt x="111" y="247"/>
                    <a:pt x="77" y="213"/>
                  </a:cubicBezTo>
                  <a:cubicBezTo>
                    <a:pt x="34" y="179"/>
                    <a:pt x="0" y="145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8458817" y="4740950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5" y="35"/>
                  </a:moveTo>
                  <a:cubicBezTo>
                    <a:pt x="68" y="35"/>
                    <a:pt x="111" y="35"/>
                    <a:pt x="111" y="1"/>
                  </a:cubicBezTo>
                  <a:lnTo>
                    <a:pt x="213" y="1"/>
                  </a:lnTo>
                  <a:cubicBezTo>
                    <a:pt x="281" y="1"/>
                    <a:pt x="323" y="69"/>
                    <a:pt x="281" y="103"/>
                  </a:cubicBezTo>
                  <a:cubicBezTo>
                    <a:pt x="247" y="103"/>
                    <a:pt x="247" y="137"/>
                    <a:pt x="247" y="103"/>
                  </a:cubicBezTo>
                  <a:cubicBezTo>
                    <a:pt x="213" y="137"/>
                    <a:pt x="179" y="137"/>
                    <a:pt x="145" y="137"/>
                  </a:cubicBezTo>
                  <a:lnTo>
                    <a:pt x="35" y="137"/>
                  </a:lnTo>
                  <a:cubicBezTo>
                    <a:pt x="1" y="103"/>
                    <a:pt x="1" y="69"/>
                    <a:pt x="35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8485411" y="4773325"/>
              <a:ext cx="19078" cy="8400"/>
            </a:xfrm>
            <a:custGeom>
              <a:avLst/>
              <a:gdLst/>
              <a:ahLst/>
              <a:cxnLst/>
              <a:rect l="l" t="t" r="r" b="b"/>
              <a:pathLst>
                <a:path w="561" h="247" extrusionOk="0">
                  <a:moveTo>
                    <a:pt x="34" y="68"/>
                  </a:moveTo>
                  <a:cubicBezTo>
                    <a:pt x="102" y="68"/>
                    <a:pt x="178" y="34"/>
                    <a:pt x="212" y="34"/>
                  </a:cubicBezTo>
                  <a:cubicBezTo>
                    <a:pt x="314" y="34"/>
                    <a:pt x="425" y="0"/>
                    <a:pt x="493" y="0"/>
                  </a:cubicBezTo>
                  <a:cubicBezTo>
                    <a:pt x="561" y="0"/>
                    <a:pt x="561" y="68"/>
                    <a:pt x="527" y="111"/>
                  </a:cubicBezTo>
                  <a:lnTo>
                    <a:pt x="527" y="111"/>
                  </a:lnTo>
                  <a:cubicBezTo>
                    <a:pt x="459" y="145"/>
                    <a:pt x="348" y="179"/>
                    <a:pt x="246" y="213"/>
                  </a:cubicBezTo>
                  <a:cubicBezTo>
                    <a:pt x="178" y="213"/>
                    <a:pt x="102" y="247"/>
                    <a:pt x="34" y="213"/>
                  </a:cubicBezTo>
                  <a:cubicBezTo>
                    <a:pt x="0" y="179"/>
                    <a:pt x="0" y="179"/>
                    <a:pt x="0" y="145"/>
                  </a:cubicBezTo>
                  <a:cubicBezTo>
                    <a:pt x="0" y="111"/>
                    <a:pt x="34" y="111"/>
                    <a:pt x="34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8486567" y="4779378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68" y="103"/>
                  </a:moveTo>
                  <a:cubicBezTo>
                    <a:pt x="102" y="69"/>
                    <a:pt x="178" y="35"/>
                    <a:pt x="246" y="35"/>
                  </a:cubicBezTo>
                  <a:cubicBezTo>
                    <a:pt x="357" y="35"/>
                    <a:pt x="425" y="1"/>
                    <a:pt x="527" y="35"/>
                  </a:cubicBezTo>
                  <a:cubicBezTo>
                    <a:pt x="569" y="35"/>
                    <a:pt x="569" y="69"/>
                    <a:pt x="527" y="103"/>
                  </a:cubicBezTo>
                  <a:lnTo>
                    <a:pt x="527" y="103"/>
                  </a:lnTo>
                  <a:cubicBezTo>
                    <a:pt x="459" y="145"/>
                    <a:pt x="391" y="145"/>
                    <a:pt x="280" y="179"/>
                  </a:cubicBezTo>
                  <a:cubicBezTo>
                    <a:pt x="212" y="213"/>
                    <a:pt x="144" y="247"/>
                    <a:pt x="34" y="213"/>
                  </a:cubicBezTo>
                  <a:cubicBezTo>
                    <a:pt x="0" y="213"/>
                    <a:pt x="0" y="179"/>
                    <a:pt x="0" y="145"/>
                  </a:cubicBezTo>
                  <a:cubicBezTo>
                    <a:pt x="34" y="145"/>
                    <a:pt x="34" y="103"/>
                    <a:pt x="68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8488845" y="4737209"/>
              <a:ext cx="15643" cy="4931"/>
            </a:xfrm>
            <a:custGeom>
              <a:avLst/>
              <a:gdLst/>
              <a:ahLst/>
              <a:cxnLst/>
              <a:rect l="l" t="t" r="r" b="b"/>
              <a:pathLst>
                <a:path w="460" h="145" extrusionOk="0">
                  <a:moveTo>
                    <a:pt x="35" y="0"/>
                  </a:moveTo>
                  <a:lnTo>
                    <a:pt x="35" y="0"/>
                  </a:lnTo>
                  <a:lnTo>
                    <a:pt x="145" y="0"/>
                  </a:lnTo>
                  <a:lnTo>
                    <a:pt x="213" y="0"/>
                  </a:lnTo>
                  <a:cubicBezTo>
                    <a:pt x="290" y="0"/>
                    <a:pt x="358" y="34"/>
                    <a:pt x="426" y="34"/>
                  </a:cubicBezTo>
                  <a:cubicBezTo>
                    <a:pt x="460" y="68"/>
                    <a:pt x="460" y="111"/>
                    <a:pt x="426" y="145"/>
                  </a:cubicBezTo>
                  <a:lnTo>
                    <a:pt x="392" y="145"/>
                  </a:lnTo>
                  <a:lnTo>
                    <a:pt x="213" y="145"/>
                  </a:lnTo>
                  <a:cubicBezTo>
                    <a:pt x="145" y="145"/>
                    <a:pt x="77" y="111"/>
                    <a:pt x="35" y="68"/>
                  </a:cubicBezTo>
                  <a:cubicBezTo>
                    <a:pt x="1" y="68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8517752" y="4744418"/>
              <a:ext cx="6087" cy="3809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34" y="1"/>
                  </a:moveTo>
                  <a:lnTo>
                    <a:pt x="145" y="1"/>
                  </a:lnTo>
                  <a:cubicBezTo>
                    <a:pt x="179" y="1"/>
                    <a:pt x="179" y="69"/>
                    <a:pt x="179" y="69"/>
                  </a:cubicBezTo>
                  <a:lnTo>
                    <a:pt x="145" y="69"/>
                  </a:lnTo>
                  <a:cubicBezTo>
                    <a:pt x="111" y="69"/>
                    <a:pt x="34" y="111"/>
                    <a:pt x="0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8745398" y="4538741"/>
              <a:ext cx="180580" cy="336878"/>
            </a:xfrm>
            <a:custGeom>
              <a:avLst/>
              <a:gdLst/>
              <a:ahLst/>
              <a:cxnLst/>
              <a:rect l="l" t="t" r="r" b="b"/>
              <a:pathLst>
                <a:path w="5310" h="9906" extrusionOk="0">
                  <a:moveTo>
                    <a:pt x="1835" y="595"/>
                  </a:moveTo>
                  <a:cubicBezTo>
                    <a:pt x="2226" y="315"/>
                    <a:pt x="2727" y="102"/>
                    <a:pt x="3254" y="34"/>
                  </a:cubicBezTo>
                  <a:cubicBezTo>
                    <a:pt x="3364" y="0"/>
                    <a:pt x="3466" y="0"/>
                    <a:pt x="3611" y="0"/>
                  </a:cubicBezTo>
                  <a:cubicBezTo>
                    <a:pt x="3679" y="0"/>
                    <a:pt x="3789" y="34"/>
                    <a:pt x="3891" y="34"/>
                  </a:cubicBezTo>
                  <a:lnTo>
                    <a:pt x="3959" y="34"/>
                  </a:lnTo>
                  <a:cubicBezTo>
                    <a:pt x="4316" y="102"/>
                    <a:pt x="4673" y="247"/>
                    <a:pt x="4919" y="527"/>
                  </a:cubicBezTo>
                  <a:cubicBezTo>
                    <a:pt x="5310" y="952"/>
                    <a:pt x="5165" y="1623"/>
                    <a:pt x="4885" y="2124"/>
                  </a:cubicBezTo>
                  <a:cubicBezTo>
                    <a:pt x="4775" y="2260"/>
                    <a:pt x="4673" y="2404"/>
                    <a:pt x="4562" y="2549"/>
                  </a:cubicBezTo>
                  <a:cubicBezTo>
                    <a:pt x="4528" y="2617"/>
                    <a:pt x="4494" y="2651"/>
                    <a:pt x="4460" y="2685"/>
                  </a:cubicBezTo>
                  <a:cubicBezTo>
                    <a:pt x="4248" y="2974"/>
                    <a:pt x="4069" y="3220"/>
                    <a:pt x="3857" y="3466"/>
                  </a:cubicBezTo>
                  <a:cubicBezTo>
                    <a:pt x="3823" y="3500"/>
                    <a:pt x="3789" y="3534"/>
                    <a:pt x="3789" y="3568"/>
                  </a:cubicBezTo>
                  <a:cubicBezTo>
                    <a:pt x="3747" y="3611"/>
                    <a:pt x="3713" y="3645"/>
                    <a:pt x="3679" y="3679"/>
                  </a:cubicBezTo>
                  <a:cubicBezTo>
                    <a:pt x="3254" y="4205"/>
                    <a:pt x="2863" y="4741"/>
                    <a:pt x="2515" y="5310"/>
                  </a:cubicBezTo>
                  <a:cubicBezTo>
                    <a:pt x="1980" y="6117"/>
                    <a:pt x="1521" y="7043"/>
                    <a:pt x="1275" y="7960"/>
                  </a:cubicBezTo>
                  <a:cubicBezTo>
                    <a:pt x="1130" y="8495"/>
                    <a:pt x="1062" y="9022"/>
                    <a:pt x="1062" y="9557"/>
                  </a:cubicBezTo>
                  <a:lnTo>
                    <a:pt x="1062" y="9557"/>
                  </a:lnTo>
                  <a:lnTo>
                    <a:pt x="1062" y="9727"/>
                  </a:lnTo>
                  <a:cubicBezTo>
                    <a:pt x="1062" y="9803"/>
                    <a:pt x="1062" y="9871"/>
                    <a:pt x="1096" y="9905"/>
                  </a:cubicBezTo>
                  <a:cubicBezTo>
                    <a:pt x="773" y="9056"/>
                    <a:pt x="527" y="8172"/>
                    <a:pt x="349" y="7255"/>
                  </a:cubicBezTo>
                  <a:cubicBezTo>
                    <a:pt x="179" y="6439"/>
                    <a:pt x="34" y="5590"/>
                    <a:pt x="0" y="4707"/>
                  </a:cubicBezTo>
                  <a:lnTo>
                    <a:pt x="0" y="4528"/>
                  </a:lnTo>
                  <a:cubicBezTo>
                    <a:pt x="0" y="4103"/>
                    <a:pt x="68" y="3679"/>
                    <a:pt x="136" y="3254"/>
                  </a:cubicBezTo>
                  <a:cubicBezTo>
                    <a:pt x="349" y="2226"/>
                    <a:pt x="952" y="1232"/>
                    <a:pt x="1835" y="5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8770529" y="4539897"/>
              <a:ext cx="155448" cy="323887"/>
            </a:xfrm>
            <a:custGeom>
              <a:avLst/>
              <a:gdLst/>
              <a:ahLst/>
              <a:cxnLst/>
              <a:rect l="l" t="t" r="r" b="b"/>
              <a:pathLst>
                <a:path w="4571" h="9524" extrusionOk="0">
                  <a:moveTo>
                    <a:pt x="3152" y="0"/>
                  </a:moveTo>
                  <a:cubicBezTo>
                    <a:pt x="3543" y="34"/>
                    <a:pt x="3900" y="213"/>
                    <a:pt x="4180" y="493"/>
                  </a:cubicBezTo>
                  <a:cubicBezTo>
                    <a:pt x="4571" y="918"/>
                    <a:pt x="4426" y="1589"/>
                    <a:pt x="4146" y="2090"/>
                  </a:cubicBezTo>
                  <a:cubicBezTo>
                    <a:pt x="3857" y="2549"/>
                    <a:pt x="3475" y="3008"/>
                    <a:pt x="3118" y="3432"/>
                  </a:cubicBezTo>
                  <a:cubicBezTo>
                    <a:pt x="2659" y="4035"/>
                    <a:pt x="2158" y="4596"/>
                    <a:pt x="1776" y="5276"/>
                  </a:cubicBezTo>
                  <a:cubicBezTo>
                    <a:pt x="926" y="6550"/>
                    <a:pt x="323" y="7994"/>
                    <a:pt x="323" y="9523"/>
                  </a:cubicBezTo>
                  <a:cubicBezTo>
                    <a:pt x="323" y="9311"/>
                    <a:pt x="0" y="2727"/>
                    <a:pt x="3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8899384" y="4571082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213" y="1"/>
                  </a:moveTo>
                  <a:lnTo>
                    <a:pt x="247" y="1"/>
                  </a:lnTo>
                  <a:cubicBezTo>
                    <a:pt x="213" y="145"/>
                    <a:pt x="179" y="358"/>
                    <a:pt x="68" y="460"/>
                  </a:cubicBezTo>
                  <a:lnTo>
                    <a:pt x="68" y="460"/>
                  </a:lnTo>
                  <a:cubicBezTo>
                    <a:pt x="34" y="460"/>
                    <a:pt x="0" y="426"/>
                    <a:pt x="34" y="426"/>
                  </a:cubicBezTo>
                  <a:cubicBezTo>
                    <a:pt x="34" y="358"/>
                    <a:pt x="68" y="281"/>
                    <a:pt x="111" y="213"/>
                  </a:cubicBezTo>
                  <a:cubicBezTo>
                    <a:pt x="145" y="145"/>
                    <a:pt x="179" y="69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8894453" y="4567613"/>
              <a:ext cx="7278" cy="13059"/>
            </a:xfrm>
            <a:custGeom>
              <a:avLst/>
              <a:gdLst/>
              <a:ahLst/>
              <a:cxnLst/>
              <a:rect l="l" t="t" r="r" b="b"/>
              <a:pathLst>
                <a:path w="214" h="384" extrusionOk="0">
                  <a:moveTo>
                    <a:pt x="179" y="1"/>
                  </a:moveTo>
                  <a:cubicBezTo>
                    <a:pt x="179" y="1"/>
                    <a:pt x="213" y="1"/>
                    <a:pt x="213" y="35"/>
                  </a:cubicBezTo>
                  <a:cubicBezTo>
                    <a:pt x="179" y="103"/>
                    <a:pt x="179" y="137"/>
                    <a:pt x="145" y="213"/>
                  </a:cubicBezTo>
                  <a:cubicBezTo>
                    <a:pt x="145" y="281"/>
                    <a:pt x="111" y="315"/>
                    <a:pt x="77" y="383"/>
                  </a:cubicBezTo>
                  <a:lnTo>
                    <a:pt x="77" y="383"/>
                  </a:lnTo>
                  <a:cubicBezTo>
                    <a:pt x="43" y="383"/>
                    <a:pt x="1" y="349"/>
                    <a:pt x="1" y="315"/>
                  </a:cubicBezTo>
                  <a:cubicBezTo>
                    <a:pt x="1" y="281"/>
                    <a:pt x="43" y="213"/>
                    <a:pt x="77" y="171"/>
                  </a:cubicBezTo>
                  <a:cubicBezTo>
                    <a:pt x="111" y="103"/>
                    <a:pt x="145" y="6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8868165" y="4603729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13" y="35"/>
                  </a:moveTo>
                  <a:cubicBezTo>
                    <a:pt x="247" y="1"/>
                    <a:pt x="315" y="35"/>
                    <a:pt x="281" y="69"/>
                  </a:cubicBezTo>
                  <a:cubicBezTo>
                    <a:pt x="247" y="137"/>
                    <a:pt x="213" y="213"/>
                    <a:pt x="213" y="247"/>
                  </a:cubicBezTo>
                  <a:cubicBezTo>
                    <a:pt x="179" y="315"/>
                    <a:pt x="137" y="383"/>
                    <a:pt x="103" y="425"/>
                  </a:cubicBezTo>
                  <a:cubicBezTo>
                    <a:pt x="69" y="425"/>
                    <a:pt x="1" y="425"/>
                    <a:pt x="1" y="349"/>
                  </a:cubicBezTo>
                  <a:cubicBezTo>
                    <a:pt x="35" y="315"/>
                    <a:pt x="69" y="247"/>
                    <a:pt x="103" y="213"/>
                  </a:cubicBezTo>
                  <a:cubicBezTo>
                    <a:pt x="137" y="137"/>
                    <a:pt x="179" y="103"/>
                    <a:pt x="213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8858337" y="4602301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179" y="43"/>
                  </a:moveTo>
                  <a:cubicBezTo>
                    <a:pt x="213" y="0"/>
                    <a:pt x="290" y="43"/>
                    <a:pt x="256" y="77"/>
                  </a:cubicBezTo>
                  <a:cubicBezTo>
                    <a:pt x="256" y="145"/>
                    <a:pt x="213" y="179"/>
                    <a:pt x="179" y="213"/>
                  </a:cubicBezTo>
                  <a:cubicBezTo>
                    <a:pt x="179" y="255"/>
                    <a:pt x="145" y="323"/>
                    <a:pt x="111" y="323"/>
                  </a:cubicBezTo>
                  <a:cubicBezTo>
                    <a:pt x="111" y="323"/>
                    <a:pt x="111" y="357"/>
                    <a:pt x="77" y="357"/>
                  </a:cubicBezTo>
                  <a:cubicBezTo>
                    <a:pt x="43" y="357"/>
                    <a:pt x="1" y="323"/>
                    <a:pt x="1" y="289"/>
                  </a:cubicBezTo>
                  <a:lnTo>
                    <a:pt x="111" y="179"/>
                  </a:lnTo>
                  <a:cubicBezTo>
                    <a:pt x="145" y="145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8869321" y="4574857"/>
              <a:ext cx="8434" cy="13025"/>
            </a:xfrm>
            <a:custGeom>
              <a:avLst/>
              <a:gdLst/>
              <a:ahLst/>
              <a:cxnLst/>
              <a:rect l="l" t="t" r="r" b="b"/>
              <a:pathLst>
                <a:path w="248" h="383" extrusionOk="0">
                  <a:moveTo>
                    <a:pt x="179" y="34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13" y="136"/>
                    <a:pt x="179" y="170"/>
                    <a:pt x="179" y="247"/>
                  </a:cubicBezTo>
                  <a:cubicBezTo>
                    <a:pt x="145" y="281"/>
                    <a:pt x="103" y="315"/>
                    <a:pt x="69" y="349"/>
                  </a:cubicBezTo>
                  <a:lnTo>
                    <a:pt x="69" y="349"/>
                  </a:lnTo>
                  <a:cubicBezTo>
                    <a:pt x="35" y="383"/>
                    <a:pt x="1" y="349"/>
                    <a:pt x="1" y="315"/>
                  </a:cubicBezTo>
                  <a:cubicBezTo>
                    <a:pt x="35" y="281"/>
                    <a:pt x="69" y="213"/>
                    <a:pt x="69" y="170"/>
                  </a:cubicBezTo>
                  <a:cubicBezTo>
                    <a:pt x="103" y="136"/>
                    <a:pt x="145" y="102"/>
                    <a:pt x="179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8824839" y="4558976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247" y="0"/>
                  </a:moveTo>
                  <a:cubicBezTo>
                    <a:pt x="247" y="0"/>
                    <a:pt x="281" y="0"/>
                    <a:pt x="281" y="42"/>
                  </a:cubicBezTo>
                  <a:cubicBezTo>
                    <a:pt x="247" y="144"/>
                    <a:pt x="213" y="323"/>
                    <a:pt x="102" y="391"/>
                  </a:cubicBezTo>
                  <a:lnTo>
                    <a:pt x="68" y="391"/>
                  </a:lnTo>
                  <a:cubicBezTo>
                    <a:pt x="34" y="425"/>
                    <a:pt x="1" y="391"/>
                    <a:pt x="1" y="357"/>
                  </a:cubicBezTo>
                  <a:cubicBezTo>
                    <a:pt x="34" y="289"/>
                    <a:pt x="68" y="255"/>
                    <a:pt x="102" y="212"/>
                  </a:cubicBezTo>
                  <a:cubicBezTo>
                    <a:pt x="136" y="144"/>
                    <a:pt x="213" y="76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8815011" y="4557819"/>
              <a:ext cx="9862" cy="13297"/>
            </a:xfrm>
            <a:custGeom>
              <a:avLst/>
              <a:gdLst/>
              <a:ahLst/>
              <a:cxnLst/>
              <a:rect l="l" t="t" r="r" b="b"/>
              <a:pathLst>
                <a:path w="290" h="391" extrusionOk="0">
                  <a:moveTo>
                    <a:pt x="213" y="34"/>
                  </a:moveTo>
                  <a:cubicBezTo>
                    <a:pt x="256" y="0"/>
                    <a:pt x="290" y="34"/>
                    <a:pt x="256" y="76"/>
                  </a:cubicBezTo>
                  <a:cubicBezTo>
                    <a:pt x="256" y="110"/>
                    <a:pt x="213" y="178"/>
                    <a:pt x="179" y="246"/>
                  </a:cubicBezTo>
                  <a:cubicBezTo>
                    <a:pt x="145" y="289"/>
                    <a:pt x="145" y="357"/>
                    <a:pt x="111" y="391"/>
                  </a:cubicBezTo>
                  <a:lnTo>
                    <a:pt x="111" y="391"/>
                  </a:lnTo>
                  <a:cubicBezTo>
                    <a:pt x="77" y="391"/>
                    <a:pt x="1" y="391"/>
                    <a:pt x="1" y="357"/>
                  </a:cubicBezTo>
                  <a:cubicBezTo>
                    <a:pt x="1" y="289"/>
                    <a:pt x="43" y="246"/>
                    <a:pt x="77" y="178"/>
                  </a:cubicBezTo>
                  <a:cubicBezTo>
                    <a:pt x="111" y="144"/>
                    <a:pt x="179" y="76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8819942" y="4589276"/>
              <a:ext cx="6087" cy="9590"/>
            </a:xfrm>
            <a:custGeom>
              <a:avLst/>
              <a:gdLst/>
              <a:ahLst/>
              <a:cxnLst/>
              <a:rect l="l" t="t" r="r" b="b"/>
              <a:pathLst>
                <a:path w="179" h="282" extrusionOk="0">
                  <a:moveTo>
                    <a:pt x="145" y="35"/>
                  </a:moveTo>
                  <a:cubicBezTo>
                    <a:pt x="145" y="1"/>
                    <a:pt x="178" y="35"/>
                    <a:pt x="178" y="69"/>
                  </a:cubicBezTo>
                  <a:cubicBezTo>
                    <a:pt x="178" y="103"/>
                    <a:pt x="178" y="137"/>
                    <a:pt x="145" y="171"/>
                  </a:cubicBezTo>
                  <a:lnTo>
                    <a:pt x="145" y="213"/>
                  </a:lnTo>
                  <a:cubicBezTo>
                    <a:pt x="111" y="213"/>
                    <a:pt x="111" y="247"/>
                    <a:pt x="68" y="247"/>
                  </a:cubicBezTo>
                  <a:lnTo>
                    <a:pt x="68" y="247"/>
                  </a:lnTo>
                  <a:cubicBezTo>
                    <a:pt x="34" y="281"/>
                    <a:pt x="0" y="247"/>
                    <a:pt x="0" y="213"/>
                  </a:cubicBezTo>
                  <a:cubicBezTo>
                    <a:pt x="34" y="213"/>
                    <a:pt x="34" y="171"/>
                    <a:pt x="34" y="171"/>
                  </a:cubicBezTo>
                  <a:cubicBezTo>
                    <a:pt x="34" y="137"/>
                    <a:pt x="34" y="137"/>
                    <a:pt x="68" y="103"/>
                  </a:cubicBezTo>
                  <a:cubicBezTo>
                    <a:pt x="68" y="69"/>
                    <a:pt x="111" y="35"/>
                    <a:pt x="14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8811543" y="4587848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145" y="1"/>
                  </a:moveTo>
                  <a:cubicBezTo>
                    <a:pt x="179" y="1"/>
                    <a:pt x="213" y="43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89"/>
                    <a:pt x="103" y="323"/>
                    <a:pt x="69" y="357"/>
                  </a:cubicBezTo>
                  <a:lnTo>
                    <a:pt x="69" y="357"/>
                  </a:lnTo>
                  <a:cubicBezTo>
                    <a:pt x="35" y="357"/>
                    <a:pt x="1" y="357"/>
                    <a:pt x="1" y="323"/>
                  </a:cubicBezTo>
                  <a:cubicBezTo>
                    <a:pt x="1" y="255"/>
                    <a:pt x="35" y="213"/>
                    <a:pt x="69" y="179"/>
                  </a:cubicBezTo>
                  <a:cubicBezTo>
                    <a:pt x="69" y="111"/>
                    <a:pt x="103" y="77"/>
                    <a:pt x="145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8769373" y="4620495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4"/>
                  </a:moveTo>
                  <a:cubicBezTo>
                    <a:pt x="247" y="0"/>
                    <a:pt x="323" y="34"/>
                    <a:pt x="281" y="68"/>
                  </a:cubicBezTo>
                  <a:cubicBezTo>
                    <a:pt x="213" y="213"/>
                    <a:pt x="179" y="357"/>
                    <a:pt x="111" y="459"/>
                  </a:cubicBezTo>
                  <a:cubicBezTo>
                    <a:pt x="68" y="459"/>
                    <a:pt x="68" y="493"/>
                    <a:pt x="68" y="493"/>
                  </a:cubicBezTo>
                  <a:cubicBezTo>
                    <a:pt x="68" y="493"/>
                    <a:pt x="0" y="459"/>
                    <a:pt x="34" y="459"/>
                  </a:cubicBezTo>
                  <a:cubicBezTo>
                    <a:pt x="34" y="281"/>
                    <a:pt x="145" y="179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8782670" y="4622808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179" y="34"/>
                  </a:moveTo>
                  <a:cubicBezTo>
                    <a:pt x="179" y="0"/>
                    <a:pt x="213" y="34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47"/>
                    <a:pt x="102" y="323"/>
                    <a:pt x="68" y="357"/>
                  </a:cubicBezTo>
                  <a:lnTo>
                    <a:pt x="68" y="357"/>
                  </a:lnTo>
                  <a:cubicBezTo>
                    <a:pt x="68" y="391"/>
                    <a:pt x="0" y="357"/>
                    <a:pt x="0" y="323"/>
                  </a:cubicBezTo>
                  <a:cubicBezTo>
                    <a:pt x="0" y="289"/>
                    <a:pt x="34" y="213"/>
                    <a:pt x="68" y="179"/>
                  </a:cubicBezTo>
                  <a:cubicBezTo>
                    <a:pt x="102" y="145"/>
                    <a:pt x="145" y="77"/>
                    <a:pt x="179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8793349" y="4633792"/>
              <a:ext cx="7244" cy="13297"/>
            </a:xfrm>
            <a:custGeom>
              <a:avLst/>
              <a:gdLst/>
              <a:ahLst/>
              <a:cxnLst/>
              <a:rect l="l" t="t" r="r" b="b"/>
              <a:pathLst>
                <a:path w="213" h="391" extrusionOk="0">
                  <a:moveTo>
                    <a:pt x="145" y="34"/>
                  </a:moveTo>
                  <a:cubicBezTo>
                    <a:pt x="179" y="0"/>
                    <a:pt x="213" y="34"/>
                    <a:pt x="213" y="68"/>
                  </a:cubicBezTo>
                  <a:cubicBezTo>
                    <a:pt x="179" y="102"/>
                    <a:pt x="145" y="179"/>
                    <a:pt x="145" y="213"/>
                  </a:cubicBezTo>
                  <a:cubicBezTo>
                    <a:pt x="111" y="281"/>
                    <a:pt x="111" y="314"/>
                    <a:pt x="77" y="391"/>
                  </a:cubicBezTo>
                  <a:lnTo>
                    <a:pt x="77" y="391"/>
                  </a:lnTo>
                  <a:cubicBezTo>
                    <a:pt x="43" y="391"/>
                    <a:pt x="43" y="391"/>
                    <a:pt x="43" y="348"/>
                  </a:cubicBezTo>
                  <a:cubicBezTo>
                    <a:pt x="1" y="247"/>
                    <a:pt x="77" y="102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8856024" y="4647055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111" y="1"/>
                  </a:moveTo>
                  <a:cubicBezTo>
                    <a:pt x="145" y="1"/>
                    <a:pt x="213" y="35"/>
                    <a:pt x="179" y="69"/>
                  </a:cubicBezTo>
                  <a:cubicBezTo>
                    <a:pt x="179" y="137"/>
                    <a:pt x="145" y="213"/>
                    <a:pt x="111" y="247"/>
                  </a:cubicBezTo>
                  <a:lnTo>
                    <a:pt x="69" y="247"/>
                  </a:lnTo>
                  <a:lnTo>
                    <a:pt x="35" y="247"/>
                  </a:lnTo>
                  <a:cubicBezTo>
                    <a:pt x="1" y="171"/>
                    <a:pt x="69" y="103"/>
                    <a:pt x="11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8847658" y="4645627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5" y="43"/>
                  </a:moveTo>
                  <a:cubicBezTo>
                    <a:pt x="179" y="0"/>
                    <a:pt x="213" y="43"/>
                    <a:pt x="213" y="77"/>
                  </a:cubicBezTo>
                  <a:cubicBezTo>
                    <a:pt x="179" y="145"/>
                    <a:pt x="179" y="179"/>
                    <a:pt x="145" y="213"/>
                  </a:cubicBezTo>
                  <a:cubicBezTo>
                    <a:pt x="103" y="255"/>
                    <a:pt x="103" y="289"/>
                    <a:pt x="69" y="323"/>
                  </a:cubicBezTo>
                  <a:lnTo>
                    <a:pt x="69" y="323"/>
                  </a:lnTo>
                  <a:cubicBezTo>
                    <a:pt x="35" y="323"/>
                    <a:pt x="1" y="323"/>
                    <a:pt x="1" y="289"/>
                  </a:cubicBezTo>
                  <a:cubicBezTo>
                    <a:pt x="1" y="213"/>
                    <a:pt x="35" y="213"/>
                    <a:pt x="35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8784983" y="4669908"/>
              <a:ext cx="7244" cy="10712"/>
            </a:xfrm>
            <a:custGeom>
              <a:avLst/>
              <a:gdLst/>
              <a:ahLst/>
              <a:cxnLst/>
              <a:rect l="l" t="t" r="r" b="b"/>
              <a:pathLst>
                <a:path w="213" h="315" extrusionOk="0">
                  <a:moveTo>
                    <a:pt x="145" y="0"/>
                  </a:moveTo>
                  <a:cubicBezTo>
                    <a:pt x="179" y="0"/>
                    <a:pt x="213" y="0"/>
                    <a:pt x="213" y="68"/>
                  </a:cubicBezTo>
                  <a:cubicBezTo>
                    <a:pt x="213" y="102"/>
                    <a:pt x="179" y="136"/>
                    <a:pt x="145" y="212"/>
                  </a:cubicBezTo>
                  <a:cubicBezTo>
                    <a:pt x="145" y="246"/>
                    <a:pt x="111" y="280"/>
                    <a:pt x="111" y="314"/>
                  </a:cubicBezTo>
                  <a:lnTo>
                    <a:pt x="77" y="314"/>
                  </a:lnTo>
                  <a:cubicBezTo>
                    <a:pt x="34" y="314"/>
                    <a:pt x="0" y="314"/>
                    <a:pt x="0" y="280"/>
                  </a:cubicBezTo>
                  <a:cubicBezTo>
                    <a:pt x="0" y="212"/>
                    <a:pt x="34" y="212"/>
                    <a:pt x="77" y="136"/>
                  </a:cubicBezTo>
                  <a:cubicBezTo>
                    <a:pt x="77" y="102"/>
                    <a:pt x="111" y="68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8776583" y="4664977"/>
              <a:ext cx="8434" cy="12175"/>
            </a:xfrm>
            <a:custGeom>
              <a:avLst/>
              <a:gdLst/>
              <a:ahLst/>
              <a:cxnLst/>
              <a:rect l="l" t="t" r="r" b="b"/>
              <a:pathLst>
                <a:path w="248" h="358" extrusionOk="0">
                  <a:moveTo>
                    <a:pt x="179" y="35"/>
                  </a:moveTo>
                  <a:cubicBezTo>
                    <a:pt x="213" y="1"/>
                    <a:pt x="247" y="35"/>
                    <a:pt x="247" y="69"/>
                  </a:cubicBezTo>
                  <a:cubicBezTo>
                    <a:pt x="213" y="145"/>
                    <a:pt x="179" y="179"/>
                    <a:pt x="179" y="213"/>
                  </a:cubicBezTo>
                  <a:cubicBezTo>
                    <a:pt x="145" y="247"/>
                    <a:pt x="145" y="281"/>
                    <a:pt x="145" y="281"/>
                  </a:cubicBezTo>
                  <a:lnTo>
                    <a:pt x="69" y="357"/>
                  </a:lnTo>
                  <a:lnTo>
                    <a:pt x="69" y="357"/>
                  </a:lnTo>
                  <a:cubicBezTo>
                    <a:pt x="69" y="357"/>
                    <a:pt x="35" y="357"/>
                    <a:pt x="35" y="323"/>
                  </a:cubicBezTo>
                  <a:cubicBezTo>
                    <a:pt x="1" y="247"/>
                    <a:pt x="35" y="213"/>
                    <a:pt x="69" y="179"/>
                  </a:cubicBezTo>
                  <a:cubicBezTo>
                    <a:pt x="111" y="111"/>
                    <a:pt x="145" y="69"/>
                    <a:pt x="179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8765904" y="4657767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102" y="0"/>
                  </a:moveTo>
                  <a:cubicBezTo>
                    <a:pt x="136" y="0"/>
                    <a:pt x="213" y="34"/>
                    <a:pt x="170" y="68"/>
                  </a:cubicBezTo>
                  <a:cubicBezTo>
                    <a:pt x="170" y="111"/>
                    <a:pt x="136" y="145"/>
                    <a:pt x="136" y="213"/>
                  </a:cubicBezTo>
                  <a:cubicBezTo>
                    <a:pt x="102" y="213"/>
                    <a:pt x="102" y="247"/>
                    <a:pt x="69" y="247"/>
                  </a:cubicBezTo>
                  <a:lnTo>
                    <a:pt x="69" y="281"/>
                  </a:lnTo>
                  <a:cubicBezTo>
                    <a:pt x="35" y="281"/>
                    <a:pt x="35" y="281"/>
                    <a:pt x="35" y="247"/>
                  </a:cubicBezTo>
                  <a:cubicBezTo>
                    <a:pt x="1" y="213"/>
                    <a:pt x="1" y="179"/>
                    <a:pt x="35" y="145"/>
                  </a:cubicBezTo>
                  <a:cubicBezTo>
                    <a:pt x="69" y="111"/>
                    <a:pt x="69" y="68"/>
                    <a:pt x="102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8830893" y="4691571"/>
              <a:ext cx="8434" cy="10712"/>
            </a:xfrm>
            <a:custGeom>
              <a:avLst/>
              <a:gdLst/>
              <a:ahLst/>
              <a:cxnLst/>
              <a:rect l="l" t="t" r="r" b="b"/>
              <a:pathLst>
                <a:path w="248" h="315" extrusionOk="0">
                  <a:moveTo>
                    <a:pt x="171" y="0"/>
                  </a:moveTo>
                  <a:cubicBezTo>
                    <a:pt x="213" y="0"/>
                    <a:pt x="247" y="34"/>
                    <a:pt x="213" y="68"/>
                  </a:cubicBezTo>
                  <a:cubicBezTo>
                    <a:pt x="171" y="102"/>
                    <a:pt x="171" y="136"/>
                    <a:pt x="137" y="179"/>
                  </a:cubicBezTo>
                  <a:cubicBezTo>
                    <a:pt x="103" y="213"/>
                    <a:pt x="103" y="247"/>
                    <a:pt x="69" y="280"/>
                  </a:cubicBezTo>
                  <a:lnTo>
                    <a:pt x="69" y="280"/>
                  </a:lnTo>
                  <a:cubicBezTo>
                    <a:pt x="35" y="314"/>
                    <a:pt x="1" y="280"/>
                    <a:pt x="1" y="280"/>
                  </a:cubicBezTo>
                  <a:cubicBezTo>
                    <a:pt x="1" y="179"/>
                    <a:pt x="69" y="68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8818786" y="4688952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179" y="1"/>
                  </a:moveTo>
                  <a:cubicBezTo>
                    <a:pt x="212" y="1"/>
                    <a:pt x="280" y="43"/>
                    <a:pt x="246" y="77"/>
                  </a:cubicBezTo>
                  <a:cubicBezTo>
                    <a:pt x="212" y="145"/>
                    <a:pt x="212" y="179"/>
                    <a:pt x="179" y="256"/>
                  </a:cubicBezTo>
                  <a:cubicBezTo>
                    <a:pt x="145" y="290"/>
                    <a:pt x="145" y="324"/>
                    <a:pt x="102" y="357"/>
                  </a:cubicBezTo>
                  <a:lnTo>
                    <a:pt x="68" y="357"/>
                  </a:lnTo>
                  <a:cubicBezTo>
                    <a:pt x="34" y="391"/>
                    <a:pt x="0" y="357"/>
                    <a:pt x="0" y="324"/>
                  </a:cubicBezTo>
                  <a:cubicBezTo>
                    <a:pt x="0" y="256"/>
                    <a:pt x="34" y="213"/>
                    <a:pt x="68" y="179"/>
                  </a:cubicBezTo>
                  <a:cubicBezTo>
                    <a:pt x="102" y="111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8764476" y="4737209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4" y="0"/>
                  </a:moveTo>
                  <a:cubicBezTo>
                    <a:pt x="178" y="0"/>
                    <a:pt x="212" y="34"/>
                    <a:pt x="212" y="68"/>
                  </a:cubicBezTo>
                  <a:lnTo>
                    <a:pt x="144" y="179"/>
                  </a:lnTo>
                  <a:cubicBezTo>
                    <a:pt x="144" y="247"/>
                    <a:pt x="111" y="281"/>
                    <a:pt x="111" y="323"/>
                  </a:cubicBezTo>
                  <a:lnTo>
                    <a:pt x="77" y="323"/>
                  </a:lnTo>
                  <a:cubicBezTo>
                    <a:pt x="43" y="323"/>
                    <a:pt x="0" y="323"/>
                    <a:pt x="0" y="281"/>
                  </a:cubicBezTo>
                  <a:cubicBezTo>
                    <a:pt x="0" y="213"/>
                    <a:pt x="43" y="179"/>
                    <a:pt x="43" y="145"/>
                  </a:cubicBezTo>
                  <a:cubicBezTo>
                    <a:pt x="77" y="111"/>
                    <a:pt x="111" y="68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8754920" y="4728809"/>
              <a:ext cx="9590" cy="13331"/>
            </a:xfrm>
            <a:custGeom>
              <a:avLst/>
              <a:gdLst/>
              <a:ahLst/>
              <a:cxnLst/>
              <a:rect l="l" t="t" r="r" b="b"/>
              <a:pathLst>
                <a:path w="282" h="392" extrusionOk="0">
                  <a:moveTo>
                    <a:pt x="213" y="1"/>
                  </a:moveTo>
                  <a:cubicBezTo>
                    <a:pt x="247" y="1"/>
                    <a:pt x="281" y="35"/>
                    <a:pt x="247" y="69"/>
                  </a:cubicBezTo>
                  <a:cubicBezTo>
                    <a:pt x="247" y="179"/>
                    <a:pt x="213" y="281"/>
                    <a:pt x="111" y="358"/>
                  </a:cubicBezTo>
                  <a:lnTo>
                    <a:pt x="111" y="392"/>
                  </a:lnTo>
                  <a:cubicBezTo>
                    <a:pt x="69" y="392"/>
                    <a:pt x="35" y="358"/>
                    <a:pt x="35" y="358"/>
                  </a:cubicBezTo>
                  <a:cubicBezTo>
                    <a:pt x="1" y="213"/>
                    <a:pt x="111" y="103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8977669" y="4738365"/>
              <a:ext cx="97397" cy="337150"/>
            </a:xfrm>
            <a:custGeom>
              <a:avLst/>
              <a:gdLst/>
              <a:ahLst/>
              <a:cxnLst/>
              <a:rect l="l" t="t" r="r" b="b"/>
              <a:pathLst>
                <a:path w="2864" h="9914" extrusionOk="0">
                  <a:moveTo>
                    <a:pt x="1241" y="357"/>
                  </a:moveTo>
                  <a:cubicBezTo>
                    <a:pt x="1487" y="179"/>
                    <a:pt x="1767" y="34"/>
                    <a:pt x="2056" y="0"/>
                  </a:cubicBezTo>
                  <a:lnTo>
                    <a:pt x="2192" y="0"/>
                  </a:lnTo>
                  <a:cubicBezTo>
                    <a:pt x="2268" y="0"/>
                    <a:pt x="2336" y="0"/>
                    <a:pt x="2404" y="34"/>
                  </a:cubicBezTo>
                  <a:cubicBezTo>
                    <a:pt x="2481" y="77"/>
                    <a:pt x="2515" y="77"/>
                    <a:pt x="2549" y="111"/>
                  </a:cubicBezTo>
                  <a:cubicBezTo>
                    <a:pt x="2693" y="213"/>
                    <a:pt x="2761" y="425"/>
                    <a:pt x="2761" y="637"/>
                  </a:cubicBezTo>
                  <a:cubicBezTo>
                    <a:pt x="2863" y="1309"/>
                    <a:pt x="2795" y="2056"/>
                    <a:pt x="2693" y="2761"/>
                  </a:cubicBezTo>
                  <a:lnTo>
                    <a:pt x="2693" y="2906"/>
                  </a:lnTo>
                  <a:cubicBezTo>
                    <a:pt x="2549" y="3611"/>
                    <a:pt x="2404" y="4324"/>
                    <a:pt x="2336" y="4995"/>
                  </a:cubicBezTo>
                  <a:cubicBezTo>
                    <a:pt x="2158" y="6448"/>
                    <a:pt x="1980" y="8147"/>
                    <a:pt x="2583" y="9489"/>
                  </a:cubicBezTo>
                  <a:cubicBezTo>
                    <a:pt x="2617" y="9557"/>
                    <a:pt x="2651" y="9667"/>
                    <a:pt x="2693" y="9735"/>
                  </a:cubicBezTo>
                  <a:cubicBezTo>
                    <a:pt x="2727" y="9803"/>
                    <a:pt x="2761" y="9880"/>
                    <a:pt x="2829" y="9914"/>
                  </a:cubicBezTo>
                  <a:cubicBezTo>
                    <a:pt x="2795" y="9880"/>
                    <a:pt x="2727" y="9846"/>
                    <a:pt x="2617" y="9769"/>
                  </a:cubicBezTo>
                  <a:lnTo>
                    <a:pt x="2192" y="9345"/>
                  </a:lnTo>
                  <a:cubicBezTo>
                    <a:pt x="2056" y="9209"/>
                    <a:pt x="1912" y="9030"/>
                    <a:pt x="1767" y="8852"/>
                  </a:cubicBezTo>
                  <a:cubicBezTo>
                    <a:pt x="1207" y="8147"/>
                    <a:pt x="569" y="7085"/>
                    <a:pt x="247" y="5734"/>
                  </a:cubicBezTo>
                  <a:cubicBezTo>
                    <a:pt x="179" y="5344"/>
                    <a:pt x="102" y="4995"/>
                    <a:pt x="68" y="4605"/>
                  </a:cubicBezTo>
                  <a:cubicBezTo>
                    <a:pt x="68" y="4494"/>
                    <a:pt x="68" y="4392"/>
                    <a:pt x="34" y="4324"/>
                  </a:cubicBezTo>
                  <a:cubicBezTo>
                    <a:pt x="0" y="3577"/>
                    <a:pt x="34" y="2872"/>
                    <a:pt x="179" y="2200"/>
                  </a:cubicBezTo>
                  <a:cubicBezTo>
                    <a:pt x="213" y="1946"/>
                    <a:pt x="281" y="1699"/>
                    <a:pt x="391" y="1453"/>
                  </a:cubicBezTo>
                  <a:cubicBezTo>
                    <a:pt x="425" y="1385"/>
                    <a:pt x="459" y="1309"/>
                    <a:pt x="493" y="1241"/>
                  </a:cubicBezTo>
                  <a:cubicBezTo>
                    <a:pt x="603" y="1028"/>
                    <a:pt x="739" y="816"/>
                    <a:pt x="884" y="637"/>
                  </a:cubicBezTo>
                  <a:cubicBezTo>
                    <a:pt x="994" y="569"/>
                    <a:pt x="1096" y="459"/>
                    <a:pt x="1241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8962060" y="4739521"/>
              <a:ext cx="116748" cy="331097"/>
            </a:xfrm>
            <a:custGeom>
              <a:avLst/>
              <a:gdLst/>
              <a:ahLst/>
              <a:cxnLst/>
              <a:rect l="l" t="t" r="r" b="b"/>
              <a:pathLst>
                <a:path w="3433" h="9736" extrusionOk="0">
                  <a:moveTo>
                    <a:pt x="2863" y="0"/>
                  </a:moveTo>
                  <a:cubicBezTo>
                    <a:pt x="2940" y="43"/>
                    <a:pt x="2974" y="43"/>
                    <a:pt x="3008" y="77"/>
                  </a:cubicBezTo>
                  <a:cubicBezTo>
                    <a:pt x="3152" y="179"/>
                    <a:pt x="3220" y="391"/>
                    <a:pt x="3220" y="603"/>
                  </a:cubicBezTo>
                  <a:cubicBezTo>
                    <a:pt x="3432" y="2022"/>
                    <a:pt x="2974" y="3543"/>
                    <a:pt x="2795" y="4961"/>
                  </a:cubicBezTo>
                  <a:cubicBezTo>
                    <a:pt x="2617" y="6414"/>
                    <a:pt x="2439" y="8113"/>
                    <a:pt x="3042" y="9455"/>
                  </a:cubicBezTo>
                  <a:cubicBezTo>
                    <a:pt x="3076" y="9523"/>
                    <a:pt x="3110" y="9633"/>
                    <a:pt x="3152" y="9701"/>
                  </a:cubicBezTo>
                  <a:lnTo>
                    <a:pt x="3076" y="9735"/>
                  </a:lnTo>
                  <a:cubicBezTo>
                    <a:pt x="3042" y="9455"/>
                    <a:pt x="1" y="4715"/>
                    <a:pt x="2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9058267" y="4762612"/>
              <a:ext cx="4931" cy="11903"/>
            </a:xfrm>
            <a:custGeom>
              <a:avLst/>
              <a:gdLst/>
              <a:ahLst/>
              <a:cxnLst/>
              <a:rect l="l" t="t" r="r" b="b"/>
              <a:pathLst>
                <a:path w="145" h="350" extrusionOk="0">
                  <a:moveTo>
                    <a:pt x="111" y="1"/>
                  </a:moveTo>
                  <a:cubicBezTo>
                    <a:pt x="111" y="1"/>
                    <a:pt x="145" y="1"/>
                    <a:pt x="145" y="35"/>
                  </a:cubicBezTo>
                  <a:lnTo>
                    <a:pt x="145" y="103"/>
                  </a:lnTo>
                  <a:lnTo>
                    <a:pt x="145" y="171"/>
                  </a:lnTo>
                  <a:cubicBezTo>
                    <a:pt x="145" y="213"/>
                    <a:pt x="145" y="247"/>
                    <a:pt x="111" y="247"/>
                  </a:cubicBezTo>
                  <a:cubicBezTo>
                    <a:pt x="111" y="281"/>
                    <a:pt x="111" y="315"/>
                    <a:pt x="68" y="315"/>
                  </a:cubicBezTo>
                  <a:lnTo>
                    <a:pt x="68" y="349"/>
                  </a:lnTo>
                  <a:cubicBezTo>
                    <a:pt x="34" y="349"/>
                    <a:pt x="0" y="349"/>
                    <a:pt x="0" y="315"/>
                  </a:cubicBezTo>
                  <a:lnTo>
                    <a:pt x="0" y="247"/>
                  </a:lnTo>
                  <a:lnTo>
                    <a:pt x="0" y="171"/>
                  </a:lnTo>
                  <a:cubicBezTo>
                    <a:pt x="34" y="137"/>
                    <a:pt x="34" y="103"/>
                    <a:pt x="34" y="103"/>
                  </a:cubicBezTo>
                  <a:cubicBezTo>
                    <a:pt x="34" y="69"/>
                    <a:pt x="68" y="35"/>
                    <a:pt x="68" y="35"/>
                  </a:cubicBezTo>
                  <a:cubicBezTo>
                    <a:pt x="68" y="35"/>
                    <a:pt x="111" y="35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9048745" y="4761184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02" y="0"/>
                  </a:moveTo>
                  <a:cubicBezTo>
                    <a:pt x="136" y="0"/>
                    <a:pt x="178" y="0"/>
                    <a:pt x="178" y="77"/>
                  </a:cubicBezTo>
                  <a:lnTo>
                    <a:pt x="178" y="213"/>
                  </a:lnTo>
                  <a:cubicBezTo>
                    <a:pt x="136" y="289"/>
                    <a:pt x="136" y="323"/>
                    <a:pt x="102" y="357"/>
                  </a:cubicBezTo>
                  <a:lnTo>
                    <a:pt x="102" y="357"/>
                  </a:lnTo>
                  <a:cubicBezTo>
                    <a:pt x="68" y="391"/>
                    <a:pt x="34" y="357"/>
                    <a:pt x="34" y="323"/>
                  </a:cubicBezTo>
                  <a:cubicBezTo>
                    <a:pt x="0" y="289"/>
                    <a:pt x="34" y="255"/>
                    <a:pt x="34" y="179"/>
                  </a:cubicBezTo>
                  <a:cubicBezTo>
                    <a:pt x="68" y="145"/>
                    <a:pt x="68" y="77"/>
                    <a:pt x="102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9059423" y="4790056"/>
              <a:ext cx="4931" cy="12175"/>
            </a:xfrm>
            <a:custGeom>
              <a:avLst/>
              <a:gdLst/>
              <a:ahLst/>
              <a:cxnLst/>
              <a:rect l="l" t="t" r="r" b="b"/>
              <a:pathLst>
                <a:path w="145" h="358" extrusionOk="0">
                  <a:moveTo>
                    <a:pt x="77" y="1"/>
                  </a:moveTo>
                  <a:cubicBezTo>
                    <a:pt x="77" y="1"/>
                    <a:pt x="145" y="1"/>
                    <a:pt x="111" y="43"/>
                  </a:cubicBezTo>
                  <a:cubicBezTo>
                    <a:pt x="111" y="145"/>
                    <a:pt x="111" y="213"/>
                    <a:pt x="77" y="324"/>
                  </a:cubicBezTo>
                  <a:lnTo>
                    <a:pt x="77" y="324"/>
                  </a:lnTo>
                  <a:cubicBezTo>
                    <a:pt x="34" y="358"/>
                    <a:pt x="0" y="358"/>
                    <a:pt x="0" y="324"/>
                  </a:cubicBezTo>
                  <a:cubicBezTo>
                    <a:pt x="0" y="213"/>
                    <a:pt x="34" y="111"/>
                    <a:pt x="77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9047589" y="4796144"/>
              <a:ext cx="4625" cy="9862"/>
            </a:xfrm>
            <a:custGeom>
              <a:avLst/>
              <a:gdLst/>
              <a:ahLst/>
              <a:cxnLst/>
              <a:rect l="l" t="t" r="r" b="b"/>
              <a:pathLst>
                <a:path w="136" h="290" extrusionOk="0">
                  <a:moveTo>
                    <a:pt x="68" y="0"/>
                  </a:moveTo>
                  <a:cubicBezTo>
                    <a:pt x="68" y="0"/>
                    <a:pt x="136" y="0"/>
                    <a:pt x="136" y="34"/>
                  </a:cubicBezTo>
                  <a:cubicBezTo>
                    <a:pt x="136" y="111"/>
                    <a:pt x="136" y="213"/>
                    <a:pt x="102" y="247"/>
                  </a:cubicBezTo>
                  <a:lnTo>
                    <a:pt x="102" y="289"/>
                  </a:lnTo>
                  <a:cubicBezTo>
                    <a:pt x="68" y="289"/>
                    <a:pt x="34" y="289"/>
                    <a:pt x="0" y="247"/>
                  </a:cubicBezTo>
                  <a:cubicBezTo>
                    <a:pt x="0" y="179"/>
                    <a:pt x="34" y="77"/>
                    <a:pt x="34" y="34"/>
                  </a:cubicBezTo>
                  <a:cubicBezTo>
                    <a:pt x="34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9025892" y="4760028"/>
              <a:ext cx="5815" cy="11018"/>
            </a:xfrm>
            <a:custGeom>
              <a:avLst/>
              <a:gdLst/>
              <a:ahLst/>
              <a:cxnLst/>
              <a:rect l="l" t="t" r="r" b="b"/>
              <a:pathLst>
                <a:path w="171" h="324" extrusionOk="0">
                  <a:moveTo>
                    <a:pt x="103" y="34"/>
                  </a:moveTo>
                  <a:cubicBezTo>
                    <a:pt x="137" y="0"/>
                    <a:pt x="171" y="34"/>
                    <a:pt x="171" y="77"/>
                  </a:cubicBezTo>
                  <a:cubicBezTo>
                    <a:pt x="137" y="111"/>
                    <a:pt x="137" y="145"/>
                    <a:pt x="137" y="213"/>
                  </a:cubicBezTo>
                  <a:cubicBezTo>
                    <a:pt x="137" y="247"/>
                    <a:pt x="171" y="289"/>
                    <a:pt x="137" y="323"/>
                  </a:cubicBezTo>
                  <a:lnTo>
                    <a:pt x="103" y="323"/>
                  </a:lnTo>
                  <a:lnTo>
                    <a:pt x="69" y="323"/>
                  </a:lnTo>
                  <a:cubicBezTo>
                    <a:pt x="1" y="289"/>
                    <a:pt x="35" y="213"/>
                    <a:pt x="35" y="179"/>
                  </a:cubicBezTo>
                  <a:cubicBezTo>
                    <a:pt x="35" y="111"/>
                    <a:pt x="69" y="77"/>
                    <a:pt x="10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9016098" y="4766081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1"/>
                  </a:moveTo>
                  <a:cubicBezTo>
                    <a:pt x="145" y="1"/>
                    <a:pt x="212" y="1"/>
                    <a:pt x="178" y="35"/>
                  </a:cubicBezTo>
                  <a:lnTo>
                    <a:pt x="178" y="111"/>
                  </a:lnTo>
                  <a:lnTo>
                    <a:pt x="178" y="213"/>
                  </a:lnTo>
                  <a:cubicBezTo>
                    <a:pt x="178" y="247"/>
                    <a:pt x="178" y="324"/>
                    <a:pt x="145" y="358"/>
                  </a:cubicBezTo>
                  <a:lnTo>
                    <a:pt x="145" y="358"/>
                  </a:lnTo>
                  <a:lnTo>
                    <a:pt x="77" y="358"/>
                  </a:lnTo>
                  <a:cubicBezTo>
                    <a:pt x="0" y="324"/>
                    <a:pt x="34" y="247"/>
                    <a:pt x="34" y="179"/>
                  </a:cubicBezTo>
                  <a:cubicBezTo>
                    <a:pt x="77" y="145"/>
                    <a:pt x="77" y="145"/>
                    <a:pt x="77" y="111"/>
                  </a:cubicBezTo>
                  <a:cubicBezTo>
                    <a:pt x="77" y="69"/>
                    <a:pt x="111" y="35"/>
                    <a:pt x="111" y="35"/>
                  </a:cubicBezTo>
                  <a:cubicBezTo>
                    <a:pt x="111" y="1"/>
                    <a:pt x="111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8993279" y="4827635"/>
              <a:ext cx="4931" cy="15609"/>
            </a:xfrm>
            <a:custGeom>
              <a:avLst/>
              <a:gdLst/>
              <a:ahLst/>
              <a:cxnLst/>
              <a:rect l="l" t="t" r="r" b="b"/>
              <a:pathLst>
                <a:path w="145" h="459" extrusionOk="0">
                  <a:moveTo>
                    <a:pt x="68" y="0"/>
                  </a:moveTo>
                  <a:cubicBezTo>
                    <a:pt x="110" y="0"/>
                    <a:pt x="144" y="0"/>
                    <a:pt x="144" y="34"/>
                  </a:cubicBezTo>
                  <a:lnTo>
                    <a:pt x="144" y="247"/>
                  </a:lnTo>
                  <a:cubicBezTo>
                    <a:pt x="144" y="315"/>
                    <a:pt x="110" y="349"/>
                    <a:pt x="68" y="425"/>
                  </a:cubicBezTo>
                  <a:lnTo>
                    <a:pt x="68" y="459"/>
                  </a:lnTo>
                  <a:cubicBezTo>
                    <a:pt x="34" y="459"/>
                    <a:pt x="34" y="459"/>
                    <a:pt x="0" y="425"/>
                  </a:cubicBezTo>
                  <a:cubicBezTo>
                    <a:pt x="0" y="349"/>
                    <a:pt x="0" y="281"/>
                    <a:pt x="34" y="247"/>
                  </a:cubicBezTo>
                  <a:cubicBezTo>
                    <a:pt x="34" y="170"/>
                    <a:pt x="68" y="102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9025892" y="4827635"/>
              <a:ext cx="5815" cy="10712"/>
            </a:xfrm>
            <a:custGeom>
              <a:avLst/>
              <a:gdLst/>
              <a:ahLst/>
              <a:cxnLst/>
              <a:rect l="l" t="t" r="r" b="b"/>
              <a:pathLst>
                <a:path w="171" h="315" extrusionOk="0">
                  <a:moveTo>
                    <a:pt x="103" y="0"/>
                  </a:moveTo>
                  <a:cubicBezTo>
                    <a:pt x="103" y="0"/>
                    <a:pt x="171" y="0"/>
                    <a:pt x="171" y="68"/>
                  </a:cubicBezTo>
                  <a:cubicBezTo>
                    <a:pt x="137" y="102"/>
                    <a:pt x="137" y="136"/>
                    <a:pt x="137" y="170"/>
                  </a:cubicBezTo>
                  <a:cubicBezTo>
                    <a:pt x="137" y="247"/>
                    <a:pt x="137" y="281"/>
                    <a:pt x="69" y="315"/>
                  </a:cubicBezTo>
                  <a:lnTo>
                    <a:pt x="69" y="315"/>
                  </a:lnTo>
                  <a:cubicBezTo>
                    <a:pt x="69" y="315"/>
                    <a:pt x="35" y="315"/>
                    <a:pt x="1" y="281"/>
                  </a:cubicBezTo>
                  <a:cubicBezTo>
                    <a:pt x="1" y="247"/>
                    <a:pt x="1" y="213"/>
                    <a:pt x="35" y="170"/>
                  </a:cubicBezTo>
                  <a:cubicBezTo>
                    <a:pt x="35" y="102"/>
                    <a:pt x="69" y="68"/>
                    <a:pt x="69" y="34"/>
                  </a:cubicBezTo>
                  <a:cubicBezTo>
                    <a:pt x="69" y="34"/>
                    <a:pt x="69" y="0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9040345" y="4870960"/>
              <a:ext cx="7278" cy="14487"/>
            </a:xfrm>
            <a:custGeom>
              <a:avLst/>
              <a:gdLst/>
              <a:ahLst/>
              <a:cxnLst/>
              <a:rect l="l" t="t" r="r" b="b"/>
              <a:pathLst>
                <a:path w="214" h="426" extrusionOk="0">
                  <a:moveTo>
                    <a:pt x="103" y="34"/>
                  </a:moveTo>
                  <a:cubicBezTo>
                    <a:pt x="137" y="0"/>
                    <a:pt x="171" y="34"/>
                    <a:pt x="171" y="34"/>
                  </a:cubicBezTo>
                  <a:cubicBezTo>
                    <a:pt x="171" y="170"/>
                    <a:pt x="213" y="315"/>
                    <a:pt x="103" y="425"/>
                  </a:cubicBezTo>
                  <a:lnTo>
                    <a:pt x="103" y="425"/>
                  </a:lnTo>
                  <a:lnTo>
                    <a:pt x="69" y="425"/>
                  </a:lnTo>
                  <a:cubicBezTo>
                    <a:pt x="1" y="281"/>
                    <a:pt x="69" y="136"/>
                    <a:pt x="103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9033135" y="4873273"/>
              <a:ext cx="5815" cy="14487"/>
            </a:xfrm>
            <a:custGeom>
              <a:avLst/>
              <a:gdLst/>
              <a:ahLst/>
              <a:cxnLst/>
              <a:rect l="l" t="t" r="r" b="b"/>
              <a:pathLst>
                <a:path w="171" h="426" extrusionOk="0">
                  <a:moveTo>
                    <a:pt x="102" y="34"/>
                  </a:moveTo>
                  <a:cubicBezTo>
                    <a:pt x="136" y="0"/>
                    <a:pt x="170" y="0"/>
                    <a:pt x="170" y="34"/>
                  </a:cubicBezTo>
                  <a:lnTo>
                    <a:pt x="170" y="213"/>
                  </a:lnTo>
                  <a:cubicBezTo>
                    <a:pt x="170" y="281"/>
                    <a:pt x="170" y="357"/>
                    <a:pt x="136" y="391"/>
                  </a:cubicBezTo>
                  <a:lnTo>
                    <a:pt x="102" y="391"/>
                  </a:lnTo>
                  <a:cubicBezTo>
                    <a:pt x="68" y="425"/>
                    <a:pt x="34" y="425"/>
                    <a:pt x="0" y="357"/>
                  </a:cubicBezTo>
                  <a:cubicBezTo>
                    <a:pt x="0" y="315"/>
                    <a:pt x="0" y="247"/>
                    <a:pt x="34" y="179"/>
                  </a:cubicBezTo>
                  <a:cubicBezTo>
                    <a:pt x="34" y="145"/>
                    <a:pt x="68" y="68"/>
                    <a:pt x="102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9040345" y="4899833"/>
              <a:ext cx="5815" cy="10746"/>
            </a:xfrm>
            <a:custGeom>
              <a:avLst/>
              <a:gdLst/>
              <a:ahLst/>
              <a:cxnLst/>
              <a:rect l="l" t="t" r="r" b="b"/>
              <a:pathLst>
                <a:path w="171" h="316" extrusionOk="0">
                  <a:moveTo>
                    <a:pt x="69" y="1"/>
                  </a:moveTo>
                  <a:cubicBezTo>
                    <a:pt x="103" y="1"/>
                    <a:pt x="171" y="1"/>
                    <a:pt x="171" y="69"/>
                  </a:cubicBezTo>
                  <a:cubicBezTo>
                    <a:pt x="171" y="137"/>
                    <a:pt x="171" y="213"/>
                    <a:pt x="137" y="281"/>
                  </a:cubicBezTo>
                  <a:lnTo>
                    <a:pt x="137" y="281"/>
                  </a:lnTo>
                  <a:cubicBezTo>
                    <a:pt x="103" y="315"/>
                    <a:pt x="35" y="281"/>
                    <a:pt x="35" y="247"/>
                  </a:cubicBezTo>
                  <a:cubicBezTo>
                    <a:pt x="1" y="213"/>
                    <a:pt x="35" y="103"/>
                    <a:pt x="35" y="35"/>
                  </a:cubicBezTo>
                  <a:cubicBezTo>
                    <a:pt x="69" y="35"/>
                    <a:pt x="69" y="35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9001644" y="4866063"/>
              <a:ext cx="3775" cy="12141"/>
            </a:xfrm>
            <a:custGeom>
              <a:avLst/>
              <a:gdLst/>
              <a:ahLst/>
              <a:cxnLst/>
              <a:rect l="l" t="t" r="r" b="b"/>
              <a:pathLst>
                <a:path w="111" h="357" extrusionOk="0">
                  <a:moveTo>
                    <a:pt x="77" y="34"/>
                  </a:moveTo>
                  <a:cubicBezTo>
                    <a:pt x="77" y="0"/>
                    <a:pt x="111" y="34"/>
                    <a:pt x="111" y="34"/>
                  </a:cubicBezTo>
                  <a:lnTo>
                    <a:pt x="111" y="212"/>
                  </a:lnTo>
                  <a:lnTo>
                    <a:pt x="111" y="314"/>
                  </a:lnTo>
                  <a:lnTo>
                    <a:pt x="77" y="314"/>
                  </a:lnTo>
                  <a:cubicBezTo>
                    <a:pt x="77" y="357"/>
                    <a:pt x="34" y="357"/>
                    <a:pt x="0" y="314"/>
                  </a:cubicBezTo>
                  <a:cubicBezTo>
                    <a:pt x="0" y="280"/>
                    <a:pt x="0" y="212"/>
                    <a:pt x="34" y="178"/>
                  </a:cubicBezTo>
                  <a:lnTo>
                    <a:pt x="34" y="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8992122" y="4867219"/>
              <a:ext cx="3469" cy="12141"/>
            </a:xfrm>
            <a:custGeom>
              <a:avLst/>
              <a:gdLst/>
              <a:ahLst/>
              <a:cxnLst/>
              <a:rect l="l" t="t" r="r" b="b"/>
              <a:pathLst>
                <a:path w="102" h="357" extrusionOk="0">
                  <a:moveTo>
                    <a:pt x="68" y="0"/>
                  </a:moveTo>
                  <a:lnTo>
                    <a:pt x="102" y="0"/>
                  </a:lnTo>
                  <a:lnTo>
                    <a:pt x="102" y="144"/>
                  </a:lnTo>
                  <a:lnTo>
                    <a:pt x="102" y="323"/>
                  </a:lnTo>
                  <a:lnTo>
                    <a:pt x="102" y="323"/>
                  </a:lnTo>
                  <a:cubicBezTo>
                    <a:pt x="68" y="357"/>
                    <a:pt x="0" y="357"/>
                    <a:pt x="0" y="280"/>
                  </a:cubicBezTo>
                  <a:lnTo>
                    <a:pt x="0" y="144"/>
                  </a:lnTo>
                  <a:cubicBezTo>
                    <a:pt x="34" y="110"/>
                    <a:pt x="34" y="3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9001644" y="4924964"/>
              <a:ext cx="4931" cy="15643"/>
            </a:xfrm>
            <a:custGeom>
              <a:avLst/>
              <a:gdLst/>
              <a:ahLst/>
              <a:cxnLst/>
              <a:rect l="l" t="t" r="r" b="b"/>
              <a:pathLst>
                <a:path w="145" h="460" extrusionOk="0">
                  <a:moveTo>
                    <a:pt x="34" y="35"/>
                  </a:moveTo>
                  <a:cubicBezTo>
                    <a:pt x="77" y="1"/>
                    <a:pt x="111" y="35"/>
                    <a:pt x="111" y="69"/>
                  </a:cubicBezTo>
                  <a:cubicBezTo>
                    <a:pt x="145" y="145"/>
                    <a:pt x="145" y="179"/>
                    <a:pt x="145" y="247"/>
                  </a:cubicBezTo>
                  <a:cubicBezTo>
                    <a:pt x="145" y="324"/>
                    <a:pt x="145" y="392"/>
                    <a:pt x="111" y="426"/>
                  </a:cubicBezTo>
                  <a:lnTo>
                    <a:pt x="111" y="426"/>
                  </a:lnTo>
                  <a:cubicBezTo>
                    <a:pt x="77" y="460"/>
                    <a:pt x="34" y="460"/>
                    <a:pt x="0" y="426"/>
                  </a:cubicBezTo>
                  <a:cubicBezTo>
                    <a:pt x="0" y="358"/>
                    <a:pt x="0" y="324"/>
                    <a:pt x="34" y="247"/>
                  </a:cubicBezTo>
                  <a:lnTo>
                    <a:pt x="34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8990966" y="4921529"/>
              <a:ext cx="4625" cy="11869"/>
            </a:xfrm>
            <a:custGeom>
              <a:avLst/>
              <a:gdLst/>
              <a:ahLst/>
              <a:cxnLst/>
              <a:rect l="l" t="t" r="r" b="b"/>
              <a:pathLst>
                <a:path w="136" h="349" extrusionOk="0">
                  <a:moveTo>
                    <a:pt x="68" y="0"/>
                  </a:moveTo>
                  <a:cubicBezTo>
                    <a:pt x="102" y="0"/>
                    <a:pt x="136" y="0"/>
                    <a:pt x="136" y="34"/>
                  </a:cubicBezTo>
                  <a:cubicBezTo>
                    <a:pt x="136" y="136"/>
                    <a:pt x="136" y="246"/>
                    <a:pt x="102" y="348"/>
                  </a:cubicBezTo>
                  <a:lnTo>
                    <a:pt x="102" y="348"/>
                  </a:lnTo>
                  <a:lnTo>
                    <a:pt x="34" y="348"/>
                  </a:lnTo>
                  <a:cubicBezTo>
                    <a:pt x="0" y="246"/>
                    <a:pt x="34" y="136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8474426" y="4964855"/>
              <a:ext cx="440567" cy="117904"/>
            </a:xfrm>
            <a:custGeom>
              <a:avLst/>
              <a:gdLst/>
              <a:ahLst/>
              <a:cxnLst/>
              <a:rect l="l" t="t" r="r" b="b"/>
              <a:pathLst>
                <a:path w="12955" h="3467" extrusionOk="0">
                  <a:moveTo>
                    <a:pt x="1062" y="1275"/>
                  </a:moveTo>
                  <a:cubicBezTo>
                    <a:pt x="1240" y="1164"/>
                    <a:pt x="1419" y="1062"/>
                    <a:pt x="1563" y="986"/>
                  </a:cubicBezTo>
                  <a:cubicBezTo>
                    <a:pt x="2090" y="705"/>
                    <a:pt x="2659" y="527"/>
                    <a:pt x="3220" y="383"/>
                  </a:cubicBezTo>
                  <a:cubicBezTo>
                    <a:pt x="3296" y="349"/>
                    <a:pt x="3398" y="349"/>
                    <a:pt x="3475" y="315"/>
                  </a:cubicBezTo>
                  <a:cubicBezTo>
                    <a:pt x="3645" y="281"/>
                    <a:pt x="3789" y="281"/>
                    <a:pt x="3933" y="247"/>
                  </a:cubicBezTo>
                  <a:cubicBezTo>
                    <a:pt x="5276" y="34"/>
                    <a:pt x="6618" y="0"/>
                    <a:pt x="8002" y="34"/>
                  </a:cubicBezTo>
                  <a:cubicBezTo>
                    <a:pt x="9379" y="102"/>
                    <a:pt x="10763" y="213"/>
                    <a:pt x="12139" y="425"/>
                  </a:cubicBezTo>
                  <a:cubicBezTo>
                    <a:pt x="12216" y="425"/>
                    <a:pt x="12250" y="459"/>
                    <a:pt x="12318" y="459"/>
                  </a:cubicBezTo>
                  <a:cubicBezTo>
                    <a:pt x="12496" y="493"/>
                    <a:pt x="12709" y="527"/>
                    <a:pt x="12887" y="561"/>
                  </a:cubicBezTo>
                  <a:lnTo>
                    <a:pt x="12955" y="561"/>
                  </a:lnTo>
                  <a:lnTo>
                    <a:pt x="12887" y="561"/>
                  </a:lnTo>
                  <a:cubicBezTo>
                    <a:pt x="12743" y="527"/>
                    <a:pt x="12607" y="561"/>
                    <a:pt x="12428" y="595"/>
                  </a:cubicBezTo>
                  <a:cubicBezTo>
                    <a:pt x="12250" y="637"/>
                    <a:pt x="12071" y="671"/>
                    <a:pt x="11927" y="705"/>
                  </a:cubicBezTo>
                  <a:cubicBezTo>
                    <a:pt x="11468" y="773"/>
                    <a:pt x="11044" y="884"/>
                    <a:pt x="10619" y="986"/>
                  </a:cubicBezTo>
                  <a:cubicBezTo>
                    <a:pt x="9591" y="1232"/>
                    <a:pt x="8606" y="1555"/>
                    <a:pt x="7612" y="1835"/>
                  </a:cubicBezTo>
                  <a:cubicBezTo>
                    <a:pt x="6618" y="2124"/>
                    <a:pt x="5666" y="2404"/>
                    <a:pt x="4672" y="2651"/>
                  </a:cubicBezTo>
                  <a:cubicBezTo>
                    <a:pt x="4604" y="2685"/>
                    <a:pt x="4537" y="2685"/>
                    <a:pt x="4460" y="2719"/>
                  </a:cubicBezTo>
                  <a:cubicBezTo>
                    <a:pt x="4426" y="2719"/>
                    <a:pt x="4358" y="2761"/>
                    <a:pt x="4282" y="2761"/>
                  </a:cubicBezTo>
                  <a:cubicBezTo>
                    <a:pt x="3330" y="3007"/>
                    <a:pt x="2413" y="3356"/>
                    <a:pt x="1419" y="3466"/>
                  </a:cubicBezTo>
                  <a:lnTo>
                    <a:pt x="1096" y="3466"/>
                  </a:lnTo>
                  <a:cubicBezTo>
                    <a:pt x="994" y="3466"/>
                    <a:pt x="884" y="3432"/>
                    <a:pt x="782" y="3432"/>
                  </a:cubicBezTo>
                  <a:cubicBezTo>
                    <a:pt x="391" y="3322"/>
                    <a:pt x="77" y="3143"/>
                    <a:pt x="0" y="2795"/>
                  </a:cubicBezTo>
                  <a:cubicBezTo>
                    <a:pt x="0" y="2719"/>
                    <a:pt x="0" y="2617"/>
                    <a:pt x="34" y="2472"/>
                  </a:cubicBezTo>
                  <a:cubicBezTo>
                    <a:pt x="77" y="2438"/>
                    <a:pt x="77" y="2404"/>
                    <a:pt x="77" y="2404"/>
                  </a:cubicBezTo>
                  <a:cubicBezTo>
                    <a:pt x="111" y="2336"/>
                    <a:pt x="145" y="2294"/>
                    <a:pt x="145" y="2260"/>
                  </a:cubicBezTo>
                  <a:cubicBezTo>
                    <a:pt x="357" y="1869"/>
                    <a:pt x="714" y="1555"/>
                    <a:pt x="1062" y="1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8464870" y="4980430"/>
              <a:ext cx="450123" cy="104641"/>
            </a:xfrm>
            <a:custGeom>
              <a:avLst/>
              <a:gdLst/>
              <a:ahLst/>
              <a:cxnLst/>
              <a:rect l="l" t="t" r="r" b="b"/>
              <a:pathLst>
                <a:path w="13236" h="3077" extrusionOk="0">
                  <a:moveTo>
                    <a:pt x="358" y="1946"/>
                  </a:moveTo>
                  <a:cubicBezTo>
                    <a:pt x="4393" y="426"/>
                    <a:pt x="10407" y="69"/>
                    <a:pt x="12599" y="1"/>
                  </a:cubicBezTo>
                  <a:cubicBezTo>
                    <a:pt x="12811" y="35"/>
                    <a:pt x="13024" y="69"/>
                    <a:pt x="13236" y="103"/>
                  </a:cubicBezTo>
                  <a:lnTo>
                    <a:pt x="13236" y="103"/>
                  </a:lnTo>
                  <a:cubicBezTo>
                    <a:pt x="12956" y="35"/>
                    <a:pt x="12497" y="179"/>
                    <a:pt x="12208" y="247"/>
                  </a:cubicBezTo>
                  <a:cubicBezTo>
                    <a:pt x="11749" y="315"/>
                    <a:pt x="11325" y="426"/>
                    <a:pt x="10900" y="528"/>
                  </a:cubicBezTo>
                  <a:cubicBezTo>
                    <a:pt x="9872" y="774"/>
                    <a:pt x="8887" y="1097"/>
                    <a:pt x="7893" y="1377"/>
                  </a:cubicBezTo>
                  <a:cubicBezTo>
                    <a:pt x="6831" y="1666"/>
                    <a:pt x="5803" y="2014"/>
                    <a:pt x="4741" y="2261"/>
                  </a:cubicBezTo>
                  <a:cubicBezTo>
                    <a:pt x="3756" y="2515"/>
                    <a:pt x="2762" y="2898"/>
                    <a:pt x="1700" y="3008"/>
                  </a:cubicBezTo>
                  <a:cubicBezTo>
                    <a:pt x="952" y="3076"/>
                    <a:pt x="1" y="2762"/>
                    <a:pt x="358" y="1946"/>
                  </a:cubicBezTo>
                  <a:close/>
                  <a:moveTo>
                    <a:pt x="13236" y="103"/>
                  </a:moveTo>
                  <a:lnTo>
                    <a:pt x="13236" y="1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8746554" y="5005596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4" y="34"/>
                  </a:moveTo>
                  <a:cubicBezTo>
                    <a:pt x="102" y="0"/>
                    <a:pt x="145" y="34"/>
                    <a:pt x="213" y="0"/>
                  </a:cubicBezTo>
                  <a:lnTo>
                    <a:pt x="357" y="0"/>
                  </a:lnTo>
                  <a:cubicBezTo>
                    <a:pt x="391" y="0"/>
                    <a:pt x="425" y="77"/>
                    <a:pt x="391" y="77"/>
                  </a:cubicBezTo>
                  <a:lnTo>
                    <a:pt x="391" y="77"/>
                  </a:lnTo>
                  <a:cubicBezTo>
                    <a:pt x="315" y="77"/>
                    <a:pt x="247" y="77"/>
                    <a:pt x="213" y="110"/>
                  </a:cubicBezTo>
                  <a:lnTo>
                    <a:pt x="34" y="110"/>
                  </a:lnTo>
                  <a:cubicBezTo>
                    <a:pt x="34" y="110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8741623" y="5010493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35" y="34"/>
                  </a:moveTo>
                  <a:cubicBezTo>
                    <a:pt x="77" y="0"/>
                    <a:pt x="145" y="0"/>
                    <a:pt x="179" y="0"/>
                  </a:cubicBezTo>
                  <a:cubicBezTo>
                    <a:pt x="247" y="34"/>
                    <a:pt x="324" y="34"/>
                    <a:pt x="358" y="34"/>
                  </a:cubicBezTo>
                  <a:cubicBezTo>
                    <a:pt x="426" y="34"/>
                    <a:pt x="426" y="68"/>
                    <a:pt x="392" y="102"/>
                  </a:cubicBezTo>
                  <a:lnTo>
                    <a:pt x="358" y="102"/>
                  </a:lnTo>
                  <a:cubicBezTo>
                    <a:pt x="324" y="145"/>
                    <a:pt x="247" y="145"/>
                    <a:pt x="179" y="145"/>
                  </a:cubicBezTo>
                  <a:cubicBezTo>
                    <a:pt x="145" y="145"/>
                    <a:pt x="77" y="145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8718804" y="4973221"/>
              <a:ext cx="8434" cy="2347"/>
            </a:xfrm>
            <a:custGeom>
              <a:avLst/>
              <a:gdLst/>
              <a:ahLst/>
              <a:cxnLst/>
              <a:rect l="l" t="t" r="r" b="b"/>
              <a:pathLst>
                <a:path w="248" h="69" extrusionOk="0">
                  <a:moveTo>
                    <a:pt x="1" y="35"/>
                  </a:moveTo>
                  <a:cubicBezTo>
                    <a:pt x="35" y="35"/>
                    <a:pt x="35" y="35"/>
                    <a:pt x="35" y="1"/>
                  </a:cubicBezTo>
                  <a:cubicBezTo>
                    <a:pt x="69" y="35"/>
                    <a:pt x="145" y="35"/>
                    <a:pt x="179" y="35"/>
                  </a:cubicBezTo>
                  <a:cubicBezTo>
                    <a:pt x="213" y="35"/>
                    <a:pt x="247" y="69"/>
                    <a:pt x="213" y="69"/>
                  </a:cubicBezTo>
                  <a:lnTo>
                    <a:pt x="213" y="69"/>
                  </a:lnTo>
                  <a:lnTo>
                    <a:pt x="35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8719960" y="4979308"/>
              <a:ext cx="12175" cy="5781"/>
            </a:xfrm>
            <a:custGeom>
              <a:avLst/>
              <a:gdLst/>
              <a:ahLst/>
              <a:cxnLst/>
              <a:rect l="l" t="t" r="r" b="b"/>
              <a:pathLst>
                <a:path w="358" h="170" extrusionOk="0">
                  <a:moveTo>
                    <a:pt x="35" y="34"/>
                  </a:moveTo>
                  <a:cubicBezTo>
                    <a:pt x="111" y="0"/>
                    <a:pt x="247" y="34"/>
                    <a:pt x="324" y="34"/>
                  </a:cubicBezTo>
                  <a:cubicBezTo>
                    <a:pt x="358" y="34"/>
                    <a:pt x="358" y="102"/>
                    <a:pt x="324" y="136"/>
                  </a:cubicBezTo>
                  <a:lnTo>
                    <a:pt x="324" y="136"/>
                  </a:lnTo>
                  <a:lnTo>
                    <a:pt x="179" y="136"/>
                  </a:lnTo>
                  <a:cubicBezTo>
                    <a:pt x="111" y="136"/>
                    <a:pt x="77" y="170"/>
                    <a:pt x="35" y="136"/>
                  </a:cubicBezTo>
                  <a:cubicBezTo>
                    <a:pt x="1" y="102"/>
                    <a:pt x="1" y="68"/>
                    <a:pt x="3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8750023" y="4973221"/>
              <a:ext cx="13331" cy="4659"/>
            </a:xfrm>
            <a:custGeom>
              <a:avLst/>
              <a:gdLst/>
              <a:ahLst/>
              <a:cxnLst/>
              <a:rect l="l" t="t" r="r" b="b"/>
              <a:pathLst>
                <a:path w="392" h="137" extrusionOk="0">
                  <a:moveTo>
                    <a:pt x="77" y="35"/>
                  </a:moveTo>
                  <a:cubicBezTo>
                    <a:pt x="145" y="1"/>
                    <a:pt x="255" y="1"/>
                    <a:pt x="323" y="1"/>
                  </a:cubicBezTo>
                  <a:cubicBezTo>
                    <a:pt x="391" y="1"/>
                    <a:pt x="391" y="69"/>
                    <a:pt x="357" y="103"/>
                  </a:cubicBezTo>
                  <a:lnTo>
                    <a:pt x="323" y="103"/>
                  </a:lnTo>
                  <a:cubicBezTo>
                    <a:pt x="255" y="137"/>
                    <a:pt x="145" y="137"/>
                    <a:pt x="77" y="103"/>
                  </a:cubicBezTo>
                  <a:cubicBezTo>
                    <a:pt x="0" y="103"/>
                    <a:pt x="0" y="35"/>
                    <a:pt x="43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8672010" y="4973221"/>
              <a:ext cx="13025" cy="4659"/>
            </a:xfrm>
            <a:custGeom>
              <a:avLst/>
              <a:gdLst/>
              <a:ahLst/>
              <a:cxnLst/>
              <a:rect l="l" t="t" r="r" b="b"/>
              <a:pathLst>
                <a:path w="383" h="137" extrusionOk="0">
                  <a:moveTo>
                    <a:pt x="35" y="35"/>
                  </a:moveTo>
                  <a:cubicBezTo>
                    <a:pt x="137" y="1"/>
                    <a:pt x="247" y="35"/>
                    <a:pt x="315" y="35"/>
                  </a:cubicBezTo>
                  <a:cubicBezTo>
                    <a:pt x="383" y="35"/>
                    <a:pt x="383" y="69"/>
                    <a:pt x="349" y="103"/>
                  </a:cubicBezTo>
                  <a:lnTo>
                    <a:pt x="315" y="103"/>
                  </a:lnTo>
                  <a:cubicBezTo>
                    <a:pt x="247" y="103"/>
                    <a:pt x="137" y="137"/>
                    <a:pt x="35" y="103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8675479" y="4981587"/>
              <a:ext cx="16800" cy="4965"/>
            </a:xfrm>
            <a:custGeom>
              <a:avLst/>
              <a:gdLst/>
              <a:ahLst/>
              <a:cxnLst/>
              <a:rect l="l" t="t" r="r" b="b"/>
              <a:pathLst>
                <a:path w="494" h="146" extrusionOk="0">
                  <a:moveTo>
                    <a:pt x="35" y="35"/>
                  </a:moveTo>
                  <a:cubicBezTo>
                    <a:pt x="111" y="1"/>
                    <a:pt x="179" y="1"/>
                    <a:pt x="247" y="1"/>
                  </a:cubicBezTo>
                  <a:lnTo>
                    <a:pt x="459" y="1"/>
                  </a:lnTo>
                  <a:cubicBezTo>
                    <a:pt x="493" y="1"/>
                    <a:pt x="493" y="35"/>
                    <a:pt x="459" y="69"/>
                  </a:cubicBezTo>
                  <a:lnTo>
                    <a:pt x="459" y="69"/>
                  </a:lnTo>
                  <a:cubicBezTo>
                    <a:pt x="391" y="69"/>
                    <a:pt x="323" y="103"/>
                    <a:pt x="247" y="103"/>
                  </a:cubicBezTo>
                  <a:cubicBezTo>
                    <a:pt x="179" y="145"/>
                    <a:pt x="111" y="145"/>
                    <a:pt x="35" y="145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8641675" y="4972065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43" y="35"/>
                  </a:moveTo>
                  <a:cubicBezTo>
                    <a:pt x="77" y="1"/>
                    <a:pt x="213" y="1"/>
                    <a:pt x="290" y="35"/>
                  </a:cubicBezTo>
                  <a:cubicBezTo>
                    <a:pt x="324" y="35"/>
                    <a:pt x="324" y="103"/>
                    <a:pt x="290" y="103"/>
                  </a:cubicBezTo>
                  <a:lnTo>
                    <a:pt x="290" y="103"/>
                  </a:lnTo>
                  <a:cubicBezTo>
                    <a:pt x="256" y="137"/>
                    <a:pt x="179" y="137"/>
                    <a:pt x="145" y="137"/>
                  </a:cubicBezTo>
                  <a:cubicBezTo>
                    <a:pt x="111" y="137"/>
                    <a:pt x="43" y="137"/>
                    <a:pt x="1" y="103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8646606" y="4985055"/>
              <a:ext cx="15609" cy="4965"/>
            </a:xfrm>
            <a:custGeom>
              <a:avLst/>
              <a:gdLst/>
              <a:ahLst/>
              <a:cxnLst/>
              <a:rect l="l" t="t" r="r" b="b"/>
              <a:pathLst>
                <a:path w="459" h="146" extrusionOk="0">
                  <a:moveTo>
                    <a:pt x="34" y="77"/>
                  </a:moveTo>
                  <a:cubicBezTo>
                    <a:pt x="68" y="43"/>
                    <a:pt x="145" y="1"/>
                    <a:pt x="179" y="1"/>
                  </a:cubicBezTo>
                  <a:lnTo>
                    <a:pt x="391" y="1"/>
                  </a:lnTo>
                  <a:cubicBezTo>
                    <a:pt x="425" y="43"/>
                    <a:pt x="459" y="77"/>
                    <a:pt x="425" y="111"/>
                  </a:cubicBezTo>
                  <a:lnTo>
                    <a:pt x="391" y="111"/>
                  </a:lnTo>
                  <a:cubicBezTo>
                    <a:pt x="323" y="111"/>
                    <a:pt x="247" y="111"/>
                    <a:pt x="213" y="145"/>
                  </a:cubicBezTo>
                  <a:cubicBezTo>
                    <a:pt x="145" y="145"/>
                    <a:pt x="68" y="145"/>
                    <a:pt x="34" y="111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8677791" y="5022634"/>
              <a:ext cx="14487" cy="5815"/>
            </a:xfrm>
            <a:custGeom>
              <a:avLst/>
              <a:gdLst/>
              <a:ahLst/>
              <a:cxnLst/>
              <a:rect l="l" t="t" r="r" b="b"/>
              <a:pathLst>
                <a:path w="426" h="171" extrusionOk="0">
                  <a:moveTo>
                    <a:pt x="77" y="68"/>
                  </a:moveTo>
                  <a:cubicBezTo>
                    <a:pt x="111" y="68"/>
                    <a:pt x="145" y="34"/>
                    <a:pt x="179" y="34"/>
                  </a:cubicBezTo>
                  <a:cubicBezTo>
                    <a:pt x="255" y="0"/>
                    <a:pt x="289" y="0"/>
                    <a:pt x="357" y="0"/>
                  </a:cubicBezTo>
                  <a:cubicBezTo>
                    <a:pt x="425" y="0"/>
                    <a:pt x="425" y="68"/>
                    <a:pt x="391" y="102"/>
                  </a:cubicBezTo>
                  <a:cubicBezTo>
                    <a:pt x="391" y="102"/>
                    <a:pt x="391" y="136"/>
                    <a:pt x="357" y="136"/>
                  </a:cubicBezTo>
                  <a:lnTo>
                    <a:pt x="213" y="136"/>
                  </a:lnTo>
                  <a:lnTo>
                    <a:pt x="77" y="136"/>
                  </a:lnTo>
                  <a:cubicBezTo>
                    <a:pt x="43" y="170"/>
                    <a:pt x="1" y="102"/>
                    <a:pt x="43" y="102"/>
                  </a:cubicBezTo>
                  <a:cubicBezTo>
                    <a:pt x="43" y="102"/>
                    <a:pt x="43" y="68"/>
                    <a:pt x="77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8617700" y="50261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5" y="34"/>
                  </a:moveTo>
                  <a:lnTo>
                    <a:pt x="179" y="34"/>
                  </a:lnTo>
                  <a:cubicBezTo>
                    <a:pt x="247" y="34"/>
                    <a:pt x="324" y="0"/>
                    <a:pt x="357" y="34"/>
                  </a:cubicBezTo>
                  <a:cubicBezTo>
                    <a:pt x="425" y="0"/>
                    <a:pt x="459" y="111"/>
                    <a:pt x="425" y="145"/>
                  </a:cubicBezTo>
                  <a:lnTo>
                    <a:pt x="391" y="145"/>
                  </a:lnTo>
                  <a:cubicBezTo>
                    <a:pt x="324" y="145"/>
                    <a:pt x="281" y="179"/>
                    <a:pt x="213" y="179"/>
                  </a:cubicBezTo>
                  <a:cubicBezTo>
                    <a:pt x="145" y="179"/>
                    <a:pt x="111" y="213"/>
                    <a:pt x="35" y="179"/>
                  </a:cubicBezTo>
                  <a:cubicBezTo>
                    <a:pt x="1" y="145"/>
                    <a:pt x="1" y="111"/>
                    <a:pt x="35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8618856" y="5034468"/>
              <a:ext cx="11018" cy="4931"/>
            </a:xfrm>
            <a:custGeom>
              <a:avLst/>
              <a:gdLst/>
              <a:ahLst/>
              <a:cxnLst/>
              <a:rect l="l" t="t" r="r" b="b"/>
              <a:pathLst>
                <a:path w="324" h="145" extrusionOk="0">
                  <a:moveTo>
                    <a:pt x="35" y="35"/>
                  </a:moveTo>
                  <a:lnTo>
                    <a:pt x="145" y="35"/>
                  </a:lnTo>
                  <a:cubicBezTo>
                    <a:pt x="179" y="35"/>
                    <a:pt x="213" y="1"/>
                    <a:pt x="247" y="1"/>
                  </a:cubicBezTo>
                  <a:cubicBezTo>
                    <a:pt x="290" y="1"/>
                    <a:pt x="323" y="35"/>
                    <a:pt x="290" y="77"/>
                  </a:cubicBezTo>
                  <a:lnTo>
                    <a:pt x="290" y="77"/>
                  </a:lnTo>
                  <a:cubicBezTo>
                    <a:pt x="247" y="77"/>
                    <a:pt x="213" y="111"/>
                    <a:pt x="145" y="111"/>
                  </a:cubicBezTo>
                  <a:cubicBezTo>
                    <a:pt x="111" y="111"/>
                    <a:pt x="77" y="145"/>
                    <a:pt x="35" y="111"/>
                  </a:cubicBezTo>
                  <a:cubicBezTo>
                    <a:pt x="1" y="111"/>
                    <a:pt x="1" y="77"/>
                    <a:pt x="3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8611646" y="5044297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4" y="34"/>
                  </a:moveTo>
                  <a:cubicBezTo>
                    <a:pt x="77" y="0"/>
                    <a:pt x="77" y="0"/>
                    <a:pt x="145" y="0"/>
                  </a:cubicBezTo>
                  <a:lnTo>
                    <a:pt x="247" y="0"/>
                  </a:lnTo>
                  <a:cubicBezTo>
                    <a:pt x="289" y="0"/>
                    <a:pt x="323" y="68"/>
                    <a:pt x="289" y="102"/>
                  </a:cubicBezTo>
                  <a:lnTo>
                    <a:pt x="247" y="102"/>
                  </a:lnTo>
                  <a:cubicBezTo>
                    <a:pt x="213" y="102"/>
                    <a:pt x="179" y="102"/>
                    <a:pt x="145" y="136"/>
                  </a:cubicBezTo>
                  <a:lnTo>
                    <a:pt x="34" y="136"/>
                  </a:lnTo>
                  <a:cubicBezTo>
                    <a:pt x="0" y="102"/>
                    <a:pt x="0" y="68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8564852" y="4989987"/>
              <a:ext cx="19078" cy="7244"/>
            </a:xfrm>
            <a:custGeom>
              <a:avLst/>
              <a:gdLst/>
              <a:ahLst/>
              <a:cxnLst/>
              <a:rect l="l" t="t" r="r" b="b"/>
              <a:pathLst>
                <a:path w="561" h="213" extrusionOk="0">
                  <a:moveTo>
                    <a:pt x="34" y="111"/>
                  </a:moveTo>
                  <a:cubicBezTo>
                    <a:pt x="179" y="0"/>
                    <a:pt x="348" y="34"/>
                    <a:pt x="493" y="0"/>
                  </a:cubicBezTo>
                  <a:cubicBezTo>
                    <a:pt x="527" y="0"/>
                    <a:pt x="561" y="111"/>
                    <a:pt x="527" y="145"/>
                  </a:cubicBezTo>
                  <a:lnTo>
                    <a:pt x="493" y="145"/>
                  </a:lnTo>
                  <a:cubicBezTo>
                    <a:pt x="348" y="145"/>
                    <a:pt x="213" y="213"/>
                    <a:pt x="68" y="179"/>
                  </a:cubicBezTo>
                  <a:cubicBezTo>
                    <a:pt x="34" y="179"/>
                    <a:pt x="0" y="111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8482792" y="4460456"/>
              <a:ext cx="868143" cy="710111"/>
            </a:xfrm>
            <a:custGeom>
              <a:avLst/>
              <a:gdLst/>
              <a:ahLst/>
              <a:cxnLst/>
              <a:rect l="l" t="t" r="r" b="b"/>
              <a:pathLst>
                <a:path w="25528" h="20881" extrusionOk="0">
                  <a:moveTo>
                    <a:pt x="213" y="136"/>
                  </a:moveTo>
                  <a:cubicBezTo>
                    <a:pt x="213" y="102"/>
                    <a:pt x="255" y="102"/>
                    <a:pt x="289" y="102"/>
                  </a:cubicBezTo>
                  <a:cubicBezTo>
                    <a:pt x="468" y="0"/>
                    <a:pt x="714" y="68"/>
                    <a:pt x="782" y="281"/>
                  </a:cubicBezTo>
                  <a:cubicBezTo>
                    <a:pt x="9387" y="18477"/>
                    <a:pt x="25026" y="20065"/>
                    <a:pt x="25171" y="20099"/>
                  </a:cubicBezTo>
                  <a:cubicBezTo>
                    <a:pt x="25383" y="20099"/>
                    <a:pt x="25528" y="20311"/>
                    <a:pt x="25528" y="20524"/>
                  </a:cubicBezTo>
                  <a:cubicBezTo>
                    <a:pt x="25528" y="20634"/>
                    <a:pt x="25451" y="20736"/>
                    <a:pt x="25349" y="20813"/>
                  </a:cubicBezTo>
                  <a:cubicBezTo>
                    <a:pt x="25273" y="20847"/>
                    <a:pt x="25205" y="20881"/>
                    <a:pt x="25103" y="20881"/>
                  </a:cubicBezTo>
                  <a:cubicBezTo>
                    <a:pt x="24925" y="20847"/>
                    <a:pt x="8886" y="19216"/>
                    <a:pt x="77" y="603"/>
                  </a:cubicBezTo>
                  <a:cubicBezTo>
                    <a:pt x="1" y="459"/>
                    <a:pt x="77" y="247"/>
                    <a:pt x="213" y="1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8469801" y="4016148"/>
              <a:ext cx="223905" cy="467161"/>
            </a:xfrm>
            <a:custGeom>
              <a:avLst/>
              <a:gdLst/>
              <a:ahLst/>
              <a:cxnLst/>
              <a:rect l="l" t="t" r="r" b="b"/>
              <a:pathLst>
                <a:path w="6584" h="13737" extrusionOk="0">
                  <a:moveTo>
                    <a:pt x="2549" y="323"/>
                  </a:moveTo>
                  <a:cubicBezTo>
                    <a:pt x="2719" y="179"/>
                    <a:pt x="2974" y="111"/>
                    <a:pt x="3220" y="77"/>
                  </a:cubicBezTo>
                  <a:cubicBezTo>
                    <a:pt x="6584" y="0"/>
                    <a:pt x="884" y="13736"/>
                    <a:pt x="884" y="13736"/>
                  </a:cubicBezTo>
                  <a:cubicBezTo>
                    <a:pt x="884" y="13736"/>
                    <a:pt x="0" y="2124"/>
                    <a:pt x="2549" y="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8575530" y="4127080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247" y="0"/>
                  </a:moveTo>
                  <a:cubicBezTo>
                    <a:pt x="289" y="0"/>
                    <a:pt x="357" y="0"/>
                    <a:pt x="357" y="68"/>
                  </a:cubicBezTo>
                  <a:cubicBezTo>
                    <a:pt x="323" y="170"/>
                    <a:pt x="289" y="281"/>
                    <a:pt x="247" y="383"/>
                  </a:cubicBezTo>
                  <a:cubicBezTo>
                    <a:pt x="213" y="527"/>
                    <a:pt x="179" y="637"/>
                    <a:pt x="111" y="705"/>
                  </a:cubicBezTo>
                  <a:lnTo>
                    <a:pt x="111" y="739"/>
                  </a:lnTo>
                  <a:cubicBezTo>
                    <a:pt x="77" y="739"/>
                    <a:pt x="0" y="739"/>
                    <a:pt x="0" y="705"/>
                  </a:cubicBezTo>
                  <a:cubicBezTo>
                    <a:pt x="0" y="561"/>
                    <a:pt x="34" y="493"/>
                    <a:pt x="77" y="383"/>
                  </a:cubicBezTo>
                  <a:cubicBezTo>
                    <a:pt x="111" y="247"/>
                    <a:pt x="179" y="136"/>
                    <a:pt x="213" y="34"/>
                  </a:cubicBezTo>
                  <a:cubicBezTo>
                    <a:pt x="247" y="34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8558765" y="4125618"/>
              <a:ext cx="9590" cy="21697"/>
            </a:xfrm>
            <a:custGeom>
              <a:avLst/>
              <a:gdLst/>
              <a:ahLst/>
              <a:cxnLst/>
              <a:rect l="l" t="t" r="r" b="b"/>
              <a:pathLst>
                <a:path w="282" h="638" extrusionOk="0">
                  <a:moveTo>
                    <a:pt x="179" y="43"/>
                  </a:moveTo>
                  <a:cubicBezTo>
                    <a:pt x="213" y="1"/>
                    <a:pt x="281" y="43"/>
                    <a:pt x="281" y="111"/>
                  </a:cubicBezTo>
                  <a:cubicBezTo>
                    <a:pt x="281" y="213"/>
                    <a:pt x="247" y="290"/>
                    <a:pt x="247" y="358"/>
                  </a:cubicBezTo>
                  <a:cubicBezTo>
                    <a:pt x="213" y="426"/>
                    <a:pt x="213" y="536"/>
                    <a:pt x="145" y="604"/>
                  </a:cubicBezTo>
                  <a:lnTo>
                    <a:pt x="145" y="604"/>
                  </a:lnTo>
                  <a:cubicBezTo>
                    <a:pt x="103" y="638"/>
                    <a:pt x="35" y="604"/>
                    <a:pt x="1" y="570"/>
                  </a:cubicBezTo>
                  <a:cubicBezTo>
                    <a:pt x="1" y="468"/>
                    <a:pt x="35" y="392"/>
                    <a:pt x="69" y="324"/>
                  </a:cubicBezTo>
                  <a:cubicBezTo>
                    <a:pt x="69" y="256"/>
                    <a:pt x="103" y="179"/>
                    <a:pt x="145" y="77"/>
                  </a:cubicBezTo>
                  <a:cubicBezTo>
                    <a:pt x="145" y="77"/>
                    <a:pt x="145" y="43"/>
                    <a:pt x="179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8531049" y="4120993"/>
              <a:ext cx="12141" cy="28940"/>
            </a:xfrm>
            <a:custGeom>
              <a:avLst/>
              <a:gdLst/>
              <a:ahLst/>
              <a:cxnLst/>
              <a:rect l="l" t="t" r="r" b="b"/>
              <a:pathLst>
                <a:path w="357" h="851" extrusionOk="0">
                  <a:moveTo>
                    <a:pt x="247" y="35"/>
                  </a:moveTo>
                  <a:cubicBezTo>
                    <a:pt x="281" y="1"/>
                    <a:pt x="357" y="35"/>
                    <a:pt x="357" y="103"/>
                  </a:cubicBezTo>
                  <a:cubicBezTo>
                    <a:pt x="323" y="349"/>
                    <a:pt x="281" y="672"/>
                    <a:pt x="68" y="816"/>
                  </a:cubicBezTo>
                  <a:lnTo>
                    <a:pt x="68" y="816"/>
                  </a:lnTo>
                  <a:cubicBezTo>
                    <a:pt x="34" y="850"/>
                    <a:pt x="0" y="816"/>
                    <a:pt x="0" y="774"/>
                  </a:cubicBezTo>
                  <a:cubicBezTo>
                    <a:pt x="0" y="528"/>
                    <a:pt x="145" y="281"/>
                    <a:pt x="21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8567165" y="4165509"/>
              <a:ext cx="12141" cy="26594"/>
            </a:xfrm>
            <a:custGeom>
              <a:avLst/>
              <a:gdLst/>
              <a:ahLst/>
              <a:cxnLst/>
              <a:rect l="l" t="t" r="r" b="b"/>
              <a:pathLst>
                <a:path w="357" h="782" extrusionOk="0">
                  <a:moveTo>
                    <a:pt x="323" y="0"/>
                  </a:moveTo>
                  <a:cubicBezTo>
                    <a:pt x="323" y="0"/>
                    <a:pt x="357" y="0"/>
                    <a:pt x="357" y="34"/>
                  </a:cubicBezTo>
                  <a:cubicBezTo>
                    <a:pt x="357" y="144"/>
                    <a:pt x="323" y="280"/>
                    <a:pt x="280" y="391"/>
                  </a:cubicBezTo>
                  <a:cubicBezTo>
                    <a:pt x="246" y="527"/>
                    <a:pt x="178" y="637"/>
                    <a:pt x="111" y="739"/>
                  </a:cubicBezTo>
                  <a:lnTo>
                    <a:pt x="111" y="782"/>
                  </a:lnTo>
                  <a:cubicBezTo>
                    <a:pt x="68" y="782"/>
                    <a:pt x="0" y="782"/>
                    <a:pt x="0" y="705"/>
                  </a:cubicBezTo>
                  <a:cubicBezTo>
                    <a:pt x="34" y="569"/>
                    <a:pt x="68" y="459"/>
                    <a:pt x="145" y="357"/>
                  </a:cubicBezTo>
                  <a:cubicBezTo>
                    <a:pt x="178" y="246"/>
                    <a:pt x="212" y="102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8552711" y="417040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213" y="34"/>
                  </a:moveTo>
                  <a:cubicBezTo>
                    <a:pt x="247" y="0"/>
                    <a:pt x="323" y="34"/>
                    <a:pt x="323" y="68"/>
                  </a:cubicBezTo>
                  <a:cubicBezTo>
                    <a:pt x="281" y="170"/>
                    <a:pt x="281" y="247"/>
                    <a:pt x="247" y="349"/>
                  </a:cubicBezTo>
                  <a:cubicBezTo>
                    <a:pt x="213" y="383"/>
                    <a:pt x="179" y="459"/>
                    <a:pt x="145" y="493"/>
                  </a:cubicBezTo>
                  <a:cubicBezTo>
                    <a:pt x="111" y="493"/>
                    <a:pt x="111" y="527"/>
                    <a:pt x="68" y="527"/>
                  </a:cubicBezTo>
                  <a:cubicBezTo>
                    <a:pt x="34" y="527"/>
                    <a:pt x="0" y="493"/>
                    <a:pt x="0" y="459"/>
                  </a:cubicBezTo>
                  <a:cubicBezTo>
                    <a:pt x="0" y="383"/>
                    <a:pt x="68" y="315"/>
                    <a:pt x="111" y="281"/>
                  </a:cubicBezTo>
                  <a:cubicBezTo>
                    <a:pt x="145" y="213"/>
                    <a:pt x="179" y="136"/>
                    <a:pt x="179" y="68"/>
                  </a:cubicBezTo>
                  <a:cubicBezTo>
                    <a:pt x="179" y="34"/>
                    <a:pt x="213" y="34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8524961" y="4178772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213" y="35"/>
                  </a:moveTo>
                  <a:cubicBezTo>
                    <a:pt x="290" y="1"/>
                    <a:pt x="358" y="35"/>
                    <a:pt x="324" y="103"/>
                  </a:cubicBezTo>
                  <a:cubicBezTo>
                    <a:pt x="247" y="281"/>
                    <a:pt x="213" y="460"/>
                    <a:pt x="145" y="638"/>
                  </a:cubicBezTo>
                  <a:cubicBezTo>
                    <a:pt x="145" y="672"/>
                    <a:pt x="145" y="672"/>
                    <a:pt x="111" y="672"/>
                  </a:cubicBezTo>
                  <a:cubicBezTo>
                    <a:pt x="77" y="706"/>
                    <a:pt x="1" y="672"/>
                    <a:pt x="1" y="604"/>
                  </a:cubicBezTo>
                  <a:cubicBezTo>
                    <a:pt x="35" y="392"/>
                    <a:pt x="111" y="213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8569477" y="4222131"/>
              <a:ext cx="13297" cy="20541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289" y="34"/>
                  </a:moveTo>
                  <a:cubicBezTo>
                    <a:pt x="323" y="0"/>
                    <a:pt x="391" y="34"/>
                    <a:pt x="391" y="68"/>
                  </a:cubicBezTo>
                  <a:cubicBezTo>
                    <a:pt x="323" y="280"/>
                    <a:pt x="255" y="459"/>
                    <a:pt x="110" y="603"/>
                  </a:cubicBezTo>
                  <a:lnTo>
                    <a:pt x="110" y="603"/>
                  </a:lnTo>
                  <a:cubicBezTo>
                    <a:pt x="77" y="603"/>
                    <a:pt x="0" y="561"/>
                    <a:pt x="43" y="527"/>
                  </a:cubicBezTo>
                  <a:cubicBezTo>
                    <a:pt x="110" y="391"/>
                    <a:pt x="212" y="246"/>
                    <a:pt x="255" y="68"/>
                  </a:cubicBezTo>
                  <a:cubicBezTo>
                    <a:pt x="255" y="34"/>
                    <a:pt x="255" y="34"/>
                    <a:pt x="28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8551555" y="4225566"/>
              <a:ext cx="9556" cy="17106"/>
            </a:xfrm>
            <a:custGeom>
              <a:avLst/>
              <a:gdLst/>
              <a:ahLst/>
              <a:cxnLst/>
              <a:rect l="l" t="t" r="r" b="b"/>
              <a:pathLst>
                <a:path w="281" h="503" extrusionOk="0">
                  <a:moveTo>
                    <a:pt x="179" y="35"/>
                  </a:moveTo>
                  <a:cubicBezTo>
                    <a:pt x="213" y="1"/>
                    <a:pt x="281" y="35"/>
                    <a:pt x="281" y="77"/>
                  </a:cubicBezTo>
                  <a:cubicBezTo>
                    <a:pt x="247" y="145"/>
                    <a:pt x="247" y="213"/>
                    <a:pt x="213" y="290"/>
                  </a:cubicBezTo>
                  <a:cubicBezTo>
                    <a:pt x="213" y="358"/>
                    <a:pt x="145" y="426"/>
                    <a:pt x="102" y="460"/>
                  </a:cubicBezTo>
                  <a:lnTo>
                    <a:pt x="102" y="460"/>
                  </a:lnTo>
                  <a:cubicBezTo>
                    <a:pt x="68" y="502"/>
                    <a:pt x="0" y="460"/>
                    <a:pt x="34" y="426"/>
                  </a:cubicBezTo>
                  <a:cubicBezTo>
                    <a:pt x="34" y="358"/>
                    <a:pt x="68" y="324"/>
                    <a:pt x="102" y="247"/>
                  </a:cubicBezTo>
                  <a:cubicBezTo>
                    <a:pt x="102" y="179"/>
                    <a:pt x="145" y="145"/>
                    <a:pt x="145" y="77"/>
                  </a:cubicBezTo>
                  <a:cubicBezTo>
                    <a:pt x="145" y="35"/>
                    <a:pt x="179" y="35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8529892" y="4222131"/>
              <a:ext cx="10712" cy="20541"/>
            </a:xfrm>
            <a:custGeom>
              <a:avLst/>
              <a:gdLst/>
              <a:ahLst/>
              <a:cxnLst/>
              <a:rect l="l" t="t" r="r" b="b"/>
              <a:pathLst>
                <a:path w="315" h="604" extrusionOk="0">
                  <a:moveTo>
                    <a:pt x="247" y="34"/>
                  </a:moveTo>
                  <a:cubicBezTo>
                    <a:pt x="281" y="0"/>
                    <a:pt x="315" y="34"/>
                    <a:pt x="315" y="68"/>
                  </a:cubicBezTo>
                  <a:cubicBezTo>
                    <a:pt x="281" y="178"/>
                    <a:pt x="247" y="246"/>
                    <a:pt x="213" y="348"/>
                  </a:cubicBezTo>
                  <a:cubicBezTo>
                    <a:pt x="213" y="425"/>
                    <a:pt x="179" y="493"/>
                    <a:pt x="145" y="561"/>
                  </a:cubicBezTo>
                  <a:lnTo>
                    <a:pt x="102" y="561"/>
                  </a:lnTo>
                  <a:cubicBezTo>
                    <a:pt x="68" y="603"/>
                    <a:pt x="0" y="561"/>
                    <a:pt x="0" y="527"/>
                  </a:cubicBezTo>
                  <a:cubicBezTo>
                    <a:pt x="34" y="425"/>
                    <a:pt x="68" y="348"/>
                    <a:pt x="102" y="280"/>
                  </a:cubicBezTo>
                  <a:cubicBezTo>
                    <a:pt x="145" y="212"/>
                    <a:pt x="179" y="102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8547780" y="425821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5"/>
                  </a:moveTo>
                  <a:cubicBezTo>
                    <a:pt x="256" y="1"/>
                    <a:pt x="324" y="69"/>
                    <a:pt x="324" y="137"/>
                  </a:cubicBezTo>
                  <a:cubicBezTo>
                    <a:pt x="290" y="213"/>
                    <a:pt x="256" y="281"/>
                    <a:pt x="213" y="315"/>
                  </a:cubicBezTo>
                  <a:cubicBezTo>
                    <a:pt x="213" y="392"/>
                    <a:pt x="179" y="426"/>
                    <a:pt x="145" y="460"/>
                  </a:cubicBezTo>
                  <a:lnTo>
                    <a:pt x="111" y="460"/>
                  </a:lnTo>
                  <a:cubicBezTo>
                    <a:pt x="77" y="494"/>
                    <a:pt x="43" y="460"/>
                    <a:pt x="43" y="426"/>
                  </a:cubicBezTo>
                  <a:cubicBezTo>
                    <a:pt x="1" y="349"/>
                    <a:pt x="43" y="281"/>
                    <a:pt x="77" y="247"/>
                  </a:cubicBezTo>
                  <a:cubicBezTo>
                    <a:pt x="111" y="179"/>
                    <a:pt x="145" y="103"/>
                    <a:pt x="179" y="69"/>
                  </a:cubicBezTo>
                  <a:cubicBezTo>
                    <a:pt x="213" y="69"/>
                    <a:pt x="213" y="69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8549243" y="4205059"/>
              <a:ext cx="11869" cy="17106"/>
            </a:xfrm>
            <a:custGeom>
              <a:avLst/>
              <a:gdLst/>
              <a:ahLst/>
              <a:cxnLst/>
              <a:rect l="l" t="t" r="r" b="b"/>
              <a:pathLst>
                <a:path w="349" h="503" extrusionOk="0">
                  <a:moveTo>
                    <a:pt x="281" y="43"/>
                  </a:moveTo>
                  <a:cubicBezTo>
                    <a:pt x="315" y="1"/>
                    <a:pt x="349" y="43"/>
                    <a:pt x="349" y="77"/>
                  </a:cubicBezTo>
                  <a:cubicBezTo>
                    <a:pt x="349" y="145"/>
                    <a:pt x="315" y="213"/>
                    <a:pt x="281" y="290"/>
                  </a:cubicBezTo>
                  <a:cubicBezTo>
                    <a:pt x="247" y="358"/>
                    <a:pt x="213" y="392"/>
                    <a:pt x="136" y="468"/>
                  </a:cubicBezTo>
                  <a:lnTo>
                    <a:pt x="136" y="468"/>
                  </a:lnTo>
                  <a:cubicBezTo>
                    <a:pt x="68" y="502"/>
                    <a:pt x="0" y="468"/>
                    <a:pt x="68" y="392"/>
                  </a:cubicBezTo>
                  <a:cubicBezTo>
                    <a:pt x="102" y="324"/>
                    <a:pt x="136" y="256"/>
                    <a:pt x="170" y="179"/>
                  </a:cubicBezTo>
                  <a:cubicBezTo>
                    <a:pt x="213" y="145"/>
                    <a:pt x="247" y="77"/>
                    <a:pt x="281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8520336" y="4265457"/>
              <a:ext cx="9590" cy="16766"/>
            </a:xfrm>
            <a:custGeom>
              <a:avLst/>
              <a:gdLst/>
              <a:ahLst/>
              <a:cxnLst/>
              <a:rect l="l" t="t" r="r" b="b"/>
              <a:pathLst>
                <a:path w="282" h="493" extrusionOk="0">
                  <a:moveTo>
                    <a:pt x="171" y="34"/>
                  </a:moveTo>
                  <a:cubicBezTo>
                    <a:pt x="213" y="0"/>
                    <a:pt x="281" y="68"/>
                    <a:pt x="247" y="102"/>
                  </a:cubicBezTo>
                  <a:cubicBezTo>
                    <a:pt x="247" y="179"/>
                    <a:pt x="213" y="247"/>
                    <a:pt x="213" y="281"/>
                  </a:cubicBezTo>
                  <a:cubicBezTo>
                    <a:pt x="171" y="349"/>
                    <a:pt x="137" y="425"/>
                    <a:pt x="103" y="459"/>
                  </a:cubicBezTo>
                  <a:lnTo>
                    <a:pt x="103" y="459"/>
                  </a:lnTo>
                  <a:cubicBezTo>
                    <a:pt x="69" y="493"/>
                    <a:pt x="35" y="459"/>
                    <a:pt x="1" y="425"/>
                  </a:cubicBezTo>
                  <a:cubicBezTo>
                    <a:pt x="1" y="349"/>
                    <a:pt x="35" y="281"/>
                    <a:pt x="69" y="247"/>
                  </a:cubicBezTo>
                  <a:cubicBezTo>
                    <a:pt x="103" y="179"/>
                    <a:pt x="103" y="102"/>
                    <a:pt x="137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8508230" y="4243794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102" y="34"/>
                  </a:moveTo>
                  <a:cubicBezTo>
                    <a:pt x="179" y="0"/>
                    <a:pt x="213" y="34"/>
                    <a:pt x="213" y="102"/>
                  </a:cubicBezTo>
                  <a:cubicBezTo>
                    <a:pt x="213" y="179"/>
                    <a:pt x="213" y="246"/>
                    <a:pt x="179" y="280"/>
                  </a:cubicBezTo>
                  <a:cubicBezTo>
                    <a:pt x="179" y="314"/>
                    <a:pt x="145" y="348"/>
                    <a:pt x="145" y="391"/>
                  </a:cubicBezTo>
                  <a:cubicBezTo>
                    <a:pt x="145" y="425"/>
                    <a:pt x="102" y="459"/>
                    <a:pt x="102" y="459"/>
                  </a:cubicBezTo>
                  <a:lnTo>
                    <a:pt x="102" y="493"/>
                  </a:lnTo>
                  <a:cubicBezTo>
                    <a:pt x="68" y="493"/>
                    <a:pt x="34" y="493"/>
                    <a:pt x="0" y="459"/>
                  </a:cubicBezTo>
                  <a:cubicBezTo>
                    <a:pt x="0" y="391"/>
                    <a:pt x="0" y="314"/>
                    <a:pt x="34" y="246"/>
                  </a:cubicBezTo>
                  <a:cubicBezTo>
                    <a:pt x="34" y="179"/>
                    <a:pt x="68" y="102"/>
                    <a:pt x="102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8545468" y="4289432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213" y="34"/>
                  </a:moveTo>
                  <a:cubicBezTo>
                    <a:pt x="247" y="0"/>
                    <a:pt x="281" y="34"/>
                    <a:pt x="281" y="68"/>
                  </a:cubicBezTo>
                  <a:cubicBezTo>
                    <a:pt x="247" y="179"/>
                    <a:pt x="213" y="247"/>
                    <a:pt x="213" y="357"/>
                  </a:cubicBezTo>
                  <a:cubicBezTo>
                    <a:pt x="179" y="459"/>
                    <a:pt x="179" y="536"/>
                    <a:pt x="111" y="603"/>
                  </a:cubicBezTo>
                  <a:lnTo>
                    <a:pt x="111" y="637"/>
                  </a:lnTo>
                  <a:cubicBezTo>
                    <a:pt x="69" y="671"/>
                    <a:pt x="1" y="637"/>
                    <a:pt x="1" y="603"/>
                  </a:cubicBezTo>
                  <a:cubicBezTo>
                    <a:pt x="1" y="493"/>
                    <a:pt x="35" y="425"/>
                    <a:pt x="69" y="323"/>
                  </a:cubicBezTo>
                  <a:cubicBezTo>
                    <a:pt x="111" y="247"/>
                    <a:pt x="145" y="145"/>
                    <a:pt x="17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8524961" y="4298954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213" y="43"/>
                  </a:moveTo>
                  <a:cubicBezTo>
                    <a:pt x="247" y="1"/>
                    <a:pt x="324" y="43"/>
                    <a:pt x="324" y="77"/>
                  </a:cubicBezTo>
                  <a:cubicBezTo>
                    <a:pt x="290" y="179"/>
                    <a:pt x="247" y="256"/>
                    <a:pt x="247" y="323"/>
                  </a:cubicBezTo>
                  <a:cubicBezTo>
                    <a:pt x="213" y="425"/>
                    <a:pt x="179" y="502"/>
                    <a:pt x="111" y="570"/>
                  </a:cubicBezTo>
                  <a:lnTo>
                    <a:pt x="111" y="604"/>
                  </a:lnTo>
                  <a:cubicBezTo>
                    <a:pt x="77" y="604"/>
                    <a:pt x="1" y="604"/>
                    <a:pt x="35" y="536"/>
                  </a:cubicBezTo>
                  <a:cubicBezTo>
                    <a:pt x="35" y="468"/>
                    <a:pt x="77" y="391"/>
                    <a:pt x="111" y="289"/>
                  </a:cubicBezTo>
                  <a:cubicBezTo>
                    <a:pt x="145" y="213"/>
                    <a:pt x="179" y="145"/>
                    <a:pt x="213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8524961" y="4332758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179" y="35"/>
                  </a:moveTo>
                  <a:cubicBezTo>
                    <a:pt x="213" y="1"/>
                    <a:pt x="290" y="35"/>
                    <a:pt x="290" y="111"/>
                  </a:cubicBezTo>
                  <a:cubicBezTo>
                    <a:pt x="290" y="145"/>
                    <a:pt x="247" y="213"/>
                    <a:pt x="213" y="281"/>
                  </a:cubicBezTo>
                  <a:cubicBezTo>
                    <a:pt x="213" y="357"/>
                    <a:pt x="179" y="391"/>
                    <a:pt x="145" y="459"/>
                  </a:cubicBezTo>
                  <a:lnTo>
                    <a:pt x="111" y="459"/>
                  </a:lnTo>
                  <a:cubicBezTo>
                    <a:pt x="77" y="493"/>
                    <a:pt x="1" y="425"/>
                    <a:pt x="1" y="391"/>
                  </a:cubicBezTo>
                  <a:cubicBezTo>
                    <a:pt x="1" y="323"/>
                    <a:pt x="35" y="281"/>
                    <a:pt x="77" y="213"/>
                  </a:cubicBezTo>
                  <a:cubicBezTo>
                    <a:pt x="111" y="145"/>
                    <a:pt x="145" y="111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8507073" y="4325548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79" y="0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47" y="145"/>
                    <a:pt x="247" y="213"/>
                    <a:pt x="213" y="323"/>
                  </a:cubicBezTo>
                  <a:cubicBezTo>
                    <a:pt x="213" y="391"/>
                    <a:pt x="179" y="459"/>
                    <a:pt x="102" y="535"/>
                  </a:cubicBezTo>
                  <a:lnTo>
                    <a:pt x="102" y="535"/>
                  </a:lnTo>
                  <a:cubicBezTo>
                    <a:pt x="68" y="535"/>
                    <a:pt x="34" y="535"/>
                    <a:pt x="34" y="493"/>
                  </a:cubicBezTo>
                  <a:cubicBezTo>
                    <a:pt x="0" y="425"/>
                    <a:pt x="34" y="323"/>
                    <a:pt x="34" y="247"/>
                  </a:cubicBezTo>
                  <a:cubicBezTo>
                    <a:pt x="68" y="179"/>
                    <a:pt x="102" y="111"/>
                    <a:pt x="136" y="34"/>
                  </a:cubicBezTo>
                  <a:cubicBezTo>
                    <a:pt x="179" y="34"/>
                    <a:pt x="179" y="34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8510542" y="4365405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45" y="0"/>
                  </a:moveTo>
                  <a:cubicBezTo>
                    <a:pt x="178" y="0"/>
                    <a:pt x="246" y="0"/>
                    <a:pt x="246" y="68"/>
                  </a:cubicBezTo>
                  <a:cubicBezTo>
                    <a:pt x="212" y="170"/>
                    <a:pt x="212" y="349"/>
                    <a:pt x="145" y="425"/>
                  </a:cubicBezTo>
                  <a:lnTo>
                    <a:pt x="145" y="459"/>
                  </a:lnTo>
                  <a:cubicBezTo>
                    <a:pt x="77" y="493"/>
                    <a:pt x="0" y="459"/>
                    <a:pt x="0" y="383"/>
                  </a:cubicBezTo>
                  <a:cubicBezTo>
                    <a:pt x="0" y="315"/>
                    <a:pt x="34" y="281"/>
                    <a:pt x="77" y="213"/>
                  </a:cubicBezTo>
                  <a:cubicBezTo>
                    <a:pt x="77" y="170"/>
                    <a:pt x="111" y="102"/>
                    <a:pt x="111" y="68"/>
                  </a:cubicBezTo>
                  <a:cubicBezTo>
                    <a:pt x="111" y="34"/>
                    <a:pt x="145" y="34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8162713" y="4075083"/>
              <a:ext cx="337150" cy="408226"/>
            </a:xfrm>
            <a:custGeom>
              <a:avLst/>
              <a:gdLst/>
              <a:ahLst/>
              <a:cxnLst/>
              <a:rect l="l" t="t" r="r" b="b"/>
              <a:pathLst>
                <a:path w="9914" h="12004" extrusionOk="0">
                  <a:moveTo>
                    <a:pt x="1767" y="1274"/>
                  </a:moveTo>
                  <a:cubicBezTo>
                    <a:pt x="3543" y="0"/>
                    <a:pt x="9914" y="12003"/>
                    <a:pt x="9914" y="12003"/>
                  </a:cubicBezTo>
                  <a:cubicBezTo>
                    <a:pt x="9914" y="12003"/>
                    <a:pt x="0" y="2871"/>
                    <a:pt x="1699" y="1317"/>
                  </a:cubicBezTo>
                  <a:cubicBezTo>
                    <a:pt x="1733" y="1317"/>
                    <a:pt x="1733" y="1317"/>
                    <a:pt x="1767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8262589" y="4146786"/>
              <a:ext cx="9828" cy="11869"/>
            </a:xfrm>
            <a:custGeom>
              <a:avLst/>
              <a:gdLst/>
              <a:ahLst/>
              <a:cxnLst/>
              <a:rect l="l" t="t" r="r" b="b"/>
              <a:pathLst>
                <a:path w="289" h="349" extrusionOk="0">
                  <a:moveTo>
                    <a:pt x="34" y="0"/>
                  </a:moveTo>
                  <a:lnTo>
                    <a:pt x="111" y="0"/>
                  </a:lnTo>
                  <a:cubicBezTo>
                    <a:pt x="178" y="102"/>
                    <a:pt x="246" y="170"/>
                    <a:pt x="289" y="281"/>
                  </a:cubicBezTo>
                  <a:lnTo>
                    <a:pt x="289" y="349"/>
                  </a:lnTo>
                  <a:lnTo>
                    <a:pt x="212" y="349"/>
                  </a:lnTo>
                  <a:cubicBezTo>
                    <a:pt x="111" y="281"/>
                    <a:pt x="77" y="136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8239770" y="4140698"/>
              <a:ext cx="13297" cy="15643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4" y="35"/>
                  </a:moveTo>
                  <a:cubicBezTo>
                    <a:pt x="68" y="1"/>
                    <a:pt x="110" y="1"/>
                    <a:pt x="144" y="1"/>
                  </a:cubicBezTo>
                  <a:cubicBezTo>
                    <a:pt x="178" y="69"/>
                    <a:pt x="246" y="103"/>
                    <a:pt x="323" y="179"/>
                  </a:cubicBezTo>
                  <a:cubicBezTo>
                    <a:pt x="357" y="213"/>
                    <a:pt x="391" y="315"/>
                    <a:pt x="391" y="392"/>
                  </a:cubicBezTo>
                  <a:lnTo>
                    <a:pt x="391" y="426"/>
                  </a:lnTo>
                  <a:cubicBezTo>
                    <a:pt x="357" y="460"/>
                    <a:pt x="357" y="460"/>
                    <a:pt x="323" y="426"/>
                  </a:cubicBezTo>
                  <a:cubicBezTo>
                    <a:pt x="280" y="392"/>
                    <a:pt x="212" y="349"/>
                    <a:pt x="178" y="281"/>
                  </a:cubicBezTo>
                  <a:cubicBezTo>
                    <a:pt x="144" y="213"/>
                    <a:pt x="68" y="179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8248136" y="4171917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179" y="68"/>
                    <a:pt x="213" y="145"/>
                  </a:cubicBezTo>
                  <a:cubicBezTo>
                    <a:pt x="247" y="179"/>
                    <a:pt x="289" y="213"/>
                    <a:pt x="289" y="281"/>
                  </a:cubicBezTo>
                  <a:lnTo>
                    <a:pt x="289" y="357"/>
                  </a:lnTo>
                  <a:lnTo>
                    <a:pt x="213" y="357"/>
                  </a:lnTo>
                  <a:cubicBezTo>
                    <a:pt x="145" y="357"/>
                    <a:pt x="111" y="281"/>
                    <a:pt x="77" y="213"/>
                  </a:cubicBezTo>
                  <a:cubicBezTo>
                    <a:pt x="34" y="179"/>
                    <a:pt x="34" y="111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8273540" y="4181439"/>
              <a:ext cx="11903" cy="15916"/>
            </a:xfrm>
            <a:custGeom>
              <a:avLst/>
              <a:gdLst/>
              <a:ahLst/>
              <a:cxnLst/>
              <a:rect l="l" t="t" r="r" b="b"/>
              <a:pathLst>
                <a:path w="350" h="468" extrusionOk="0">
                  <a:moveTo>
                    <a:pt x="1" y="43"/>
                  </a:moveTo>
                  <a:cubicBezTo>
                    <a:pt x="35" y="1"/>
                    <a:pt x="69" y="1"/>
                    <a:pt x="69" y="43"/>
                  </a:cubicBezTo>
                  <a:cubicBezTo>
                    <a:pt x="179" y="145"/>
                    <a:pt x="281" y="256"/>
                    <a:pt x="315" y="425"/>
                  </a:cubicBezTo>
                  <a:cubicBezTo>
                    <a:pt x="349" y="425"/>
                    <a:pt x="315" y="425"/>
                    <a:pt x="315" y="468"/>
                  </a:cubicBezTo>
                  <a:lnTo>
                    <a:pt x="281" y="468"/>
                  </a:lnTo>
                  <a:cubicBezTo>
                    <a:pt x="137" y="358"/>
                    <a:pt x="69" y="213"/>
                    <a:pt x="1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8295237" y="4186370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lnTo>
                    <a:pt x="314" y="246"/>
                  </a:lnTo>
                  <a:cubicBezTo>
                    <a:pt x="348" y="323"/>
                    <a:pt x="425" y="357"/>
                    <a:pt x="459" y="425"/>
                  </a:cubicBezTo>
                  <a:cubicBezTo>
                    <a:pt x="459" y="459"/>
                    <a:pt x="459" y="493"/>
                    <a:pt x="425" y="493"/>
                  </a:cubicBezTo>
                  <a:lnTo>
                    <a:pt x="391" y="493"/>
                  </a:lnTo>
                  <a:cubicBezTo>
                    <a:pt x="178" y="493"/>
                    <a:pt x="68" y="24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8296465" y="4214888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0" y="35"/>
                  </a:moveTo>
                  <a:cubicBezTo>
                    <a:pt x="34" y="1"/>
                    <a:pt x="68" y="1"/>
                    <a:pt x="68" y="35"/>
                  </a:cubicBezTo>
                  <a:lnTo>
                    <a:pt x="213" y="179"/>
                  </a:lnTo>
                  <a:cubicBezTo>
                    <a:pt x="247" y="247"/>
                    <a:pt x="315" y="281"/>
                    <a:pt x="315" y="349"/>
                  </a:cubicBezTo>
                  <a:cubicBezTo>
                    <a:pt x="315" y="391"/>
                    <a:pt x="315" y="391"/>
                    <a:pt x="281" y="425"/>
                  </a:cubicBezTo>
                  <a:lnTo>
                    <a:pt x="213" y="425"/>
                  </a:lnTo>
                  <a:cubicBezTo>
                    <a:pt x="136" y="391"/>
                    <a:pt x="136" y="349"/>
                    <a:pt x="102" y="281"/>
                  </a:cubicBezTo>
                  <a:cubicBezTo>
                    <a:pt x="68" y="213"/>
                    <a:pt x="34" y="137"/>
                    <a:pt x="0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8272384" y="4211774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35" y="35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37" y="69"/>
                    <a:pt x="171" y="137"/>
                    <a:pt x="213" y="171"/>
                  </a:cubicBezTo>
                  <a:cubicBezTo>
                    <a:pt x="247" y="247"/>
                    <a:pt x="281" y="281"/>
                    <a:pt x="281" y="349"/>
                  </a:cubicBezTo>
                  <a:cubicBezTo>
                    <a:pt x="281" y="349"/>
                    <a:pt x="281" y="383"/>
                    <a:pt x="247" y="383"/>
                  </a:cubicBezTo>
                  <a:cubicBezTo>
                    <a:pt x="247" y="425"/>
                    <a:pt x="213" y="425"/>
                    <a:pt x="213" y="383"/>
                  </a:cubicBezTo>
                  <a:cubicBezTo>
                    <a:pt x="69" y="349"/>
                    <a:pt x="35" y="171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8334893" y="4230497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0" y="0"/>
                  </a:moveTo>
                  <a:lnTo>
                    <a:pt x="68" y="0"/>
                  </a:lnTo>
                  <a:cubicBezTo>
                    <a:pt x="145" y="102"/>
                    <a:pt x="213" y="213"/>
                    <a:pt x="281" y="357"/>
                  </a:cubicBezTo>
                  <a:cubicBezTo>
                    <a:pt x="281" y="357"/>
                    <a:pt x="281" y="391"/>
                    <a:pt x="247" y="391"/>
                  </a:cubicBezTo>
                  <a:lnTo>
                    <a:pt x="213" y="391"/>
                  </a:lnTo>
                  <a:cubicBezTo>
                    <a:pt x="102" y="315"/>
                    <a:pt x="34" y="179"/>
                    <a:pt x="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8322753" y="4248419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4" y="0"/>
                  </a:moveTo>
                  <a:lnTo>
                    <a:pt x="111" y="0"/>
                  </a:lnTo>
                  <a:cubicBezTo>
                    <a:pt x="213" y="110"/>
                    <a:pt x="357" y="212"/>
                    <a:pt x="357" y="357"/>
                  </a:cubicBezTo>
                  <a:lnTo>
                    <a:pt x="357" y="425"/>
                  </a:lnTo>
                  <a:lnTo>
                    <a:pt x="289" y="425"/>
                  </a:lnTo>
                  <a:cubicBezTo>
                    <a:pt x="145" y="357"/>
                    <a:pt x="77" y="178"/>
                    <a:pt x="34" y="77"/>
                  </a:cubicBezTo>
                  <a:cubicBezTo>
                    <a:pt x="0" y="43"/>
                    <a:pt x="34" y="43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8297515" y="4239218"/>
              <a:ext cx="12175" cy="14487"/>
            </a:xfrm>
            <a:custGeom>
              <a:avLst/>
              <a:gdLst/>
              <a:ahLst/>
              <a:cxnLst/>
              <a:rect l="l" t="t" r="r" b="b"/>
              <a:pathLst>
                <a:path w="358" h="426" extrusionOk="0">
                  <a:moveTo>
                    <a:pt x="35" y="1"/>
                  </a:moveTo>
                  <a:lnTo>
                    <a:pt x="69" y="1"/>
                  </a:lnTo>
                  <a:cubicBezTo>
                    <a:pt x="145" y="77"/>
                    <a:pt x="179" y="111"/>
                    <a:pt x="213" y="179"/>
                  </a:cubicBezTo>
                  <a:cubicBezTo>
                    <a:pt x="281" y="213"/>
                    <a:pt x="324" y="290"/>
                    <a:pt x="324" y="357"/>
                  </a:cubicBezTo>
                  <a:cubicBezTo>
                    <a:pt x="358" y="357"/>
                    <a:pt x="324" y="391"/>
                    <a:pt x="324" y="391"/>
                  </a:cubicBezTo>
                  <a:cubicBezTo>
                    <a:pt x="281" y="425"/>
                    <a:pt x="247" y="425"/>
                    <a:pt x="247" y="425"/>
                  </a:cubicBezTo>
                  <a:cubicBezTo>
                    <a:pt x="179" y="391"/>
                    <a:pt x="145" y="323"/>
                    <a:pt x="111" y="256"/>
                  </a:cubicBezTo>
                  <a:cubicBezTo>
                    <a:pt x="69" y="213"/>
                    <a:pt x="35" y="145"/>
                    <a:pt x="1" y="77"/>
                  </a:cubicBezTo>
                  <a:cubicBezTo>
                    <a:pt x="1" y="43"/>
                    <a:pt x="1" y="43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8323909" y="4287120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55" y="179"/>
                    <a:pt x="289" y="247"/>
                  </a:cubicBezTo>
                  <a:cubicBezTo>
                    <a:pt x="357" y="281"/>
                    <a:pt x="391" y="315"/>
                    <a:pt x="425" y="391"/>
                  </a:cubicBezTo>
                  <a:lnTo>
                    <a:pt x="425" y="459"/>
                  </a:lnTo>
                  <a:lnTo>
                    <a:pt x="357" y="459"/>
                  </a:lnTo>
                  <a:cubicBezTo>
                    <a:pt x="179" y="459"/>
                    <a:pt x="77" y="247"/>
                    <a:pt x="43" y="102"/>
                  </a:cubicBezTo>
                  <a:cubicBezTo>
                    <a:pt x="0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8345572" y="4282188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69"/>
                    <a:pt x="179" y="145"/>
                    <a:pt x="255" y="179"/>
                  </a:cubicBezTo>
                  <a:cubicBezTo>
                    <a:pt x="289" y="247"/>
                    <a:pt x="357" y="281"/>
                    <a:pt x="391" y="324"/>
                  </a:cubicBezTo>
                  <a:cubicBezTo>
                    <a:pt x="391" y="358"/>
                    <a:pt x="391" y="392"/>
                    <a:pt x="357" y="426"/>
                  </a:cubicBezTo>
                  <a:lnTo>
                    <a:pt x="323" y="426"/>
                  </a:lnTo>
                  <a:cubicBezTo>
                    <a:pt x="179" y="392"/>
                    <a:pt x="77" y="179"/>
                    <a:pt x="1" y="69"/>
                  </a:cubicBezTo>
                  <a:cubicBezTo>
                    <a:pt x="1" y="35"/>
                    <a:pt x="1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8354244" y="4267769"/>
              <a:ext cx="10712" cy="15609"/>
            </a:xfrm>
            <a:custGeom>
              <a:avLst/>
              <a:gdLst/>
              <a:ahLst/>
              <a:cxnLst/>
              <a:rect l="l" t="t" r="r" b="b"/>
              <a:pathLst>
                <a:path w="315" h="459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cubicBezTo>
                    <a:pt x="136" y="68"/>
                    <a:pt x="170" y="145"/>
                    <a:pt x="247" y="213"/>
                  </a:cubicBezTo>
                  <a:cubicBezTo>
                    <a:pt x="281" y="247"/>
                    <a:pt x="315" y="323"/>
                    <a:pt x="315" y="391"/>
                  </a:cubicBezTo>
                  <a:cubicBezTo>
                    <a:pt x="315" y="391"/>
                    <a:pt x="315" y="425"/>
                    <a:pt x="281" y="425"/>
                  </a:cubicBezTo>
                  <a:cubicBezTo>
                    <a:pt x="281" y="459"/>
                    <a:pt x="247" y="459"/>
                    <a:pt x="213" y="425"/>
                  </a:cubicBezTo>
                  <a:cubicBezTo>
                    <a:pt x="170" y="391"/>
                    <a:pt x="136" y="323"/>
                    <a:pt x="102" y="247"/>
                  </a:cubicBezTo>
                  <a:cubicBezTo>
                    <a:pt x="68" y="213"/>
                    <a:pt x="34" y="145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8380531" y="4305042"/>
              <a:ext cx="11018" cy="12141"/>
            </a:xfrm>
            <a:custGeom>
              <a:avLst/>
              <a:gdLst/>
              <a:ahLst/>
              <a:cxnLst/>
              <a:rect l="l" t="t" r="r" b="b"/>
              <a:pathLst>
                <a:path w="324" h="357" extrusionOk="0">
                  <a:moveTo>
                    <a:pt x="34" y="0"/>
                  </a:moveTo>
                  <a:lnTo>
                    <a:pt x="111" y="0"/>
                  </a:lnTo>
                  <a:cubicBezTo>
                    <a:pt x="145" y="34"/>
                    <a:pt x="179" y="110"/>
                    <a:pt x="213" y="144"/>
                  </a:cubicBezTo>
                  <a:cubicBezTo>
                    <a:pt x="247" y="178"/>
                    <a:pt x="323" y="212"/>
                    <a:pt x="323" y="289"/>
                  </a:cubicBezTo>
                  <a:cubicBezTo>
                    <a:pt x="323" y="323"/>
                    <a:pt x="289" y="323"/>
                    <a:pt x="289" y="357"/>
                  </a:cubicBezTo>
                  <a:lnTo>
                    <a:pt x="213" y="357"/>
                  </a:lnTo>
                  <a:cubicBezTo>
                    <a:pt x="145" y="357"/>
                    <a:pt x="145" y="289"/>
                    <a:pt x="111" y="212"/>
                  </a:cubicBezTo>
                  <a:cubicBezTo>
                    <a:pt x="77" y="178"/>
                    <a:pt x="34" y="144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8364922" y="4314836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45" y="69"/>
                    <a:pt x="213" y="137"/>
                    <a:pt x="281" y="213"/>
                  </a:cubicBezTo>
                  <a:cubicBezTo>
                    <a:pt x="357" y="281"/>
                    <a:pt x="425" y="315"/>
                    <a:pt x="459" y="426"/>
                  </a:cubicBezTo>
                  <a:cubicBezTo>
                    <a:pt x="459" y="460"/>
                    <a:pt x="425" y="494"/>
                    <a:pt x="425" y="494"/>
                  </a:cubicBezTo>
                  <a:cubicBezTo>
                    <a:pt x="391" y="494"/>
                    <a:pt x="391" y="528"/>
                    <a:pt x="357" y="494"/>
                  </a:cubicBezTo>
                  <a:cubicBezTo>
                    <a:pt x="281" y="460"/>
                    <a:pt x="213" y="383"/>
                    <a:pt x="179" y="315"/>
                  </a:cubicBezTo>
                  <a:cubicBezTo>
                    <a:pt x="111" y="247"/>
                    <a:pt x="69" y="171"/>
                    <a:pt x="1" y="103"/>
                  </a:cubicBezTo>
                  <a:cubicBezTo>
                    <a:pt x="1" y="69"/>
                    <a:pt x="1" y="35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8348156" y="4318304"/>
              <a:ext cx="14487" cy="12175"/>
            </a:xfrm>
            <a:custGeom>
              <a:avLst/>
              <a:gdLst/>
              <a:ahLst/>
              <a:cxnLst/>
              <a:rect l="l" t="t" r="r" b="b"/>
              <a:pathLst>
                <a:path w="426" h="358" extrusionOk="0">
                  <a:moveTo>
                    <a:pt x="35" y="1"/>
                  </a:moveTo>
                  <a:lnTo>
                    <a:pt x="103" y="1"/>
                  </a:lnTo>
                  <a:cubicBezTo>
                    <a:pt x="213" y="69"/>
                    <a:pt x="349" y="179"/>
                    <a:pt x="426" y="281"/>
                  </a:cubicBezTo>
                  <a:lnTo>
                    <a:pt x="426" y="358"/>
                  </a:lnTo>
                  <a:lnTo>
                    <a:pt x="392" y="358"/>
                  </a:lnTo>
                  <a:cubicBezTo>
                    <a:pt x="247" y="281"/>
                    <a:pt x="137" y="179"/>
                    <a:pt x="35" y="69"/>
                  </a:cubicBezTo>
                  <a:cubicBezTo>
                    <a:pt x="1" y="35"/>
                    <a:pt x="1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8381688" y="4352108"/>
              <a:ext cx="15916" cy="16800"/>
            </a:xfrm>
            <a:custGeom>
              <a:avLst/>
              <a:gdLst/>
              <a:ahLst/>
              <a:cxnLst/>
              <a:rect l="l" t="t" r="r" b="b"/>
              <a:pathLst>
                <a:path w="468" h="494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103"/>
                    <a:pt x="213" y="179"/>
                    <a:pt x="289" y="213"/>
                  </a:cubicBezTo>
                  <a:cubicBezTo>
                    <a:pt x="323" y="281"/>
                    <a:pt x="391" y="315"/>
                    <a:pt x="425" y="391"/>
                  </a:cubicBezTo>
                  <a:cubicBezTo>
                    <a:pt x="468" y="425"/>
                    <a:pt x="425" y="459"/>
                    <a:pt x="391" y="459"/>
                  </a:cubicBezTo>
                  <a:cubicBezTo>
                    <a:pt x="391" y="459"/>
                    <a:pt x="357" y="493"/>
                    <a:pt x="357" y="459"/>
                  </a:cubicBezTo>
                  <a:cubicBezTo>
                    <a:pt x="179" y="425"/>
                    <a:pt x="77" y="213"/>
                    <a:pt x="0" y="69"/>
                  </a:cubicBezTo>
                  <a:cubicBezTo>
                    <a:pt x="0" y="69"/>
                    <a:pt x="0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8391516" y="4342280"/>
              <a:ext cx="14453" cy="15950"/>
            </a:xfrm>
            <a:custGeom>
              <a:avLst/>
              <a:gdLst/>
              <a:ahLst/>
              <a:cxnLst/>
              <a:rect l="l" t="t" r="r" b="b"/>
              <a:pathLst>
                <a:path w="425" h="469" extrusionOk="0">
                  <a:moveTo>
                    <a:pt x="34" y="43"/>
                  </a:moveTo>
                  <a:cubicBezTo>
                    <a:pt x="68" y="1"/>
                    <a:pt x="102" y="1"/>
                    <a:pt x="136" y="43"/>
                  </a:cubicBezTo>
                  <a:cubicBezTo>
                    <a:pt x="179" y="111"/>
                    <a:pt x="213" y="145"/>
                    <a:pt x="281" y="213"/>
                  </a:cubicBezTo>
                  <a:cubicBezTo>
                    <a:pt x="315" y="256"/>
                    <a:pt x="391" y="290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cubicBezTo>
                    <a:pt x="391" y="426"/>
                    <a:pt x="349" y="468"/>
                    <a:pt x="349" y="426"/>
                  </a:cubicBezTo>
                  <a:cubicBezTo>
                    <a:pt x="179" y="426"/>
                    <a:pt x="68" y="213"/>
                    <a:pt x="34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8423857" y="4374927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35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103"/>
                    <a:pt x="213" y="179"/>
                    <a:pt x="289" y="213"/>
                  </a:cubicBezTo>
                  <a:cubicBezTo>
                    <a:pt x="357" y="247"/>
                    <a:pt x="391" y="281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lnTo>
                    <a:pt x="391" y="426"/>
                  </a:lnTo>
                  <a:cubicBezTo>
                    <a:pt x="213" y="460"/>
                    <a:pt x="77" y="213"/>
                    <a:pt x="1" y="103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8407091" y="4372614"/>
              <a:ext cx="10746" cy="11903"/>
            </a:xfrm>
            <a:custGeom>
              <a:avLst/>
              <a:gdLst/>
              <a:ahLst/>
              <a:cxnLst/>
              <a:rect l="l" t="t" r="r" b="b"/>
              <a:pathLst>
                <a:path w="316" h="350" extrusionOk="0">
                  <a:moveTo>
                    <a:pt x="35" y="35"/>
                  </a:moveTo>
                  <a:cubicBezTo>
                    <a:pt x="69" y="1"/>
                    <a:pt x="103" y="1"/>
                    <a:pt x="103" y="35"/>
                  </a:cubicBezTo>
                  <a:cubicBezTo>
                    <a:pt x="145" y="69"/>
                    <a:pt x="179" y="103"/>
                    <a:pt x="213" y="137"/>
                  </a:cubicBezTo>
                  <a:cubicBezTo>
                    <a:pt x="247" y="171"/>
                    <a:pt x="281" y="213"/>
                    <a:pt x="315" y="247"/>
                  </a:cubicBezTo>
                  <a:cubicBezTo>
                    <a:pt x="315" y="281"/>
                    <a:pt x="315" y="315"/>
                    <a:pt x="281" y="315"/>
                  </a:cubicBezTo>
                  <a:cubicBezTo>
                    <a:pt x="281" y="349"/>
                    <a:pt x="247" y="349"/>
                    <a:pt x="247" y="349"/>
                  </a:cubicBezTo>
                  <a:cubicBezTo>
                    <a:pt x="179" y="315"/>
                    <a:pt x="145" y="281"/>
                    <a:pt x="103" y="247"/>
                  </a:cubicBezTo>
                  <a:cubicBezTo>
                    <a:pt x="69" y="171"/>
                    <a:pt x="35" y="137"/>
                    <a:pt x="35" y="69"/>
                  </a:cubicBezTo>
                  <a:cubicBezTo>
                    <a:pt x="1" y="69"/>
                    <a:pt x="35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8052053" y="4356733"/>
              <a:ext cx="465733" cy="158917"/>
            </a:xfrm>
            <a:custGeom>
              <a:avLst/>
              <a:gdLst/>
              <a:ahLst/>
              <a:cxnLst/>
              <a:rect l="l" t="t" r="r" b="b"/>
              <a:pathLst>
                <a:path w="13695" h="4673" extrusionOk="0">
                  <a:moveTo>
                    <a:pt x="179" y="1029"/>
                  </a:moveTo>
                  <a:cubicBezTo>
                    <a:pt x="1623" y="1"/>
                    <a:pt x="13202" y="3968"/>
                    <a:pt x="13202" y="3968"/>
                  </a:cubicBezTo>
                  <a:lnTo>
                    <a:pt x="13694" y="4673"/>
                  </a:lnTo>
                  <a:cubicBezTo>
                    <a:pt x="13694" y="4673"/>
                    <a:pt x="740" y="3687"/>
                    <a:pt x="35" y="1453"/>
                  </a:cubicBezTo>
                  <a:cubicBezTo>
                    <a:pt x="1" y="1275"/>
                    <a:pt x="35" y="1139"/>
                    <a:pt x="179" y="1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8357712" y="4452056"/>
              <a:ext cx="14487" cy="9590"/>
            </a:xfrm>
            <a:custGeom>
              <a:avLst/>
              <a:gdLst/>
              <a:ahLst/>
              <a:cxnLst/>
              <a:rect l="l" t="t" r="r" b="b"/>
              <a:pathLst>
                <a:path w="426" h="282" extrusionOk="0">
                  <a:moveTo>
                    <a:pt x="34" y="35"/>
                  </a:moveTo>
                  <a:cubicBezTo>
                    <a:pt x="68" y="1"/>
                    <a:pt x="68" y="1"/>
                    <a:pt x="111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23" y="103"/>
                    <a:pt x="391" y="103"/>
                    <a:pt x="425" y="137"/>
                  </a:cubicBezTo>
                  <a:cubicBezTo>
                    <a:pt x="425" y="171"/>
                    <a:pt x="425" y="247"/>
                    <a:pt x="391" y="247"/>
                  </a:cubicBezTo>
                  <a:lnTo>
                    <a:pt x="391" y="247"/>
                  </a:lnTo>
                  <a:cubicBezTo>
                    <a:pt x="323" y="281"/>
                    <a:pt x="247" y="247"/>
                    <a:pt x="179" y="213"/>
                  </a:cubicBezTo>
                  <a:cubicBezTo>
                    <a:pt x="111" y="213"/>
                    <a:pt x="68" y="137"/>
                    <a:pt x="34" y="69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8354244" y="4468822"/>
              <a:ext cx="20234" cy="9556"/>
            </a:xfrm>
            <a:custGeom>
              <a:avLst/>
              <a:gdLst/>
              <a:ahLst/>
              <a:cxnLst/>
              <a:rect l="l" t="t" r="r" b="b"/>
              <a:pathLst>
                <a:path w="595" h="281" extrusionOk="0">
                  <a:moveTo>
                    <a:pt x="34" y="1"/>
                  </a:moveTo>
                  <a:lnTo>
                    <a:pt x="68" y="1"/>
                  </a:lnTo>
                  <a:cubicBezTo>
                    <a:pt x="247" y="35"/>
                    <a:pt x="425" y="69"/>
                    <a:pt x="561" y="145"/>
                  </a:cubicBezTo>
                  <a:cubicBezTo>
                    <a:pt x="595" y="179"/>
                    <a:pt x="595" y="247"/>
                    <a:pt x="561" y="247"/>
                  </a:cubicBezTo>
                  <a:cubicBezTo>
                    <a:pt x="527" y="247"/>
                    <a:pt x="527" y="281"/>
                    <a:pt x="527" y="281"/>
                  </a:cubicBezTo>
                  <a:cubicBezTo>
                    <a:pt x="349" y="247"/>
                    <a:pt x="213" y="145"/>
                    <a:pt x="68" y="103"/>
                  </a:cubicBezTo>
                  <a:cubicBezTo>
                    <a:pt x="0" y="69"/>
                    <a:pt x="34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8316699" y="4466509"/>
              <a:ext cx="23125" cy="9556"/>
            </a:xfrm>
            <a:custGeom>
              <a:avLst/>
              <a:gdLst/>
              <a:ahLst/>
              <a:cxnLst/>
              <a:rect l="l" t="t" r="r" b="b"/>
              <a:pathLst>
                <a:path w="680" h="281" extrusionOk="0">
                  <a:moveTo>
                    <a:pt x="43" y="35"/>
                  </a:moveTo>
                  <a:cubicBezTo>
                    <a:pt x="43" y="35"/>
                    <a:pt x="77" y="1"/>
                    <a:pt x="77" y="35"/>
                  </a:cubicBezTo>
                  <a:cubicBezTo>
                    <a:pt x="178" y="35"/>
                    <a:pt x="255" y="35"/>
                    <a:pt x="357" y="69"/>
                  </a:cubicBezTo>
                  <a:cubicBezTo>
                    <a:pt x="391" y="69"/>
                    <a:pt x="425" y="69"/>
                    <a:pt x="467" y="103"/>
                  </a:cubicBezTo>
                  <a:cubicBezTo>
                    <a:pt x="535" y="103"/>
                    <a:pt x="569" y="137"/>
                    <a:pt x="603" y="137"/>
                  </a:cubicBezTo>
                  <a:cubicBezTo>
                    <a:pt x="637" y="171"/>
                    <a:pt x="680" y="247"/>
                    <a:pt x="637" y="247"/>
                  </a:cubicBezTo>
                  <a:cubicBezTo>
                    <a:pt x="603" y="247"/>
                    <a:pt x="603" y="281"/>
                    <a:pt x="603" y="281"/>
                  </a:cubicBezTo>
                  <a:lnTo>
                    <a:pt x="467" y="281"/>
                  </a:lnTo>
                  <a:cubicBezTo>
                    <a:pt x="425" y="281"/>
                    <a:pt x="357" y="247"/>
                    <a:pt x="323" y="247"/>
                  </a:cubicBezTo>
                  <a:cubicBezTo>
                    <a:pt x="212" y="213"/>
                    <a:pt x="144" y="171"/>
                    <a:pt x="43" y="137"/>
                  </a:cubicBezTo>
                  <a:cubicBezTo>
                    <a:pt x="0" y="103"/>
                    <a:pt x="0" y="69"/>
                    <a:pt x="4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8323909" y="4448315"/>
              <a:ext cx="18228" cy="9556"/>
            </a:xfrm>
            <a:custGeom>
              <a:avLst/>
              <a:gdLst/>
              <a:ahLst/>
              <a:cxnLst/>
              <a:rect l="l" t="t" r="r" b="b"/>
              <a:pathLst>
                <a:path w="536" h="281" extrusionOk="0">
                  <a:moveTo>
                    <a:pt x="43" y="34"/>
                  </a:moveTo>
                  <a:cubicBezTo>
                    <a:pt x="43" y="0"/>
                    <a:pt x="77" y="0"/>
                    <a:pt x="77" y="34"/>
                  </a:cubicBezTo>
                  <a:cubicBezTo>
                    <a:pt x="145" y="34"/>
                    <a:pt x="213" y="68"/>
                    <a:pt x="289" y="111"/>
                  </a:cubicBezTo>
                  <a:cubicBezTo>
                    <a:pt x="357" y="111"/>
                    <a:pt x="425" y="111"/>
                    <a:pt x="502" y="179"/>
                  </a:cubicBezTo>
                  <a:cubicBezTo>
                    <a:pt x="502" y="179"/>
                    <a:pt x="536" y="247"/>
                    <a:pt x="502" y="247"/>
                  </a:cubicBezTo>
                  <a:lnTo>
                    <a:pt x="468" y="281"/>
                  </a:lnTo>
                  <a:cubicBezTo>
                    <a:pt x="391" y="281"/>
                    <a:pt x="323" y="247"/>
                    <a:pt x="255" y="247"/>
                  </a:cubicBezTo>
                  <a:cubicBezTo>
                    <a:pt x="179" y="213"/>
                    <a:pt x="111" y="145"/>
                    <a:pt x="43" y="111"/>
                  </a:cubicBezTo>
                  <a:cubicBezTo>
                    <a:pt x="0" y="68"/>
                    <a:pt x="0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8301090" y="4431549"/>
              <a:ext cx="9862" cy="8434"/>
            </a:xfrm>
            <a:custGeom>
              <a:avLst/>
              <a:gdLst/>
              <a:ahLst/>
              <a:cxnLst/>
              <a:rect l="l" t="t" r="r" b="b"/>
              <a:pathLst>
                <a:path w="290" h="248" extrusionOk="0">
                  <a:moveTo>
                    <a:pt x="34" y="35"/>
                  </a:moveTo>
                  <a:cubicBezTo>
                    <a:pt x="34" y="1"/>
                    <a:pt x="77" y="1"/>
                    <a:pt x="111" y="35"/>
                  </a:cubicBezTo>
                  <a:cubicBezTo>
                    <a:pt x="111" y="69"/>
                    <a:pt x="145" y="69"/>
                    <a:pt x="179" y="103"/>
                  </a:cubicBezTo>
                  <a:cubicBezTo>
                    <a:pt x="213" y="137"/>
                    <a:pt x="247" y="137"/>
                    <a:pt x="289" y="179"/>
                  </a:cubicBezTo>
                  <a:cubicBezTo>
                    <a:pt x="289" y="179"/>
                    <a:pt x="289" y="213"/>
                    <a:pt x="247" y="247"/>
                  </a:cubicBezTo>
                  <a:lnTo>
                    <a:pt x="247" y="247"/>
                  </a:lnTo>
                  <a:cubicBezTo>
                    <a:pt x="145" y="247"/>
                    <a:pt x="77" y="137"/>
                    <a:pt x="0" y="69"/>
                  </a:cubicBezTo>
                  <a:cubicBezTo>
                    <a:pt x="0" y="69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8293846" y="4448315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35" y="0"/>
                  </a:moveTo>
                  <a:lnTo>
                    <a:pt x="77" y="0"/>
                  </a:lnTo>
                  <a:cubicBezTo>
                    <a:pt x="213" y="34"/>
                    <a:pt x="426" y="68"/>
                    <a:pt x="502" y="213"/>
                  </a:cubicBezTo>
                  <a:cubicBezTo>
                    <a:pt x="536" y="247"/>
                    <a:pt x="502" y="281"/>
                    <a:pt x="502" y="281"/>
                  </a:cubicBezTo>
                  <a:cubicBezTo>
                    <a:pt x="460" y="323"/>
                    <a:pt x="460" y="323"/>
                    <a:pt x="426" y="323"/>
                  </a:cubicBezTo>
                  <a:cubicBezTo>
                    <a:pt x="358" y="281"/>
                    <a:pt x="324" y="247"/>
                    <a:pt x="247" y="213"/>
                  </a:cubicBezTo>
                  <a:cubicBezTo>
                    <a:pt x="179" y="179"/>
                    <a:pt x="111" y="145"/>
                    <a:pt x="35" y="111"/>
                  </a:cubicBezTo>
                  <a:cubicBezTo>
                    <a:pt x="1" y="111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8054366" y="4205059"/>
              <a:ext cx="451586" cy="293859"/>
            </a:xfrm>
            <a:custGeom>
              <a:avLst/>
              <a:gdLst/>
              <a:ahLst/>
              <a:cxnLst/>
              <a:rect l="l" t="t" r="r" b="b"/>
              <a:pathLst>
                <a:path w="13279" h="8641" extrusionOk="0">
                  <a:moveTo>
                    <a:pt x="1207" y="1241"/>
                  </a:moveTo>
                  <a:cubicBezTo>
                    <a:pt x="2940" y="1"/>
                    <a:pt x="12955" y="7825"/>
                    <a:pt x="12955" y="7825"/>
                  </a:cubicBezTo>
                  <a:lnTo>
                    <a:pt x="13278" y="8640"/>
                  </a:lnTo>
                  <a:cubicBezTo>
                    <a:pt x="13278" y="8640"/>
                    <a:pt x="1" y="3577"/>
                    <a:pt x="1029" y="1453"/>
                  </a:cubicBezTo>
                  <a:cubicBezTo>
                    <a:pt x="1063" y="1352"/>
                    <a:pt x="1131" y="1275"/>
                    <a:pt x="1207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8298777" y="4394277"/>
              <a:ext cx="22853" cy="13059"/>
            </a:xfrm>
            <a:custGeom>
              <a:avLst/>
              <a:gdLst/>
              <a:ahLst/>
              <a:cxnLst/>
              <a:rect l="l" t="t" r="r" b="b"/>
              <a:pathLst>
                <a:path w="672" h="384" extrusionOk="0">
                  <a:moveTo>
                    <a:pt x="34" y="35"/>
                  </a:moveTo>
                  <a:cubicBezTo>
                    <a:pt x="68" y="35"/>
                    <a:pt x="68" y="1"/>
                    <a:pt x="102" y="35"/>
                  </a:cubicBezTo>
                  <a:cubicBezTo>
                    <a:pt x="179" y="69"/>
                    <a:pt x="281" y="103"/>
                    <a:pt x="391" y="137"/>
                  </a:cubicBezTo>
                  <a:cubicBezTo>
                    <a:pt x="459" y="137"/>
                    <a:pt x="570" y="171"/>
                    <a:pt x="637" y="213"/>
                  </a:cubicBezTo>
                  <a:cubicBezTo>
                    <a:pt x="671" y="247"/>
                    <a:pt x="671" y="281"/>
                    <a:pt x="637" y="315"/>
                  </a:cubicBezTo>
                  <a:lnTo>
                    <a:pt x="604" y="315"/>
                  </a:lnTo>
                  <a:cubicBezTo>
                    <a:pt x="425" y="383"/>
                    <a:pt x="179" y="213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8342103" y="4398902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35"/>
                  </a:moveTo>
                  <a:cubicBezTo>
                    <a:pt x="35" y="35"/>
                    <a:pt x="69" y="1"/>
                    <a:pt x="69" y="35"/>
                  </a:cubicBezTo>
                  <a:cubicBezTo>
                    <a:pt x="145" y="77"/>
                    <a:pt x="213" y="77"/>
                    <a:pt x="281" y="111"/>
                  </a:cubicBezTo>
                  <a:cubicBezTo>
                    <a:pt x="357" y="145"/>
                    <a:pt x="425" y="145"/>
                    <a:pt x="493" y="179"/>
                  </a:cubicBezTo>
                  <a:cubicBezTo>
                    <a:pt x="527" y="213"/>
                    <a:pt x="527" y="247"/>
                    <a:pt x="493" y="290"/>
                  </a:cubicBezTo>
                  <a:lnTo>
                    <a:pt x="493" y="290"/>
                  </a:lnTo>
                  <a:cubicBezTo>
                    <a:pt x="315" y="324"/>
                    <a:pt x="145" y="213"/>
                    <a:pt x="35" y="111"/>
                  </a:cubicBezTo>
                  <a:cubicBezTo>
                    <a:pt x="1" y="77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8307143" y="4368874"/>
              <a:ext cx="20541" cy="11018"/>
            </a:xfrm>
            <a:custGeom>
              <a:avLst/>
              <a:gdLst/>
              <a:ahLst/>
              <a:cxnLst/>
              <a:rect l="l" t="t" r="r" b="b"/>
              <a:pathLst>
                <a:path w="604" h="324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47" y="68"/>
                    <a:pt x="324" y="68"/>
                  </a:cubicBezTo>
                  <a:cubicBezTo>
                    <a:pt x="391" y="111"/>
                    <a:pt x="459" y="111"/>
                    <a:pt x="536" y="145"/>
                  </a:cubicBezTo>
                  <a:cubicBezTo>
                    <a:pt x="604" y="179"/>
                    <a:pt x="570" y="247"/>
                    <a:pt x="536" y="281"/>
                  </a:cubicBezTo>
                  <a:lnTo>
                    <a:pt x="536" y="281"/>
                  </a:lnTo>
                  <a:cubicBezTo>
                    <a:pt x="425" y="323"/>
                    <a:pt x="358" y="281"/>
                    <a:pt x="247" y="247"/>
                  </a:cubicBezTo>
                  <a:cubicBezTo>
                    <a:pt x="179" y="213"/>
                    <a:pt x="111" y="179"/>
                    <a:pt x="35" y="111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8295003" y="4347211"/>
              <a:ext cx="23159" cy="11018"/>
            </a:xfrm>
            <a:custGeom>
              <a:avLst/>
              <a:gdLst/>
              <a:ahLst/>
              <a:cxnLst/>
              <a:rect l="l" t="t" r="r" b="b"/>
              <a:pathLst>
                <a:path w="681" h="324" extrusionOk="0">
                  <a:moveTo>
                    <a:pt x="43" y="0"/>
                  </a:moveTo>
                  <a:lnTo>
                    <a:pt x="111" y="0"/>
                  </a:lnTo>
                  <a:cubicBezTo>
                    <a:pt x="213" y="34"/>
                    <a:pt x="324" y="68"/>
                    <a:pt x="392" y="111"/>
                  </a:cubicBezTo>
                  <a:cubicBezTo>
                    <a:pt x="502" y="145"/>
                    <a:pt x="570" y="179"/>
                    <a:pt x="638" y="247"/>
                  </a:cubicBezTo>
                  <a:cubicBezTo>
                    <a:pt x="681" y="281"/>
                    <a:pt x="681" y="323"/>
                    <a:pt x="638" y="323"/>
                  </a:cubicBezTo>
                  <a:lnTo>
                    <a:pt x="604" y="323"/>
                  </a:lnTo>
                  <a:cubicBezTo>
                    <a:pt x="536" y="323"/>
                    <a:pt x="426" y="281"/>
                    <a:pt x="324" y="247"/>
                  </a:cubicBezTo>
                  <a:cubicBezTo>
                    <a:pt x="256" y="213"/>
                    <a:pt x="145" y="145"/>
                    <a:pt x="77" y="111"/>
                  </a:cubicBezTo>
                  <a:cubicBezTo>
                    <a:pt x="1" y="68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8383116" y="4402677"/>
              <a:ext cx="15643" cy="13331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35" y="34"/>
                  </a:moveTo>
                  <a:cubicBezTo>
                    <a:pt x="69" y="0"/>
                    <a:pt x="69" y="0"/>
                    <a:pt x="103" y="34"/>
                  </a:cubicBezTo>
                  <a:cubicBezTo>
                    <a:pt x="137" y="34"/>
                    <a:pt x="171" y="68"/>
                    <a:pt x="213" y="102"/>
                  </a:cubicBezTo>
                  <a:cubicBezTo>
                    <a:pt x="247" y="136"/>
                    <a:pt x="281" y="136"/>
                    <a:pt x="315" y="136"/>
                  </a:cubicBezTo>
                  <a:cubicBezTo>
                    <a:pt x="383" y="179"/>
                    <a:pt x="460" y="281"/>
                    <a:pt x="383" y="315"/>
                  </a:cubicBezTo>
                  <a:lnTo>
                    <a:pt x="383" y="349"/>
                  </a:lnTo>
                  <a:cubicBezTo>
                    <a:pt x="315" y="391"/>
                    <a:pt x="213" y="349"/>
                    <a:pt x="137" y="315"/>
                  </a:cubicBezTo>
                  <a:cubicBezTo>
                    <a:pt x="69" y="247"/>
                    <a:pt x="1" y="179"/>
                    <a:pt x="1" y="68"/>
                  </a:cubicBezTo>
                  <a:cubicBezTo>
                    <a:pt x="1" y="34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8367235" y="4419443"/>
              <a:ext cx="21697" cy="14453"/>
            </a:xfrm>
            <a:custGeom>
              <a:avLst/>
              <a:gdLst/>
              <a:ahLst/>
              <a:cxnLst/>
              <a:rect l="l" t="t" r="r" b="b"/>
              <a:pathLst>
                <a:path w="638" h="425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68"/>
                    <a:pt x="289" y="110"/>
                    <a:pt x="391" y="178"/>
                  </a:cubicBezTo>
                  <a:cubicBezTo>
                    <a:pt x="468" y="212"/>
                    <a:pt x="570" y="212"/>
                    <a:pt x="604" y="280"/>
                  </a:cubicBezTo>
                  <a:cubicBezTo>
                    <a:pt x="638" y="323"/>
                    <a:pt x="638" y="357"/>
                    <a:pt x="604" y="357"/>
                  </a:cubicBezTo>
                  <a:lnTo>
                    <a:pt x="604" y="357"/>
                  </a:lnTo>
                  <a:cubicBezTo>
                    <a:pt x="502" y="425"/>
                    <a:pt x="357" y="357"/>
                    <a:pt x="289" y="280"/>
                  </a:cubicBezTo>
                  <a:cubicBezTo>
                    <a:pt x="179" y="212"/>
                    <a:pt x="111" y="144"/>
                    <a:pt x="43" y="68"/>
                  </a:cubicBezTo>
                  <a:cubicBezTo>
                    <a:pt x="1" y="34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8296465" y="4004279"/>
              <a:ext cx="203399" cy="474099"/>
            </a:xfrm>
            <a:custGeom>
              <a:avLst/>
              <a:gdLst/>
              <a:ahLst/>
              <a:cxnLst/>
              <a:rect l="l" t="t" r="r" b="b"/>
              <a:pathLst>
                <a:path w="5981" h="13941" extrusionOk="0">
                  <a:moveTo>
                    <a:pt x="1869" y="952"/>
                  </a:moveTo>
                  <a:cubicBezTo>
                    <a:pt x="1912" y="918"/>
                    <a:pt x="1946" y="918"/>
                    <a:pt x="2014" y="884"/>
                  </a:cubicBezTo>
                  <a:cubicBezTo>
                    <a:pt x="4282" y="1"/>
                    <a:pt x="5981" y="10900"/>
                    <a:pt x="5624" y="13941"/>
                  </a:cubicBezTo>
                  <a:cubicBezTo>
                    <a:pt x="5624" y="13941"/>
                    <a:pt x="0" y="2295"/>
                    <a:pt x="1869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8467183" y="4342280"/>
              <a:ext cx="9862" cy="20575"/>
            </a:xfrm>
            <a:custGeom>
              <a:avLst/>
              <a:gdLst/>
              <a:ahLst/>
              <a:cxnLst/>
              <a:rect l="l" t="t" r="r" b="b"/>
              <a:pathLst>
                <a:path w="290" h="605" extrusionOk="0">
                  <a:moveTo>
                    <a:pt x="35" y="43"/>
                  </a:moveTo>
                  <a:cubicBezTo>
                    <a:pt x="35" y="1"/>
                    <a:pt x="77" y="1"/>
                    <a:pt x="77" y="43"/>
                  </a:cubicBezTo>
                  <a:cubicBezTo>
                    <a:pt x="145" y="111"/>
                    <a:pt x="179" y="179"/>
                    <a:pt x="213" y="290"/>
                  </a:cubicBezTo>
                  <a:cubicBezTo>
                    <a:pt x="247" y="358"/>
                    <a:pt x="290" y="468"/>
                    <a:pt x="290" y="536"/>
                  </a:cubicBezTo>
                  <a:cubicBezTo>
                    <a:pt x="290" y="570"/>
                    <a:pt x="247" y="570"/>
                    <a:pt x="247" y="604"/>
                  </a:cubicBezTo>
                  <a:cubicBezTo>
                    <a:pt x="213" y="604"/>
                    <a:pt x="179" y="604"/>
                    <a:pt x="145" y="570"/>
                  </a:cubicBezTo>
                  <a:cubicBezTo>
                    <a:pt x="77" y="502"/>
                    <a:pt x="77" y="392"/>
                    <a:pt x="35" y="324"/>
                  </a:cubicBezTo>
                  <a:cubicBezTo>
                    <a:pt x="35" y="213"/>
                    <a:pt x="1" y="145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8449295" y="4343742"/>
              <a:ext cx="9556" cy="17956"/>
            </a:xfrm>
            <a:custGeom>
              <a:avLst/>
              <a:gdLst/>
              <a:ahLst/>
              <a:cxnLst/>
              <a:rect l="l" t="t" r="r" b="b"/>
              <a:pathLst>
                <a:path w="281" h="528" extrusionOk="0">
                  <a:moveTo>
                    <a:pt x="34" y="34"/>
                  </a:moveTo>
                  <a:cubicBezTo>
                    <a:pt x="68" y="0"/>
                    <a:pt x="102" y="0"/>
                    <a:pt x="136" y="68"/>
                  </a:cubicBezTo>
                  <a:cubicBezTo>
                    <a:pt x="136" y="136"/>
                    <a:pt x="179" y="213"/>
                    <a:pt x="213" y="281"/>
                  </a:cubicBezTo>
                  <a:cubicBezTo>
                    <a:pt x="247" y="349"/>
                    <a:pt x="281" y="425"/>
                    <a:pt x="213" y="493"/>
                  </a:cubicBezTo>
                  <a:lnTo>
                    <a:pt x="213" y="493"/>
                  </a:lnTo>
                  <a:cubicBezTo>
                    <a:pt x="179" y="527"/>
                    <a:pt x="179" y="527"/>
                    <a:pt x="136" y="493"/>
                  </a:cubicBezTo>
                  <a:cubicBezTo>
                    <a:pt x="68" y="493"/>
                    <a:pt x="68" y="383"/>
                    <a:pt x="34" y="315"/>
                  </a:cubicBezTo>
                  <a:cubicBezTo>
                    <a:pt x="34" y="247"/>
                    <a:pt x="34" y="170"/>
                    <a:pt x="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8429944" y="4322079"/>
              <a:ext cx="7244" cy="15609"/>
            </a:xfrm>
            <a:custGeom>
              <a:avLst/>
              <a:gdLst/>
              <a:ahLst/>
              <a:cxnLst/>
              <a:rect l="l" t="t" r="r" b="b"/>
              <a:pathLst>
                <a:path w="213" h="459" extrusionOk="0">
                  <a:moveTo>
                    <a:pt x="34" y="0"/>
                  </a:moveTo>
                  <a:cubicBezTo>
                    <a:pt x="34" y="0"/>
                    <a:pt x="68" y="0"/>
                    <a:pt x="110" y="34"/>
                  </a:cubicBezTo>
                  <a:cubicBezTo>
                    <a:pt x="144" y="102"/>
                    <a:pt x="144" y="170"/>
                    <a:pt x="178" y="213"/>
                  </a:cubicBezTo>
                  <a:cubicBezTo>
                    <a:pt x="178" y="247"/>
                    <a:pt x="178" y="281"/>
                    <a:pt x="212" y="315"/>
                  </a:cubicBezTo>
                  <a:cubicBezTo>
                    <a:pt x="212" y="349"/>
                    <a:pt x="212" y="349"/>
                    <a:pt x="178" y="383"/>
                  </a:cubicBezTo>
                  <a:lnTo>
                    <a:pt x="178" y="425"/>
                  </a:lnTo>
                  <a:cubicBezTo>
                    <a:pt x="144" y="459"/>
                    <a:pt x="110" y="459"/>
                    <a:pt x="110" y="425"/>
                  </a:cubicBezTo>
                  <a:cubicBezTo>
                    <a:pt x="68" y="383"/>
                    <a:pt x="68" y="383"/>
                    <a:pt x="68" y="315"/>
                  </a:cubicBezTo>
                  <a:cubicBezTo>
                    <a:pt x="68" y="315"/>
                    <a:pt x="68" y="281"/>
                    <a:pt x="34" y="247"/>
                  </a:cubicBezTo>
                  <a:cubicBezTo>
                    <a:pt x="34" y="170"/>
                    <a:pt x="34" y="13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8446676" y="4301573"/>
              <a:ext cx="12175" cy="1907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43" y="34"/>
                  </a:moveTo>
                  <a:cubicBezTo>
                    <a:pt x="77" y="34"/>
                    <a:pt x="111" y="0"/>
                    <a:pt x="145" y="34"/>
                  </a:cubicBezTo>
                  <a:cubicBezTo>
                    <a:pt x="213" y="179"/>
                    <a:pt x="358" y="348"/>
                    <a:pt x="324" y="527"/>
                  </a:cubicBezTo>
                  <a:lnTo>
                    <a:pt x="324" y="561"/>
                  </a:lnTo>
                  <a:cubicBezTo>
                    <a:pt x="290" y="561"/>
                    <a:pt x="213" y="561"/>
                    <a:pt x="213" y="527"/>
                  </a:cubicBezTo>
                  <a:cubicBezTo>
                    <a:pt x="145" y="493"/>
                    <a:pt x="145" y="391"/>
                    <a:pt x="111" y="314"/>
                  </a:cubicBezTo>
                  <a:cubicBezTo>
                    <a:pt x="111" y="246"/>
                    <a:pt x="77" y="179"/>
                    <a:pt x="43" y="102"/>
                  </a:cubicBezTo>
                  <a:cubicBezTo>
                    <a:pt x="1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8449295" y="4258213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0" y="1"/>
                  </a:moveTo>
                  <a:lnTo>
                    <a:pt x="68" y="1"/>
                  </a:lnTo>
                  <a:cubicBezTo>
                    <a:pt x="102" y="69"/>
                    <a:pt x="136" y="103"/>
                    <a:pt x="179" y="179"/>
                  </a:cubicBezTo>
                  <a:cubicBezTo>
                    <a:pt x="213" y="247"/>
                    <a:pt x="281" y="315"/>
                    <a:pt x="247" y="392"/>
                  </a:cubicBezTo>
                  <a:lnTo>
                    <a:pt x="213" y="426"/>
                  </a:lnTo>
                  <a:cubicBezTo>
                    <a:pt x="179" y="460"/>
                    <a:pt x="136" y="460"/>
                    <a:pt x="102" y="426"/>
                  </a:cubicBezTo>
                  <a:cubicBezTo>
                    <a:pt x="34" y="392"/>
                    <a:pt x="34" y="315"/>
                    <a:pt x="34" y="247"/>
                  </a:cubicBezTo>
                  <a:cubicBezTo>
                    <a:pt x="0" y="179"/>
                    <a:pt x="0" y="103"/>
                    <a:pt x="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8429944" y="4255629"/>
              <a:ext cx="10984" cy="21697"/>
            </a:xfrm>
            <a:custGeom>
              <a:avLst/>
              <a:gdLst/>
              <a:ahLst/>
              <a:cxnLst/>
              <a:rect l="l" t="t" r="r" b="b"/>
              <a:pathLst>
                <a:path w="323" h="638" extrusionOk="0">
                  <a:moveTo>
                    <a:pt x="34" y="43"/>
                  </a:moveTo>
                  <a:cubicBezTo>
                    <a:pt x="68" y="0"/>
                    <a:pt x="144" y="0"/>
                    <a:pt x="144" y="77"/>
                  </a:cubicBezTo>
                  <a:cubicBezTo>
                    <a:pt x="212" y="145"/>
                    <a:pt x="212" y="213"/>
                    <a:pt x="246" y="323"/>
                  </a:cubicBezTo>
                  <a:cubicBezTo>
                    <a:pt x="280" y="391"/>
                    <a:pt x="323" y="502"/>
                    <a:pt x="280" y="570"/>
                  </a:cubicBezTo>
                  <a:lnTo>
                    <a:pt x="246" y="604"/>
                  </a:lnTo>
                  <a:cubicBezTo>
                    <a:pt x="212" y="638"/>
                    <a:pt x="178" y="604"/>
                    <a:pt x="144" y="570"/>
                  </a:cubicBezTo>
                  <a:cubicBezTo>
                    <a:pt x="68" y="536"/>
                    <a:pt x="110" y="425"/>
                    <a:pt x="68" y="357"/>
                  </a:cubicBezTo>
                  <a:cubicBezTo>
                    <a:pt x="68" y="289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8404779" y="4242638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35" y="34"/>
                  </a:moveTo>
                  <a:cubicBezTo>
                    <a:pt x="69" y="0"/>
                    <a:pt x="137" y="34"/>
                    <a:pt x="137" y="102"/>
                  </a:cubicBezTo>
                  <a:cubicBezTo>
                    <a:pt x="171" y="213"/>
                    <a:pt x="213" y="348"/>
                    <a:pt x="213" y="459"/>
                  </a:cubicBezTo>
                  <a:cubicBezTo>
                    <a:pt x="247" y="493"/>
                    <a:pt x="213" y="493"/>
                    <a:pt x="213" y="493"/>
                  </a:cubicBezTo>
                  <a:cubicBezTo>
                    <a:pt x="171" y="527"/>
                    <a:pt x="137" y="527"/>
                    <a:pt x="137" y="493"/>
                  </a:cubicBezTo>
                  <a:cubicBezTo>
                    <a:pt x="69" y="382"/>
                    <a:pt x="35" y="247"/>
                    <a:pt x="1" y="102"/>
                  </a:cubicBezTo>
                  <a:cubicBezTo>
                    <a:pt x="1" y="68"/>
                    <a:pt x="35" y="68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8398725" y="4196694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35" y="34"/>
                  </a:moveTo>
                  <a:cubicBezTo>
                    <a:pt x="69" y="0"/>
                    <a:pt x="137" y="0"/>
                    <a:pt x="137" y="77"/>
                  </a:cubicBezTo>
                  <a:cubicBezTo>
                    <a:pt x="179" y="213"/>
                    <a:pt x="247" y="391"/>
                    <a:pt x="247" y="570"/>
                  </a:cubicBezTo>
                  <a:lnTo>
                    <a:pt x="213" y="604"/>
                  </a:lnTo>
                  <a:lnTo>
                    <a:pt x="137" y="604"/>
                  </a:lnTo>
                  <a:cubicBezTo>
                    <a:pt x="69" y="459"/>
                    <a:pt x="35" y="247"/>
                    <a:pt x="1" y="111"/>
                  </a:cubicBezTo>
                  <a:cubicBezTo>
                    <a:pt x="1" y="77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8433685" y="4218356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34" y="35"/>
                  </a:moveTo>
                  <a:cubicBezTo>
                    <a:pt x="68" y="1"/>
                    <a:pt x="102" y="1"/>
                    <a:pt x="102" y="35"/>
                  </a:cubicBezTo>
                  <a:cubicBezTo>
                    <a:pt x="136" y="111"/>
                    <a:pt x="170" y="179"/>
                    <a:pt x="213" y="247"/>
                  </a:cubicBezTo>
                  <a:cubicBezTo>
                    <a:pt x="213" y="323"/>
                    <a:pt x="247" y="391"/>
                    <a:pt x="213" y="459"/>
                  </a:cubicBezTo>
                  <a:lnTo>
                    <a:pt x="170" y="459"/>
                  </a:lnTo>
                  <a:cubicBezTo>
                    <a:pt x="170" y="502"/>
                    <a:pt x="136" y="502"/>
                    <a:pt x="102" y="459"/>
                  </a:cubicBezTo>
                  <a:cubicBezTo>
                    <a:pt x="34" y="425"/>
                    <a:pt x="68" y="357"/>
                    <a:pt x="34" y="289"/>
                  </a:cubicBezTo>
                  <a:cubicBezTo>
                    <a:pt x="34" y="213"/>
                    <a:pt x="34" y="145"/>
                    <a:pt x="0" y="111"/>
                  </a:cubicBezTo>
                  <a:cubicBezTo>
                    <a:pt x="0" y="77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8439466" y="4196694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111"/>
                    <a:pt x="323" y="289"/>
                    <a:pt x="213" y="391"/>
                  </a:cubicBezTo>
                  <a:lnTo>
                    <a:pt x="213" y="391"/>
                  </a:lnTo>
                  <a:cubicBezTo>
                    <a:pt x="179" y="425"/>
                    <a:pt x="145" y="425"/>
                    <a:pt x="145" y="391"/>
                  </a:cubicBezTo>
                  <a:cubicBezTo>
                    <a:pt x="77" y="357"/>
                    <a:pt x="111" y="289"/>
                    <a:pt x="77" y="247"/>
                  </a:cubicBezTo>
                  <a:cubicBezTo>
                    <a:pt x="77" y="179"/>
                    <a:pt x="43" y="145"/>
                    <a:pt x="0" y="111"/>
                  </a:cubicBezTo>
                  <a:cubicBezTo>
                    <a:pt x="0" y="77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8425013" y="4171562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13" y="213"/>
                    <a:pt x="213" y="315"/>
                  </a:cubicBezTo>
                  <a:cubicBezTo>
                    <a:pt x="213" y="391"/>
                    <a:pt x="179" y="527"/>
                    <a:pt x="145" y="561"/>
                  </a:cubicBezTo>
                  <a:lnTo>
                    <a:pt x="111" y="561"/>
                  </a:lnTo>
                  <a:cubicBezTo>
                    <a:pt x="111" y="604"/>
                    <a:pt x="77" y="604"/>
                    <a:pt x="77" y="561"/>
                  </a:cubicBezTo>
                  <a:lnTo>
                    <a:pt x="77" y="459"/>
                  </a:lnTo>
                  <a:lnTo>
                    <a:pt x="77" y="315"/>
                  </a:lnTo>
                  <a:cubicBezTo>
                    <a:pt x="77" y="247"/>
                    <a:pt x="43" y="179"/>
                    <a:pt x="1" y="102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8403350" y="4160578"/>
              <a:ext cx="8706" cy="18228"/>
            </a:xfrm>
            <a:custGeom>
              <a:avLst/>
              <a:gdLst/>
              <a:ahLst/>
              <a:cxnLst/>
              <a:rect l="l" t="t" r="r" b="b"/>
              <a:pathLst>
                <a:path w="256" h="536" extrusionOk="0">
                  <a:moveTo>
                    <a:pt x="43" y="35"/>
                  </a:moveTo>
                  <a:cubicBezTo>
                    <a:pt x="77" y="1"/>
                    <a:pt x="111" y="1"/>
                    <a:pt x="111" y="77"/>
                  </a:cubicBezTo>
                  <a:cubicBezTo>
                    <a:pt x="145" y="145"/>
                    <a:pt x="145" y="213"/>
                    <a:pt x="179" y="289"/>
                  </a:cubicBezTo>
                  <a:cubicBezTo>
                    <a:pt x="213" y="357"/>
                    <a:pt x="255" y="391"/>
                    <a:pt x="255" y="459"/>
                  </a:cubicBezTo>
                  <a:cubicBezTo>
                    <a:pt x="255" y="502"/>
                    <a:pt x="213" y="502"/>
                    <a:pt x="213" y="536"/>
                  </a:cubicBezTo>
                  <a:lnTo>
                    <a:pt x="145" y="536"/>
                  </a:lnTo>
                  <a:cubicBezTo>
                    <a:pt x="43" y="425"/>
                    <a:pt x="43" y="213"/>
                    <a:pt x="1" y="77"/>
                  </a:cubicBezTo>
                  <a:cubicBezTo>
                    <a:pt x="1" y="35"/>
                    <a:pt x="43" y="35"/>
                    <a:pt x="4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8378219" y="4146124"/>
              <a:ext cx="8400" cy="20575"/>
            </a:xfrm>
            <a:custGeom>
              <a:avLst/>
              <a:gdLst/>
              <a:ahLst/>
              <a:cxnLst/>
              <a:rect l="l" t="t" r="r" b="b"/>
              <a:pathLst>
                <a:path w="247" h="605" extrusionOk="0">
                  <a:moveTo>
                    <a:pt x="0" y="35"/>
                  </a:moveTo>
                  <a:cubicBezTo>
                    <a:pt x="34" y="1"/>
                    <a:pt x="68" y="1"/>
                    <a:pt x="102" y="35"/>
                  </a:cubicBezTo>
                  <a:cubicBezTo>
                    <a:pt x="179" y="213"/>
                    <a:pt x="247" y="392"/>
                    <a:pt x="179" y="570"/>
                  </a:cubicBezTo>
                  <a:lnTo>
                    <a:pt x="179" y="570"/>
                  </a:lnTo>
                  <a:cubicBezTo>
                    <a:pt x="179" y="604"/>
                    <a:pt x="145" y="604"/>
                    <a:pt x="102" y="570"/>
                  </a:cubicBezTo>
                  <a:cubicBezTo>
                    <a:pt x="0" y="426"/>
                    <a:pt x="0" y="247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8415491" y="4118408"/>
              <a:ext cx="11018" cy="15916"/>
            </a:xfrm>
            <a:custGeom>
              <a:avLst/>
              <a:gdLst/>
              <a:ahLst/>
              <a:cxnLst/>
              <a:rect l="l" t="t" r="r" b="b"/>
              <a:pathLst>
                <a:path w="324" h="468" extrusionOk="0">
                  <a:moveTo>
                    <a:pt x="34" y="43"/>
                  </a:moveTo>
                  <a:cubicBezTo>
                    <a:pt x="68" y="0"/>
                    <a:pt x="111" y="0"/>
                    <a:pt x="145" y="43"/>
                  </a:cubicBezTo>
                  <a:cubicBezTo>
                    <a:pt x="179" y="111"/>
                    <a:pt x="213" y="179"/>
                    <a:pt x="247" y="213"/>
                  </a:cubicBezTo>
                  <a:cubicBezTo>
                    <a:pt x="281" y="289"/>
                    <a:pt x="323" y="357"/>
                    <a:pt x="281" y="425"/>
                  </a:cubicBezTo>
                  <a:lnTo>
                    <a:pt x="247" y="425"/>
                  </a:lnTo>
                  <a:cubicBezTo>
                    <a:pt x="247" y="468"/>
                    <a:pt x="213" y="468"/>
                    <a:pt x="213" y="468"/>
                  </a:cubicBezTo>
                  <a:cubicBezTo>
                    <a:pt x="145" y="425"/>
                    <a:pt x="111" y="357"/>
                    <a:pt x="68" y="323"/>
                  </a:cubicBezTo>
                  <a:cubicBezTo>
                    <a:pt x="68" y="255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8393828" y="4117252"/>
              <a:ext cx="10984" cy="17072"/>
            </a:xfrm>
            <a:custGeom>
              <a:avLst/>
              <a:gdLst/>
              <a:ahLst/>
              <a:cxnLst/>
              <a:rect l="l" t="t" r="r" b="b"/>
              <a:pathLst>
                <a:path w="323" h="502" extrusionOk="0">
                  <a:moveTo>
                    <a:pt x="0" y="0"/>
                  </a:moveTo>
                  <a:cubicBezTo>
                    <a:pt x="34" y="0"/>
                    <a:pt x="68" y="0"/>
                    <a:pt x="111" y="34"/>
                  </a:cubicBezTo>
                  <a:cubicBezTo>
                    <a:pt x="179" y="145"/>
                    <a:pt x="323" y="323"/>
                    <a:pt x="213" y="459"/>
                  </a:cubicBezTo>
                  <a:lnTo>
                    <a:pt x="213" y="502"/>
                  </a:lnTo>
                  <a:cubicBezTo>
                    <a:pt x="179" y="502"/>
                    <a:pt x="179" y="502"/>
                    <a:pt x="145" y="459"/>
                  </a:cubicBezTo>
                  <a:cubicBezTo>
                    <a:pt x="111" y="425"/>
                    <a:pt x="68" y="357"/>
                    <a:pt x="68" y="289"/>
                  </a:cubicBezTo>
                  <a:cubicBezTo>
                    <a:pt x="34" y="213"/>
                    <a:pt x="34" y="145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8500986" y="4072770"/>
              <a:ext cx="339497" cy="418904"/>
            </a:xfrm>
            <a:custGeom>
              <a:avLst/>
              <a:gdLst/>
              <a:ahLst/>
              <a:cxnLst/>
              <a:rect l="l" t="t" r="r" b="b"/>
              <a:pathLst>
                <a:path w="9983" h="12318" extrusionOk="0">
                  <a:moveTo>
                    <a:pt x="6899" y="323"/>
                  </a:moveTo>
                  <a:cubicBezTo>
                    <a:pt x="7221" y="68"/>
                    <a:pt x="7536" y="0"/>
                    <a:pt x="7791" y="68"/>
                  </a:cubicBezTo>
                  <a:cubicBezTo>
                    <a:pt x="9982" y="884"/>
                    <a:pt x="1" y="12318"/>
                    <a:pt x="1" y="12318"/>
                  </a:cubicBezTo>
                  <a:cubicBezTo>
                    <a:pt x="1" y="12318"/>
                    <a:pt x="4350" y="2124"/>
                    <a:pt x="6899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8750023" y="4116096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34"/>
                  </a:moveTo>
                  <a:cubicBezTo>
                    <a:pt x="289" y="0"/>
                    <a:pt x="323" y="34"/>
                    <a:pt x="323" y="111"/>
                  </a:cubicBezTo>
                  <a:cubicBezTo>
                    <a:pt x="289" y="179"/>
                    <a:pt x="289" y="281"/>
                    <a:pt x="255" y="391"/>
                  </a:cubicBezTo>
                  <a:cubicBezTo>
                    <a:pt x="213" y="459"/>
                    <a:pt x="179" y="570"/>
                    <a:pt x="111" y="638"/>
                  </a:cubicBezTo>
                  <a:lnTo>
                    <a:pt x="111" y="638"/>
                  </a:lnTo>
                  <a:cubicBezTo>
                    <a:pt x="77" y="672"/>
                    <a:pt x="0" y="638"/>
                    <a:pt x="0" y="604"/>
                  </a:cubicBezTo>
                  <a:cubicBezTo>
                    <a:pt x="0" y="493"/>
                    <a:pt x="43" y="425"/>
                    <a:pt x="77" y="323"/>
                  </a:cubicBezTo>
                  <a:cubicBezTo>
                    <a:pt x="145" y="247"/>
                    <a:pt x="179" y="145"/>
                    <a:pt x="213" y="68"/>
                  </a:cubicBezTo>
                  <a:cubicBezTo>
                    <a:pt x="213" y="68"/>
                    <a:pt x="213" y="34"/>
                    <a:pt x="25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8737032" y="4110043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46" y="0"/>
                  </a:moveTo>
                  <a:cubicBezTo>
                    <a:pt x="280" y="0"/>
                    <a:pt x="314" y="34"/>
                    <a:pt x="314" y="76"/>
                  </a:cubicBezTo>
                  <a:cubicBezTo>
                    <a:pt x="314" y="144"/>
                    <a:pt x="280" y="246"/>
                    <a:pt x="246" y="323"/>
                  </a:cubicBezTo>
                  <a:cubicBezTo>
                    <a:pt x="246" y="391"/>
                    <a:pt x="212" y="459"/>
                    <a:pt x="170" y="501"/>
                  </a:cubicBezTo>
                  <a:cubicBezTo>
                    <a:pt x="136" y="501"/>
                    <a:pt x="136" y="535"/>
                    <a:pt x="136" y="535"/>
                  </a:cubicBezTo>
                  <a:cubicBezTo>
                    <a:pt x="102" y="535"/>
                    <a:pt x="34" y="535"/>
                    <a:pt x="34" y="501"/>
                  </a:cubicBezTo>
                  <a:cubicBezTo>
                    <a:pt x="0" y="391"/>
                    <a:pt x="34" y="323"/>
                    <a:pt x="68" y="246"/>
                  </a:cubicBezTo>
                  <a:cubicBezTo>
                    <a:pt x="102" y="178"/>
                    <a:pt x="170" y="110"/>
                    <a:pt x="212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8717648" y="4101643"/>
              <a:ext cx="16800" cy="24009"/>
            </a:xfrm>
            <a:custGeom>
              <a:avLst/>
              <a:gdLst/>
              <a:ahLst/>
              <a:cxnLst/>
              <a:rect l="l" t="t" r="r" b="b"/>
              <a:pathLst>
                <a:path w="494" h="706" extrusionOk="0">
                  <a:moveTo>
                    <a:pt x="358" y="35"/>
                  </a:moveTo>
                  <a:cubicBezTo>
                    <a:pt x="426" y="1"/>
                    <a:pt x="494" y="69"/>
                    <a:pt x="460" y="111"/>
                  </a:cubicBezTo>
                  <a:cubicBezTo>
                    <a:pt x="315" y="281"/>
                    <a:pt x="247" y="493"/>
                    <a:pt x="69" y="672"/>
                  </a:cubicBezTo>
                  <a:lnTo>
                    <a:pt x="69" y="672"/>
                  </a:lnTo>
                  <a:cubicBezTo>
                    <a:pt x="35" y="706"/>
                    <a:pt x="1" y="672"/>
                    <a:pt x="1" y="638"/>
                  </a:cubicBezTo>
                  <a:cubicBezTo>
                    <a:pt x="35" y="391"/>
                    <a:pt x="179" y="213"/>
                    <a:pt x="358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8721117" y="4171562"/>
              <a:ext cx="13331" cy="19112"/>
            </a:xfrm>
            <a:custGeom>
              <a:avLst/>
              <a:gdLst/>
              <a:ahLst/>
              <a:cxnLst/>
              <a:rect l="l" t="t" r="r" b="b"/>
              <a:pathLst>
                <a:path w="392" h="562" extrusionOk="0">
                  <a:moveTo>
                    <a:pt x="290" y="34"/>
                  </a:moveTo>
                  <a:cubicBezTo>
                    <a:pt x="324" y="0"/>
                    <a:pt x="392" y="102"/>
                    <a:pt x="392" y="136"/>
                  </a:cubicBezTo>
                  <a:cubicBezTo>
                    <a:pt x="358" y="213"/>
                    <a:pt x="324" y="281"/>
                    <a:pt x="290" y="349"/>
                  </a:cubicBezTo>
                  <a:cubicBezTo>
                    <a:pt x="213" y="425"/>
                    <a:pt x="179" y="493"/>
                    <a:pt x="145" y="527"/>
                  </a:cubicBezTo>
                  <a:cubicBezTo>
                    <a:pt x="77" y="561"/>
                    <a:pt x="1" y="527"/>
                    <a:pt x="1" y="459"/>
                  </a:cubicBezTo>
                  <a:cubicBezTo>
                    <a:pt x="43" y="391"/>
                    <a:pt x="77" y="315"/>
                    <a:pt x="111" y="247"/>
                  </a:cubicBezTo>
                  <a:cubicBezTo>
                    <a:pt x="179" y="179"/>
                    <a:pt x="213" y="102"/>
                    <a:pt x="29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8699454" y="4166665"/>
              <a:ext cx="15916" cy="22853"/>
            </a:xfrm>
            <a:custGeom>
              <a:avLst/>
              <a:gdLst/>
              <a:ahLst/>
              <a:cxnLst/>
              <a:rect l="l" t="t" r="r" b="b"/>
              <a:pathLst>
                <a:path w="468" h="672" extrusionOk="0">
                  <a:moveTo>
                    <a:pt x="324" y="34"/>
                  </a:moveTo>
                  <a:cubicBezTo>
                    <a:pt x="358" y="0"/>
                    <a:pt x="468" y="68"/>
                    <a:pt x="392" y="144"/>
                  </a:cubicBezTo>
                  <a:cubicBezTo>
                    <a:pt x="324" y="280"/>
                    <a:pt x="213" y="425"/>
                    <a:pt x="145" y="603"/>
                  </a:cubicBezTo>
                  <a:cubicBezTo>
                    <a:pt x="145" y="603"/>
                    <a:pt x="145" y="637"/>
                    <a:pt x="111" y="637"/>
                  </a:cubicBezTo>
                  <a:cubicBezTo>
                    <a:pt x="77" y="671"/>
                    <a:pt x="1" y="603"/>
                    <a:pt x="1" y="535"/>
                  </a:cubicBezTo>
                  <a:cubicBezTo>
                    <a:pt x="77" y="357"/>
                    <a:pt x="179" y="178"/>
                    <a:pt x="290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8727204" y="41438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79" y="35"/>
                  </a:moveTo>
                  <a:cubicBezTo>
                    <a:pt x="247" y="1"/>
                    <a:pt x="323" y="69"/>
                    <a:pt x="289" y="103"/>
                  </a:cubicBezTo>
                  <a:cubicBezTo>
                    <a:pt x="247" y="213"/>
                    <a:pt x="179" y="315"/>
                    <a:pt x="111" y="392"/>
                  </a:cubicBezTo>
                  <a:cubicBezTo>
                    <a:pt x="77" y="392"/>
                    <a:pt x="0" y="358"/>
                    <a:pt x="0" y="315"/>
                  </a:cubicBezTo>
                  <a:cubicBezTo>
                    <a:pt x="34" y="213"/>
                    <a:pt x="111" y="145"/>
                    <a:pt x="179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8682722" y="4218356"/>
              <a:ext cx="12141" cy="17072"/>
            </a:xfrm>
            <a:custGeom>
              <a:avLst/>
              <a:gdLst/>
              <a:ahLst/>
              <a:cxnLst/>
              <a:rect l="l" t="t" r="r" b="b"/>
              <a:pathLst>
                <a:path w="357" h="502" extrusionOk="0">
                  <a:moveTo>
                    <a:pt x="280" y="1"/>
                  </a:moveTo>
                  <a:cubicBezTo>
                    <a:pt x="323" y="1"/>
                    <a:pt x="357" y="35"/>
                    <a:pt x="357" y="77"/>
                  </a:cubicBezTo>
                  <a:cubicBezTo>
                    <a:pt x="357" y="145"/>
                    <a:pt x="323" y="247"/>
                    <a:pt x="280" y="323"/>
                  </a:cubicBezTo>
                  <a:cubicBezTo>
                    <a:pt x="246" y="357"/>
                    <a:pt x="212" y="425"/>
                    <a:pt x="178" y="459"/>
                  </a:cubicBezTo>
                  <a:cubicBezTo>
                    <a:pt x="144" y="459"/>
                    <a:pt x="144" y="459"/>
                    <a:pt x="110" y="502"/>
                  </a:cubicBezTo>
                  <a:cubicBezTo>
                    <a:pt x="68" y="502"/>
                    <a:pt x="0" y="459"/>
                    <a:pt x="34" y="391"/>
                  </a:cubicBezTo>
                  <a:cubicBezTo>
                    <a:pt x="34" y="323"/>
                    <a:pt x="110" y="289"/>
                    <a:pt x="144" y="213"/>
                  </a:cubicBezTo>
                  <a:cubicBezTo>
                    <a:pt x="212" y="145"/>
                    <a:pt x="212" y="77"/>
                    <a:pt x="28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8662182" y="4211147"/>
              <a:ext cx="15643" cy="17072"/>
            </a:xfrm>
            <a:custGeom>
              <a:avLst/>
              <a:gdLst/>
              <a:ahLst/>
              <a:cxnLst/>
              <a:rect l="l" t="t" r="r" b="b"/>
              <a:pathLst>
                <a:path w="460" h="502" extrusionOk="0">
                  <a:moveTo>
                    <a:pt x="290" y="34"/>
                  </a:moveTo>
                  <a:cubicBezTo>
                    <a:pt x="358" y="0"/>
                    <a:pt x="460" y="77"/>
                    <a:pt x="392" y="145"/>
                  </a:cubicBezTo>
                  <a:cubicBezTo>
                    <a:pt x="358" y="213"/>
                    <a:pt x="290" y="289"/>
                    <a:pt x="247" y="323"/>
                  </a:cubicBezTo>
                  <a:cubicBezTo>
                    <a:pt x="213" y="391"/>
                    <a:pt x="179" y="425"/>
                    <a:pt x="145" y="459"/>
                  </a:cubicBezTo>
                  <a:lnTo>
                    <a:pt x="111" y="459"/>
                  </a:lnTo>
                  <a:cubicBezTo>
                    <a:pt x="35" y="501"/>
                    <a:pt x="1" y="459"/>
                    <a:pt x="1" y="391"/>
                  </a:cubicBezTo>
                  <a:cubicBezTo>
                    <a:pt x="1" y="323"/>
                    <a:pt x="77" y="289"/>
                    <a:pt x="111" y="213"/>
                  </a:cubicBezTo>
                  <a:cubicBezTo>
                    <a:pt x="179" y="179"/>
                    <a:pt x="213" y="111"/>
                    <a:pt x="247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8673166" y="4176187"/>
              <a:ext cx="10712" cy="13331"/>
            </a:xfrm>
            <a:custGeom>
              <a:avLst/>
              <a:gdLst/>
              <a:ahLst/>
              <a:cxnLst/>
              <a:rect l="l" t="t" r="r" b="b"/>
              <a:pathLst>
                <a:path w="315" h="392" extrusionOk="0">
                  <a:moveTo>
                    <a:pt x="213" y="43"/>
                  </a:moveTo>
                  <a:cubicBezTo>
                    <a:pt x="247" y="0"/>
                    <a:pt x="315" y="77"/>
                    <a:pt x="281" y="111"/>
                  </a:cubicBezTo>
                  <a:cubicBezTo>
                    <a:pt x="247" y="145"/>
                    <a:pt x="213" y="213"/>
                    <a:pt x="179" y="255"/>
                  </a:cubicBezTo>
                  <a:cubicBezTo>
                    <a:pt x="179" y="289"/>
                    <a:pt x="137" y="323"/>
                    <a:pt x="103" y="357"/>
                  </a:cubicBezTo>
                  <a:lnTo>
                    <a:pt x="103" y="357"/>
                  </a:lnTo>
                  <a:cubicBezTo>
                    <a:pt x="69" y="391"/>
                    <a:pt x="35" y="391"/>
                    <a:pt x="1" y="323"/>
                  </a:cubicBezTo>
                  <a:cubicBezTo>
                    <a:pt x="1" y="289"/>
                    <a:pt x="35" y="213"/>
                    <a:pt x="69" y="179"/>
                  </a:cubicBezTo>
                  <a:cubicBezTo>
                    <a:pt x="103" y="111"/>
                    <a:pt x="179" y="77"/>
                    <a:pt x="213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8653816" y="4247263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323" y="0"/>
                  </a:moveTo>
                  <a:cubicBezTo>
                    <a:pt x="323" y="0"/>
                    <a:pt x="391" y="0"/>
                    <a:pt x="391" y="34"/>
                  </a:cubicBezTo>
                  <a:cubicBezTo>
                    <a:pt x="357" y="144"/>
                    <a:pt x="323" y="212"/>
                    <a:pt x="281" y="323"/>
                  </a:cubicBezTo>
                  <a:cubicBezTo>
                    <a:pt x="247" y="391"/>
                    <a:pt x="179" y="459"/>
                    <a:pt x="145" y="501"/>
                  </a:cubicBezTo>
                  <a:lnTo>
                    <a:pt x="111" y="535"/>
                  </a:lnTo>
                  <a:cubicBezTo>
                    <a:pt x="69" y="569"/>
                    <a:pt x="1" y="535"/>
                    <a:pt x="1" y="459"/>
                  </a:cubicBezTo>
                  <a:cubicBezTo>
                    <a:pt x="1" y="357"/>
                    <a:pt x="69" y="289"/>
                    <a:pt x="111" y="212"/>
                  </a:cubicBezTo>
                  <a:cubicBezTo>
                    <a:pt x="179" y="144"/>
                    <a:pt x="247" y="77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8627256" y="4252160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323" y="34"/>
                  </a:moveTo>
                  <a:cubicBezTo>
                    <a:pt x="357" y="0"/>
                    <a:pt x="467" y="34"/>
                    <a:pt x="425" y="102"/>
                  </a:cubicBezTo>
                  <a:cubicBezTo>
                    <a:pt x="357" y="179"/>
                    <a:pt x="323" y="247"/>
                    <a:pt x="255" y="315"/>
                  </a:cubicBezTo>
                  <a:cubicBezTo>
                    <a:pt x="212" y="391"/>
                    <a:pt x="178" y="493"/>
                    <a:pt x="110" y="527"/>
                  </a:cubicBezTo>
                  <a:lnTo>
                    <a:pt x="110" y="570"/>
                  </a:lnTo>
                  <a:cubicBezTo>
                    <a:pt x="76" y="570"/>
                    <a:pt x="0" y="570"/>
                    <a:pt x="0" y="493"/>
                  </a:cubicBezTo>
                  <a:cubicBezTo>
                    <a:pt x="0" y="391"/>
                    <a:pt x="43" y="315"/>
                    <a:pt x="110" y="247"/>
                  </a:cubicBezTo>
                  <a:cubicBezTo>
                    <a:pt x="178" y="179"/>
                    <a:pt x="255" y="68"/>
                    <a:pt x="32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8650347" y="4274979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35"/>
                  </a:moveTo>
                  <a:cubicBezTo>
                    <a:pt x="247" y="1"/>
                    <a:pt x="315" y="35"/>
                    <a:pt x="315" y="111"/>
                  </a:cubicBezTo>
                  <a:cubicBezTo>
                    <a:pt x="281" y="179"/>
                    <a:pt x="247" y="247"/>
                    <a:pt x="247" y="323"/>
                  </a:cubicBezTo>
                  <a:cubicBezTo>
                    <a:pt x="213" y="391"/>
                    <a:pt x="213" y="459"/>
                    <a:pt x="137" y="493"/>
                  </a:cubicBezTo>
                  <a:lnTo>
                    <a:pt x="137" y="493"/>
                  </a:lnTo>
                  <a:cubicBezTo>
                    <a:pt x="69" y="536"/>
                    <a:pt x="1" y="493"/>
                    <a:pt x="1" y="425"/>
                  </a:cubicBezTo>
                  <a:cubicBezTo>
                    <a:pt x="1" y="357"/>
                    <a:pt x="35" y="281"/>
                    <a:pt x="69" y="213"/>
                  </a:cubicBezTo>
                  <a:cubicBezTo>
                    <a:pt x="103" y="179"/>
                    <a:pt x="171" y="111"/>
                    <a:pt x="21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8617700" y="4294329"/>
              <a:ext cx="18228" cy="19112"/>
            </a:xfrm>
            <a:custGeom>
              <a:avLst/>
              <a:gdLst/>
              <a:ahLst/>
              <a:cxnLst/>
              <a:rect l="l" t="t" r="r" b="b"/>
              <a:pathLst>
                <a:path w="536" h="562" extrusionOk="0">
                  <a:moveTo>
                    <a:pt x="357" y="69"/>
                  </a:moveTo>
                  <a:cubicBezTo>
                    <a:pt x="357" y="69"/>
                    <a:pt x="391" y="69"/>
                    <a:pt x="425" y="35"/>
                  </a:cubicBezTo>
                  <a:cubicBezTo>
                    <a:pt x="459" y="1"/>
                    <a:pt x="536" y="69"/>
                    <a:pt x="493" y="103"/>
                  </a:cubicBezTo>
                  <a:cubicBezTo>
                    <a:pt x="425" y="213"/>
                    <a:pt x="357" y="281"/>
                    <a:pt x="281" y="392"/>
                  </a:cubicBezTo>
                  <a:cubicBezTo>
                    <a:pt x="247" y="425"/>
                    <a:pt x="213" y="493"/>
                    <a:pt x="145" y="527"/>
                  </a:cubicBezTo>
                  <a:cubicBezTo>
                    <a:pt x="145" y="527"/>
                    <a:pt x="111" y="561"/>
                    <a:pt x="69" y="561"/>
                  </a:cubicBezTo>
                  <a:cubicBezTo>
                    <a:pt x="35" y="561"/>
                    <a:pt x="1" y="527"/>
                    <a:pt x="1" y="493"/>
                  </a:cubicBezTo>
                  <a:cubicBezTo>
                    <a:pt x="1" y="392"/>
                    <a:pt x="69" y="315"/>
                    <a:pt x="145" y="247"/>
                  </a:cubicBezTo>
                  <a:cubicBezTo>
                    <a:pt x="213" y="213"/>
                    <a:pt x="281" y="137"/>
                    <a:pt x="357" y="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8599812" y="4323236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425" y="102"/>
                  </a:moveTo>
                  <a:lnTo>
                    <a:pt x="425" y="68"/>
                  </a:lnTo>
                  <a:cubicBezTo>
                    <a:pt x="527" y="0"/>
                    <a:pt x="637" y="136"/>
                    <a:pt x="561" y="213"/>
                  </a:cubicBezTo>
                  <a:cubicBezTo>
                    <a:pt x="493" y="315"/>
                    <a:pt x="382" y="425"/>
                    <a:pt x="314" y="527"/>
                  </a:cubicBezTo>
                  <a:lnTo>
                    <a:pt x="280" y="527"/>
                  </a:lnTo>
                  <a:cubicBezTo>
                    <a:pt x="170" y="603"/>
                    <a:pt x="0" y="459"/>
                    <a:pt x="102" y="349"/>
                  </a:cubicBezTo>
                  <a:cubicBezTo>
                    <a:pt x="212" y="281"/>
                    <a:pt x="314" y="179"/>
                    <a:pt x="42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8588827" y="4324392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179" y="68"/>
                  </a:moveTo>
                  <a:cubicBezTo>
                    <a:pt x="247" y="34"/>
                    <a:pt x="281" y="0"/>
                    <a:pt x="357" y="34"/>
                  </a:cubicBezTo>
                  <a:cubicBezTo>
                    <a:pt x="391" y="34"/>
                    <a:pt x="425" y="68"/>
                    <a:pt x="391" y="145"/>
                  </a:cubicBezTo>
                  <a:cubicBezTo>
                    <a:pt x="391" y="179"/>
                    <a:pt x="323" y="213"/>
                    <a:pt x="281" y="281"/>
                  </a:cubicBezTo>
                  <a:lnTo>
                    <a:pt x="213" y="357"/>
                  </a:lnTo>
                  <a:cubicBezTo>
                    <a:pt x="213" y="357"/>
                    <a:pt x="213" y="391"/>
                    <a:pt x="179" y="391"/>
                  </a:cubicBezTo>
                  <a:lnTo>
                    <a:pt x="145" y="425"/>
                  </a:lnTo>
                  <a:cubicBezTo>
                    <a:pt x="111" y="425"/>
                    <a:pt x="34" y="425"/>
                    <a:pt x="34" y="391"/>
                  </a:cubicBezTo>
                  <a:cubicBezTo>
                    <a:pt x="0" y="281"/>
                    <a:pt x="34" y="213"/>
                    <a:pt x="111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8570905" y="4359351"/>
              <a:ext cx="20268" cy="17922"/>
            </a:xfrm>
            <a:custGeom>
              <a:avLst/>
              <a:gdLst/>
              <a:ahLst/>
              <a:cxnLst/>
              <a:rect l="l" t="t" r="r" b="b"/>
              <a:pathLst>
                <a:path w="596" h="527" extrusionOk="0">
                  <a:moveTo>
                    <a:pt x="213" y="212"/>
                  </a:moveTo>
                  <a:cubicBezTo>
                    <a:pt x="281" y="136"/>
                    <a:pt x="383" y="102"/>
                    <a:pt x="459" y="34"/>
                  </a:cubicBezTo>
                  <a:cubicBezTo>
                    <a:pt x="527" y="0"/>
                    <a:pt x="595" y="102"/>
                    <a:pt x="527" y="136"/>
                  </a:cubicBezTo>
                  <a:cubicBezTo>
                    <a:pt x="459" y="212"/>
                    <a:pt x="383" y="280"/>
                    <a:pt x="315" y="348"/>
                  </a:cubicBezTo>
                  <a:cubicBezTo>
                    <a:pt x="281" y="391"/>
                    <a:pt x="247" y="425"/>
                    <a:pt x="213" y="459"/>
                  </a:cubicBezTo>
                  <a:cubicBezTo>
                    <a:pt x="170" y="459"/>
                    <a:pt x="136" y="493"/>
                    <a:pt x="102" y="493"/>
                  </a:cubicBezTo>
                  <a:cubicBezTo>
                    <a:pt x="35" y="527"/>
                    <a:pt x="1" y="459"/>
                    <a:pt x="35" y="391"/>
                  </a:cubicBezTo>
                  <a:cubicBezTo>
                    <a:pt x="35" y="314"/>
                    <a:pt x="102" y="246"/>
                    <a:pt x="213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8366078" y="4362820"/>
              <a:ext cx="209486" cy="203399"/>
            </a:xfrm>
            <a:custGeom>
              <a:avLst/>
              <a:gdLst/>
              <a:ahLst/>
              <a:cxnLst/>
              <a:rect l="l" t="t" r="r" b="b"/>
              <a:pathLst>
                <a:path w="6160" h="5981" extrusionOk="0">
                  <a:moveTo>
                    <a:pt x="1385" y="1351"/>
                  </a:moveTo>
                  <a:cubicBezTo>
                    <a:pt x="1844" y="1028"/>
                    <a:pt x="3687" y="3118"/>
                    <a:pt x="3687" y="3118"/>
                  </a:cubicBezTo>
                  <a:cubicBezTo>
                    <a:pt x="3687" y="3118"/>
                    <a:pt x="2762" y="1028"/>
                    <a:pt x="3152" y="714"/>
                  </a:cubicBezTo>
                  <a:lnTo>
                    <a:pt x="3152" y="714"/>
                  </a:lnTo>
                  <a:cubicBezTo>
                    <a:pt x="3543" y="425"/>
                    <a:pt x="4248" y="2871"/>
                    <a:pt x="4248" y="2871"/>
                  </a:cubicBezTo>
                  <a:cubicBezTo>
                    <a:pt x="4248" y="2871"/>
                    <a:pt x="4393" y="535"/>
                    <a:pt x="4996" y="110"/>
                  </a:cubicBezTo>
                  <a:cubicBezTo>
                    <a:pt x="5030" y="76"/>
                    <a:pt x="5098" y="34"/>
                    <a:pt x="5132" y="34"/>
                  </a:cubicBezTo>
                  <a:cubicBezTo>
                    <a:pt x="5879" y="0"/>
                    <a:pt x="5132" y="2234"/>
                    <a:pt x="5132" y="2234"/>
                  </a:cubicBezTo>
                  <a:cubicBezTo>
                    <a:pt x="5132" y="2234"/>
                    <a:pt x="6159" y="4426"/>
                    <a:pt x="5064" y="5207"/>
                  </a:cubicBezTo>
                  <a:cubicBezTo>
                    <a:pt x="5030" y="5207"/>
                    <a:pt x="4996" y="5241"/>
                    <a:pt x="4962" y="5241"/>
                  </a:cubicBezTo>
                  <a:cubicBezTo>
                    <a:pt x="3721" y="5980"/>
                    <a:pt x="2583" y="4392"/>
                    <a:pt x="2583" y="4392"/>
                  </a:cubicBezTo>
                  <a:cubicBezTo>
                    <a:pt x="2583" y="4392"/>
                    <a:pt x="391" y="4392"/>
                    <a:pt x="35" y="3967"/>
                  </a:cubicBezTo>
                  <a:cubicBezTo>
                    <a:pt x="1" y="3933"/>
                    <a:pt x="1" y="3899"/>
                    <a:pt x="35" y="3857"/>
                  </a:cubicBezTo>
                  <a:cubicBezTo>
                    <a:pt x="290" y="3721"/>
                    <a:pt x="1598" y="3789"/>
                    <a:pt x="2447" y="3857"/>
                  </a:cubicBezTo>
                  <a:cubicBezTo>
                    <a:pt x="1487" y="3432"/>
                    <a:pt x="247" y="2795"/>
                    <a:pt x="570" y="2548"/>
                  </a:cubicBezTo>
                  <a:lnTo>
                    <a:pt x="570" y="2548"/>
                  </a:lnTo>
                  <a:cubicBezTo>
                    <a:pt x="850" y="2336"/>
                    <a:pt x="1776" y="2795"/>
                    <a:pt x="2515" y="3262"/>
                  </a:cubicBezTo>
                  <a:cubicBezTo>
                    <a:pt x="1912" y="2582"/>
                    <a:pt x="1097" y="1631"/>
                    <a:pt x="1351" y="1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 rot="509322">
              <a:off x="8113839" y="4427273"/>
              <a:ext cx="31491" cy="8400"/>
            </a:xfrm>
            <a:custGeom>
              <a:avLst/>
              <a:gdLst/>
              <a:ahLst/>
              <a:cxnLst/>
              <a:rect l="l" t="t" r="r" b="b"/>
              <a:pathLst>
                <a:path w="926" h="247" extrusionOk="0">
                  <a:moveTo>
                    <a:pt x="76" y="34"/>
                  </a:moveTo>
                  <a:cubicBezTo>
                    <a:pt x="76" y="0"/>
                    <a:pt x="76" y="0"/>
                    <a:pt x="110" y="0"/>
                  </a:cubicBezTo>
                  <a:cubicBezTo>
                    <a:pt x="357" y="34"/>
                    <a:pt x="637" y="34"/>
                    <a:pt x="892" y="111"/>
                  </a:cubicBezTo>
                  <a:cubicBezTo>
                    <a:pt x="926" y="145"/>
                    <a:pt x="926" y="179"/>
                    <a:pt x="892" y="179"/>
                  </a:cubicBezTo>
                  <a:lnTo>
                    <a:pt x="892" y="212"/>
                  </a:lnTo>
                  <a:cubicBezTo>
                    <a:pt x="603" y="246"/>
                    <a:pt x="323" y="212"/>
                    <a:pt x="76" y="145"/>
                  </a:cubicBezTo>
                  <a:cubicBezTo>
                    <a:pt x="0" y="111"/>
                    <a:pt x="42" y="34"/>
                    <a:pt x="76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5"/>
            <p:cNvSpPr/>
            <p:nvPr/>
          </p:nvSpPr>
          <p:spPr>
            <a:xfrm rot="509322">
              <a:off x="8121623" y="4400530"/>
              <a:ext cx="17956" cy="7244"/>
            </a:xfrm>
            <a:custGeom>
              <a:avLst/>
              <a:gdLst/>
              <a:ahLst/>
              <a:cxnLst/>
              <a:rect l="l" t="t" r="r" b="b"/>
              <a:pathLst>
                <a:path w="528" h="213" extrusionOk="0">
                  <a:moveTo>
                    <a:pt x="34" y="1"/>
                  </a:moveTo>
                  <a:lnTo>
                    <a:pt x="68" y="1"/>
                  </a:lnTo>
                  <a:lnTo>
                    <a:pt x="281" y="1"/>
                  </a:lnTo>
                  <a:cubicBezTo>
                    <a:pt x="357" y="1"/>
                    <a:pt x="425" y="1"/>
                    <a:pt x="493" y="43"/>
                  </a:cubicBezTo>
                  <a:cubicBezTo>
                    <a:pt x="527" y="43"/>
                    <a:pt x="527" y="77"/>
                    <a:pt x="493" y="111"/>
                  </a:cubicBezTo>
                  <a:lnTo>
                    <a:pt x="493" y="111"/>
                  </a:lnTo>
                  <a:cubicBezTo>
                    <a:pt x="357" y="213"/>
                    <a:pt x="179" y="179"/>
                    <a:pt x="34" y="111"/>
                  </a:cubicBezTo>
                  <a:cubicBezTo>
                    <a:pt x="0" y="77"/>
                    <a:pt x="34" y="43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5"/>
            <p:cNvSpPr/>
            <p:nvPr/>
          </p:nvSpPr>
          <p:spPr>
            <a:xfrm rot="509322">
              <a:off x="8132441" y="4418027"/>
              <a:ext cx="15609" cy="7278"/>
            </a:xfrm>
            <a:custGeom>
              <a:avLst/>
              <a:gdLst/>
              <a:ahLst/>
              <a:cxnLst/>
              <a:rect l="l" t="t" r="r" b="b"/>
              <a:pathLst>
                <a:path w="459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02" y="1"/>
                    <a:pt x="179" y="35"/>
                    <a:pt x="213" y="35"/>
                  </a:cubicBezTo>
                  <a:lnTo>
                    <a:pt x="349" y="35"/>
                  </a:lnTo>
                  <a:cubicBezTo>
                    <a:pt x="425" y="35"/>
                    <a:pt x="459" y="137"/>
                    <a:pt x="391" y="171"/>
                  </a:cubicBezTo>
                  <a:lnTo>
                    <a:pt x="391" y="171"/>
                  </a:lnTo>
                  <a:cubicBezTo>
                    <a:pt x="349" y="213"/>
                    <a:pt x="247" y="213"/>
                    <a:pt x="179" y="213"/>
                  </a:cubicBezTo>
                  <a:cubicBezTo>
                    <a:pt x="102" y="171"/>
                    <a:pt x="68" y="137"/>
                    <a:pt x="0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 rot="509322">
              <a:off x="8260036" y="4466841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34"/>
                    <a:pt x="358" y="68"/>
                  </a:cubicBezTo>
                  <a:cubicBezTo>
                    <a:pt x="460" y="68"/>
                    <a:pt x="536" y="68"/>
                    <a:pt x="604" y="136"/>
                  </a:cubicBezTo>
                  <a:cubicBezTo>
                    <a:pt x="672" y="136"/>
                    <a:pt x="638" y="213"/>
                    <a:pt x="604" y="247"/>
                  </a:cubicBezTo>
                  <a:lnTo>
                    <a:pt x="604" y="247"/>
                  </a:lnTo>
                  <a:cubicBezTo>
                    <a:pt x="502" y="247"/>
                    <a:pt x="426" y="247"/>
                    <a:pt x="324" y="213"/>
                  </a:cubicBezTo>
                  <a:cubicBezTo>
                    <a:pt x="247" y="170"/>
                    <a:pt x="145" y="136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 rot="509322">
              <a:off x="8163134" y="4407944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35" y="0"/>
                  </a:moveTo>
                  <a:lnTo>
                    <a:pt x="69" y="0"/>
                  </a:lnTo>
                  <a:cubicBezTo>
                    <a:pt x="103" y="0"/>
                    <a:pt x="179" y="0"/>
                    <a:pt x="247" y="34"/>
                  </a:cubicBezTo>
                  <a:cubicBezTo>
                    <a:pt x="281" y="34"/>
                    <a:pt x="349" y="68"/>
                    <a:pt x="391" y="102"/>
                  </a:cubicBezTo>
                  <a:cubicBezTo>
                    <a:pt x="425" y="136"/>
                    <a:pt x="425" y="170"/>
                    <a:pt x="391" y="170"/>
                  </a:cubicBezTo>
                  <a:lnTo>
                    <a:pt x="349" y="212"/>
                  </a:lnTo>
                  <a:cubicBezTo>
                    <a:pt x="315" y="212"/>
                    <a:pt x="247" y="170"/>
                    <a:pt x="179" y="170"/>
                  </a:cubicBezTo>
                  <a:cubicBezTo>
                    <a:pt x="137" y="136"/>
                    <a:pt x="69" y="102"/>
                    <a:pt x="35" y="102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 rot="509322">
              <a:off x="8174655" y="4427224"/>
              <a:ext cx="22853" cy="10746"/>
            </a:xfrm>
            <a:custGeom>
              <a:avLst/>
              <a:gdLst/>
              <a:ahLst/>
              <a:cxnLst/>
              <a:rect l="l" t="t" r="r" b="b"/>
              <a:pathLst>
                <a:path w="672" h="316" extrusionOk="0">
                  <a:moveTo>
                    <a:pt x="34" y="1"/>
                  </a:moveTo>
                  <a:lnTo>
                    <a:pt x="34" y="1"/>
                  </a:lnTo>
                  <a:cubicBezTo>
                    <a:pt x="136" y="35"/>
                    <a:pt x="247" y="35"/>
                    <a:pt x="349" y="69"/>
                  </a:cubicBezTo>
                  <a:cubicBezTo>
                    <a:pt x="425" y="103"/>
                    <a:pt x="561" y="103"/>
                    <a:pt x="638" y="179"/>
                  </a:cubicBezTo>
                  <a:cubicBezTo>
                    <a:pt x="672" y="179"/>
                    <a:pt x="672" y="247"/>
                    <a:pt x="638" y="247"/>
                  </a:cubicBezTo>
                  <a:lnTo>
                    <a:pt x="638" y="247"/>
                  </a:lnTo>
                  <a:cubicBezTo>
                    <a:pt x="425" y="315"/>
                    <a:pt x="179" y="179"/>
                    <a:pt x="0" y="69"/>
                  </a:cubicBezTo>
                  <a:cubicBezTo>
                    <a:pt x="0" y="69"/>
                    <a:pt x="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 rot="509322">
              <a:off x="8166425" y="4442137"/>
              <a:ext cx="27750" cy="9556"/>
            </a:xfrm>
            <a:custGeom>
              <a:avLst/>
              <a:gdLst/>
              <a:ahLst/>
              <a:cxnLst/>
              <a:rect l="l" t="t" r="r" b="b"/>
              <a:pathLst>
                <a:path w="816" h="281" extrusionOk="0">
                  <a:moveTo>
                    <a:pt x="34" y="0"/>
                  </a:moveTo>
                  <a:lnTo>
                    <a:pt x="68" y="0"/>
                  </a:lnTo>
                  <a:cubicBezTo>
                    <a:pt x="280" y="0"/>
                    <a:pt x="603" y="34"/>
                    <a:pt x="782" y="179"/>
                  </a:cubicBezTo>
                  <a:cubicBezTo>
                    <a:pt x="816" y="179"/>
                    <a:pt x="816" y="247"/>
                    <a:pt x="782" y="247"/>
                  </a:cubicBezTo>
                  <a:lnTo>
                    <a:pt x="782" y="281"/>
                  </a:lnTo>
                  <a:cubicBezTo>
                    <a:pt x="637" y="281"/>
                    <a:pt x="527" y="247"/>
                    <a:pt x="425" y="213"/>
                  </a:cubicBezTo>
                  <a:cubicBezTo>
                    <a:pt x="280" y="179"/>
                    <a:pt x="178" y="145"/>
                    <a:pt x="34" y="111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 rot="509322">
              <a:off x="8212433" y="4460993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5" y="0"/>
                  </a:moveTo>
                  <a:lnTo>
                    <a:pt x="103" y="0"/>
                  </a:lnTo>
                  <a:cubicBezTo>
                    <a:pt x="171" y="34"/>
                    <a:pt x="281" y="34"/>
                    <a:pt x="383" y="34"/>
                  </a:cubicBezTo>
                  <a:cubicBezTo>
                    <a:pt x="425" y="34"/>
                    <a:pt x="459" y="68"/>
                    <a:pt x="493" y="68"/>
                  </a:cubicBezTo>
                  <a:lnTo>
                    <a:pt x="672" y="68"/>
                  </a:lnTo>
                  <a:cubicBezTo>
                    <a:pt x="706" y="68"/>
                    <a:pt x="706" y="136"/>
                    <a:pt x="672" y="179"/>
                  </a:cubicBezTo>
                  <a:lnTo>
                    <a:pt x="672" y="179"/>
                  </a:lnTo>
                  <a:cubicBezTo>
                    <a:pt x="493" y="247"/>
                    <a:pt x="247" y="213"/>
                    <a:pt x="69" y="136"/>
                  </a:cubicBezTo>
                  <a:cubicBezTo>
                    <a:pt x="1" y="136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 rot="509322">
              <a:off x="8224598" y="4436823"/>
              <a:ext cx="20541" cy="7278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36" y="1"/>
                    <a:pt x="246" y="35"/>
                    <a:pt x="314" y="35"/>
                  </a:cubicBezTo>
                  <a:cubicBezTo>
                    <a:pt x="391" y="35"/>
                    <a:pt x="493" y="1"/>
                    <a:pt x="561" y="35"/>
                  </a:cubicBezTo>
                  <a:cubicBezTo>
                    <a:pt x="603" y="77"/>
                    <a:pt x="603" y="111"/>
                    <a:pt x="561" y="145"/>
                  </a:cubicBezTo>
                  <a:lnTo>
                    <a:pt x="561" y="145"/>
                  </a:lnTo>
                  <a:cubicBezTo>
                    <a:pt x="493" y="213"/>
                    <a:pt x="391" y="179"/>
                    <a:pt x="314" y="179"/>
                  </a:cubicBezTo>
                  <a:cubicBezTo>
                    <a:pt x="212" y="179"/>
                    <a:pt x="136" y="145"/>
                    <a:pt x="34" y="111"/>
                  </a:cubicBezTo>
                  <a:cubicBezTo>
                    <a:pt x="0" y="77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 rot="509322">
              <a:off x="8201767" y="44173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0"/>
                    <a:pt x="179" y="34"/>
                    <a:pt x="247" y="34"/>
                  </a:cubicBezTo>
                  <a:cubicBezTo>
                    <a:pt x="289" y="34"/>
                    <a:pt x="323" y="34"/>
                    <a:pt x="323" y="68"/>
                  </a:cubicBezTo>
                  <a:cubicBezTo>
                    <a:pt x="357" y="68"/>
                    <a:pt x="391" y="68"/>
                    <a:pt x="425" y="110"/>
                  </a:cubicBezTo>
                  <a:cubicBezTo>
                    <a:pt x="459" y="110"/>
                    <a:pt x="459" y="178"/>
                    <a:pt x="425" y="212"/>
                  </a:cubicBezTo>
                  <a:lnTo>
                    <a:pt x="425" y="212"/>
                  </a:lnTo>
                  <a:lnTo>
                    <a:pt x="323" y="212"/>
                  </a:lnTo>
                  <a:lnTo>
                    <a:pt x="213" y="212"/>
                  </a:lnTo>
                  <a:cubicBezTo>
                    <a:pt x="145" y="178"/>
                    <a:pt x="77" y="144"/>
                    <a:pt x="34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 rot="509322">
              <a:off x="8264589" y="4442726"/>
              <a:ext cx="19384" cy="11018"/>
            </a:xfrm>
            <a:custGeom>
              <a:avLst/>
              <a:gdLst/>
              <a:ahLst/>
              <a:cxnLst/>
              <a:rect l="l" t="t" r="r" b="b"/>
              <a:pathLst>
                <a:path w="570" h="324" extrusionOk="0">
                  <a:moveTo>
                    <a:pt x="77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77"/>
                    <a:pt x="290" y="111"/>
                    <a:pt x="358" y="111"/>
                  </a:cubicBezTo>
                  <a:cubicBezTo>
                    <a:pt x="426" y="111"/>
                    <a:pt x="502" y="111"/>
                    <a:pt x="570" y="179"/>
                  </a:cubicBezTo>
                  <a:cubicBezTo>
                    <a:pt x="570" y="213"/>
                    <a:pt x="570" y="247"/>
                    <a:pt x="536" y="247"/>
                  </a:cubicBezTo>
                  <a:lnTo>
                    <a:pt x="536" y="290"/>
                  </a:lnTo>
                  <a:cubicBezTo>
                    <a:pt x="468" y="324"/>
                    <a:pt x="358" y="290"/>
                    <a:pt x="290" y="290"/>
                  </a:cubicBezTo>
                  <a:cubicBezTo>
                    <a:pt x="213" y="247"/>
                    <a:pt x="145" y="213"/>
                    <a:pt x="43" y="145"/>
                  </a:cubicBezTo>
                  <a:cubicBezTo>
                    <a:pt x="1" y="111"/>
                    <a:pt x="43" y="77"/>
                    <a:pt x="77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 rot="509322">
              <a:off x="8079767" y="4402060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34" y="43"/>
                  </a:moveTo>
                  <a:lnTo>
                    <a:pt x="77" y="43"/>
                  </a:lnTo>
                  <a:cubicBezTo>
                    <a:pt x="179" y="1"/>
                    <a:pt x="289" y="43"/>
                    <a:pt x="357" y="43"/>
                  </a:cubicBezTo>
                  <a:cubicBezTo>
                    <a:pt x="459" y="77"/>
                    <a:pt x="569" y="77"/>
                    <a:pt x="671" y="111"/>
                  </a:cubicBezTo>
                  <a:cubicBezTo>
                    <a:pt x="714" y="145"/>
                    <a:pt x="714" y="213"/>
                    <a:pt x="671" y="256"/>
                  </a:cubicBezTo>
                  <a:lnTo>
                    <a:pt x="637" y="256"/>
                  </a:lnTo>
                  <a:cubicBezTo>
                    <a:pt x="535" y="290"/>
                    <a:pt x="425" y="213"/>
                    <a:pt x="323" y="213"/>
                  </a:cubicBezTo>
                  <a:cubicBezTo>
                    <a:pt x="247" y="179"/>
                    <a:pt x="145" y="179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8123306" y="4256437"/>
              <a:ext cx="19078" cy="9590"/>
            </a:xfrm>
            <a:custGeom>
              <a:avLst/>
              <a:gdLst/>
              <a:ahLst/>
              <a:cxnLst/>
              <a:rect l="l" t="t" r="r" b="b"/>
              <a:pathLst>
                <a:path w="561" h="282" extrusionOk="0">
                  <a:moveTo>
                    <a:pt x="34" y="1"/>
                  </a:moveTo>
                  <a:lnTo>
                    <a:pt x="102" y="1"/>
                  </a:lnTo>
                  <a:cubicBezTo>
                    <a:pt x="136" y="1"/>
                    <a:pt x="170" y="1"/>
                    <a:pt x="213" y="35"/>
                  </a:cubicBezTo>
                  <a:lnTo>
                    <a:pt x="213" y="1"/>
                  </a:lnTo>
                  <a:lnTo>
                    <a:pt x="247" y="1"/>
                  </a:lnTo>
                  <a:cubicBezTo>
                    <a:pt x="281" y="35"/>
                    <a:pt x="315" y="35"/>
                    <a:pt x="349" y="69"/>
                  </a:cubicBezTo>
                  <a:cubicBezTo>
                    <a:pt x="425" y="69"/>
                    <a:pt x="493" y="111"/>
                    <a:pt x="561" y="145"/>
                  </a:cubicBezTo>
                  <a:cubicBezTo>
                    <a:pt x="561" y="179"/>
                    <a:pt x="561" y="247"/>
                    <a:pt x="527" y="247"/>
                  </a:cubicBezTo>
                  <a:cubicBezTo>
                    <a:pt x="527" y="281"/>
                    <a:pt x="493" y="281"/>
                    <a:pt x="493" y="281"/>
                  </a:cubicBezTo>
                  <a:cubicBezTo>
                    <a:pt x="425" y="281"/>
                    <a:pt x="349" y="247"/>
                    <a:pt x="281" y="213"/>
                  </a:cubicBezTo>
                  <a:cubicBezTo>
                    <a:pt x="213" y="179"/>
                    <a:pt x="136" y="145"/>
                    <a:pt x="68" y="111"/>
                  </a:cubicBezTo>
                  <a:cubicBezTo>
                    <a:pt x="0" y="111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8100181" y="4251540"/>
              <a:ext cx="18228" cy="9862"/>
            </a:xfrm>
            <a:custGeom>
              <a:avLst/>
              <a:gdLst/>
              <a:ahLst/>
              <a:cxnLst/>
              <a:rect l="l" t="t" r="r" b="b"/>
              <a:pathLst>
                <a:path w="536" h="290" extrusionOk="0">
                  <a:moveTo>
                    <a:pt x="1" y="43"/>
                  </a:moveTo>
                  <a:lnTo>
                    <a:pt x="43" y="0"/>
                  </a:lnTo>
                  <a:cubicBezTo>
                    <a:pt x="213" y="43"/>
                    <a:pt x="357" y="111"/>
                    <a:pt x="502" y="179"/>
                  </a:cubicBezTo>
                  <a:cubicBezTo>
                    <a:pt x="536" y="179"/>
                    <a:pt x="536" y="213"/>
                    <a:pt x="502" y="255"/>
                  </a:cubicBezTo>
                  <a:lnTo>
                    <a:pt x="502" y="255"/>
                  </a:lnTo>
                  <a:cubicBezTo>
                    <a:pt x="323" y="289"/>
                    <a:pt x="145" y="213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8127931" y="4275821"/>
              <a:ext cx="20541" cy="10712"/>
            </a:xfrm>
            <a:custGeom>
              <a:avLst/>
              <a:gdLst/>
              <a:ahLst/>
              <a:cxnLst/>
              <a:rect l="l" t="t" r="r" b="b"/>
              <a:pathLst>
                <a:path w="604" h="315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247" y="68"/>
                    <a:pt x="357" y="68"/>
                  </a:cubicBezTo>
                  <a:cubicBezTo>
                    <a:pt x="425" y="102"/>
                    <a:pt x="535" y="102"/>
                    <a:pt x="569" y="178"/>
                  </a:cubicBezTo>
                  <a:cubicBezTo>
                    <a:pt x="603" y="178"/>
                    <a:pt x="603" y="246"/>
                    <a:pt x="569" y="280"/>
                  </a:cubicBezTo>
                  <a:lnTo>
                    <a:pt x="569" y="280"/>
                  </a:lnTo>
                  <a:cubicBezTo>
                    <a:pt x="459" y="314"/>
                    <a:pt x="391" y="280"/>
                    <a:pt x="289" y="246"/>
                  </a:cubicBezTo>
                  <a:cubicBezTo>
                    <a:pt x="213" y="212"/>
                    <a:pt x="111" y="136"/>
                    <a:pt x="34" y="102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8132828" y="4298640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1" y="0"/>
                  </a:moveTo>
                  <a:lnTo>
                    <a:pt x="1" y="0"/>
                  </a:lnTo>
                  <a:cubicBezTo>
                    <a:pt x="103" y="0"/>
                    <a:pt x="179" y="34"/>
                    <a:pt x="247" y="68"/>
                  </a:cubicBezTo>
                  <a:cubicBezTo>
                    <a:pt x="315" y="102"/>
                    <a:pt x="425" y="102"/>
                    <a:pt x="493" y="145"/>
                  </a:cubicBezTo>
                  <a:cubicBezTo>
                    <a:pt x="527" y="178"/>
                    <a:pt x="527" y="246"/>
                    <a:pt x="493" y="246"/>
                  </a:cubicBezTo>
                  <a:cubicBezTo>
                    <a:pt x="493" y="280"/>
                    <a:pt x="459" y="280"/>
                    <a:pt x="459" y="280"/>
                  </a:cubicBezTo>
                  <a:cubicBezTo>
                    <a:pt x="391" y="280"/>
                    <a:pt x="281" y="246"/>
                    <a:pt x="179" y="178"/>
                  </a:cubicBezTo>
                  <a:cubicBezTo>
                    <a:pt x="103" y="145"/>
                    <a:pt x="35" y="102"/>
                    <a:pt x="1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8159422" y="4276943"/>
              <a:ext cx="21697" cy="13331"/>
            </a:xfrm>
            <a:custGeom>
              <a:avLst/>
              <a:gdLst/>
              <a:ahLst/>
              <a:cxnLst/>
              <a:rect l="l" t="t" r="r" b="b"/>
              <a:pathLst>
                <a:path w="638" h="392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80" y="69"/>
                    <a:pt x="348" y="145"/>
                  </a:cubicBezTo>
                  <a:cubicBezTo>
                    <a:pt x="459" y="179"/>
                    <a:pt x="527" y="179"/>
                    <a:pt x="595" y="247"/>
                  </a:cubicBezTo>
                  <a:cubicBezTo>
                    <a:pt x="637" y="281"/>
                    <a:pt x="637" y="358"/>
                    <a:pt x="595" y="358"/>
                  </a:cubicBezTo>
                  <a:cubicBezTo>
                    <a:pt x="561" y="392"/>
                    <a:pt x="561" y="392"/>
                    <a:pt x="527" y="392"/>
                  </a:cubicBezTo>
                  <a:cubicBezTo>
                    <a:pt x="459" y="392"/>
                    <a:pt x="348" y="315"/>
                    <a:pt x="280" y="247"/>
                  </a:cubicBezTo>
                  <a:cubicBezTo>
                    <a:pt x="170" y="213"/>
                    <a:pt x="102" y="145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8166632" y="4300953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34" y="34"/>
                  </a:moveTo>
                  <a:cubicBezTo>
                    <a:pt x="34" y="0"/>
                    <a:pt x="68" y="0"/>
                    <a:pt x="68" y="0"/>
                  </a:cubicBezTo>
                  <a:cubicBezTo>
                    <a:pt x="170" y="34"/>
                    <a:pt x="281" y="110"/>
                    <a:pt x="383" y="144"/>
                  </a:cubicBezTo>
                  <a:cubicBezTo>
                    <a:pt x="459" y="178"/>
                    <a:pt x="561" y="246"/>
                    <a:pt x="638" y="289"/>
                  </a:cubicBezTo>
                  <a:cubicBezTo>
                    <a:pt x="672" y="323"/>
                    <a:pt x="672" y="357"/>
                    <a:pt x="638" y="391"/>
                  </a:cubicBezTo>
                  <a:lnTo>
                    <a:pt x="595" y="391"/>
                  </a:lnTo>
                  <a:cubicBezTo>
                    <a:pt x="383" y="425"/>
                    <a:pt x="136" y="246"/>
                    <a:pt x="34" y="110"/>
                  </a:cubicBezTo>
                  <a:cubicBezTo>
                    <a:pt x="0" y="77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8183397" y="4328669"/>
              <a:ext cx="15609" cy="9556"/>
            </a:xfrm>
            <a:custGeom>
              <a:avLst/>
              <a:gdLst/>
              <a:ahLst/>
              <a:cxnLst/>
              <a:rect l="l" t="t" r="r" b="b"/>
              <a:pathLst>
                <a:path w="459" h="281" extrusionOk="0">
                  <a:moveTo>
                    <a:pt x="34" y="35"/>
                  </a:moveTo>
                  <a:cubicBezTo>
                    <a:pt x="68" y="1"/>
                    <a:pt x="68" y="1"/>
                    <a:pt x="102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14" y="69"/>
                    <a:pt x="391" y="69"/>
                    <a:pt x="459" y="145"/>
                  </a:cubicBezTo>
                  <a:cubicBezTo>
                    <a:pt x="459" y="179"/>
                    <a:pt x="459" y="213"/>
                    <a:pt x="425" y="247"/>
                  </a:cubicBezTo>
                  <a:lnTo>
                    <a:pt x="425" y="247"/>
                  </a:lnTo>
                  <a:cubicBezTo>
                    <a:pt x="357" y="281"/>
                    <a:pt x="280" y="247"/>
                    <a:pt x="213" y="247"/>
                  </a:cubicBezTo>
                  <a:cubicBezTo>
                    <a:pt x="145" y="213"/>
                    <a:pt x="68" y="179"/>
                    <a:pt x="34" y="145"/>
                  </a:cubicBezTo>
                  <a:cubicBezTo>
                    <a:pt x="0" y="11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8197816" y="4308162"/>
              <a:ext cx="19418" cy="13331"/>
            </a:xfrm>
            <a:custGeom>
              <a:avLst/>
              <a:gdLst/>
              <a:ahLst/>
              <a:cxnLst/>
              <a:rect l="l" t="t" r="r" b="b"/>
              <a:pathLst>
                <a:path w="571" h="392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13" y="111"/>
                    <a:pt x="281" y="111"/>
                  </a:cubicBezTo>
                  <a:cubicBezTo>
                    <a:pt x="358" y="145"/>
                    <a:pt x="426" y="179"/>
                    <a:pt x="494" y="213"/>
                  </a:cubicBezTo>
                  <a:cubicBezTo>
                    <a:pt x="570" y="213"/>
                    <a:pt x="570" y="289"/>
                    <a:pt x="528" y="323"/>
                  </a:cubicBezTo>
                  <a:lnTo>
                    <a:pt x="494" y="323"/>
                  </a:lnTo>
                  <a:cubicBezTo>
                    <a:pt x="315" y="391"/>
                    <a:pt x="103" y="247"/>
                    <a:pt x="1" y="77"/>
                  </a:cubicBezTo>
                  <a:cubicBezTo>
                    <a:pt x="1" y="34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8195504" y="4287656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43"/>
                  </a:moveTo>
                  <a:cubicBezTo>
                    <a:pt x="69" y="0"/>
                    <a:pt x="69" y="0"/>
                    <a:pt x="103" y="0"/>
                  </a:cubicBezTo>
                  <a:cubicBezTo>
                    <a:pt x="137" y="77"/>
                    <a:pt x="213" y="77"/>
                    <a:pt x="281" y="111"/>
                  </a:cubicBezTo>
                  <a:cubicBezTo>
                    <a:pt x="349" y="145"/>
                    <a:pt x="426" y="145"/>
                    <a:pt x="494" y="179"/>
                  </a:cubicBezTo>
                  <a:cubicBezTo>
                    <a:pt x="528" y="213"/>
                    <a:pt x="528" y="289"/>
                    <a:pt x="494" y="289"/>
                  </a:cubicBezTo>
                  <a:cubicBezTo>
                    <a:pt x="460" y="289"/>
                    <a:pt x="460" y="323"/>
                    <a:pt x="460" y="323"/>
                  </a:cubicBezTo>
                  <a:cubicBezTo>
                    <a:pt x="383" y="323"/>
                    <a:pt x="281" y="289"/>
                    <a:pt x="247" y="255"/>
                  </a:cubicBezTo>
                  <a:cubicBezTo>
                    <a:pt x="171" y="213"/>
                    <a:pt x="103" y="179"/>
                    <a:pt x="35" y="111"/>
                  </a:cubicBezTo>
                  <a:cubicBezTo>
                    <a:pt x="1" y="111"/>
                    <a:pt x="1" y="43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8238863" y="4328669"/>
              <a:ext cx="20234" cy="11018"/>
            </a:xfrm>
            <a:custGeom>
              <a:avLst/>
              <a:gdLst/>
              <a:ahLst/>
              <a:cxnLst/>
              <a:rect l="l" t="t" r="r" b="b"/>
              <a:pathLst>
                <a:path w="595" h="324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47" y="35"/>
                    <a:pt x="314" y="69"/>
                  </a:cubicBezTo>
                  <a:cubicBezTo>
                    <a:pt x="382" y="111"/>
                    <a:pt x="459" y="111"/>
                    <a:pt x="561" y="145"/>
                  </a:cubicBezTo>
                  <a:cubicBezTo>
                    <a:pt x="595" y="179"/>
                    <a:pt x="595" y="247"/>
                    <a:pt x="561" y="281"/>
                  </a:cubicBezTo>
                  <a:lnTo>
                    <a:pt x="527" y="281"/>
                  </a:lnTo>
                  <a:cubicBezTo>
                    <a:pt x="348" y="323"/>
                    <a:pt x="136" y="213"/>
                    <a:pt x="0" y="69"/>
                  </a:cubicBezTo>
                  <a:cubicBezTo>
                    <a:pt x="0" y="35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8221792" y="4339653"/>
              <a:ext cx="21731" cy="13025"/>
            </a:xfrm>
            <a:custGeom>
              <a:avLst/>
              <a:gdLst/>
              <a:ahLst/>
              <a:cxnLst/>
              <a:rect l="l" t="t" r="r" b="b"/>
              <a:pathLst>
                <a:path w="639" h="383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68"/>
                    <a:pt x="358" y="136"/>
                  </a:cubicBezTo>
                  <a:cubicBezTo>
                    <a:pt x="460" y="170"/>
                    <a:pt x="536" y="213"/>
                    <a:pt x="604" y="281"/>
                  </a:cubicBezTo>
                  <a:cubicBezTo>
                    <a:pt x="638" y="315"/>
                    <a:pt x="638" y="349"/>
                    <a:pt x="604" y="383"/>
                  </a:cubicBezTo>
                  <a:lnTo>
                    <a:pt x="570" y="383"/>
                  </a:lnTo>
                  <a:cubicBezTo>
                    <a:pt x="460" y="383"/>
                    <a:pt x="392" y="349"/>
                    <a:pt x="290" y="315"/>
                  </a:cubicBezTo>
                  <a:cubicBezTo>
                    <a:pt x="179" y="247"/>
                    <a:pt x="77" y="213"/>
                    <a:pt x="35" y="102"/>
                  </a:cubicBezTo>
                  <a:cubicBezTo>
                    <a:pt x="1" y="68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8266308" y="4358731"/>
              <a:ext cx="19384" cy="10984"/>
            </a:xfrm>
            <a:custGeom>
              <a:avLst/>
              <a:gdLst/>
              <a:ahLst/>
              <a:cxnLst/>
              <a:rect l="l" t="t" r="r" b="b"/>
              <a:pathLst>
                <a:path w="570" h="323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34"/>
                    <a:pt x="255" y="76"/>
                    <a:pt x="323" y="110"/>
                  </a:cubicBezTo>
                  <a:cubicBezTo>
                    <a:pt x="391" y="144"/>
                    <a:pt x="467" y="144"/>
                    <a:pt x="535" y="212"/>
                  </a:cubicBezTo>
                  <a:cubicBezTo>
                    <a:pt x="569" y="212"/>
                    <a:pt x="569" y="289"/>
                    <a:pt x="535" y="323"/>
                  </a:cubicBezTo>
                  <a:lnTo>
                    <a:pt x="501" y="323"/>
                  </a:lnTo>
                  <a:cubicBezTo>
                    <a:pt x="323" y="323"/>
                    <a:pt x="145" y="212"/>
                    <a:pt x="43" y="110"/>
                  </a:cubicBezTo>
                  <a:cubicBezTo>
                    <a:pt x="0" y="76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8225567" y="4357575"/>
              <a:ext cx="20541" cy="12141"/>
            </a:xfrm>
            <a:custGeom>
              <a:avLst/>
              <a:gdLst/>
              <a:ahLst/>
              <a:cxnLst/>
              <a:rect l="l" t="t" r="r" b="b"/>
              <a:pathLst>
                <a:path w="604" h="357" extrusionOk="0">
                  <a:moveTo>
                    <a:pt x="34" y="0"/>
                  </a:moveTo>
                  <a:lnTo>
                    <a:pt x="68" y="0"/>
                  </a:lnTo>
                  <a:cubicBezTo>
                    <a:pt x="136" y="34"/>
                    <a:pt x="213" y="68"/>
                    <a:pt x="315" y="110"/>
                  </a:cubicBezTo>
                  <a:cubicBezTo>
                    <a:pt x="391" y="144"/>
                    <a:pt x="493" y="144"/>
                    <a:pt x="527" y="212"/>
                  </a:cubicBezTo>
                  <a:cubicBezTo>
                    <a:pt x="561" y="246"/>
                    <a:pt x="604" y="323"/>
                    <a:pt x="527" y="323"/>
                  </a:cubicBezTo>
                  <a:lnTo>
                    <a:pt x="527" y="357"/>
                  </a:lnTo>
                  <a:cubicBezTo>
                    <a:pt x="425" y="357"/>
                    <a:pt x="315" y="323"/>
                    <a:pt x="247" y="280"/>
                  </a:cubicBezTo>
                  <a:cubicBezTo>
                    <a:pt x="179" y="212"/>
                    <a:pt x="102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 rot="509322">
              <a:off x="8290787" y="4379816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43" y="34"/>
                  </a:moveTo>
                  <a:cubicBezTo>
                    <a:pt x="43" y="0"/>
                    <a:pt x="43" y="0"/>
                    <a:pt x="77" y="0"/>
                  </a:cubicBezTo>
                  <a:cubicBezTo>
                    <a:pt x="111" y="34"/>
                    <a:pt x="179" y="34"/>
                    <a:pt x="256" y="34"/>
                  </a:cubicBezTo>
                  <a:cubicBezTo>
                    <a:pt x="290" y="68"/>
                    <a:pt x="358" y="68"/>
                    <a:pt x="392" y="111"/>
                  </a:cubicBezTo>
                  <a:cubicBezTo>
                    <a:pt x="426" y="145"/>
                    <a:pt x="392" y="179"/>
                    <a:pt x="392" y="179"/>
                  </a:cubicBezTo>
                  <a:lnTo>
                    <a:pt x="358" y="213"/>
                  </a:lnTo>
                  <a:cubicBezTo>
                    <a:pt x="324" y="213"/>
                    <a:pt x="256" y="179"/>
                    <a:pt x="213" y="179"/>
                  </a:cubicBezTo>
                  <a:cubicBezTo>
                    <a:pt x="145" y="145"/>
                    <a:pt x="111" y="111"/>
                    <a:pt x="43" y="111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35"/>
          <p:cNvGrpSpPr/>
          <p:nvPr/>
        </p:nvGrpSpPr>
        <p:grpSpPr>
          <a:xfrm>
            <a:off x="174046" y="438710"/>
            <a:ext cx="8752510" cy="4656075"/>
            <a:chOff x="199108" y="22273"/>
            <a:chExt cx="8061172" cy="5001551"/>
          </a:xfrm>
        </p:grpSpPr>
        <p:sp>
          <p:nvSpPr>
            <p:cNvPr id="552" name="Google Shape;552;p35"/>
            <p:cNvSpPr/>
            <p:nvPr/>
          </p:nvSpPr>
          <p:spPr>
            <a:xfrm>
              <a:off x="2879715" y="283417"/>
              <a:ext cx="2133188" cy="609278"/>
            </a:xfrm>
            <a:custGeom>
              <a:avLst/>
              <a:gdLst/>
              <a:ahLst/>
              <a:cxnLst/>
              <a:rect l="l" t="t" r="r" b="b"/>
              <a:pathLst>
                <a:path w="62727" h="17916" extrusionOk="0">
                  <a:moveTo>
                    <a:pt x="41234" y="0"/>
                  </a:moveTo>
                  <a:lnTo>
                    <a:pt x="40988" y="0"/>
                  </a:lnTo>
                  <a:cubicBezTo>
                    <a:pt x="29766" y="77"/>
                    <a:pt x="13592" y="3050"/>
                    <a:pt x="179" y="17100"/>
                  </a:cubicBezTo>
                  <a:cubicBezTo>
                    <a:pt x="145" y="17134"/>
                    <a:pt x="111" y="17168"/>
                    <a:pt x="77" y="17245"/>
                  </a:cubicBezTo>
                  <a:cubicBezTo>
                    <a:pt x="0" y="17415"/>
                    <a:pt x="34" y="17627"/>
                    <a:pt x="213" y="17772"/>
                  </a:cubicBezTo>
                  <a:cubicBezTo>
                    <a:pt x="289" y="17882"/>
                    <a:pt x="425" y="17916"/>
                    <a:pt x="535" y="17916"/>
                  </a:cubicBezTo>
                  <a:cubicBezTo>
                    <a:pt x="671" y="17916"/>
                    <a:pt x="782" y="17840"/>
                    <a:pt x="884" y="17772"/>
                  </a:cubicBezTo>
                  <a:cubicBezTo>
                    <a:pt x="14051" y="3967"/>
                    <a:pt x="29945" y="1028"/>
                    <a:pt x="40988" y="994"/>
                  </a:cubicBezTo>
                  <a:lnTo>
                    <a:pt x="41234" y="994"/>
                  </a:lnTo>
                  <a:cubicBezTo>
                    <a:pt x="53093" y="994"/>
                    <a:pt x="61911" y="4214"/>
                    <a:pt x="62013" y="4248"/>
                  </a:cubicBezTo>
                  <a:cubicBezTo>
                    <a:pt x="62089" y="4248"/>
                    <a:pt x="62123" y="4290"/>
                    <a:pt x="62191" y="4290"/>
                  </a:cubicBezTo>
                  <a:cubicBezTo>
                    <a:pt x="62403" y="4290"/>
                    <a:pt x="62582" y="4146"/>
                    <a:pt x="62650" y="3967"/>
                  </a:cubicBezTo>
                  <a:cubicBezTo>
                    <a:pt x="62726" y="3721"/>
                    <a:pt x="62616" y="3441"/>
                    <a:pt x="62370" y="3330"/>
                  </a:cubicBezTo>
                  <a:cubicBezTo>
                    <a:pt x="62259" y="3296"/>
                    <a:pt x="53272" y="0"/>
                    <a:pt x="4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2713588" y="385983"/>
              <a:ext cx="961766" cy="1146903"/>
            </a:xfrm>
            <a:custGeom>
              <a:avLst/>
              <a:gdLst/>
              <a:ahLst/>
              <a:cxnLst/>
              <a:rect l="l" t="t" r="r" b="b"/>
              <a:pathLst>
                <a:path w="28281" h="33725" extrusionOk="0">
                  <a:moveTo>
                    <a:pt x="27184" y="0"/>
                  </a:moveTo>
                  <a:lnTo>
                    <a:pt x="27116" y="0"/>
                  </a:lnTo>
                  <a:cubicBezTo>
                    <a:pt x="26870" y="0"/>
                    <a:pt x="26658" y="246"/>
                    <a:pt x="26692" y="527"/>
                  </a:cubicBezTo>
                  <a:cubicBezTo>
                    <a:pt x="26692" y="595"/>
                    <a:pt x="27261" y="7603"/>
                    <a:pt x="15861" y="18366"/>
                  </a:cubicBezTo>
                  <a:cubicBezTo>
                    <a:pt x="4282" y="29307"/>
                    <a:pt x="247" y="32841"/>
                    <a:pt x="213" y="32875"/>
                  </a:cubicBezTo>
                  <a:cubicBezTo>
                    <a:pt x="145" y="32918"/>
                    <a:pt x="111" y="32985"/>
                    <a:pt x="77" y="33053"/>
                  </a:cubicBezTo>
                  <a:cubicBezTo>
                    <a:pt x="1" y="33232"/>
                    <a:pt x="35" y="33410"/>
                    <a:pt x="145" y="33555"/>
                  </a:cubicBezTo>
                  <a:cubicBezTo>
                    <a:pt x="247" y="33657"/>
                    <a:pt x="391" y="33725"/>
                    <a:pt x="536" y="33725"/>
                  </a:cubicBezTo>
                  <a:cubicBezTo>
                    <a:pt x="638" y="33725"/>
                    <a:pt x="748" y="33691"/>
                    <a:pt x="850" y="33623"/>
                  </a:cubicBezTo>
                  <a:cubicBezTo>
                    <a:pt x="884" y="33589"/>
                    <a:pt x="4962" y="30046"/>
                    <a:pt x="16532" y="19071"/>
                  </a:cubicBezTo>
                  <a:cubicBezTo>
                    <a:pt x="28280" y="7960"/>
                    <a:pt x="27685" y="739"/>
                    <a:pt x="27685" y="425"/>
                  </a:cubicBezTo>
                  <a:cubicBezTo>
                    <a:pt x="27643" y="170"/>
                    <a:pt x="27431" y="0"/>
                    <a:pt x="27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2475264" y="953908"/>
              <a:ext cx="352760" cy="226524"/>
            </a:xfrm>
            <a:custGeom>
              <a:avLst/>
              <a:gdLst/>
              <a:ahLst/>
              <a:cxnLst/>
              <a:rect l="l" t="t" r="r" b="b"/>
              <a:pathLst>
                <a:path w="10373" h="6661" extrusionOk="0">
                  <a:moveTo>
                    <a:pt x="34" y="6550"/>
                  </a:moveTo>
                  <a:cubicBezTo>
                    <a:pt x="0" y="6584"/>
                    <a:pt x="77" y="6661"/>
                    <a:pt x="111" y="6618"/>
                  </a:cubicBezTo>
                  <a:cubicBezTo>
                    <a:pt x="3296" y="4112"/>
                    <a:pt x="6694" y="1989"/>
                    <a:pt x="10305" y="145"/>
                  </a:cubicBezTo>
                  <a:lnTo>
                    <a:pt x="10339" y="111"/>
                  </a:lnTo>
                  <a:cubicBezTo>
                    <a:pt x="10373" y="77"/>
                    <a:pt x="10339" y="1"/>
                    <a:pt x="10271" y="1"/>
                  </a:cubicBezTo>
                  <a:cubicBezTo>
                    <a:pt x="6516" y="1564"/>
                    <a:pt x="3050" y="3824"/>
                    <a:pt x="34" y="65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2422382" y="787816"/>
              <a:ext cx="388876" cy="99982"/>
            </a:xfrm>
            <a:custGeom>
              <a:avLst/>
              <a:gdLst/>
              <a:ahLst/>
              <a:cxnLst/>
              <a:rect l="l" t="t" r="r" b="b"/>
              <a:pathLst>
                <a:path w="11435" h="2940" extrusionOk="0">
                  <a:moveTo>
                    <a:pt x="35" y="0"/>
                  </a:moveTo>
                  <a:cubicBezTo>
                    <a:pt x="1" y="34"/>
                    <a:pt x="1" y="34"/>
                    <a:pt x="35" y="77"/>
                  </a:cubicBezTo>
                  <a:cubicBezTo>
                    <a:pt x="3433" y="2022"/>
                    <a:pt x="7400" y="2940"/>
                    <a:pt x="11325" y="2795"/>
                  </a:cubicBezTo>
                  <a:cubicBezTo>
                    <a:pt x="11359" y="2795"/>
                    <a:pt x="11359" y="2761"/>
                    <a:pt x="11401" y="2761"/>
                  </a:cubicBezTo>
                  <a:cubicBezTo>
                    <a:pt x="11435" y="2693"/>
                    <a:pt x="11435" y="2625"/>
                    <a:pt x="11325" y="2583"/>
                  </a:cubicBezTo>
                  <a:cubicBezTo>
                    <a:pt x="7468" y="2302"/>
                    <a:pt x="3543" y="1988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2834077" y="1002165"/>
              <a:ext cx="51725" cy="399554"/>
            </a:xfrm>
            <a:custGeom>
              <a:avLst/>
              <a:gdLst/>
              <a:ahLst/>
              <a:cxnLst/>
              <a:rect l="l" t="t" r="r" b="b"/>
              <a:pathLst>
                <a:path w="1521" h="11749" extrusionOk="0">
                  <a:moveTo>
                    <a:pt x="1342" y="68"/>
                  </a:moveTo>
                  <a:cubicBezTo>
                    <a:pt x="1308" y="68"/>
                    <a:pt x="1308" y="68"/>
                    <a:pt x="1308" y="102"/>
                  </a:cubicBezTo>
                  <a:cubicBezTo>
                    <a:pt x="34" y="3755"/>
                    <a:pt x="0" y="7960"/>
                    <a:pt x="952" y="11715"/>
                  </a:cubicBezTo>
                  <a:cubicBezTo>
                    <a:pt x="952" y="11749"/>
                    <a:pt x="994" y="11749"/>
                    <a:pt x="994" y="11715"/>
                  </a:cubicBezTo>
                  <a:cubicBezTo>
                    <a:pt x="994" y="11715"/>
                    <a:pt x="1028" y="11715"/>
                    <a:pt x="994" y="11715"/>
                  </a:cubicBezTo>
                  <a:cubicBezTo>
                    <a:pt x="280" y="7790"/>
                    <a:pt x="527" y="4002"/>
                    <a:pt x="1487" y="145"/>
                  </a:cubicBezTo>
                  <a:cubicBezTo>
                    <a:pt x="1521" y="34"/>
                    <a:pt x="1376" y="1"/>
                    <a:pt x="1342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2400719" y="764997"/>
              <a:ext cx="43394" cy="48257"/>
            </a:xfrm>
            <a:custGeom>
              <a:avLst/>
              <a:gdLst/>
              <a:ahLst/>
              <a:cxnLst/>
              <a:rect l="l" t="t" r="r" b="b"/>
              <a:pathLst>
                <a:path w="1276" h="1419" extrusionOk="0">
                  <a:moveTo>
                    <a:pt x="179" y="357"/>
                  </a:moveTo>
                  <a:cubicBezTo>
                    <a:pt x="69" y="493"/>
                    <a:pt x="1" y="671"/>
                    <a:pt x="69" y="918"/>
                  </a:cubicBezTo>
                  <a:cubicBezTo>
                    <a:pt x="247" y="1419"/>
                    <a:pt x="850" y="1342"/>
                    <a:pt x="1097" y="1062"/>
                  </a:cubicBezTo>
                  <a:cubicBezTo>
                    <a:pt x="1207" y="918"/>
                    <a:pt x="1275" y="748"/>
                    <a:pt x="1207" y="493"/>
                  </a:cubicBezTo>
                  <a:cubicBezTo>
                    <a:pt x="1029" y="0"/>
                    <a:pt x="426" y="68"/>
                    <a:pt x="179" y="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2345253" y="636142"/>
              <a:ext cx="753742" cy="849949"/>
            </a:xfrm>
            <a:custGeom>
              <a:avLst/>
              <a:gdLst/>
              <a:ahLst/>
              <a:cxnLst/>
              <a:rect l="l" t="t" r="r" b="b"/>
              <a:pathLst>
                <a:path w="22164" h="24993" extrusionOk="0">
                  <a:moveTo>
                    <a:pt x="4885" y="1139"/>
                  </a:moveTo>
                  <a:cubicBezTo>
                    <a:pt x="4707" y="1351"/>
                    <a:pt x="4707" y="1733"/>
                    <a:pt x="4851" y="2303"/>
                  </a:cubicBezTo>
                  <a:cubicBezTo>
                    <a:pt x="5981" y="6125"/>
                    <a:pt x="13627" y="7119"/>
                    <a:pt x="13627" y="7119"/>
                  </a:cubicBezTo>
                  <a:cubicBezTo>
                    <a:pt x="13627" y="7119"/>
                    <a:pt x="2481" y="8529"/>
                    <a:pt x="426" y="10976"/>
                  </a:cubicBezTo>
                  <a:cubicBezTo>
                    <a:pt x="111" y="11333"/>
                    <a:pt x="1" y="11757"/>
                    <a:pt x="179" y="12182"/>
                  </a:cubicBezTo>
                  <a:cubicBezTo>
                    <a:pt x="1521" y="15325"/>
                    <a:pt x="14162" y="9345"/>
                    <a:pt x="14162" y="9345"/>
                  </a:cubicBezTo>
                  <a:cubicBezTo>
                    <a:pt x="12709" y="10373"/>
                    <a:pt x="9345" y="13490"/>
                    <a:pt x="6873" y="16387"/>
                  </a:cubicBezTo>
                  <a:cubicBezTo>
                    <a:pt x="4461" y="19258"/>
                    <a:pt x="2940" y="21909"/>
                    <a:pt x="4885" y="22300"/>
                  </a:cubicBezTo>
                  <a:cubicBezTo>
                    <a:pt x="6516" y="22588"/>
                    <a:pt x="8606" y="20779"/>
                    <a:pt x="10517" y="18553"/>
                  </a:cubicBezTo>
                  <a:cubicBezTo>
                    <a:pt x="13346" y="15189"/>
                    <a:pt x="15793" y="10831"/>
                    <a:pt x="15793" y="10831"/>
                  </a:cubicBezTo>
                  <a:lnTo>
                    <a:pt x="15793" y="10831"/>
                  </a:lnTo>
                  <a:cubicBezTo>
                    <a:pt x="14340" y="19437"/>
                    <a:pt x="19148" y="24992"/>
                    <a:pt x="20711" y="23395"/>
                  </a:cubicBezTo>
                  <a:cubicBezTo>
                    <a:pt x="20711" y="23361"/>
                    <a:pt x="20745" y="23361"/>
                    <a:pt x="20745" y="23327"/>
                  </a:cubicBezTo>
                  <a:cubicBezTo>
                    <a:pt x="22164" y="21662"/>
                    <a:pt x="19148" y="16498"/>
                    <a:pt x="18231" y="12004"/>
                  </a:cubicBezTo>
                  <a:cubicBezTo>
                    <a:pt x="17279" y="7434"/>
                    <a:pt x="19259" y="4282"/>
                    <a:pt x="19259" y="4282"/>
                  </a:cubicBezTo>
                  <a:cubicBezTo>
                    <a:pt x="19259" y="4282"/>
                    <a:pt x="17203" y="5208"/>
                    <a:pt x="13703" y="4358"/>
                  </a:cubicBezTo>
                  <a:cubicBezTo>
                    <a:pt x="11469" y="3789"/>
                    <a:pt x="5879" y="1"/>
                    <a:pt x="4885" y="1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2412860" y="1009375"/>
              <a:ext cx="30097" cy="32409"/>
            </a:xfrm>
            <a:custGeom>
              <a:avLst/>
              <a:gdLst/>
              <a:ahLst/>
              <a:cxnLst/>
              <a:rect l="l" t="t" r="r" b="b"/>
              <a:pathLst>
                <a:path w="885" h="953" extrusionOk="0">
                  <a:moveTo>
                    <a:pt x="136" y="247"/>
                  </a:moveTo>
                  <a:cubicBezTo>
                    <a:pt x="35" y="358"/>
                    <a:pt x="1" y="460"/>
                    <a:pt x="69" y="638"/>
                  </a:cubicBezTo>
                  <a:cubicBezTo>
                    <a:pt x="170" y="952"/>
                    <a:pt x="595" y="952"/>
                    <a:pt x="774" y="740"/>
                  </a:cubicBezTo>
                  <a:cubicBezTo>
                    <a:pt x="850" y="638"/>
                    <a:pt x="884" y="494"/>
                    <a:pt x="850" y="358"/>
                  </a:cubicBezTo>
                  <a:cubicBezTo>
                    <a:pt x="706" y="1"/>
                    <a:pt x="315" y="35"/>
                    <a:pt x="136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2965210" y="1334384"/>
              <a:ext cx="30097" cy="32375"/>
            </a:xfrm>
            <a:custGeom>
              <a:avLst/>
              <a:gdLst/>
              <a:ahLst/>
              <a:cxnLst/>
              <a:rect l="l" t="t" r="r" b="b"/>
              <a:pathLst>
                <a:path w="885" h="952" extrusionOk="0">
                  <a:moveTo>
                    <a:pt x="111" y="247"/>
                  </a:moveTo>
                  <a:cubicBezTo>
                    <a:pt x="35" y="357"/>
                    <a:pt x="1" y="459"/>
                    <a:pt x="35" y="638"/>
                  </a:cubicBezTo>
                  <a:cubicBezTo>
                    <a:pt x="179" y="952"/>
                    <a:pt x="570" y="952"/>
                    <a:pt x="782" y="740"/>
                  </a:cubicBezTo>
                  <a:cubicBezTo>
                    <a:pt x="850" y="638"/>
                    <a:pt x="884" y="493"/>
                    <a:pt x="816" y="357"/>
                  </a:cubicBezTo>
                  <a:cubicBezTo>
                    <a:pt x="706" y="1"/>
                    <a:pt x="281" y="35"/>
                    <a:pt x="111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2766742" y="1048959"/>
              <a:ext cx="30097" cy="32681"/>
            </a:xfrm>
            <a:custGeom>
              <a:avLst/>
              <a:gdLst/>
              <a:ahLst/>
              <a:cxnLst/>
              <a:rect l="l" t="t" r="r" b="b"/>
              <a:pathLst>
                <a:path w="885" h="961" extrusionOk="0">
                  <a:moveTo>
                    <a:pt x="103" y="256"/>
                  </a:moveTo>
                  <a:cubicBezTo>
                    <a:pt x="35" y="357"/>
                    <a:pt x="1" y="502"/>
                    <a:pt x="35" y="638"/>
                  </a:cubicBezTo>
                  <a:cubicBezTo>
                    <a:pt x="171" y="961"/>
                    <a:pt x="561" y="961"/>
                    <a:pt x="740" y="748"/>
                  </a:cubicBezTo>
                  <a:cubicBezTo>
                    <a:pt x="850" y="638"/>
                    <a:pt x="884" y="502"/>
                    <a:pt x="808" y="357"/>
                  </a:cubicBezTo>
                  <a:cubicBezTo>
                    <a:pt x="672" y="1"/>
                    <a:pt x="281" y="43"/>
                    <a:pt x="103" y="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2468054" y="1007062"/>
              <a:ext cx="19384" cy="21731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77" y="137"/>
                  </a:moveTo>
                  <a:cubicBezTo>
                    <a:pt x="34" y="213"/>
                    <a:pt x="0" y="315"/>
                    <a:pt x="34" y="383"/>
                  </a:cubicBezTo>
                  <a:cubicBezTo>
                    <a:pt x="111" y="638"/>
                    <a:pt x="391" y="596"/>
                    <a:pt x="501" y="460"/>
                  </a:cubicBezTo>
                  <a:cubicBezTo>
                    <a:pt x="535" y="426"/>
                    <a:pt x="569" y="315"/>
                    <a:pt x="535" y="213"/>
                  </a:cubicBezTo>
                  <a:cubicBezTo>
                    <a:pt x="459" y="1"/>
                    <a:pt x="178" y="35"/>
                    <a:pt x="77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2989185" y="1267084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77" y="170"/>
                  </a:moveTo>
                  <a:cubicBezTo>
                    <a:pt x="1" y="213"/>
                    <a:pt x="1" y="315"/>
                    <a:pt x="43" y="425"/>
                  </a:cubicBezTo>
                  <a:cubicBezTo>
                    <a:pt x="111" y="637"/>
                    <a:pt x="358" y="595"/>
                    <a:pt x="502" y="459"/>
                  </a:cubicBezTo>
                  <a:cubicBezTo>
                    <a:pt x="536" y="425"/>
                    <a:pt x="570" y="315"/>
                    <a:pt x="536" y="213"/>
                  </a:cubicBezTo>
                  <a:cubicBezTo>
                    <a:pt x="468" y="0"/>
                    <a:pt x="179" y="34"/>
                    <a:pt x="77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2666794" y="754284"/>
              <a:ext cx="19112" cy="20268"/>
            </a:xfrm>
            <a:custGeom>
              <a:avLst/>
              <a:gdLst/>
              <a:ahLst/>
              <a:cxnLst/>
              <a:rect l="l" t="t" r="r" b="b"/>
              <a:pathLst>
                <a:path w="562" h="596" extrusionOk="0">
                  <a:moveTo>
                    <a:pt x="69" y="137"/>
                  </a:moveTo>
                  <a:cubicBezTo>
                    <a:pt x="35" y="213"/>
                    <a:pt x="1" y="281"/>
                    <a:pt x="35" y="383"/>
                  </a:cubicBezTo>
                  <a:cubicBezTo>
                    <a:pt x="102" y="596"/>
                    <a:pt x="391" y="596"/>
                    <a:pt x="493" y="460"/>
                  </a:cubicBezTo>
                  <a:cubicBezTo>
                    <a:pt x="561" y="383"/>
                    <a:pt x="561" y="315"/>
                    <a:pt x="527" y="213"/>
                  </a:cubicBezTo>
                  <a:cubicBezTo>
                    <a:pt x="459" y="1"/>
                    <a:pt x="213" y="1"/>
                    <a:pt x="69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2441766" y="980502"/>
              <a:ext cx="11869" cy="14487"/>
            </a:xfrm>
            <a:custGeom>
              <a:avLst/>
              <a:gdLst/>
              <a:ahLst/>
              <a:cxnLst/>
              <a:rect l="l" t="t" r="r" b="b"/>
              <a:pathLst>
                <a:path w="349" h="426" extrusionOk="0">
                  <a:moveTo>
                    <a:pt x="34" y="102"/>
                  </a:moveTo>
                  <a:cubicBezTo>
                    <a:pt x="0" y="145"/>
                    <a:pt x="0" y="213"/>
                    <a:pt x="34" y="281"/>
                  </a:cubicBezTo>
                  <a:cubicBezTo>
                    <a:pt x="68" y="425"/>
                    <a:pt x="246" y="391"/>
                    <a:pt x="314" y="315"/>
                  </a:cubicBezTo>
                  <a:cubicBezTo>
                    <a:pt x="348" y="281"/>
                    <a:pt x="348" y="213"/>
                    <a:pt x="348" y="145"/>
                  </a:cubicBezTo>
                  <a:cubicBezTo>
                    <a:pt x="280" y="0"/>
                    <a:pt x="102" y="34"/>
                    <a:pt x="34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2777454" y="808322"/>
              <a:ext cx="12141" cy="13331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4" y="111"/>
                  </a:moveTo>
                  <a:cubicBezTo>
                    <a:pt x="0" y="145"/>
                    <a:pt x="0" y="179"/>
                    <a:pt x="34" y="247"/>
                  </a:cubicBezTo>
                  <a:cubicBezTo>
                    <a:pt x="68" y="391"/>
                    <a:pt x="246" y="391"/>
                    <a:pt x="323" y="281"/>
                  </a:cubicBezTo>
                  <a:cubicBezTo>
                    <a:pt x="357" y="247"/>
                    <a:pt x="357" y="213"/>
                    <a:pt x="357" y="145"/>
                  </a:cubicBezTo>
                  <a:cubicBezTo>
                    <a:pt x="280" y="0"/>
                    <a:pt x="111" y="0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2687300" y="1129863"/>
              <a:ext cx="13025" cy="14453"/>
            </a:xfrm>
            <a:custGeom>
              <a:avLst/>
              <a:gdLst/>
              <a:ahLst/>
              <a:cxnLst/>
              <a:rect l="l" t="t" r="r" b="b"/>
              <a:pathLst>
                <a:path w="383" h="425" extrusionOk="0">
                  <a:moveTo>
                    <a:pt x="69" y="102"/>
                  </a:moveTo>
                  <a:cubicBezTo>
                    <a:pt x="35" y="170"/>
                    <a:pt x="1" y="213"/>
                    <a:pt x="35" y="281"/>
                  </a:cubicBezTo>
                  <a:cubicBezTo>
                    <a:pt x="103" y="425"/>
                    <a:pt x="247" y="425"/>
                    <a:pt x="349" y="315"/>
                  </a:cubicBezTo>
                  <a:cubicBezTo>
                    <a:pt x="383" y="281"/>
                    <a:pt x="383" y="213"/>
                    <a:pt x="349" y="136"/>
                  </a:cubicBezTo>
                  <a:cubicBezTo>
                    <a:pt x="315" y="0"/>
                    <a:pt x="137" y="34"/>
                    <a:pt x="69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4115853" y="35536"/>
              <a:ext cx="209486" cy="266109"/>
            </a:xfrm>
            <a:custGeom>
              <a:avLst/>
              <a:gdLst/>
              <a:ahLst/>
              <a:cxnLst/>
              <a:rect l="l" t="t" r="r" b="b"/>
              <a:pathLst>
                <a:path w="6160" h="7825" extrusionOk="0">
                  <a:moveTo>
                    <a:pt x="256" y="1"/>
                  </a:moveTo>
                  <a:lnTo>
                    <a:pt x="256" y="1"/>
                  </a:lnTo>
                  <a:cubicBezTo>
                    <a:pt x="256" y="1"/>
                    <a:pt x="1" y="2762"/>
                    <a:pt x="1139" y="4707"/>
                  </a:cubicBezTo>
                  <a:cubicBezTo>
                    <a:pt x="2235" y="6618"/>
                    <a:pt x="6160" y="7825"/>
                    <a:pt x="6160" y="7825"/>
                  </a:cubicBezTo>
                  <a:cubicBezTo>
                    <a:pt x="6160" y="7825"/>
                    <a:pt x="5735" y="4817"/>
                    <a:pt x="3509" y="2617"/>
                  </a:cubicBezTo>
                  <a:cubicBezTo>
                    <a:pt x="1241" y="459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4091878" y="300454"/>
              <a:ext cx="198808" cy="260021"/>
            </a:xfrm>
            <a:custGeom>
              <a:avLst/>
              <a:gdLst/>
              <a:ahLst/>
              <a:cxnLst/>
              <a:rect l="l" t="t" r="r" b="b"/>
              <a:pathLst>
                <a:path w="5846" h="7646" extrusionOk="0">
                  <a:moveTo>
                    <a:pt x="5845" y="1"/>
                  </a:moveTo>
                  <a:lnTo>
                    <a:pt x="5845" y="1"/>
                  </a:lnTo>
                  <a:cubicBezTo>
                    <a:pt x="5845" y="1"/>
                    <a:pt x="2660" y="1164"/>
                    <a:pt x="1343" y="3823"/>
                  </a:cubicBezTo>
                  <a:cubicBezTo>
                    <a:pt x="1" y="6474"/>
                    <a:pt x="179" y="7646"/>
                    <a:pt x="179" y="7646"/>
                  </a:cubicBezTo>
                  <a:cubicBezTo>
                    <a:pt x="179" y="7646"/>
                    <a:pt x="2158" y="6550"/>
                    <a:pt x="3543" y="4775"/>
                  </a:cubicBezTo>
                  <a:cubicBezTo>
                    <a:pt x="4919" y="3008"/>
                    <a:pt x="5845" y="1"/>
                    <a:pt x="5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3727318" y="47677"/>
              <a:ext cx="322425" cy="264646"/>
            </a:xfrm>
            <a:custGeom>
              <a:avLst/>
              <a:gdLst/>
              <a:ahLst/>
              <a:cxnLst/>
              <a:rect l="l" t="t" r="r" b="b"/>
              <a:pathLst>
                <a:path w="9481" h="7782" extrusionOk="0">
                  <a:moveTo>
                    <a:pt x="382" y="1"/>
                  </a:moveTo>
                  <a:lnTo>
                    <a:pt x="382" y="1"/>
                  </a:lnTo>
                  <a:cubicBezTo>
                    <a:pt x="382" y="1"/>
                    <a:pt x="0" y="2439"/>
                    <a:pt x="2226" y="4885"/>
                  </a:cubicBezTo>
                  <a:cubicBezTo>
                    <a:pt x="4494" y="7357"/>
                    <a:pt x="9480" y="7782"/>
                    <a:pt x="9480" y="7782"/>
                  </a:cubicBezTo>
                  <a:cubicBezTo>
                    <a:pt x="9480" y="7782"/>
                    <a:pt x="7144" y="4036"/>
                    <a:pt x="4350" y="2192"/>
                  </a:cubicBezTo>
                  <a:cubicBezTo>
                    <a:pt x="1555" y="315"/>
                    <a:pt x="382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3771799" y="89846"/>
              <a:ext cx="281684" cy="227408"/>
            </a:xfrm>
            <a:custGeom>
              <a:avLst/>
              <a:gdLst/>
              <a:ahLst/>
              <a:cxnLst/>
              <a:rect l="l" t="t" r="r" b="b"/>
              <a:pathLst>
                <a:path w="8283" h="6687" extrusionOk="0">
                  <a:moveTo>
                    <a:pt x="102" y="1"/>
                  </a:moveTo>
                  <a:cubicBezTo>
                    <a:pt x="102" y="1"/>
                    <a:pt x="34" y="1"/>
                    <a:pt x="34" y="35"/>
                  </a:cubicBezTo>
                  <a:lnTo>
                    <a:pt x="0" y="69"/>
                  </a:lnTo>
                  <a:cubicBezTo>
                    <a:pt x="0" y="137"/>
                    <a:pt x="0" y="171"/>
                    <a:pt x="34" y="213"/>
                  </a:cubicBezTo>
                  <a:cubicBezTo>
                    <a:pt x="102" y="281"/>
                    <a:pt x="5488" y="4987"/>
                    <a:pt x="8104" y="6652"/>
                  </a:cubicBezTo>
                  <a:cubicBezTo>
                    <a:pt x="8104" y="6686"/>
                    <a:pt x="8138" y="6686"/>
                    <a:pt x="8172" y="6686"/>
                  </a:cubicBezTo>
                  <a:cubicBezTo>
                    <a:pt x="8206" y="6686"/>
                    <a:pt x="8249" y="6652"/>
                    <a:pt x="8283" y="6618"/>
                  </a:cubicBezTo>
                  <a:cubicBezTo>
                    <a:pt x="8283" y="6584"/>
                    <a:pt x="8283" y="6508"/>
                    <a:pt x="8206" y="6474"/>
                  </a:cubicBezTo>
                  <a:cubicBezTo>
                    <a:pt x="5624" y="4775"/>
                    <a:pt x="247" y="69"/>
                    <a:pt x="213" y="35"/>
                  </a:cubicBezTo>
                  <a:cubicBezTo>
                    <a:pt x="179" y="1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3821212" y="316064"/>
              <a:ext cx="202243" cy="296137"/>
            </a:xfrm>
            <a:custGeom>
              <a:avLst/>
              <a:gdLst/>
              <a:ahLst/>
              <a:cxnLst/>
              <a:rect l="l" t="t" r="r" b="b"/>
              <a:pathLst>
                <a:path w="5947" h="8708" extrusionOk="0">
                  <a:moveTo>
                    <a:pt x="5946" y="0"/>
                  </a:moveTo>
                  <a:lnTo>
                    <a:pt x="5946" y="0"/>
                  </a:lnTo>
                  <a:cubicBezTo>
                    <a:pt x="5946" y="0"/>
                    <a:pt x="2650" y="1096"/>
                    <a:pt x="1342" y="3500"/>
                  </a:cubicBezTo>
                  <a:cubicBezTo>
                    <a:pt x="0" y="5947"/>
                    <a:pt x="917" y="8707"/>
                    <a:pt x="917" y="8707"/>
                  </a:cubicBezTo>
                  <a:cubicBezTo>
                    <a:pt x="917" y="8707"/>
                    <a:pt x="1521" y="8283"/>
                    <a:pt x="3186" y="5981"/>
                  </a:cubicBezTo>
                  <a:cubicBezTo>
                    <a:pt x="4885" y="3645"/>
                    <a:pt x="5946" y="0"/>
                    <a:pt x="59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3869163" y="311133"/>
              <a:ext cx="158917" cy="248187"/>
            </a:xfrm>
            <a:custGeom>
              <a:avLst/>
              <a:gdLst/>
              <a:ahLst/>
              <a:cxnLst/>
              <a:rect l="l" t="t" r="r" b="b"/>
              <a:pathLst>
                <a:path w="4673" h="7298" extrusionOk="0">
                  <a:moveTo>
                    <a:pt x="4536" y="1"/>
                  </a:moveTo>
                  <a:cubicBezTo>
                    <a:pt x="4494" y="1"/>
                    <a:pt x="4494" y="35"/>
                    <a:pt x="4460" y="35"/>
                  </a:cubicBezTo>
                  <a:cubicBezTo>
                    <a:pt x="2124" y="2337"/>
                    <a:pt x="816" y="5098"/>
                    <a:pt x="289" y="6372"/>
                  </a:cubicBezTo>
                  <a:cubicBezTo>
                    <a:pt x="111" y="6831"/>
                    <a:pt x="34" y="7120"/>
                    <a:pt x="34" y="7154"/>
                  </a:cubicBezTo>
                  <a:cubicBezTo>
                    <a:pt x="0" y="7187"/>
                    <a:pt x="34" y="7255"/>
                    <a:pt x="111" y="7298"/>
                  </a:cubicBezTo>
                  <a:lnTo>
                    <a:pt x="145" y="7298"/>
                  </a:lnTo>
                  <a:cubicBezTo>
                    <a:pt x="213" y="7298"/>
                    <a:pt x="247" y="7255"/>
                    <a:pt x="247" y="7221"/>
                  </a:cubicBezTo>
                  <a:cubicBezTo>
                    <a:pt x="289" y="7187"/>
                    <a:pt x="1487" y="3297"/>
                    <a:pt x="4638" y="213"/>
                  </a:cubicBezTo>
                  <a:cubicBezTo>
                    <a:pt x="4672" y="179"/>
                    <a:pt x="4672" y="111"/>
                    <a:pt x="4638" y="35"/>
                  </a:cubicBezTo>
                  <a:cubicBezTo>
                    <a:pt x="4604" y="35"/>
                    <a:pt x="4570" y="1"/>
                    <a:pt x="45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4169007" y="104299"/>
              <a:ext cx="160073" cy="199658"/>
            </a:xfrm>
            <a:custGeom>
              <a:avLst/>
              <a:gdLst/>
              <a:ahLst/>
              <a:cxnLst/>
              <a:rect l="l" t="t" r="r" b="b"/>
              <a:pathLst>
                <a:path w="4707" h="5871" extrusionOk="0">
                  <a:moveTo>
                    <a:pt x="69" y="1"/>
                  </a:moveTo>
                  <a:lnTo>
                    <a:pt x="35" y="1"/>
                  </a:lnTo>
                  <a:cubicBezTo>
                    <a:pt x="35" y="35"/>
                    <a:pt x="1" y="35"/>
                    <a:pt x="1" y="35"/>
                  </a:cubicBezTo>
                  <a:cubicBezTo>
                    <a:pt x="1" y="68"/>
                    <a:pt x="1" y="102"/>
                    <a:pt x="35" y="136"/>
                  </a:cubicBezTo>
                  <a:cubicBezTo>
                    <a:pt x="35" y="170"/>
                    <a:pt x="2728" y="4036"/>
                    <a:pt x="4563" y="5836"/>
                  </a:cubicBezTo>
                  <a:cubicBezTo>
                    <a:pt x="4563" y="5870"/>
                    <a:pt x="4597" y="5870"/>
                    <a:pt x="4597" y="5870"/>
                  </a:cubicBezTo>
                  <a:cubicBezTo>
                    <a:pt x="4639" y="5870"/>
                    <a:pt x="4639" y="5870"/>
                    <a:pt x="4673" y="5836"/>
                  </a:cubicBezTo>
                  <a:cubicBezTo>
                    <a:pt x="4707" y="5803"/>
                    <a:pt x="4707" y="5769"/>
                    <a:pt x="4673" y="5735"/>
                  </a:cubicBezTo>
                  <a:cubicBezTo>
                    <a:pt x="2864" y="3925"/>
                    <a:pt x="179" y="68"/>
                    <a:pt x="137" y="35"/>
                  </a:cubicBezTo>
                  <a:cubicBezTo>
                    <a:pt x="137" y="1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4118472" y="297870"/>
              <a:ext cx="174526" cy="223905"/>
            </a:xfrm>
            <a:custGeom>
              <a:avLst/>
              <a:gdLst/>
              <a:ahLst/>
              <a:cxnLst/>
              <a:rect l="l" t="t" r="r" b="b"/>
              <a:pathLst>
                <a:path w="5132" h="6584" extrusionOk="0">
                  <a:moveTo>
                    <a:pt x="5063" y="0"/>
                  </a:moveTo>
                  <a:cubicBezTo>
                    <a:pt x="5021" y="0"/>
                    <a:pt x="5021" y="0"/>
                    <a:pt x="4987" y="43"/>
                  </a:cubicBezTo>
                  <a:cubicBezTo>
                    <a:pt x="4001" y="1172"/>
                    <a:pt x="68" y="6414"/>
                    <a:pt x="34" y="6448"/>
                  </a:cubicBezTo>
                  <a:lnTo>
                    <a:pt x="34" y="6482"/>
                  </a:lnTo>
                  <a:cubicBezTo>
                    <a:pt x="0" y="6516"/>
                    <a:pt x="34" y="6550"/>
                    <a:pt x="68" y="6550"/>
                  </a:cubicBezTo>
                  <a:cubicBezTo>
                    <a:pt x="68" y="6584"/>
                    <a:pt x="68" y="6584"/>
                    <a:pt x="102" y="6584"/>
                  </a:cubicBezTo>
                  <a:cubicBezTo>
                    <a:pt x="136" y="6584"/>
                    <a:pt x="136" y="6584"/>
                    <a:pt x="179" y="6550"/>
                  </a:cubicBezTo>
                  <a:cubicBezTo>
                    <a:pt x="213" y="6516"/>
                    <a:pt x="4137" y="1240"/>
                    <a:pt x="5131" y="144"/>
                  </a:cubicBezTo>
                  <a:lnTo>
                    <a:pt x="5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4430185" y="22273"/>
              <a:ext cx="220165" cy="301034"/>
            </a:xfrm>
            <a:custGeom>
              <a:avLst/>
              <a:gdLst/>
              <a:ahLst/>
              <a:cxnLst/>
              <a:rect l="l" t="t" r="r" b="b"/>
              <a:pathLst>
                <a:path w="6474" h="8852" extrusionOk="0">
                  <a:moveTo>
                    <a:pt x="459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357" y="34"/>
                    <a:pt x="0" y="6159"/>
                    <a:pt x="5097" y="8852"/>
                  </a:cubicBezTo>
                  <a:cubicBezTo>
                    <a:pt x="5097" y="8852"/>
                    <a:pt x="6473" y="4247"/>
                    <a:pt x="3543" y="1911"/>
                  </a:cubicBezTo>
                  <a:cubicBezTo>
                    <a:pt x="1419" y="246"/>
                    <a:pt x="705" y="0"/>
                    <a:pt x="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4498642" y="104299"/>
              <a:ext cx="107226" cy="221321"/>
            </a:xfrm>
            <a:custGeom>
              <a:avLst/>
              <a:gdLst/>
              <a:ahLst/>
              <a:cxnLst/>
              <a:rect l="l" t="t" r="r" b="b"/>
              <a:pathLst>
                <a:path w="3153" h="6508" extrusionOk="0">
                  <a:moveTo>
                    <a:pt x="111" y="1"/>
                  </a:moveTo>
                  <a:lnTo>
                    <a:pt x="43" y="1"/>
                  </a:lnTo>
                  <a:lnTo>
                    <a:pt x="43" y="35"/>
                  </a:lnTo>
                  <a:cubicBezTo>
                    <a:pt x="0" y="68"/>
                    <a:pt x="0" y="102"/>
                    <a:pt x="43" y="136"/>
                  </a:cubicBezTo>
                  <a:cubicBezTo>
                    <a:pt x="77" y="170"/>
                    <a:pt x="2481" y="3713"/>
                    <a:pt x="3016" y="6440"/>
                  </a:cubicBezTo>
                  <a:cubicBezTo>
                    <a:pt x="3016" y="6474"/>
                    <a:pt x="3050" y="6508"/>
                    <a:pt x="3084" y="6508"/>
                  </a:cubicBezTo>
                  <a:lnTo>
                    <a:pt x="3084" y="6508"/>
                  </a:lnTo>
                  <a:cubicBezTo>
                    <a:pt x="3152" y="6508"/>
                    <a:pt x="3152" y="6440"/>
                    <a:pt x="3152" y="6406"/>
                  </a:cubicBezTo>
                  <a:cubicBezTo>
                    <a:pt x="2625" y="3645"/>
                    <a:pt x="179" y="68"/>
                    <a:pt x="179" y="35"/>
                  </a:cubicBezTo>
                  <a:cubicBezTo>
                    <a:pt x="145" y="1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395225" y="320961"/>
              <a:ext cx="225062" cy="269577"/>
            </a:xfrm>
            <a:custGeom>
              <a:avLst/>
              <a:gdLst/>
              <a:ahLst/>
              <a:cxnLst/>
              <a:rect l="l" t="t" r="r" b="b"/>
              <a:pathLst>
                <a:path w="6618" h="7927" extrusionOk="0">
                  <a:moveTo>
                    <a:pt x="5632" y="1"/>
                  </a:moveTo>
                  <a:cubicBezTo>
                    <a:pt x="5632" y="1"/>
                    <a:pt x="3543" y="103"/>
                    <a:pt x="2336" y="2158"/>
                  </a:cubicBezTo>
                  <a:cubicBezTo>
                    <a:pt x="1096" y="4206"/>
                    <a:pt x="0" y="7926"/>
                    <a:pt x="0" y="7926"/>
                  </a:cubicBezTo>
                  <a:cubicBezTo>
                    <a:pt x="0" y="7926"/>
                    <a:pt x="1385" y="7892"/>
                    <a:pt x="4001" y="5310"/>
                  </a:cubicBezTo>
                  <a:cubicBezTo>
                    <a:pt x="6618" y="2719"/>
                    <a:pt x="5632" y="1"/>
                    <a:pt x="5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4446916" y="318376"/>
              <a:ext cx="143342" cy="217852"/>
            </a:xfrm>
            <a:custGeom>
              <a:avLst/>
              <a:gdLst/>
              <a:ahLst/>
              <a:cxnLst/>
              <a:rect l="l" t="t" r="r" b="b"/>
              <a:pathLst>
                <a:path w="4215" h="6406" extrusionOk="0">
                  <a:moveTo>
                    <a:pt x="4112" y="0"/>
                  </a:moveTo>
                  <a:cubicBezTo>
                    <a:pt x="4070" y="0"/>
                    <a:pt x="4036" y="0"/>
                    <a:pt x="4036" y="34"/>
                  </a:cubicBezTo>
                  <a:cubicBezTo>
                    <a:pt x="2303" y="3645"/>
                    <a:pt x="35" y="6235"/>
                    <a:pt x="1" y="6269"/>
                  </a:cubicBezTo>
                  <a:lnTo>
                    <a:pt x="1" y="6269"/>
                  </a:lnTo>
                  <a:cubicBezTo>
                    <a:pt x="1" y="6303"/>
                    <a:pt x="1" y="6337"/>
                    <a:pt x="35" y="6371"/>
                  </a:cubicBezTo>
                  <a:lnTo>
                    <a:pt x="77" y="6405"/>
                  </a:lnTo>
                  <a:cubicBezTo>
                    <a:pt x="111" y="6405"/>
                    <a:pt x="111" y="6371"/>
                    <a:pt x="145" y="6371"/>
                  </a:cubicBezTo>
                  <a:cubicBezTo>
                    <a:pt x="179" y="6337"/>
                    <a:pt x="2447" y="3721"/>
                    <a:pt x="4180" y="111"/>
                  </a:cubicBezTo>
                  <a:cubicBezTo>
                    <a:pt x="4214" y="77"/>
                    <a:pt x="4180" y="0"/>
                    <a:pt x="4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6625743" y="4124462"/>
              <a:ext cx="253968" cy="301068"/>
            </a:xfrm>
            <a:custGeom>
              <a:avLst/>
              <a:gdLst/>
              <a:ahLst/>
              <a:cxnLst/>
              <a:rect l="l" t="t" r="r" b="b"/>
              <a:pathLst>
                <a:path w="7468" h="8853" extrusionOk="0">
                  <a:moveTo>
                    <a:pt x="68" y="1"/>
                  </a:moveTo>
                  <a:cubicBezTo>
                    <a:pt x="68" y="1"/>
                    <a:pt x="0" y="8852"/>
                    <a:pt x="3576" y="8215"/>
                  </a:cubicBezTo>
                  <a:cubicBezTo>
                    <a:pt x="3610" y="8215"/>
                    <a:pt x="3678" y="8215"/>
                    <a:pt x="3712" y="8181"/>
                  </a:cubicBezTo>
                  <a:cubicBezTo>
                    <a:pt x="7467" y="7221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6624587" y="4120993"/>
              <a:ext cx="104607" cy="223939"/>
            </a:xfrm>
            <a:custGeom>
              <a:avLst/>
              <a:gdLst/>
              <a:ahLst/>
              <a:cxnLst/>
              <a:rect l="l" t="t" r="r" b="b"/>
              <a:pathLst>
                <a:path w="3076" h="6585" extrusionOk="0">
                  <a:moveTo>
                    <a:pt x="102" y="1"/>
                  </a:moveTo>
                  <a:cubicBezTo>
                    <a:pt x="68" y="1"/>
                    <a:pt x="68" y="1"/>
                    <a:pt x="68" y="35"/>
                  </a:cubicBezTo>
                  <a:cubicBezTo>
                    <a:pt x="34" y="35"/>
                    <a:pt x="0" y="103"/>
                    <a:pt x="34" y="137"/>
                  </a:cubicBezTo>
                  <a:lnTo>
                    <a:pt x="2863" y="6508"/>
                  </a:lnTo>
                  <a:cubicBezTo>
                    <a:pt x="2863" y="6550"/>
                    <a:pt x="2939" y="6584"/>
                    <a:pt x="2973" y="6584"/>
                  </a:cubicBezTo>
                  <a:cubicBezTo>
                    <a:pt x="2973" y="6584"/>
                    <a:pt x="2973" y="6550"/>
                    <a:pt x="3007" y="6550"/>
                  </a:cubicBezTo>
                  <a:cubicBezTo>
                    <a:pt x="3041" y="6550"/>
                    <a:pt x="3075" y="6474"/>
                    <a:pt x="3041" y="6440"/>
                  </a:cubicBezTo>
                  <a:lnTo>
                    <a:pt x="212" y="69"/>
                  </a:ln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6358512" y="3911575"/>
              <a:ext cx="202243" cy="249037"/>
            </a:xfrm>
            <a:custGeom>
              <a:avLst/>
              <a:gdLst/>
              <a:ahLst/>
              <a:cxnLst/>
              <a:rect l="l" t="t" r="r" b="b"/>
              <a:pathLst>
                <a:path w="5947" h="7323" extrusionOk="0">
                  <a:moveTo>
                    <a:pt x="3611" y="391"/>
                  </a:moveTo>
                  <a:cubicBezTo>
                    <a:pt x="3432" y="425"/>
                    <a:pt x="3220" y="527"/>
                    <a:pt x="2974" y="705"/>
                  </a:cubicBezTo>
                  <a:cubicBezTo>
                    <a:pt x="0" y="2727"/>
                    <a:pt x="5947" y="7323"/>
                    <a:pt x="5947" y="7323"/>
                  </a:cubicBezTo>
                  <a:cubicBezTo>
                    <a:pt x="5947" y="7323"/>
                    <a:pt x="5947" y="0"/>
                    <a:pt x="3611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6472913" y="3969353"/>
              <a:ext cx="91310" cy="195033"/>
            </a:xfrm>
            <a:custGeom>
              <a:avLst/>
              <a:gdLst/>
              <a:ahLst/>
              <a:cxnLst/>
              <a:rect l="l" t="t" r="r" b="b"/>
              <a:pathLst>
                <a:path w="2685" h="5735" extrusionOk="0">
                  <a:moveTo>
                    <a:pt x="102" y="0"/>
                  </a:moveTo>
                  <a:cubicBezTo>
                    <a:pt x="68" y="0"/>
                    <a:pt x="68" y="0"/>
                    <a:pt x="68" y="34"/>
                  </a:cubicBezTo>
                  <a:cubicBezTo>
                    <a:pt x="0" y="34"/>
                    <a:pt x="0" y="102"/>
                    <a:pt x="34" y="136"/>
                  </a:cubicBezTo>
                  <a:cubicBezTo>
                    <a:pt x="34" y="178"/>
                    <a:pt x="1912" y="4069"/>
                    <a:pt x="2472" y="5658"/>
                  </a:cubicBezTo>
                  <a:cubicBezTo>
                    <a:pt x="2515" y="5734"/>
                    <a:pt x="2549" y="5734"/>
                    <a:pt x="2583" y="5734"/>
                  </a:cubicBezTo>
                  <a:lnTo>
                    <a:pt x="2617" y="5734"/>
                  </a:lnTo>
                  <a:lnTo>
                    <a:pt x="2617" y="5734"/>
                  </a:lnTo>
                  <a:cubicBezTo>
                    <a:pt x="2651" y="5700"/>
                    <a:pt x="2685" y="5658"/>
                    <a:pt x="2651" y="5590"/>
                  </a:cubicBezTo>
                  <a:cubicBezTo>
                    <a:pt x="2090" y="4001"/>
                    <a:pt x="213" y="102"/>
                    <a:pt x="179" y="68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70225" y="3699504"/>
              <a:ext cx="257709" cy="272162"/>
            </a:xfrm>
            <a:custGeom>
              <a:avLst/>
              <a:gdLst/>
              <a:ahLst/>
              <a:cxnLst/>
              <a:rect l="l" t="t" r="r" b="b"/>
              <a:pathLst>
                <a:path w="7578" h="8003" extrusionOk="0">
                  <a:moveTo>
                    <a:pt x="4817" y="502"/>
                  </a:moveTo>
                  <a:cubicBezTo>
                    <a:pt x="4494" y="536"/>
                    <a:pt x="4180" y="714"/>
                    <a:pt x="3789" y="995"/>
                  </a:cubicBezTo>
                  <a:cubicBezTo>
                    <a:pt x="0" y="3824"/>
                    <a:pt x="7578" y="8003"/>
                    <a:pt x="7578" y="8003"/>
                  </a:cubicBezTo>
                  <a:cubicBezTo>
                    <a:pt x="7578" y="8003"/>
                    <a:pt x="7578" y="1"/>
                    <a:pt x="4817" y="5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6823054" y="3773198"/>
              <a:ext cx="108348" cy="200780"/>
            </a:xfrm>
            <a:custGeom>
              <a:avLst/>
              <a:gdLst/>
              <a:ahLst/>
              <a:cxnLst/>
              <a:rect l="l" t="t" r="r" b="b"/>
              <a:pathLst>
                <a:path w="3186" h="5904" extrusionOk="0">
                  <a:moveTo>
                    <a:pt x="111" y="0"/>
                  </a:moveTo>
                  <a:cubicBezTo>
                    <a:pt x="111" y="34"/>
                    <a:pt x="77" y="34"/>
                    <a:pt x="77" y="34"/>
                  </a:cubicBezTo>
                  <a:cubicBezTo>
                    <a:pt x="34" y="34"/>
                    <a:pt x="0" y="102"/>
                    <a:pt x="34" y="136"/>
                  </a:cubicBezTo>
                  <a:cubicBezTo>
                    <a:pt x="77" y="170"/>
                    <a:pt x="2090" y="3959"/>
                    <a:pt x="3007" y="5870"/>
                  </a:cubicBezTo>
                  <a:cubicBezTo>
                    <a:pt x="3007" y="5904"/>
                    <a:pt x="3050" y="5904"/>
                    <a:pt x="3118" y="5904"/>
                  </a:cubicBezTo>
                  <a:lnTo>
                    <a:pt x="3118" y="5904"/>
                  </a:lnTo>
                  <a:lnTo>
                    <a:pt x="3118" y="5904"/>
                  </a:lnTo>
                  <a:cubicBezTo>
                    <a:pt x="3152" y="5870"/>
                    <a:pt x="3186" y="5836"/>
                    <a:pt x="3152" y="5802"/>
                  </a:cubicBezTo>
                  <a:cubicBezTo>
                    <a:pt x="2234" y="3891"/>
                    <a:pt x="212" y="102"/>
                    <a:pt x="178" y="68"/>
                  </a:cubicBezTo>
                  <a:cubicBezTo>
                    <a:pt x="178" y="34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019210" y="3904331"/>
              <a:ext cx="301034" cy="292396"/>
            </a:xfrm>
            <a:custGeom>
              <a:avLst/>
              <a:gdLst/>
              <a:ahLst/>
              <a:cxnLst/>
              <a:rect l="l" t="t" r="r" b="b"/>
              <a:pathLst>
                <a:path w="8852" h="8598" extrusionOk="0">
                  <a:moveTo>
                    <a:pt x="0" y="1"/>
                  </a:moveTo>
                  <a:cubicBezTo>
                    <a:pt x="0" y="1"/>
                    <a:pt x="357" y="8597"/>
                    <a:pt x="3186" y="8105"/>
                  </a:cubicBezTo>
                  <a:cubicBezTo>
                    <a:pt x="3296" y="8105"/>
                    <a:pt x="3440" y="8037"/>
                    <a:pt x="3576" y="7994"/>
                  </a:cubicBezTo>
                  <a:cubicBezTo>
                    <a:pt x="8852" y="565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7015741" y="3900590"/>
              <a:ext cx="116748" cy="209486"/>
            </a:xfrm>
            <a:custGeom>
              <a:avLst/>
              <a:gdLst/>
              <a:ahLst/>
              <a:cxnLst/>
              <a:rect l="l" t="t" r="r" b="b"/>
              <a:pathLst>
                <a:path w="3433" h="6160" extrusionOk="0">
                  <a:moveTo>
                    <a:pt x="68" y="0"/>
                  </a:moveTo>
                  <a:cubicBezTo>
                    <a:pt x="68" y="34"/>
                    <a:pt x="68" y="34"/>
                    <a:pt x="34" y="34"/>
                  </a:cubicBezTo>
                  <a:cubicBezTo>
                    <a:pt x="0" y="77"/>
                    <a:pt x="0" y="111"/>
                    <a:pt x="34" y="179"/>
                  </a:cubicBezTo>
                  <a:cubicBezTo>
                    <a:pt x="994" y="1699"/>
                    <a:pt x="3220" y="6057"/>
                    <a:pt x="3220" y="6091"/>
                  </a:cubicBezTo>
                  <a:cubicBezTo>
                    <a:pt x="3254" y="6125"/>
                    <a:pt x="3288" y="6159"/>
                    <a:pt x="3330" y="6159"/>
                  </a:cubicBezTo>
                  <a:lnTo>
                    <a:pt x="3364" y="6159"/>
                  </a:lnTo>
                  <a:lnTo>
                    <a:pt x="3364" y="6159"/>
                  </a:lnTo>
                  <a:cubicBezTo>
                    <a:pt x="3398" y="6125"/>
                    <a:pt x="3432" y="6057"/>
                    <a:pt x="3398" y="6023"/>
                  </a:cubicBezTo>
                  <a:cubicBezTo>
                    <a:pt x="3398" y="5981"/>
                    <a:pt x="1164" y="1597"/>
                    <a:pt x="179" y="77"/>
                  </a:cubicBezTo>
                  <a:cubicBezTo>
                    <a:pt x="179" y="34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038433" y="3777789"/>
              <a:ext cx="1115718" cy="622303"/>
            </a:xfrm>
            <a:custGeom>
              <a:avLst/>
              <a:gdLst/>
              <a:ahLst/>
              <a:cxnLst/>
              <a:rect l="l" t="t" r="r" b="b"/>
              <a:pathLst>
                <a:path w="32808" h="18299" extrusionOk="0">
                  <a:moveTo>
                    <a:pt x="32136" y="35"/>
                  </a:moveTo>
                  <a:cubicBezTo>
                    <a:pt x="32068" y="35"/>
                    <a:pt x="31958" y="111"/>
                    <a:pt x="31890" y="179"/>
                  </a:cubicBezTo>
                  <a:cubicBezTo>
                    <a:pt x="24635" y="7969"/>
                    <a:pt x="637" y="17203"/>
                    <a:pt x="382" y="17313"/>
                  </a:cubicBezTo>
                  <a:cubicBezTo>
                    <a:pt x="136" y="17415"/>
                    <a:pt x="0" y="17704"/>
                    <a:pt x="102" y="17951"/>
                  </a:cubicBezTo>
                  <a:cubicBezTo>
                    <a:pt x="212" y="18197"/>
                    <a:pt x="459" y="18299"/>
                    <a:pt x="671" y="18265"/>
                  </a:cubicBezTo>
                  <a:cubicBezTo>
                    <a:pt x="705" y="18265"/>
                    <a:pt x="739" y="18265"/>
                    <a:pt x="773" y="18231"/>
                  </a:cubicBezTo>
                  <a:cubicBezTo>
                    <a:pt x="807" y="18231"/>
                    <a:pt x="4672" y="16744"/>
                    <a:pt x="9693" y="14476"/>
                  </a:cubicBezTo>
                  <a:cubicBezTo>
                    <a:pt x="11043" y="13916"/>
                    <a:pt x="12420" y="13278"/>
                    <a:pt x="13872" y="12607"/>
                  </a:cubicBezTo>
                  <a:cubicBezTo>
                    <a:pt x="23183" y="8182"/>
                    <a:pt x="29520" y="4214"/>
                    <a:pt x="32595" y="884"/>
                  </a:cubicBezTo>
                  <a:cubicBezTo>
                    <a:pt x="32807" y="672"/>
                    <a:pt x="32773" y="358"/>
                    <a:pt x="32595" y="145"/>
                  </a:cubicBezTo>
                  <a:cubicBezTo>
                    <a:pt x="32450" y="35"/>
                    <a:pt x="32314" y="1"/>
                    <a:pt x="32136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6252477" y="4178772"/>
              <a:ext cx="256587" cy="407954"/>
            </a:xfrm>
            <a:custGeom>
              <a:avLst/>
              <a:gdLst/>
              <a:ahLst/>
              <a:cxnLst/>
              <a:rect l="l" t="t" r="r" b="b"/>
              <a:pathLst>
                <a:path w="7545" h="11996" extrusionOk="0">
                  <a:moveTo>
                    <a:pt x="6907" y="35"/>
                  </a:moveTo>
                  <a:cubicBezTo>
                    <a:pt x="6831" y="35"/>
                    <a:pt x="6763" y="69"/>
                    <a:pt x="6695" y="103"/>
                  </a:cubicBezTo>
                  <a:cubicBezTo>
                    <a:pt x="2515" y="3186"/>
                    <a:pt x="179" y="11010"/>
                    <a:pt x="77" y="11324"/>
                  </a:cubicBezTo>
                  <a:cubicBezTo>
                    <a:pt x="1" y="11605"/>
                    <a:pt x="145" y="11894"/>
                    <a:pt x="425" y="11962"/>
                  </a:cubicBezTo>
                  <a:cubicBezTo>
                    <a:pt x="502" y="11996"/>
                    <a:pt x="570" y="11996"/>
                    <a:pt x="638" y="11962"/>
                  </a:cubicBezTo>
                  <a:cubicBezTo>
                    <a:pt x="672" y="11962"/>
                    <a:pt x="714" y="11962"/>
                    <a:pt x="748" y="11928"/>
                  </a:cubicBezTo>
                  <a:cubicBezTo>
                    <a:pt x="884" y="11894"/>
                    <a:pt x="995" y="11783"/>
                    <a:pt x="1029" y="11605"/>
                  </a:cubicBezTo>
                  <a:cubicBezTo>
                    <a:pt x="1063" y="11537"/>
                    <a:pt x="3399" y="3790"/>
                    <a:pt x="7298" y="918"/>
                  </a:cubicBezTo>
                  <a:cubicBezTo>
                    <a:pt x="7510" y="774"/>
                    <a:pt x="7544" y="460"/>
                    <a:pt x="7400" y="213"/>
                  </a:cubicBezTo>
                  <a:cubicBezTo>
                    <a:pt x="7255" y="69"/>
                    <a:pt x="7085" y="1"/>
                    <a:pt x="6907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5657957" y="799956"/>
              <a:ext cx="2366616" cy="2279931"/>
            </a:xfrm>
            <a:custGeom>
              <a:avLst/>
              <a:gdLst/>
              <a:ahLst/>
              <a:cxnLst/>
              <a:rect l="l" t="t" r="r" b="b"/>
              <a:pathLst>
                <a:path w="69591" h="67042" extrusionOk="0">
                  <a:moveTo>
                    <a:pt x="637" y="0"/>
                  </a:moveTo>
                  <a:cubicBezTo>
                    <a:pt x="315" y="0"/>
                    <a:pt x="68" y="246"/>
                    <a:pt x="34" y="527"/>
                  </a:cubicBezTo>
                  <a:cubicBezTo>
                    <a:pt x="0" y="850"/>
                    <a:pt x="247" y="1130"/>
                    <a:pt x="569" y="1164"/>
                  </a:cubicBezTo>
                  <a:cubicBezTo>
                    <a:pt x="1028" y="1206"/>
                    <a:pt x="47181" y="5097"/>
                    <a:pt x="57375" y="23327"/>
                  </a:cubicBezTo>
                  <a:cubicBezTo>
                    <a:pt x="69590" y="45235"/>
                    <a:pt x="58827" y="65980"/>
                    <a:pt x="58717" y="66192"/>
                  </a:cubicBezTo>
                  <a:cubicBezTo>
                    <a:pt x="58581" y="66472"/>
                    <a:pt x="58683" y="66829"/>
                    <a:pt x="58972" y="66965"/>
                  </a:cubicBezTo>
                  <a:cubicBezTo>
                    <a:pt x="59040" y="67041"/>
                    <a:pt x="59142" y="67041"/>
                    <a:pt x="59252" y="67041"/>
                  </a:cubicBezTo>
                  <a:cubicBezTo>
                    <a:pt x="59464" y="67041"/>
                    <a:pt x="59643" y="66931"/>
                    <a:pt x="59745" y="66753"/>
                  </a:cubicBezTo>
                  <a:cubicBezTo>
                    <a:pt x="59889" y="66540"/>
                    <a:pt x="62616" y="61307"/>
                    <a:pt x="63856" y="53271"/>
                  </a:cubicBezTo>
                  <a:cubicBezTo>
                    <a:pt x="64952" y="45838"/>
                    <a:pt x="64952" y="34506"/>
                    <a:pt x="58368" y="22758"/>
                  </a:cubicBezTo>
                  <a:cubicBezTo>
                    <a:pt x="53977" y="14866"/>
                    <a:pt x="42899" y="8639"/>
                    <a:pt x="25485" y="4248"/>
                  </a:cubicBezTo>
                  <a:cubicBezTo>
                    <a:pt x="12564" y="994"/>
                    <a:pt x="782" y="0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5925188" y="921567"/>
              <a:ext cx="523477" cy="197346"/>
            </a:xfrm>
            <a:custGeom>
              <a:avLst/>
              <a:gdLst/>
              <a:ahLst/>
              <a:cxnLst/>
              <a:rect l="l" t="t" r="r" b="b"/>
              <a:pathLst>
                <a:path w="15393" h="5803" extrusionOk="0">
                  <a:moveTo>
                    <a:pt x="11145" y="0"/>
                  </a:moveTo>
                  <a:cubicBezTo>
                    <a:pt x="8104" y="0"/>
                    <a:pt x="5802" y="1241"/>
                    <a:pt x="4137" y="2761"/>
                  </a:cubicBezTo>
                  <a:cubicBezTo>
                    <a:pt x="1801" y="4953"/>
                    <a:pt x="0" y="5344"/>
                    <a:pt x="0" y="5344"/>
                  </a:cubicBezTo>
                  <a:cubicBezTo>
                    <a:pt x="1096" y="5700"/>
                    <a:pt x="2158" y="5802"/>
                    <a:pt x="3186" y="5802"/>
                  </a:cubicBezTo>
                  <a:cubicBezTo>
                    <a:pt x="6652" y="5802"/>
                    <a:pt x="9735" y="4248"/>
                    <a:pt x="11111" y="2829"/>
                  </a:cubicBezTo>
                  <a:cubicBezTo>
                    <a:pt x="12564" y="1343"/>
                    <a:pt x="14407" y="884"/>
                    <a:pt x="15112" y="740"/>
                  </a:cubicBezTo>
                  <a:cubicBezTo>
                    <a:pt x="15291" y="740"/>
                    <a:pt x="15393" y="706"/>
                    <a:pt x="15393" y="706"/>
                  </a:cubicBezTo>
                  <a:cubicBezTo>
                    <a:pt x="15112" y="638"/>
                    <a:pt x="14832" y="561"/>
                    <a:pt x="14586" y="493"/>
                  </a:cubicBezTo>
                  <a:cubicBezTo>
                    <a:pt x="13345" y="179"/>
                    <a:pt x="12207" y="0"/>
                    <a:pt x="11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6028605" y="936021"/>
              <a:ext cx="420061" cy="156298"/>
            </a:xfrm>
            <a:custGeom>
              <a:avLst/>
              <a:gdLst/>
              <a:ahLst/>
              <a:cxnLst/>
              <a:rect l="l" t="t" r="r" b="b"/>
              <a:pathLst>
                <a:path w="12352" h="4596" extrusionOk="0">
                  <a:moveTo>
                    <a:pt x="10406" y="0"/>
                  </a:moveTo>
                  <a:cubicBezTo>
                    <a:pt x="8707" y="0"/>
                    <a:pt x="6618" y="425"/>
                    <a:pt x="5174" y="1733"/>
                  </a:cubicBezTo>
                  <a:cubicBezTo>
                    <a:pt x="3262" y="3432"/>
                    <a:pt x="111" y="4426"/>
                    <a:pt x="77" y="4426"/>
                  </a:cubicBezTo>
                  <a:cubicBezTo>
                    <a:pt x="34" y="4426"/>
                    <a:pt x="0" y="4494"/>
                    <a:pt x="0" y="4528"/>
                  </a:cubicBezTo>
                  <a:cubicBezTo>
                    <a:pt x="34" y="4596"/>
                    <a:pt x="77" y="4596"/>
                    <a:pt x="111" y="4596"/>
                  </a:cubicBezTo>
                  <a:lnTo>
                    <a:pt x="145" y="4596"/>
                  </a:lnTo>
                  <a:cubicBezTo>
                    <a:pt x="179" y="4596"/>
                    <a:pt x="3364" y="3610"/>
                    <a:pt x="5276" y="1878"/>
                  </a:cubicBezTo>
                  <a:cubicBezTo>
                    <a:pt x="6728" y="603"/>
                    <a:pt x="8741" y="179"/>
                    <a:pt x="10440" y="179"/>
                  </a:cubicBezTo>
                  <a:cubicBezTo>
                    <a:pt x="11044" y="179"/>
                    <a:pt x="11613" y="247"/>
                    <a:pt x="12071" y="315"/>
                  </a:cubicBezTo>
                  <a:cubicBezTo>
                    <a:pt x="12250" y="315"/>
                    <a:pt x="12352" y="281"/>
                    <a:pt x="12352" y="281"/>
                  </a:cubicBezTo>
                  <a:cubicBezTo>
                    <a:pt x="12071" y="213"/>
                    <a:pt x="11791" y="136"/>
                    <a:pt x="11545" y="68"/>
                  </a:cubicBezTo>
                  <a:cubicBezTo>
                    <a:pt x="11188" y="34"/>
                    <a:pt x="10831" y="0"/>
                    <a:pt x="10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986402" y="497766"/>
              <a:ext cx="462264" cy="447811"/>
            </a:xfrm>
            <a:custGeom>
              <a:avLst/>
              <a:gdLst/>
              <a:ahLst/>
              <a:cxnLst/>
              <a:rect l="l" t="t" r="r" b="b"/>
              <a:pathLst>
                <a:path w="13593" h="13168" extrusionOk="0">
                  <a:moveTo>
                    <a:pt x="1" y="1"/>
                  </a:moveTo>
                  <a:cubicBezTo>
                    <a:pt x="1" y="1"/>
                    <a:pt x="1844" y="3152"/>
                    <a:pt x="2974" y="6125"/>
                  </a:cubicBezTo>
                  <a:cubicBezTo>
                    <a:pt x="3688" y="7969"/>
                    <a:pt x="8708" y="11435"/>
                    <a:pt x="13168" y="13023"/>
                  </a:cubicBezTo>
                  <a:cubicBezTo>
                    <a:pt x="13312" y="13100"/>
                    <a:pt x="13457" y="13134"/>
                    <a:pt x="13593" y="13168"/>
                  </a:cubicBezTo>
                  <a:cubicBezTo>
                    <a:pt x="13593" y="13168"/>
                    <a:pt x="13423" y="13023"/>
                    <a:pt x="13168" y="12811"/>
                  </a:cubicBezTo>
                  <a:lnTo>
                    <a:pt x="13168" y="12811"/>
                  </a:lnTo>
                  <a:cubicBezTo>
                    <a:pt x="12251" y="11961"/>
                    <a:pt x="10059" y="9770"/>
                    <a:pt x="9065" y="7501"/>
                  </a:cubicBezTo>
                  <a:cubicBezTo>
                    <a:pt x="7434" y="3645"/>
                    <a:pt x="4146" y="145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6070774" y="569998"/>
              <a:ext cx="377891" cy="375579"/>
            </a:xfrm>
            <a:custGeom>
              <a:avLst/>
              <a:gdLst/>
              <a:ahLst/>
              <a:cxnLst/>
              <a:rect l="l" t="t" r="r" b="b"/>
              <a:pathLst>
                <a:path w="11112" h="11044" extrusionOk="0">
                  <a:moveTo>
                    <a:pt x="111" y="0"/>
                  </a:moveTo>
                  <a:lnTo>
                    <a:pt x="68" y="0"/>
                  </a:lnTo>
                  <a:cubicBezTo>
                    <a:pt x="0" y="34"/>
                    <a:pt x="0" y="111"/>
                    <a:pt x="0" y="145"/>
                  </a:cubicBezTo>
                  <a:cubicBezTo>
                    <a:pt x="34" y="179"/>
                    <a:pt x="1385" y="3254"/>
                    <a:pt x="4248" y="5981"/>
                  </a:cubicBezTo>
                  <a:cubicBezTo>
                    <a:pt x="6584" y="8215"/>
                    <a:pt x="9668" y="10262"/>
                    <a:pt x="10687" y="10899"/>
                  </a:cubicBezTo>
                  <a:cubicBezTo>
                    <a:pt x="10831" y="10976"/>
                    <a:pt x="10976" y="11010"/>
                    <a:pt x="11112" y="11044"/>
                  </a:cubicBezTo>
                  <a:cubicBezTo>
                    <a:pt x="11112" y="11044"/>
                    <a:pt x="10942" y="10899"/>
                    <a:pt x="10687" y="10687"/>
                  </a:cubicBezTo>
                  <a:lnTo>
                    <a:pt x="10687" y="10687"/>
                  </a:lnTo>
                  <a:cubicBezTo>
                    <a:pt x="9591" y="9948"/>
                    <a:pt x="6652" y="8002"/>
                    <a:pt x="4392" y="5845"/>
                  </a:cubicBezTo>
                  <a:cubicBezTo>
                    <a:pt x="1555" y="3152"/>
                    <a:pt x="213" y="111"/>
                    <a:pt x="213" y="68"/>
                  </a:cubicBezTo>
                  <a:cubicBezTo>
                    <a:pt x="179" y="34"/>
                    <a:pt x="145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6950719" y="1329487"/>
              <a:ext cx="667941" cy="239515"/>
            </a:xfrm>
            <a:custGeom>
              <a:avLst/>
              <a:gdLst/>
              <a:ahLst/>
              <a:cxnLst/>
              <a:rect l="l" t="t" r="r" b="b"/>
              <a:pathLst>
                <a:path w="19641" h="7043" extrusionOk="0">
                  <a:moveTo>
                    <a:pt x="8249" y="0"/>
                  </a:moveTo>
                  <a:cubicBezTo>
                    <a:pt x="7468" y="0"/>
                    <a:pt x="6729" y="77"/>
                    <a:pt x="6049" y="179"/>
                  </a:cubicBezTo>
                  <a:cubicBezTo>
                    <a:pt x="1768" y="926"/>
                    <a:pt x="1" y="1597"/>
                    <a:pt x="1" y="1597"/>
                  </a:cubicBezTo>
                  <a:cubicBezTo>
                    <a:pt x="2549" y="4604"/>
                    <a:pt x="8462" y="4248"/>
                    <a:pt x="12420" y="4536"/>
                  </a:cubicBezTo>
                  <a:cubicBezTo>
                    <a:pt x="15538" y="4706"/>
                    <a:pt x="18197" y="6159"/>
                    <a:pt x="19182" y="6762"/>
                  </a:cubicBezTo>
                  <a:cubicBezTo>
                    <a:pt x="19327" y="6830"/>
                    <a:pt x="19429" y="6906"/>
                    <a:pt x="19505" y="6974"/>
                  </a:cubicBezTo>
                  <a:cubicBezTo>
                    <a:pt x="19607" y="7008"/>
                    <a:pt x="19641" y="7042"/>
                    <a:pt x="19641" y="7042"/>
                  </a:cubicBezTo>
                  <a:cubicBezTo>
                    <a:pt x="17169" y="1776"/>
                    <a:pt x="12284" y="0"/>
                    <a:pt x="8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7022950" y="1393319"/>
              <a:ext cx="592241" cy="173370"/>
            </a:xfrm>
            <a:custGeom>
              <a:avLst/>
              <a:gdLst/>
              <a:ahLst/>
              <a:cxnLst/>
              <a:rect l="l" t="t" r="r" b="b"/>
              <a:pathLst>
                <a:path w="17415" h="5098" extrusionOk="0">
                  <a:moveTo>
                    <a:pt x="102" y="1"/>
                  </a:moveTo>
                  <a:cubicBezTo>
                    <a:pt x="68" y="1"/>
                    <a:pt x="34" y="35"/>
                    <a:pt x="1" y="111"/>
                  </a:cubicBezTo>
                  <a:cubicBezTo>
                    <a:pt x="1" y="145"/>
                    <a:pt x="34" y="213"/>
                    <a:pt x="102" y="213"/>
                  </a:cubicBezTo>
                  <a:cubicBezTo>
                    <a:pt x="102" y="213"/>
                    <a:pt x="2439" y="638"/>
                    <a:pt x="6159" y="638"/>
                  </a:cubicBezTo>
                  <a:cubicBezTo>
                    <a:pt x="6652" y="638"/>
                    <a:pt x="7153" y="604"/>
                    <a:pt x="7714" y="604"/>
                  </a:cubicBezTo>
                  <a:lnTo>
                    <a:pt x="8105" y="604"/>
                  </a:lnTo>
                  <a:cubicBezTo>
                    <a:pt x="11749" y="604"/>
                    <a:pt x="15079" y="2192"/>
                    <a:pt x="17058" y="4885"/>
                  </a:cubicBezTo>
                  <a:cubicBezTo>
                    <a:pt x="17203" y="4953"/>
                    <a:pt x="17305" y="5029"/>
                    <a:pt x="17381" y="5097"/>
                  </a:cubicBezTo>
                  <a:cubicBezTo>
                    <a:pt x="17415" y="5063"/>
                    <a:pt x="17415" y="5029"/>
                    <a:pt x="17381" y="4995"/>
                  </a:cubicBezTo>
                  <a:cubicBezTo>
                    <a:pt x="15359" y="2090"/>
                    <a:pt x="11893" y="391"/>
                    <a:pt x="8105" y="391"/>
                  </a:cubicBezTo>
                  <a:lnTo>
                    <a:pt x="7714" y="391"/>
                  </a:lnTo>
                  <a:cubicBezTo>
                    <a:pt x="7153" y="425"/>
                    <a:pt x="6618" y="425"/>
                    <a:pt x="6091" y="425"/>
                  </a:cubicBezTo>
                  <a:cubicBezTo>
                    <a:pt x="2439" y="425"/>
                    <a:pt x="145" y="35"/>
                    <a:pt x="14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7373092" y="886608"/>
              <a:ext cx="245568" cy="682394"/>
            </a:xfrm>
            <a:custGeom>
              <a:avLst/>
              <a:gdLst/>
              <a:ahLst/>
              <a:cxnLst/>
              <a:rect l="l" t="t" r="r" b="b"/>
              <a:pathLst>
                <a:path w="7221" h="20066" extrusionOk="0">
                  <a:moveTo>
                    <a:pt x="1878" y="1"/>
                  </a:moveTo>
                  <a:cubicBezTo>
                    <a:pt x="1878" y="1"/>
                    <a:pt x="2872" y="3186"/>
                    <a:pt x="1419" y="6796"/>
                  </a:cubicBezTo>
                  <a:cubicBezTo>
                    <a:pt x="0" y="10262"/>
                    <a:pt x="1597" y="15682"/>
                    <a:pt x="6626" y="19607"/>
                  </a:cubicBezTo>
                  <a:cubicBezTo>
                    <a:pt x="6762" y="19751"/>
                    <a:pt x="6941" y="19853"/>
                    <a:pt x="7085" y="19963"/>
                  </a:cubicBezTo>
                  <a:cubicBezTo>
                    <a:pt x="7119" y="19997"/>
                    <a:pt x="7187" y="20031"/>
                    <a:pt x="7221" y="20065"/>
                  </a:cubicBezTo>
                  <a:cubicBezTo>
                    <a:pt x="7221" y="20065"/>
                    <a:pt x="4537" y="15860"/>
                    <a:pt x="4715" y="9736"/>
                  </a:cubicBezTo>
                  <a:cubicBezTo>
                    <a:pt x="4927" y="3577"/>
                    <a:pt x="1878" y="1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7432299" y="1075553"/>
              <a:ext cx="181736" cy="489980"/>
            </a:xfrm>
            <a:custGeom>
              <a:avLst/>
              <a:gdLst/>
              <a:ahLst/>
              <a:cxnLst/>
              <a:rect l="l" t="t" r="r" b="b"/>
              <a:pathLst>
                <a:path w="5344" h="14408" extrusionOk="0">
                  <a:moveTo>
                    <a:pt x="1020" y="0"/>
                  </a:moveTo>
                  <a:cubicBezTo>
                    <a:pt x="986" y="0"/>
                    <a:pt x="952" y="34"/>
                    <a:pt x="952" y="68"/>
                  </a:cubicBezTo>
                  <a:cubicBezTo>
                    <a:pt x="918" y="111"/>
                    <a:pt x="1" y="2871"/>
                    <a:pt x="952" y="6584"/>
                  </a:cubicBezTo>
                  <a:cubicBezTo>
                    <a:pt x="1487" y="8605"/>
                    <a:pt x="3501" y="11893"/>
                    <a:pt x="4885" y="14051"/>
                  </a:cubicBezTo>
                  <a:cubicBezTo>
                    <a:pt x="5021" y="14195"/>
                    <a:pt x="5200" y="14297"/>
                    <a:pt x="5344" y="14407"/>
                  </a:cubicBezTo>
                  <a:cubicBezTo>
                    <a:pt x="3959" y="12318"/>
                    <a:pt x="1734" y="8673"/>
                    <a:pt x="1165" y="6516"/>
                  </a:cubicBezTo>
                  <a:cubicBezTo>
                    <a:pt x="213" y="2871"/>
                    <a:pt x="1097" y="179"/>
                    <a:pt x="1131" y="145"/>
                  </a:cubicBezTo>
                  <a:cubicBezTo>
                    <a:pt x="1131" y="68"/>
                    <a:pt x="1097" y="34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6353581" y="1038281"/>
              <a:ext cx="604415" cy="207174"/>
            </a:xfrm>
            <a:custGeom>
              <a:avLst/>
              <a:gdLst/>
              <a:ahLst/>
              <a:cxnLst/>
              <a:rect l="l" t="t" r="r" b="b"/>
              <a:pathLst>
                <a:path w="17773" h="6092" extrusionOk="0">
                  <a:moveTo>
                    <a:pt x="11613" y="0"/>
                  </a:moveTo>
                  <a:cubicBezTo>
                    <a:pt x="8785" y="0"/>
                    <a:pt x="6449" y="1207"/>
                    <a:pt x="4851" y="2515"/>
                  </a:cubicBezTo>
                  <a:cubicBezTo>
                    <a:pt x="2235" y="4639"/>
                    <a:pt x="1" y="4851"/>
                    <a:pt x="1" y="4851"/>
                  </a:cubicBezTo>
                  <a:cubicBezTo>
                    <a:pt x="1989" y="5734"/>
                    <a:pt x="3722" y="6091"/>
                    <a:pt x="5242" y="6091"/>
                  </a:cubicBezTo>
                  <a:cubicBezTo>
                    <a:pt x="8785" y="6091"/>
                    <a:pt x="11223" y="4180"/>
                    <a:pt x="13066" y="2795"/>
                  </a:cubicBezTo>
                  <a:cubicBezTo>
                    <a:pt x="14306" y="1878"/>
                    <a:pt x="15436" y="1631"/>
                    <a:pt x="16286" y="1631"/>
                  </a:cubicBezTo>
                  <a:cubicBezTo>
                    <a:pt x="16676" y="1631"/>
                    <a:pt x="17025" y="1699"/>
                    <a:pt x="17279" y="1733"/>
                  </a:cubicBezTo>
                  <a:cubicBezTo>
                    <a:pt x="17560" y="1801"/>
                    <a:pt x="17738" y="1912"/>
                    <a:pt x="17772" y="1912"/>
                  </a:cubicBezTo>
                  <a:cubicBezTo>
                    <a:pt x="17347" y="1665"/>
                    <a:pt x="16923" y="1419"/>
                    <a:pt x="16498" y="1207"/>
                  </a:cubicBezTo>
                  <a:cubicBezTo>
                    <a:pt x="14765" y="357"/>
                    <a:pt x="13100" y="0"/>
                    <a:pt x="1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6504098" y="1065997"/>
              <a:ext cx="453898" cy="134670"/>
            </a:xfrm>
            <a:custGeom>
              <a:avLst/>
              <a:gdLst/>
              <a:ahLst/>
              <a:cxnLst/>
              <a:rect l="l" t="t" r="r" b="b"/>
              <a:pathLst>
                <a:path w="13347" h="3960" extrusionOk="0">
                  <a:moveTo>
                    <a:pt x="9523" y="1"/>
                  </a:moveTo>
                  <a:cubicBezTo>
                    <a:pt x="7791" y="1"/>
                    <a:pt x="6126" y="494"/>
                    <a:pt x="5064" y="1309"/>
                  </a:cubicBezTo>
                  <a:cubicBezTo>
                    <a:pt x="3186" y="2796"/>
                    <a:pt x="111" y="3747"/>
                    <a:pt x="69" y="3747"/>
                  </a:cubicBezTo>
                  <a:cubicBezTo>
                    <a:pt x="35" y="3790"/>
                    <a:pt x="1" y="3824"/>
                    <a:pt x="1" y="3892"/>
                  </a:cubicBezTo>
                  <a:cubicBezTo>
                    <a:pt x="35" y="3925"/>
                    <a:pt x="69" y="3959"/>
                    <a:pt x="111" y="3959"/>
                  </a:cubicBezTo>
                  <a:lnTo>
                    <a:pt x="145" y="3959"/>
                  </a:lnTo>
                  <a:cubicBezTo>
                    <a:pt x="179" y="3959"/>
                    <a:pt x="3297" y="2974"/>
                    <a:pt x="5208" y="1487"/>
                  </a:cubicBezTo>
                  <a:cubicBezTo>
                    <a:pt x="6227" y="672"/>
                    <a:pt x="7858" y="179"/>
                    <a:pt x="9523" y="179"/>
                  </a:cubicBezTo>
                  <a:cubicBezTo>
                    <a:pt x="10653" y="179"/>
                    <a:pt x="11826" y="426"/>
                    <a:pt x="12853" y="918"/>
                  </a:cubicBezTo>
                  <a:cubicBezTo>
                    <a:pt x="13134" y="986"/>
                    <a:pt x="13312" y="1097"/>
                    <a:pt x="13346" y="1097"/>
                  </a:cubicBezTo>
                  <a:cubicBezTo>
                    <a:pt x="12921" y="850"/>
                    <a:pt x="12497" y="604"/>
                    <a:pt x="12072" y="392"/>
                  </a:cubicBezTo>
                  <a:cubicBezTo>
                    <a:pt x="11256" y="103"/>
                    <a:pt x="10407" y="1"/>
                    <a:pt x="9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6655772" y="541091"/>
              <a:ext cx="303381" cy="562212"/>
            </a:xfrm>
            <a:custGeom>
              <a:avLst/>
              <a:gdLst/>
              <a:ahLst/>
              <a:cxnLst/>
              <a:rect l="l" t="t" r="r" b="b"/>
              <a:pathLst>
                <a:path w="8921" h="16532" extrusionOk="0">
                  <a:moveTo>
                    <a:pt x="1" y="1"/>
                  </a:moveTo>
                  <a:cubicBezTo>
                    <a:pt x="1" y="1"/>
                    <a:pt x="1028" y="3399"/>
                    <a:pt x="2371" y="8181"/>
                  </a:cubicBezTo>
                  <a:cubicBezTo>
                    <a:pt x="4180" y="14688"/>
                    <a:pt x="7790" y="16209"/>
                    <a:pt x="8708" y="16498"/>
                  </a:cubicBezTo>
                  <a:cubicBezTo>
                    <a:pt x="8818" y="16532"/>
                    <a:pt x="8920" y="16532"/>
                    <a:pt x="8920" y="16532"/>
                  </a:cubicBezTo>
                  <a:cubicBezTo>
                    <a:pt x="8920" y="16532"/>
                    <a:pt x="8852" y="16464"/>
                    <a:pt x="8818" y="16319"/>
                  </a:cubicBezTo>
                  <a:cubicBezTo>
                    <a:pt x="8495" y="15614"/>
                    <a:pt x="7502" y="13100"/>
                    <a:pt x="7077" y="9625"/>
                  </a:cubicBezTo>
                  <a:cubicBezTo>
                    <a:pt x="6584" y="545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6740144" y="689296"/>
              <a:ext cx="219008" cy="414007"/>
            </a:xfrm>
            <a:custGeom>
              <a:avLst/>
              <a:gdLst/>
              <a:ahLst/>
              <a:cxnLst/>
              <a:rect l="l" t="t" r="r" b="b"/>
              <a:pathLst>
                <a:path w="6440" h="12174" extrusionOk="0">
                  <a:moveTo>
                    <a:pt x="102" y="1"/>
                  </a:moveTo>
                  <a:cubicBezTo>
                    <a:pt x="102" y="1"/>
                    <a:pt x="68" y="35"/>
                    <a:pt x="34" y="35"/>
                  </a:cubicBezTo>
                  <a:cubicBezTo>
                    <a:pt x="0" y="69"/>
                    <a:pt x="0" y="137"/>
                    <a:pt x="34" y="170"/>
                  </a:cubicBezTo>
                  <a:cubicBezTo>
                    <a:pt x="68" y="213"/>
                    <a:pt x="1453" y="1445"/>
                    <a:pt x="2302" y="4596"/>
                  </a:cubicBezTo>
                  <a:cubicBezTo>
                    <a:pt x="3220" y="7994"/>
                    <a:pt x="4171" y="10330"/>
                    <a:pt x="6227" y="12140"/>
                  </a:cubicBezTo>
                  <a:cubicBezTo>
                    <a:pt x="6337" y="12174"/>
                    <a:pt x="6439" y="12174"/>
                    <a:pt x="6439" y="12174"/>
                  </a:cubicBezTo>
                  <a:cubicBezTo>
                    <a:pt x="6439" y="12174"/>
                    <a:pt x="6371" y="12106"/>
                    <a:pt x="6337" y="11961"/>
                  </a:cubicBezTo>
                  <a:cubicBezTo>
                    <a:pt x="4349" y="10194"/>
                    <a:pt x="3398" y="7892"/>
                    <a:pt x="2515" y="4562"/>
                  </a:cubicBezTo>
                  <a:cubicBezTo>
                    <a:pt x="1623" y="1343"/>
                    <a:pt x="246" y="103"/>
                    <a:pt x="178" y="35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7261275" y="1795458"/>
              <a:ext cx="562212" cy="434514"/>
            </a:xfrm>
            <a:custGeom>
              <a:avLst/>
              <a:gdLst/>
              <a:ahLst/>
              <a:cxnLst/>
              <a:rect l="l" t="t" r="r" b="b"/>
              <a:pathLst>
                <a:path w="16532" h="12777" extrusionOk="0">
                  <a:moveTo>
                    <a:pt x="1" y="0"/>
                  </a:moveTo>
                  <a:cubicBezTo>
                    <a:pt x="1309" y="3322"/>
                    <a:pt x="4741" y="6049"/>
                    <a:pt x="10084" y="7323"/>
                  </a:cubicBezTo>
                  <a:cubicBezTo>
                    <a:pt x="13907" y="8283"/>
                    <a:pt x="15572" y="10687"/>
                    <a:pt x="16209" y="11961"/>
                  </a:cubicBezTo>
                  <a:cubicBezTo>
                    <a:pt x="16319" y="12173"/>
                    <a:pt x="16387" y="12352"/>
                    <a:pt x="16421" y="12496"/>
                  </a:cubicBezTo>
                  <a:cubicBezTo>
                    <a:pt x="16498" y="12666"/>
                    <a:pt x="16532" y="12777"/>
                    <a:pt x="16532" y="12777"/>
                  </a:cubicBezTo>
                  <a:cubicBezTo>
                    <a:pt x="16532" y="12666"/>
                    <a:pt x="16498" y="12530"/>
                    <a:pt x="16498" y="12420"/>
                  </a:cubicBezTo>
                  <a:cubicBezTo>
                    <a:pt x="16498" y="12352"/>
                    <a:pt x="16498" y="12318"/>
                    <a:pt x="16455" y="12241"/>
                  </a:cubicBezTo>
                  <a:lnTo>
                    <a:pt x="16455" y="12207"/>
                  </a:lnTo>
                  <a:cubicBezTo>
                    <a:pt x="15258" y="2795"/>
                    <a:pt x="11290" y="1410"/>
                    <a:pt x="7366" y="1164"/>
                  </a:cubicBezTo>
                  <a:cubicBezTo>
                    <a:pt x="3331" y="91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7373092" y="1863915"/>
              <a:ext cx="449239" cy="356535"/>
            </a:xfrm>
            <a:custGeom>
              <a:avLst/>
              <a:gdLst/>
              <a:ahLst/>
              <a:cxnLst/>
              <a:rect l="l" t="t" r="r" b="b"/>
              <a:pathLst>
                <a:path w="13210" h="10484" extrusionOk="0">
                  <a:moveTo>
                    <a:pt x="111" y="1"/>
                  </a:moveTo>
                  <a:cubicBezTo>
                    <a:pt x="111" y="1"/>
                    <a:pt x="77" y="1"/>
                    <a:pt x="43" y="35"/>
                  </a:cubicBezTo>
                  <a:cubicBezTo>
                    <a:pt x="0" y="77"/>
                    <a:pt x="0" y="111"/>
                    <a:pt x="43" y="145"/>
                  </a:cubicBezTo>
                  <a:cubicBezTo>
                    <a:pt x="111" y="213"/>
                    <a:pt x="1699" y="1632"/>
                    <a:pt x="6626" y="2906"/>
                  </a:cubicBezTo>
                  <a:cubicBezTo>
                    <a:pt x="7900" y="3220"/>
                    <a:pt x="11647" y="4214"/>
                    <a:pt x="12921" y="9948"/>
                  </a:cubicBezTo>
                  <a:cubicBezTo>
                    <a:pt x="13031" y="10160"/>
                    <a:pt x="13099" y="10339"/>
                    <a:pt x="13133" y="10483"/>
                  </a:cubicBezTo>
                  <a:cubicBezTo>
                    <a:pt x="13167" y="10441"/>
                    <a:pt x="13210" y="10441"/>
                    <a:pt x="13210" y="10407"/>
                  </a:cubicBezTo>
                  <a:lnTo>
                    <a:pt x="13210" y="10373"/>
                  </a:lnTo>
                  <a:cubicBezTo>
                    <a:pt x="13210" y="10339"/>
                    <a:pt x="13210" y="10271"/>
                    <a:pt x="13167" y="10228"/>
                  </a:cubicBezTo>
                  <a:lnTo>
                    <a:pt x="13167" y="10194"/>
                  </a:lnTo>
                  <a:cubicBezTo>
                    <a:pt x="12853" y="8529"/>
                    <a:pt x="11859" y="4036"/>
                    <a:pt x="6694" y="2727"/>
                  </a:cubicBezTo>
                  <a:cubicBezTo>
                    <a:pt x="1810" y="1453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7795737" y="1343906"/>
              <a:ext cx="296137" cy="884909"/>
            </a:xfrm>
            <a:custGeom>
              <a:avLst/>
              <a:gdLst/>
              <a:ahLst/>
              <a:cxnLst/>
              <a:rect l="l" t="t" r="r" b="b"/>
              <a:pathLst>
                <a:path w="8708" h="26021" extrusionOk="0">
                  <a:moveTo>
                    <a:pt x="6830" y="1"/>
                  </a:moveTo>
                  <a:cubicBezTo>
                    <a:pt x="6830" y="1"/>
                    <a:pt x="5411" y="2201"/>
                    <a:pt x="3500" y="5208"/>
                  </a:cubicBezTo>
                  <a:cubicBezTo>
                    <a:pt x="1665" y="8147"/>
                    <a:pt x="0" y="18299"/>
                    <a:pt x="637" y="25732"/>
                  </a:cubicBezTo>
                  <a:cubicBezTo>
                    <a:pt x="637" y="25842"/>
                    <a:pt x="671" y="25910"/>
                    <a:pt x="671" y="26021"/>
                  </a:cubicBezTo>
                  <a:cubicBezTo>
                    <a:pt x="671" y="26021"/>
                    <a:pt x="739" y="25842"/>
                    <a:pt x="884" y="25519"/>
                  </a:cubicBezTo>
                  <a:cubicBezTo>
                    <a:pt x="1453" y="24177"/>
                    <a:pt x="3118" y="20465"/>
                    <a:pt x="5590" y="15648"/>
                  </a:cubicBezTo>
                  <a:cubicBezTo>
                    <a:pt x="8707" y="9634"/>
                    <a:pt x="6830" y="1"/>
                    <a:pt x="6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7817400" y="1524486"/>
              <a:ext cx="156605" cy="704329"/>
            </a:xfrm>
            <a:custGeom>
              <a:avLst/>
              <a:gdLst/>
              <a:ahLst/>
              <a:cxnLst/>
              <a:rect l="l" t="t" r="r" b="b"/>
              <a:pathLst>
                <a:path w="4605" h="20711" extrusionOk="0">
                  <a:moveTo>
                    <a:pt x="4494" y="0"/>
                  </a:moveTo>
                  <a:cubicBezTo>
                    <a:pt x="4460" y="0"/>
                    <a:pt x="4426" y="34"/>
                    <a:pt x="4392" y="77"/>
                  </a:cubicBezTo>
                  <a:cubicBezTo>
                    <a:pt x="4392" y="179"/>
                    <a:pt x="2268" y="10092"/>
                    <a:pt x="1665" y="12989"/>
                  </a:cubicBezTo>
                  <a:cubicBezTo>
                    <a:pt x="1164" y="15469"/>
                    <a:pt x="281" y="19326"/>
                    <a:pt x="0" y="20422"/>
                  </a:cubicBezTo>
                  <a:cubicBezTo>
                    <a:pt x="0" y="20532"/>
                    <a:pt x="34" y="20600"/>
                    <a:pt x="34" y="20711"/>
                  </a:cubicBezTo>
                  <a:cubicBezTo>
                    <a:pt x="34" y="20711"/>
                    <a:pt x="102" y="20532"/>
                    <a:pt x="247" y="20209"/>
                  </a:cubicBezTo>
                  <a:cubicBezTo>
                    <a:pt x="570" y="18867"/>
                    <a:pt x="1419" y="15325"/>
                    <a:pt x="1878" y="13031"/>
                  </a:cubicBezTo>
                  <a:cubicBezTo>
                    <a:pt x="2438" y="10126"/>
                    <a:pt x="4562" y="213"/>
                    <a:pt x="4605" y="111"/>
                  </a:cubicBezTo>
                  <a:cubicBezTo>
                    <a:pt x="4605" y="77"/>
                    <a:pt x="4562" y="0"/>
                    <a:pt x="4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7320210" y="2198753"/>
              <a:ext cx="476717" cy="547453"/>
            </a:xfrm>
            <a:custGeom>
              <a:avLst/>
              <a:gdLst/>
              <a:ahLst/>
              <a:cxnLst/>
              <a:rect l="l" t="t" r="r" b="b"/>
              <a:pathLst>
                <a:path w="14018" h="16098" extrusionOk="0">
                  <a:moveTo>
                    <a:pt x="1" y="0"/>
                  </a:moveTo>
                  <a:cubicBezTo>
                    <a:pt x="281" y="850"/>
                    <a:pt x="2660" y="7110"/>
                    <a:pt x="7578" y="9693"/>
                  </a:cubicBezTo>
                  <a:cubicBezTo>
                    <a:pt x="11503" y="11782"/>
                    <a:pt x="12921" y="14331"/>
                    <a:pt x="13380" y="15503"/>
                  </a:cubicBezTo>
                  <a:lnTo>
                    <a:pt x="13380" y="15503"/>
                  </a:lnTo>
                  <a:cubicBezTo>
                    <a:pt x="13559" y="15852"/>
                    <a:pt x="13592" y="16098"/>
                    <a:pt x="13592" y="16098"/>
                  </a:cubicBezTo>
                  <a:cubicBezTo>
                    <a:pt x="13592" y="15962"/>
                    <a:pt x="13626" y="15818"/>
                    <a:pt x="13626" y="15673"/>
                  </a:cubicBezTo>
                  <a:cubicBezTo>
                    <a:pt x="14017" y="10687"/>
                    <a:pt x="12463" y="5309"/>
                    <a:pt x="6338" y="3220"/>
                  </a:cubicBezTo>
                  <a:cubicBezTo>
                    <a:pt x="1063" y="1410"/>
                    <a:pt x="145" y="31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7423627" y="2312848"/>
              <a:ext cx="360003" cy="433358"/>
            </a:xfrm>
            <a:custGeom>
              <a:avLst/>
              <a:gdLst/>
              <a:ahLst/>
              <a:cxnLst/>
              <a:rect l="l" t="t" r="r" b="b"/>
              <a:pathLst>
                <a:path w="10586" h="12743" extrusionOk="0">
                  <a:moveTo>
                    <a:pt x="111" y="1"/>
                  </a:moveTo>
                  <a:cubicBezTo>
                    <a:pt x="77" y="1"/>
                    <a:pt x="43" y="1"/>
                    <a:pt x="43" y="43"/>
                  </a:cubicBezTo>
                  <a:cubicBezTo>
                    <a:pt x="1" y="77"/>
                    <a:pt x="1" y="145"/>
                    <a:pt x="1" y="179"/>
                  </a:cubicBezTo>
                  <a:cubicBezTo>
                    <a:pt x="77" y="213"/>
                    <a:pt x="1318" y="1598"/>
                    <a:pt x="5565" y="4503"/>
                  </a:cubicBezTo>
                  <a:cubicBezTo>
                    <a:pt x="8963" y="6839"/>
                    <a:pt x="10059" y="10619"/>
                    <a:pt x="10339" y="12148"/>
                  </a:cubicBezTo>
                  <a:lnTo>
                    <a:pt x="10339" y="12148"/>
                  </a:lnTo>
                  <a:cubicBezTo>
                    <a:pt x="10518" y="12497"/>
                    <a:pt x="10551" y="12743"/>
                    <a:pt x="10551" y="12743"/>
                  </a:cubicBezTo>
                  <a:cubicBezTo>
                    <a:pt x="10551" y="12607"/>
                    <a:pt x="10585" y="12463"/>
                    <a:pt x="10585" y="12318"/>
                  </a:cubicBezTo>
                  <a:cubicBezTo>
                    <a:pt x="10339" y="11010"/>
                    <a:pt x="9345" y="6839"/>
                    <a:pt x="5667" y="4358"/>
                  </a:cubicBezTo>
                  <a:cubicBezTo>
                    <a:pt x="1453" y="1453"/>
                    <a:pt x="179" y="43"/>
                    <a:pt x="179" y="43"/>
                  </a:cubicBezTo>
                  <a:cubicBezTo>
                    <a:pt x="145" y="43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7794581" y="2194978"/>
              <a:ext cx="465699" cy="493449"/>
            </a:xfrm>
            <a:custGeom>
              <a:avLst/>
              <a:gdLst/>
              <a:ahLst/>
              <a:cxnLst/>
              <a:rect l="l" t="t" r="r" b="b"/>
              <a:pathLst>
                <a:path w="13694" h="14510" extrusionOk="0">
                  <a:moveTo>
                    <a:pt x="13694" y="1"/>
                  </a:moveTo>
                  <a:cubicBezTo>
                    <a:pt x="13694" y="1"/>
                    <a:pt x="6864" y="1946"/>
                    <a:pt x="4350" y="5276"/>
                  </a:cubicBezTo>
                  <a:cubicBezTo>
                    <a:pt x="2090" y="8215"/>
                    <a:pt x="425" y="13202"/>
                    <a:pt x="68" y="14298"/>
                  </a:cubicBezTo>
                  <a:cubicBezTo>
                    <a:pt x="34" y="14442"/>
                    <a:pt x="0" y="14510"/>
                    <a:pt x="0" y="14510"/>
                  </a:cubicBezTo>
                  <a:cubicBezTo>
                    <a:pt x="0" y="14510"/>
                    <a:pt x="68" y="14510"/>
                    <a:pt x="213" y="14442"/>
                  </a:cubicBezTo>
                  <a:cubicBezTo>
                    <a:pt x="1198" y="14017"/>
                    <a:pt x="5276" y="12174"/>
                    <a:pt x="8563" y="8564"/>
                  </a:cubicBezTo>
                  <a:cubicBezTo>
                    <a:pt x="12352" y="4427"/>
                    <a:pt x="13694" y="1"/>
                    <a:pt x="13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7794581" y="2262313"/>
              <a:ext cx="392345" cy="426114"/>
            </a:xfrm>
            <a:custGeom>
              <a:avLst/>
              <a:gdLst/>
              <a:ahLst/>
              <a:cxnLst/>
              <a:rect l="l" t="t" r="r" b="b"/>
              <a:pathLst>
                <a:path w="11537" h="12530" extrusionOk="0">
                  <a:moveTo>
                    <a:pt x="11434" y="0"/>
                  </a:moveTo>
                  <a:cubicBezTo>
                    <a:pt x="11392" y="0"/>
                    <a:pt x="11358" y="0"/>
                    <a:pt x="11358" y="42"/>
                  </a:cubicBezTo>
                  <a:lnTo>
                    <a:pt x="68" y="12318"/>
                  </a:lnTo>
                  <a:cubicBezTo>
                    <a:pt x="34" y="12462"/>
                    <a:pt x="0" y="12530"/>
                    <a:pt x="0" y="12530"/>
                  </a:cubicBezTo>
                  <a:cubicBezTo>
                    <a:pt x="0" y="12530"/>
                    <a:pt x="68" y="12530"/>
                    <a:pt x="213" y="12462"/>
                  </a:cubicBezTo>
                  <a:lnTo>
                    <a:pt x="11502" y="178"/>
                  </a:lnTo>
                  <a:cubicBezTo>
                    <a:pt x="11536" y="144"/>
                    <a:pt x="11502" y="76"/>
                    <a:pt x="11468" y="42"/>
                  </a:cubicBezTo>
                  <a:cubicBezTo>
                    <a:pt x="11468" y="0"/>
                    <a:pt x="11434" y="0"/>
                    <a:pt x="1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5396780" y="173912"/>
              <a:ext cx="542862" cy="665629"/>
            </a:xfrm>
            <a:custGeom>
              <a:avLst/>
              <a:gdLst/>
              <a:ahLst/>
              <a:cxnLst/>
              <a:rect l="l" t="t" r="r" b="b"/>
              <a:pathLst>
                <a:path w="15963" h="19573" extrusionOk="0">
                  <a:moveTo>
                    <a:pt x="6763" y="1"/>
                  </a:moveTo>
                  <a:cubicBezTo>
                    <a:pt x="4987" y="1"/>
                    <a:pt x="2974" y="2057"/>
                    <a:pt x="2337" y="3433"/>
                  </a:cubicBezTo>
                  <a:cubicBezTo>
                    <a:pt x="1131" y="5981"/>
                    <a:pt x="884" y="8954"/>
                    <a:pt x="740" y="11715"/>
                  </a:cubicBezTo>
                  <a:cubicBezTo>
                    <a:pt x="672" y="13491"/>
                    <a:pt x="638" y="15292"/>
                    <a:pt x="774" y="17067"/>
                  </a:cubicBezTo>
                  <a:cubicBezTo>
                    <a:pt x="774" y="17067"/>
                    <a:pt x="1" y="19259"/>
                    <a:pt x="2091" y="19539"/>
                  </a:cubicBezTo>
                  <a:cubicBezTo>
                    <a:pt x="2371" y="19573"/>
                    <a:pt x="2685" y="19573"/>
                    <a:pt x="2974" y="19573"/>
                  </a:cubicBezTo>
                  <a:cubicBezTo>
                    <a:pt x="5701" y="19573"/>
                    <a:pt x="8351" y="18052"/>
                    <a:pt x="10441" y="16430"/>
                  </a:cubicBezTo>
                  <a:cubicBezTo>
                    <a:pt x="12743" y="14654"/>
                    <a:pt x="14655" y="12250"/>
                    <a:pt x="15326" y="9379"/>
                  </a:cubicBezTo>
                  <a:cubicBezTo>
                    <a:pt x="15818" y="7221"/>
                    <a:pt x="15963" y="3968"/>
                    <a:pt x="13448" y="3008"/>
                  </a:cubicBezTo>
                  <a:cubicBezTo>
                    <a:pt x="13270" y="2940"/>
                    <a:pt x="12922" y="2872"/>
                    <a:pt x="12497" y="2872"/>
                  </a:cubicBezTo>
                  <a:cubicBezTo>
                    <a:pt x="11681" y="2872"/>
                    <a:pt x="10475" y="3118"/>
                    <a:pt x="9201" y="4112"/>
                  </a:cubicBezTo>
                  <a:cubicBezTo>
                    <a:pt x="9269" y="3084"/>
                    <a:pt x="9133" y="1844"/>
                    <a:pt x="8530" y="995"/>
                  </a:cubicBezTo>
                  <a:cubicBezTo>
                    <a:pt x="8037" y="290"/>
                    <a:pt x="7400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5489518" y="774519"/>
              <a:ext cx="696848" cy="507052"/>
            </a:xfrm>
            <a:custGeom>
              <a:avLst/>
              <a:gdLst/>
              <a:ahLst/>
              <a:cxnLst/>
              <a:rect l="l" t="t" r="r" b="b"/>
              <a:pathLst>
                <a:path w="20491" h="14910" extrusionOk="0">
                  <a:moveTo>
                    <a:pt x="4809" y="1"/>
                  </a:moveTo>
                  <a:lnTo>
                    <a:pt x="4631" y="1"/>
                  </a:lnTo>
                  <a:lnTo>
                    <a:pt x="1" y="1"/>
                  </a:lnTo>
                  <a:cubicBezTo>
                    <a:pt x="1" y="1"/>
                    <a:pt x="3925" y="14195"/>
                    <a:pt x="11817" y="14867"/>
                  </a:cubicBezTo>
                  <a:cubicBezTo>
                    <a:pt x="12106" y="14867"/>
                    <a:pt x="12386" y="14909"/>
                    <a:pt x="12633" y="14909"/>
                  </a:cubicBezTo>
                  <a:cubicBezTo>
                    <a:pt x="18367" y="14909"/>
                    <a:pt x="15003" y="8818"/>
                    <a:pt x="15003" y="8818"/>
                  </a:cubicBezTo>
                  <a:lnTo>
                    <a:pt x="15003" y="8818"/>
                  </a:lnTo>
                  <a:cubicBezTo>
                    <a:pt x="15003" y="8818"/>
                    <a:pt x="15538" y="8920"/>
                    <a:pt x="16243" y="8920"/>
                  </a:cubicBezTo>
                  <a:cubicBezTo>
                    <a:pt x="17585" y="8920"/>
                    <a:pt x="19497" y="8572"/>
                    <a:pt x="19751" y="6584"/>
                  </a:cubicBezTo>
                  <a:cubicBezTo>
                    <a:pt x="20490" y="1419"/>
                    <a:pt x="11469" y="1"/>
                    <a:pt x="4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5021235" y="846751"/>
              <a:ext cx="594587" cy="565953"/>
            </a:xfrm>
            <a:custGeom>
              <a:avLst/>
              <a:gdLst/>
              <a:ahLst/>
              <a:cxnLst/>
              <a:rect l="l" t="t" r="r" b="b"/>
              <a:pathLst>
                <a:path w="17484" h="16642" extrusionOk="0">
                  <a:moveTo>
                    <a:pt x="13660" y="0"/>
                  </a:moveTo>
                  <a:cubicBezTo>
                    <a:pt x="13304" y="0"/>
                    <a:pt x="13091" y="111"/>
                    <a:pt x="13091" y="111"/>
                  </a:cubicBezTo>
                  <a:cubicBezTo>
                    <a:pt x="11290" y="748"/>
                    <a:pt x="9523" y="1529"/>
                    <a:pt x="7824" y="2413"/>
                  </a:cubicBezTo>
                  <a:cubicBezTo>
                    <a:pt x="7748" y="2447"/>
                    <a:pt x="7680" y="2481"/>
                    <a:pt x="7612" y="2515"/>
                  </a:cubicBezTo>
                  <a:lnTo>
                    <a:pt x="7612" y="2515"/>
                  </a:lnTo>
                  <a:lnTo>
                    <a:pt x="7570" y="2515"/>
                  </a:lnTo>
                  <a:cubicBezTo>
                    <a:pt x="5064" y="3823"/>
                    <a:pt x="1768" y="5310"/>
                    <a:pt x="774" y="8147"/>
                  </a:cubicBezTo>
                  <a:cubicBezTo>
                    <a:pt x="1" y="10406"/>
                    <a:pt x="952" y="13524"/>
                    <a:pt x="3535" y="14093"/>
                  </a:cubicBezTo>
                  <a:cubicBezTo>
                    <a:pt x="3823" y="14161"/>
                    <a:pt x="4070" y="14161"/>
                    <a:pt x="4350" y="14161"/>
                  </a:cubicBezTo>
                  <a:cubicBezTo>
                    <a:pt x="5199" y="14161"/>
                    <a:pt x="6049" y="13949"/>
                    <a:pt x="6763" y="13558"/>
                  </a:cubicBezTo>
                  <a:cubicBezTo>
                    <a:pt x="6763" y="13558"/>
                    <a:pt x="7221" y="16642"/>
                    <a:pt x="11358" y="16642"/>
                  </a:cubicBezTo>
                  <a:cubicBezTo>
                    <a:pt x="11435" y="16642"/>
                    <a:pt x="11537" y="16642"/>
                    <a:pt x="11605" y="16608"/>
                  </a:cubicBezTo>
                  <a:cubicBezTo>
                    <a:pt x="15113" y="16531"/>
                    <a:pt x="17483" y="11188"/>
                    <a:pt x="17024" y="6023"/>
                  </a:cubicBezTo>
                  <a:cubicBezTo>
                    <a:pt x="16880" y="4715"/>
                    <a:pt x="16566" y="3398"/>
                    <a:pt x="16030" y="2234"/>
                  </a:cubicBezTo>
                  <a:cubicBezTo>
                    <a:pt x="15215" y="357"/>
                    <a:pt x="14264" y="0"/>
                    <a:pt x="13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4830861" y="394349"/>
              <a:ext cx="747689" cy="542862"/>
            </a:xfrm>
            <a:custGeom>
              <a:avLst/>
              <a:gdLst/>
              <a:ahLst/>
              <a:cxnLst/>
              <a:rect l="l" t="t" r="r" b="b"/>
              <a:pathLst>
                <a:path w="21986" h="15963" extrusionOk="0">
                  <a:moveTo>
                    <a:pt x="7510" y="0"/>
                  </a:moveTo>
                  <a:cubicBezTo>
                    <a:pt x="6762" y="0"/>
                    <a:pt x="5989" y="102"/>
                    <a:pt x="5242" y="425"/>
                  </a:cubicBezTo>
                  <a:cubicBezTo>
                    <a:pt x="3475" y="1164"/>
                    <a:pt x="2303" y="3611"/>
                    <a:pt x="3475" y="5344"/>
                  </a:cubicBezTo>
                  <a:cubicBezTo>
                    <a:pt x="3475" y="5344"/>
                    <a:pt x="1" y="5446"/>
                    <a:pt x="255" y="9234"/>
                  </a:cubicBezTo>
                  <a:cubicBezTo>
                    <a:pt x="468" y="12284"/>
                    <a:pt x="8920" y="15962"/>
                    <a:pt x="15614" y="15962"/>
                  </a:cubicBezTo>
                  <a:cubicBezTo>
                    <a:pt x="17169" y="15962"/>
                    <a:pt x="18621" y="15750"/>
                    <a:pt x="19828" y="15325"/>
                  </a:cubicBezTo>
                  <a:cubicBezTo>
                    <a:pt x="21985" y="11749"/>
                    <a:pt x="20388" y="11010"/>
                    <a:pt x="20388" y="11010"/>
                  </a:cubicBezTo>
                  <a:cubicBezTo>
                    <a:pt x="20354" y="11010"/>
                    <a:pt x="20354" y="10967"/>
                    <a:pt x="20320" y="10967"/>
                  </a:cubicBezTo>
                  <a:cubicBezTo>
                    <a:pt x="20176" y="10967"/>
                    <a:pt x="20108" y="11256"/>
                    <a:pt x="20040" y="11256"/>
                  </a:cubicBezTo>
                  <a:cubicBezTo>
                    <a:pt x="20006" y="11256"/>
                    <a:pt x="20006" y="11222"/>
                    <a:pt x="19963" y="11180"/>
                  </a:cubicBezTo>
                  <a:cubicBezTo>
                    <a:pt x="19403" y="10016"/>
                    <a:pt x="18443" y="7289"/>
                    <a:pt x="17738" y="6227"/>
                  </a:cubicBezTo>
                  <a:cubicBezTo>
                    <a:pt x="16141" y="3959"/>
                    <a:pt x="14060" y="1801"/>
                    <a:pt x="11401" y="816"/>
                  </a:cubicBezTo>
                  <a:cubicBezTo>
                    <a:pt x="10126" y="349"/>
                    <a:pt x="8818" y="0"/>
                    <a:pt x="7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5090848" y="1061100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80" y="0"/>
                  </a:moveTo>
                  <a:lnTo>
                    <a:pt x="638" y="0"/>
                  </a:lnTo>
                  <a:cubicBezTo>
                    <a:pt x="536" y="0"/>
                    <a:pt x="426" y="145"/>
                    <a:pt x="324" y="247"/>
                  </a:cubicBezTo>
                  <a:cubicBezTo>
                    <a:pt x="256" y="323"/>
                    <a:pt x="145" y="425"/>
                    <a:pt x="77" y="570"/>
                  </a:cubicBezTo>
                  <a:cubicBezTo>
                    <a:pt x="1" y="604"/>
                    <a:pt x="77" y="706"/>
                    <a:pt x="111" y="706"/>
                  </a:cubicBezTo>
                  <a:cubicBezTo>
                    <a:pt x="145" y="706"/>
                    <a:pt x="179" y="672"/>
                    <a:pt x="179" y="672"/>
                  </a:cubicBezTo>
                  <a:cubicBezTo>
                    <a:pt x="290" y="570"/>
                    <a:pt x="358" y="493"/>
                    <a:pt x="468" y="391"/>
                  </a:cubicBezTo>
                  <a:cubicBezTo>
                    <a:pt x="570" y="323"/>
                    <a:pt x="714" y="247"/>
                    <a:pt x="748" y="145"/>
                  </a:cubicBezTo>
                  <a:cubicBezTo>
                    <a:pt x="782" y="68"/>
                    <a:pt x="748" y="0"/>
                    <a:pt x="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5107920" y="1086538"/>
              <a:ext cx="21697" cy="20234"/>
            </a:xfrm>
            <a:custGeom>
              <a:avLst/>
              <a:gdLst/>
              <a:ahLst/>
              <a:cxnLst/>
              <a:rect l="l" t="t" r="r" b="b"/>
              <a:pathLst>
                <a:path w="638" h="595" extrusionOk="0">
                  <a:moveTo>
                    <a:pt x="527" y="0"/>
                  </a:moveTo>
                  <a:lnTo>
                    <a:pt x="527" y="0"/>
                  </a:lnTo>
                  <a:cubicBezTo>
                    <a:pt x="425" y="0"/>
                    <a:pt x="348" y="136"/>
                    <a:pt x="280" y="212"/>
                  </a:cubicBezTo>
                  <a:cubicBezTo>
                    <a:pt x="212" y="280"/>
                    <a:pt x="136" y="382"/>
                    <a:pt x="68" y="459"/>
                  </a:cubicBezTo>
                  <a:cubicBezTo>
                    <a:pt x="0" y="527"/>
                    <a:pt x="34" y="595"/>
                    <a:pt x="102" y="595"/>
                  </a:cubicBezTo>
                  <a:cubicBezTo>
                    <a:pt x="102" y="595"/>
                    <a:pt x="136" y="595"/>
                    <a:pt x="136" y="561"/>
                  </a:cubicBezTo>
                  <a:cubicBezTo>
                    <a:pt x="246" y="527"/>
                    <a:pt x="348" y="459"/>
                    <a:pt x="425" y="348"/>
                  </a:cubicBezTo>
                  <a:cubicBezTo>
                    <a:pt x="527" y="280"/>
                    <a:pt x="637" y="212"/>
                    <a:pt x="637" y="68"/>
                  </a:cubicBezTo>
                  <a:cubicBezTo>
                    <a:pt x="637" y="34"/>
                    <a:pt x="603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5168011" y="1009375"/>
              <a:ext cx="26594" cy="16800"/>
            </a:xfrm>
            <a:custGeom>
              <a:avLst/>
              <a:gdLst/>
              <a:ahLst/>
              <a:cxnLst/>
              <a:rect l="l" t="t" r="r" b="b"/>
              <a:pathLst>
                <a:path w="782" h="494" extrusionOk="0">
                  <a:moveTo>
                    <a:pt x="671" y="1"/>
                  </a:moveTo>
                  <a:cubicBezTo>
                    <a:pt x="459" y="1"/>
                    <a:pt x="212" y="213"/>
                    <a:pt x="68" y="358"/>
                  </a:cubicBezTo>
                  <a:cubicBezTo>
                    <a:pt x="0" y="426"/>
                    <a:pt x="68" y="494"/>
                    <a:pt x="144" y="494"/>
                  </a:cubicBezTo>
                  <a:cubicBezTo>
                    <a:pt x="144" y="494"/>
                    <a:pt x="178" y="494"/>
                    <a:pt x="178" y="460"/>
                  </a:cubicBezTo>
                  <a:cubicBezTo>
                    <a:pt x="280" y="392"/>
                    <a:pt x="391" y="315"/>
                    <a:pt x="459" y="281"/>
                  </a:cubicBezTo>
                  <a:cubicBezTo>
                    <a:pt x="569" y="213"/>
                    <a:pt x="671" y="179"/>
                    <a:pt x="748" y="103"/>
                  </a:cubicBezTo>
                  <a:cubicBezTo>
                    <a:pt x="782" y="69"/>
                    <a:pt x="748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5165699" y="1034506"/>
              <a:ext cx="26322" cy="19418"/>
            </a:xfrm>
            <a:custGeom>
              <a:avLst/>
              <a:gdLst/>
              <a:ahLst/>
              <a:cxnLst/>
              <a:rect l="l" t="t" r="r" b="b"/>
              <a:pathLst>
                <a:path w="774" h="571" extrusionOk="0">
                  <a:moveTo>
                    <a:pt x="603" y="1"/>
                  </a:moveTo>
                  <a:cubicBezTo>
                    <a:pt x="391" y="1"/>
                    <a:pt x="212" y="256"/>
                    <a:pt x="68" y="392"/>
                  </a:cubicBezTo>
                  <a:cubicBezTo>
                    <a:pt x="0" y="468"/>
                    <a:pt x="34" y="570"/>
                    <a:pt x="136" y="570"/>
                  </a:cubicBezTo>
                  <a:lnTo>
                    <a:pt x="178" y="570"/>
                  </a:lnTo>
                  <a:cubicBezTo>
                    <a:pt x="280" y="502"/>
                    <a:pt x="391" y="468"/>
                    <a:pt x="493" y="426"/>
                  </a:cubicBezTo>
                  <a:cubicBezTo>
                    <a:pt x="561" y="358"/>
                    <a:pt x="705" y="324"/>
                    <a:pt x="739" y="213"/>
                  </a:cubicBezTo>
                  <a:cubicBezTo>
                    <a:pt x="773" y="145"/>
                    <a:pt x="739" y="43"/>
                    <a:pt x="671" y="43"/>
                  </a:cubicBezTo>
                  <a:cubicBezTo>
                    <a:pt x="637" y="43"/>
                    <a:pt x="637" y="1"/>
                    <a:pt x="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5155871" y="1083919"/>
              <a:ext cx="26594" cy="20541"/>
            </a:xfrm>
            <a:custGeom>
              <a:avLst/>
              <a:gdLst/>
              <a:ahLst/>
              <a:cxnLst/>
              <a:rect l="l" t="t" r="r" b="b"/>
              <a:pathLst>
                <a:path w="782" h="604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35" y="1"/>
                    <a:pt x="467" y="77"/>
                    <a:pt x="357" y="179"/>
                  </a:cubicBezTo>
                  <a:cubicBezTo>
                    <a:pt x="289" y="247"/>
                    <a:pt x="179" y="323"/>
                    <a:pt x="77" y="425"/>
                  </a:cubicBezTo>
                  <a:cubicBezTo>
                    <a:pt x="0" y="459"/>
                    <a:pt x="77" y="604"/>
                    <a:pt x="179" y="604"/>
                  </a:cubicBezTo>
                  <a:cubicBezTo>
                    <a:pt x="179" y="604"/>
                    <a:pt x="179" y="570"/>
                    <a:pt x="213" y="570"/>
                  </a:cubicBezTo>
                  <a:cubicBezTo>
                    <a:pt x="323" y="502"/>
                    <a:pt x="425" y="425"/>
                    <a:pt x="535" y="357"/>
                  </a:cubicBezTo>
                  <a:cubicBezTo>
                    <a:pt x="603" y="289"/>
                    <a:pt x="748" y="247"/>
                    <a:pt x="782" y="145"/>
                  </a:cubicBezTo>
                  <a:cubicBezTo>
                    <a:pt x="782" y="77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5182431" y="1129863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38" y="0"/>
                  </a:moveTo>
                  <a:lnTo>
                    <a:pt x="604" y="0"/>
                  </a:lnTo>
                  <a:cubicBezTo>
                    <a:pt x="493" y="68"/>
                    <a:pt x="426" y="136"/>
                    <a:pt x="324" y="247"/>
                  </a:cubicBezTo>
                  <a:cubicBezTo>
                    <a:pt x="247" y="315"/>
                    <a:pt x="145" y="425"/>
                    <a:pt x="69" y="527"/>
                  </a:cubicBezTo>
                  <a:cubicBezTo>
                    <a:pt x="1" y="561"/>
                    <a:pt x="69" y="705"/>
                    <a:pt x="145" y="705"/>
                  </a:cubicBezTo>
                  <a:lnTo>
                    <a:pt x="179" y="671"/>
                  </a:lnTo>
                  <a:cubicBezTo>
                    <a:pt x="281" y="595"/>
                    <a:pt x="392" y="527"/>
                    <a:pt x="459" y="459"/>
                  </a:cubicBezTo>
                  <a:cubicBezTo>
                    <a:pt x="570" y="382"/>
                    <a:pt x="706" y="315"/>
                    <a:pt x="748" y="170"/>
                  </a:cubicBezTo>
                  <a:cubicBezTo>
                    <a:pt x="782" y="102"/>
                    <a:pt x="748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5220859" y="1173189"/>
              <a:ext cx="25472" cy="24009"/>
            </a:xfrm>
            <a:custGeom>
              <a:avLst/>
              <a:gdLst/>
              <a:ahLst/>
              <a:cxnLst/>
              <a:rect l="l" t="t" r="r" b="b"/>
              <a:pathLst>
                <a:path w="749" h="706" extrusionOk="0">
                  <a:moveTo>
                    <a:pt x="604" y="0"/>
                  </a:moveTo>
                  <a:lnTo>
                    <a:pt x="570" y="0"/>
                  </a:lnTo>
                  <a:cubicBezTo>
                    <a:pt x="425" y="34"/>
                    <a:pt x="357" y="170"/>
                    <a:pt x="255" y="281"/>
                  </a:cubicBezTo>
                  <a:cubicBezTo>
                    <a:pt x="145" y="383"/>
                    <a:pt x="77" y="493"/>
                    <a:pt x="1" y="638"/>
                  </a:cubicBezTo>
                  <a:cubicBezTo>
                    <a:pt x="1" y="672"/>
                    <a:pt x="43" y="706"/>
                    <a:pt x="77" y="706"/>
                  </a:cubicBezTo>
                  <a:lnTo>
                    <a:pt x="111" y="706"/>
                  </a:lnTo>
                  <a:cubicBezTo>
                    <a:pt x="213" y="638"/>
                    <a:pt x="323" y="561"/>
                    <a:pt x="425" y="459"/>
                  </a:cubicBezTo>
                  <a:cubicBezTo>
                    <a:pt x="502" y="425"/>
                    <a:pt x="536" y="383"/>
                    <a:pt x="604" y="315"/>
                  </a:cubicBezTo>
                  <a:cubicBezTo>
                    <a:pt x="680" y="281"/>
                    <a:pt x="714" y="247"/>
                    <a:pt x="714" y="136"/>
                  </a:cubicBezTo>
                  <a:cubicBezTo>
                    <a:pt x="748" y="68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5236741" y="1132176"/>
              <a:ext cx="25166" cy="24009"/>
            </a:xfrm>
            <a:custGeom>
              <a:avLst/>
              <a:gdLst/>
              <a:ahLst/>
              <a:cxnLst/>
              <a:rect l="l" t="t" r="r" b="b"/>
              <a:pathLst>
                <a:path w="740" h="706" extrusionOk="0">
                  <a:moveTo>
                    <a:pt x="638" y="0"/>
                  </a:moveTo>
                  <a:cubicBezTo>
                    <a:pt x="494" y="34"/>
                    <a:pt x="426" y="102"/>
                    <a:pt x="315" y="213"/>
                  </a:cubicBezTo>
                  <a:cubicBezTo>
                    <a:pt x="213" y="281"/>
                    <a:pt x="137" y="391"/>
                    <a:pt x="69" y="493"/>
                  </a:cubicBezTo>
                  <a:cubicBezTo>
                    <a:pt x="1" y="569"/>
                    <a:pt x="69" y="705"/>
                    <a:pt x="137" y="705"/>
                  </a:cubicBezTo>
                  <a:cubicBezTo>
                    <a:pt x="137" y="705"/>
                    <a:pt x="171" y="705"/>
                    <a:pt x="171" y="671"/>
                  </a:cubicBezTo>
                  <a:cubicBezTo>
                    <a:pt x="315" y="603"/>
                    <a:pt x="426" y="527"/>
                    <a:pt x="527" y="425"/>
                  </a:cubicBezTo>
                  <a:cubicBezTo>
                    <a:pt x="638" y="357"/>
                    <a:pt x="706" y="247"/>
                    <a:pt x="740" y="102"/>
                  </a:cubicBezTo>
                  <a:cubicBezTo>
                    <a:pt x="740" y="68"/>
                    <a:pt x="672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5220859" y="978190"/>
              <a:ext cx="24315" cy="14487"/>
            </a:xfrm>
            <a:custGeom>
              <a:avLst/>
              <a:gdLst/>
              <a:ahLst/>
              <a:cxnLst/>
              <a:rect l="l" t="t" r="r" b="b"/>
              <a:pathLst>
                <a:path w="715" h="426" extrusionOk="0">
                  <a:moveTo>
                    <a:pt x="570" y="0"/>
                  </a:moveTo>
                  <a:cubicBezTo>
                    <a:pt x="502" y="0"/>
                    <a:pt x="391" y="34"/>
                    <a:pt x="323" y="102"/>
                  </a:cubicBezTo>
                  <a:cubicBezTo>
                    <a:pt x="255" y="136"/>
                    <a:pt x="145" y="213"/>
                    <a:pt x="77" y="281"/>
                  </a:cubicBezTo>
                  <a:cubicBezTo>
                    <a:pt x="1" y="315"/>
                    <a:pt x="77" y="425"/>
                    <a:pt x="145" y="425"/>
                  </a:cubicBezTo>
                  <a:lnTo>
                    <a:pt x="145" y="425"/>
                  </a:lnTo>
                  <a:cubicBezTo>
                    <a:pt x="255" y="383"/>
                    <a:pt x="357" y="349"/>
                    <a:pt x="425" y="315"/>
                  </a:cubicBezTo>
                  <a:cubicBezTo>
                    <a:pt x="536" y="281"/>
                    <a:pt x="638" y="213"/>
                    <a:pt x="680" y="136"/>
                  </a:cubicBezTo>
                  <a:cubicBezTo>
                    <a:pt x="714" y="102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5123496" y="1193423"/>
              <a:ext cx="22853" cy="24281"/>
            </a:xfrm>
            <a:custGeom>
              <a:avLst/>
              <a:gdLst/>
              <a:ahLst/>
              <a:cxnLst/>
              <a:rect l="l" t="t" r="r" b="b"/>
              <a:pathLst>
                <a:path w="672" h="714" extrusionOk="0">
                  <a:moveTo>
                    <a:pt x="528" y="0"/>
                  </a:moveTo>
                  <a:lnTo>
                    <a:pt x="460" y="0"/>
                  </a:lnTo>
                  <a:cubicBezTo>
                    <a:pt x="392" y="111"/>
                    <a:pt x="281" y="178"/>
                    <a:pt x="213" y="289"/>
                  </a:cubicBezTo>
                  <a:cubicBezTo>
                    <a:pt x="103" y="357"/>
                    <a:pt x="1" y="467"/>
                    <a:pt x="1" y="569"/>
                  </a:cubicBezTo>
                  <a:cubicBezTo>
                    <a:pt x="1" y="680"/>
                    <a:pt x="69" y="714"/>
                    <a:pt x="145" y="714"/>
                  </a:cubicBezTo>
                  <a:lnTo>
                    <a:pt x="179" y="714"/>
                  </a:lnTo>
                  <a:cubicBezTo>
                    <a:pt x="315" y="714"/>
                    <a:pt x="392" y="535"/>
                    <a:pt x="460" y="467"/>
                  </a:cubicBezTo>
                  <a:cubicBezTo>
                    <a:pt x="528" y="357"/>
                    <a:pt x="570" y="255"/>
                    <a:pt x="638" y="145"/>
                  </a:cubicBezTo>
                  <a:cubicBezTo>
                    <a:pt x="672" y="77"/>
                    <a:pt x="604" y="0"/>
                    <a:pt x="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5109076" y="1176658"/>
              <a:ext cx="17922" cy="15643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391" y="0"/>
                  </a:moveTo>
                  <a:cubicBezTo>
                    <a:pt x="391" y="0"/>
                    <a:pt x="357" y="0"/>
                    <a:pt x="314" y="34"/>
                  </a:cubicBezTo>
                  <a:cubicBezTo>
                    <a:pt x="280" y="68"/>
                    <a:pt x="212" y="145"/>
                    <a:pt x="144" y="179"/>
                  </a:cubicBezTo>
                  <a:cubicBezTo>
                    <a:pt x="102" y="247"/>
                    <a:pt x="0" y="281"/>
                    <a:pt x="0" y="391"/>
                  </a:cubicBezTo>
                  <a:cubicBezTo>
                    <a:pt x="0" y="425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212" y="459"/>
                    <a:pt x="280" y="391"/>
                    <a:pt x="314" y="357"/>
                  </a:cubicBezTo>
                  <a:cubicBezTo>
                    <a:pt x="391" y="281"/>
                    <a:pt x="425" y="213"/>
                    <a:pt x="493" y="145"/>
                  </a:cubicBezTo>
                  <a:cubicBezTo>
                    <a:pt x="527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5090848" y="1148907"/>
              <a:ext cx="18262" cy="12175"/>
            </a:xfrm>
            <a:custGeom>
              <a:avLst/>
              <a:gdLst/>
              <a:ahLst/>
              <a:cxnLst/>
              <a:rect l="l" t="t" r="r" b="b"/>
              <a:pathLst>
                <a:path w="537" h="358" extrusionOk="0">
                  <a:moveTo>
                    <a:pt x="468" y="1"/>
                  </a:moveTo>
                  <a:lnTo>
                    <a:pt x="426" y="1"/>
                  </a:lnTo>
                  <a:cubicBezTo>
                    <a:pt x="392" y="35"/>
                    <a:pt x="324" y="35"/>
                    <a:pt x="256" y="77"/>
                  </a:cubicBezTo>
                  <a:cubicBezTo>
                    <a:pt x="213" y="111"/>
                    <a:pt x="145" y="145"/>
                    <a:pt x="111" y="145"/>
                  </a:cubicBezTo>
                  <a:cubicBezTo>
                    <a:pt x="1" y="213"/>
                    <a:pt x="77" y="358"/>
                    <a:pt x="145" y="358"/>
                  </a:cubicBezTo>
                  <a:cubicBezTo>
                    <a:pt x="179" y="358"/>
                    <a:pt x="179" y="324"/>
                    <a:pt x="213" y="324"/>
                  </a:cubicBezTo>
                  <a:cubicBezTo>
                    <a:pt x="256" y="290"/>
                    <a:pt x="324" y="290"/>
                    <a:pt x="358" y="247"/>
                  </a:cubicBezTo>
                  <a:cubicBezTo>
                    <a:pt x="392" y="213"/>
                    <a:pt x="468" y="179"/>
                    <a:pt x="502" y="145"/>
                  </a:cubicBezTo>
                  <a:cubicBezTo>
                    <a:pt x="536" y="111"/>
                    <a:pt x="502" y="1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5166855" y="1196008"/>
              <a:ext cx="32375" cy="26322"/>
            </a:xfrm>
            <a:custGeom>
              <a:avLst/>
              <a:gdLst/>
              <a:ahLst/>
              <a:cxnLst/>
              <a:rect l="l" t="t" r="r" b="b"/>
              <a:pathLst>
                <a:path w="952" h="774" extrusionOk="0">
                  <a:moveTo>
                    <a:pt x="850" y="1"/>
                  </a:moveTo>
                  <a:cubicBezTo>
                    <a:pt x="816" y="1"/>
                    <a:pt x="816" y="35"/>
                    <a:pt x="782" y="35"/>
                  </a:cubicBezTo>
                  <a:cubicBezTo>
                    <a:pt x="671" y="136"/>
                    <a:pt x="527" y="247"/>
                    <a:pt x="425" y="349"/>
                  </a:cubicBezTo>
                  <a:cubicBezTo>
                    <a:pt x="357" y="391"/>
                    <a:pt x="314" y="459"/>
                    <a:pt x="246" y="493"/>
                  </a:cubicBezTo>
                  <a:cubicBezTo>
                    <a:pt x="212" y="527"/>
                    <a:pt x="144" y="604"/>
                    <a:pt x="68" y="638"/>
                  </a:cubicBezTo>
                  <a:cubicBezTo>
                    <a:pt x="0" y="706"/>
                    <a:pt x="68" y="774"/>
                    <a:pt x="144" y="774"/>
                  </a:cubicBezTo>
                  <a:lnTo>
                    <a:pt x="144" y="774"/>
                  </a:lnTo>
                  <a:cubicBezTo>
                    <a:pt x="314" y="740"/>
                    <a:pt x="493" y="672"/>
                    <a:pt x="637" y="561"/>
                  </a:cubicBezTo>
                  <a:cubicBezTo>
                    <a:pt x="739" y="459"/>
                    <a:pt x="850" y="315"/>
                    <a:pt x="917" y="136"/>
                  </a:cubicBezTo>
                  <a:cubicBezTo>
                    <a:pt x="951" y="69"/>
                    <a:pt x="884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5134208" y="1151526"/>
              <a:ext cx="24281" cy="19078"/>
            </a:xfrm>
            <a:custGeom>
              <a:avLst/>
              <a:gdLst/>
              <a:ahLst/>
              <a:cxnLst/>
              <a:rect l="l" t="t" r="r" b="b"/>
              <a:pathLst>
                <a:path w="714" h="561" extrusionOk="0">
                  <a:moveTo>
                    <a:pt x="569" y="0"/>
                  </a:moveTo>
                  <a:lnTo>
                    <a:pt x="501" y="0"/>
                  </a:lnTo>
                  <a:cubicBezTo>
                    <a:pt x="425" y="68"/>
                    <a:pt x="323" y="136"/>
                    <a:pt x="255" y="170"/>
                  </a:cubicBezTo>
                  <a:cubicBezTo>
                    <a:pt x="179" y="247"/>
                    <a:pt x="77" y="315"/>
                    <a:pt x="43" y="383"/>
                  </a:cubicBezTo>
                  <a:cubicBezTo>
                    <a:pt x="0" y="459"/>
                    <a:pt x="77" y="527"/>
                    <a:pt x="111" y="561"/>
                  </a:cubicBezTo>
                  <a:lnTo>
                    <a:pt x="145" y="561"/>
                  </a:lnTo>
                  <a:cubicBezTo>
                    <a:pt x="255" y="561"/>
                    <a:pt x="357" y="493"/>
                    <a:pt x="425" y="425"/>
                  </a:cubicBezTo>
                  <a:cubicBezTo>
                    <a:pt x="535" y="349"/>
                    <a:pt x="603" y="281"/>
                    <a:pt x="680" y="170"/>
                  </a:cubicBezTo>
                  <a:cubicBezTo>
                    <a:pt x="714" y="68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5140261" y="1254943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cubicBezTo>
                    <a:pt x="459" y="0"/>
                    <a:pt x="391" y="102"/>
                    <a:pt x="289" y="179"/>
                  </a:cubicBezTo>
                  <a:cubicBezTo>
                    <a:pt x="247" y="213"/>
                    <a:pt x="179" y="281"/>
                    <a:pt x="145" y="315"/>
                  </a:cubicBezTo>
                  <a:cubicBezTo>
                    <a:pt x="111" y="357"/>
                    <a:pt x="77" y="425"/>
                    <a:pt x="35" y="493"/>
                  </a:cubicBezTo>
                  <a:cubicBezTo>
                    <a:pt x="1" y="570"/>
                    <a:pt x="35" y="638"/>
                    <a:pt x="111" y="638"/>
                  </a:cubicBezTo>
                  <a:lnTo>
                    <a:pt x="145" y="638"/>
                  </a:lnTo>
                  <a:cubicBezTo>
                    <a:pt x="179" y="604"/>
                    <a:pt x="247" y="604"/>
                    <a:pt x="323" y="570"/>
                  </a:cubicBezTo>
                  <a:cubicBezTo>
                    <a:pt x="391" y="493"/>
                    <a:pt x="425" y="459"/>
                    <a:pt x="502" y="391"/>
                  </a:cubicBezTo>
                  <a:cubicBezTo>
                    <a:pt x="570" y="315"/>
                    <a:pt x="714" y="179"/>
                    <a:pt x="672" y="34"/>
                  </a:cubicBezTo>
                  <a:cubicBezTo>
                    <a:pt x="672" y="0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5158455" y="1268240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527" y="0"/>
                  </a:moveTo>
                  <a:cubicBezTo>
                    <a:pt x="493" y="0"/>
                    <a:pt x="459" y="34"/>
                    <a:pt x="459" y="34"/>
                  </a:cubicBezTo>
                  <a:cubicBezTo>
                    <a:pt x="391" y="136"/>
                    <a:pt x="281" y="247"/>
                    <a:pt x="213" y="315"/>
                  </a:cubicBezTo>
                  <a:cubicBezTo>
                    <a:pt x="179" y="315"/>
                    <a:pt x="179" y="349"/>
                    <a:pt x="137" y="349"/>
                  </a:cubicBezTo>
                  <a:lnTo>
                    <a:pt x="103" y="425"/>
                  </a:lnTo>
                  <a:cubicBezTo>
                    <a:pt x="69" y="459"/>
                    <a:pt x="35" y="493"/>
                    <a:pt x="35" y="561"/>
                  </a:cubicBezTo>
                  <a:cubicBezTo>
                    <a:pt x="1" y="637"/>
                    <a:pt x="69" y="671"/>
                    <a:pt x="103" y="671"/>
                  </a:cubicBezTo>
                  <a:lnTo>
                    <a:pt x="137" y="671"/>
                  </a:lnTo>
                  <a:cubicBezTo>
                    <a:pt x="179" y="671"/>
                    <a:pt x="247" y="637"/>
                    <a:pt x="281" y="637"/>
                  </a:cubicBezTo>
                  <a:cubicBezTo>
                    <a:pt x="349" y="603"/>
                    <a:pt x="391" y="527"/>
                    <a:pt x="459" y="493"/>
                  </a:cubicBezTo>
                  <a:cubicBezTo>
                    <a:pt x="527" y="349"/>
                    <a:pt x="561" y="247"/>
                    <a:pt x="638" y="136"/>
                  </a:cubicBezTo>
                  <a:cubicBezTo>
                    <a:pt x="638" y="68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5230687" y="1226070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27" y="0"/>
                  </a:moveTo>
                  <a:cubicBezTo>
                    <a:pt x="527" y="0"/>
                    <a:pt x="493" y="0"/>
                    <a:pt x="493" y="34"/>
                  </a:cubicBezTo>
                  <a:cubicBezTo>
                    <a:pt x="391" y="68"/>
                    <a:pt x="281" y="144"/>
                    <a:pt x="179" y="212"/>
                  </a:cubicBezTo>
                  <a:cubicBezTo>
                    <a:pt x="102" y="280"/>
                    <a:pt x="0" y="425"/>
                    <a:pt x="0" y="527"/>
                  </a:cubicBezTo>
                  <a:cubicBezTo>
                    <a:pt x="0" y="569"/>
                    <a:pt x="34" y="603"/>
                    <a:pt x="68" y="603"/>
                  </a:cubicBezTo>
                  <a:lnTo>
                    <a:pt x="102" y="603"/>
                  </a:lnTo>
                  <a:cubicBezTo>
                    <a:pt x="179" y="603"/>
                    <a:pt x="179" y="569"/>
                    <a:pt x="247" y="527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14"/>
                    <a:pt x="493" y="246"/>
                    <a:pt x="604" y="178"/>
                  </a:cubicBezTo>
                  <a:cubicBezTo>
                    <a:pt x="638" y="102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5242522" y="1260996"/>
              <a:ext cx="23159" cy="26322"/>
            </a:xfrm>
            <a:custGeom>
              <a:avLst/>
              <a:gdLst/>
              <a:ahLst/>
              <a:cxnLst/>
              <a:rect l="l" t="t" r="r" b="b"/>
              <a:pathLst>
                <a:path w="681" h="774" extrusionOk="0">
                  <a:moveTo>
                    <a:pt x="536" y="1"/>
                  </a:moveTo>
                  <a:cubicBezTo>
                    <a:pt x="502" y="1"/>
                    <a:pt x="468" y="1"/>
                    <a:pt x="468" y="35"/>
                  </a:cubicBezTo>
                  <a:cubicBezTo>
                    <a:pt x="357" y="137"/>
                    <a:pt x="256" y="213"/>
                    <a:pt x="179" y="315"/>
                  </a:cubicBezTo>
                  <a:cubicBezTo>
                    <a:pt x="111" y="426"/>
                    <a:pt x="1" y="528"/>
                    <a:pt x="1" y="672"/>
                  </a:cubicBezTo>
                  <a:cubicBezTo>
                    <a:pt x="1" y="706"/>
                    <a:pt x="43" y="774"/>
                    <a:pt x="111" y="774"/>
                  </a:cubicBezTo>
                  <a:lnTo>
                    <a:pt x="145" y="774"/>
                  </a:lnTo>
                  <a:cubicBezTo>
                    <a:pt x="256" y="706"/>
                    <a:pt x="324" y="604"/>
                    <a:pt x="391" y="494"/>
                  </a:cubicBezTo>
                  <a:cubicBezTo>
                    <a:pt x="468" y="392"/>
                    <a:pt x="536" y="281"/>
                    <a:pt x="604" y="137"/>
                  </a:cubicBezTo>
                  <a:cubicBezTo>
                    <a:pt x="680" y="69"/>
                    <a:pt x="604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5287310" y="1204374"/>
              <a:ext cx="16800" cy="19418"/>
            </a:xfrm>
            <a:custGeom>
              <a:avLst/>
              <a:gdLst/>
              <a:ahLst/>
              <a:cxnLst/>
              <a:rect l="l" t="t" r="r" b="b"/>
              <a:pathLst>
                <a:path w="494" h="571" extrusionOk="0">
                  <a:moveTo>
                    <a:pt x="383" y="1"/>
                  </a:moveTo>
                  <a:cubicBezTo>
                    <a:pt x="349" y="1"/>
                    <a:pt x="281" y="35"/>
                    <a:pt x="281" y="69"/>
                  </a:cubicBezTo>
                  <a:cubicBezTo>
                    <a:pt x="247" y="145"/>
                    <a:pt x="170" y="213"/>
                    <a:pt x="136" y="247"/>
                  </a:cubicBezTo>
                  <a:cubicBezTo>
                    <a:pt x="102" y="315"/>
                    <a:pt x="34" y="392"/>
                    <a:pt x="0" y="460"/>
                  </a:cubicBezTo>
                  <a:cubicBezTo>
                    <a:pt x="0" y="494"/>
                    <a:pt x="34" y="528"/>
                    <a:pt x="102" y="570"/>
                  </a:cubicBezTo>
                  <a:lnTo>
                    <a:pt x="102" y="570"/>
                  </a:lnTo>
                  <a:cubicBezTo>
                    <a:pt x="170" y="570"/>
                    <a:pt x="281" y="460"/>
                    <a:pt x="349" y="392"/>
                  </a:cubicBezTo>
                  <a:cubicBezTo>
                    <a:pt x="383" y="315"/>
                    <a:pt x="459" y="213"/>
                    <a:pt x="459" y="103"/>
                  </a:cubicBezTo>
                  <a:cubicBezTo>
                    <a:pt x="493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5287310" y="11633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49" y="1"/>
                  </a:moveTo>
                  <a:cubicBezTo>
                    <a:pt x="349" y="1"/>
                    <a:pt x="315" y="35"/>
                    <a:pt x="281" y="35"/>
                  </a:cubicBezTo>
                  <a:cubicBezTo>
                    <a:pt x="247" y="111"/>
                    <a:pt x="170" y="145"/>
                    <a:pt x="136" y="213"/>
                  </a:cubicBezTo>
                  <a:cubicBezTo>
                    <a:pt x="68" y="289"/>
                    <a:pt x="0" y="357"/>
                    <a:pt x="34" y="425"/>
                  </a:cubicBezTo>
                  <a:cubicBezTo>
                    <a:pt x="34" y="502"/>
                    <a:pt x="68" y="536"/>
                    <a:pt x="136" y="536"/>
                  </a:cubicBezTo>
                  <a:cubicBezTo>
                    <a:pt x="213" y="536"/>
                    <a:pt x="281" y="425"/>
                    <a:pt x="315" y="357"/>
                  </a:cubicBezTo>
                  <a:cubicBezTo>
                    <a:pt x="383" y="289"/>
                    <a:pt x="425" y="213"/>
                    <a:pt x="459" y="179"/>
                  </a:cubicBezTo>
                  <a:cubicBezTo>
                    <a:pt x="493" y="111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5302919" y="1128401"/>
              <a:ext cx="20541" cy="18228"/>
            </a:xfrm>
            <a:custGeom>
              <a:avLst/>
              <a:gdLst/>
              <a:ahLst/>
              <a:cxnLst/>
              <a:rect l="l" t="t" r="r" b="b"/>
              <a:pathLst>
                <a:path w="604" h="536" extrusionOk="0">
                  <a:moveTo>
                    <a:pt x="459" y="1"/>
                  </a:moveTo>
                  <a:cubicBezTo>
                    <a:pt x="425" y="1"/>
                    <a:pt x="425" y="1"/>
                    <a:pt x="391" y="43"/>
                  </a:cubicBezTo>
                  <a:cubicBezTo>
                    <a:pt x="314" y="77"/>
                    <a:pt x="246" y="145"/>
                    <a:pt x="179" y="179"/>
                  </a:cubicBezTo>
                  <a:cubicBezTo>
                    <a:pt x="102" y="256"/>
                    <a:pt x="0" y="324"/>
                    <a:pt x="0" y="392"/>
                  </a:cubicBezTo>
                  <a:cubicBezTo>
                    <a:pt x="0" y="468"/>
                    <a:pt x="0" y="536"/>
                    <a:pt x="68" y="536"/>
                  </a:cubicBezTo>
                  <a:lnTo>
                    <a:pt x="102" y="536"/>
                  </a:lnTo>
                  <a:cubicBezTo>
                    <a:pt x="136" y="536"/>
                    <a:pt x="179" y="536"/>
                    <a:pt x="213" y="502"/>
                  </a:cubicBezTo>
                  <a:cubicBezTo>
                    <a:pt x="246" y="468"/>
                    <a:pt x="314" y="425"/>
                    <a:pt x="348" y="425"/>
                  </a:cubicBezTo>
                  <a:cubicBezTo>
                    <a:pt x="391" y="392"/>
                    <a:pt x="425" y="358"/>
                    <a:pt x="459" y="324"/>
                  </a:cubicBezTo>
                  <a:cubicBezTo>
                    <a:pt x="493" y="290"/>
                    <a:pt x="527" y="213"/>
                    <a:pt x="561" y="179"/>
                  </a:cubicBezTo>
                  <a:cubicBezTo>
                    <a:pt x="603" y="111"/>
                    <a:pt x="527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5348557" y="1221139"/>
              <a:ext cx="20541" cy="28940"/>
            </a:xfrm>
            <a:custGeom>
              <a:avLst/>
              <a:gdLst/>
              <a:ahLst/>
              <a:cxnLst/>
              <a:rect l="l" t="t" r="r" b="b"/>
              <a:pathLst>
                <a:path w="604" h="851" extrusionOk="0">
                  <a:moveTo>
                    <a:pt x="493" y="1"/>
                  </a:moveTo>
                  <a:cubicBezTo>
                    <a:pt x="493" y="1"/>
                    <a:pt x="459" y="1"/>
                    <a:pt x="459" y="35"/>
                  </a:cubicBezTo>
                  <a:cubicBezTo>
                    <a:pt x="357" y="145"/>
                    <a:pt x="281" y="247"/>
                    <a:pt x="213" y="357"/>
                  </a:cubicBezTo>
                  <a:cubicBezTo>
                    <a:pt x="179" y="425"/>
                    <a:pt x="179" y="502"/>
                    <a:pt x="145" y="536"/>
                  </a:cubicBezTo>
                  <a:cubicBezTo>
                    <a:pt x="111" y="604"/>
                    <a:pt x="68" y="672"/>
                    <a:pt x="34" y="748"/>
                  </a:cubicBezTo>
                  <a:cubicBezTo>
                    <a:pt x="0" y="782"/>
                    <a:pt x="68" y="850"/>
                    <a:pt x="111" y="850"/>
                  </a:cubicBezTo>
                  <a:cubicBezTo>
                    <a:pt x="145" y="850"/>
                    <a:pt x="145" y="850"/>
                    <a:pt x="179" y="816"/>
                  </a:cubicBezTo>
                  <a:cubicBezTo>
                    <a:pt x="247" y="816"/>
                    <a:pt x="281" y="748"/>
                    <a:pt x="323" y="714"/>
                  </a:cubicBezTo>
                  <a:cubicBezTo>
                    <a:pt x="391" y="638"/>
                    <a:pt x="425" y="570"/>
                    <a:pt x="493" y="502"/>
                  </a:cubicBezTo>
                  <a:cubicBezTo>
                    <a:pt x="569" y="391"/>
                    <a:pt x="603" y="247"/>
                    <a:pt x="603" y="77"/>
                  </a:cubicBezTo>
                  <a:cubicBezTo>
                    <a:pt x="603" y="35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5311285" y="1267084"/>
              <a:ext cx="22853" cy="34688"/>
            </a:xfrm>
            <a:custGeom>
              <a:avLst/>
              <a:gdLst/>
              <a:ahLst/>
              <a:cxnLst/>
              <a:rect l="l" t="t" r="r" b="b"/>
              <a:pathLst>
                <a:path w="672" h="1020" extrusionOk="0">
                  <a:moveTo>
                    <a:pt x="604" y="0"/>
                  </a:moveTo>
                  <a:cubicBezTo>
                    <a:pt x="570" y="0"/>
                    <a:pt x="570" y="34"/>
                    <a:pt x="527" y="34"/>
                  </a:cubicBezTo>
                  <a:cubicBezTo>
                    <a:pt x="425" y="213"/>
                    <a:pt x="357" y="349"/>
                    <a:pt x="247" y="493"/>
                  </a:cubicBezTo>
                  <a:cubicBezTo>
                    <a:pt x="179" y="637"/>
                    <a:pt x="68" y="773"/>
                    <a:pt x="0" y="918"/>
                  </a:cubicBezTo>
                  <a:cubicBezTo>
                    <a:pt x="0" y="986"/>
                    <a:pt x="34" y="1020"/>
                    <a:pt x="102" y="1020"/>
                  </a:cubicBezTo>
                  <a:lnTo>
                    <a:pt x="145" y="1020"/>
                  </a:lnTo>
                  <a:cubicBezTo>
                    <a:pt x="425" y="807"/>
                    <a:pt x="604" y="425"/>
                    <a:pt x="672" y="102"/>
                  </a:cubicBezTo>
                  <a:cubicBezTo>
                    <a:pt x="672" y="34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5308972" y="1316190"/>
              <a:ext cx="25166" cy="34994"/>
            </a:xfrm>
            <a:custGeom>
              <a:avLst/>
              <a:gdLst/>
              <a:ahLst/>
              <a:cxnLst/>
              <a:rect l="l" t="t" r="r" b="b"/>
              <a:pathLst>
                <a:path w="740" h="1029" extrusionOk="0">
                  <a:moveTo>
                    <a:pt x="706" y="0"/>
                  </a:moveTo>
                  <a:cubicBezTo>
                    <a:pt x="672" y="0"/>
                    <a:pt x="672" y="0"/>
                    <a:pt x="672" y="43"/>
                  </a:cubicBezTo>
                  <a:cubicBezTo>
                    <a:pt x="527" y="179"/>
                    <a:pt x="425" y="323"/>
                    <a:pt x="315" y="502"/>
                  </a:cubicBezTo>
                  <a:cubicBezTo>
                    <a:pt x="213" y="604"/>
                    <a:pt x="68" y="748"/>
                    <a:pt x="35" y="892"/>
                  </a:cubicBezTo>
                  <a:cubicBezTo>
                    <a:pt x="1" y="960"/>
                    <a:pt x="68" y="1028"/>
                    <a:pt x="136" y="1028"/>
                  </a:cubicBezTo>
                  <a:lnTo>
                    <a:pt x="136" y="1028"/>
                  </a:lnTo>
                  <a:cubicBezTo>
                    <a:pt x="315" y="960"/>
                    <a:pt x="459" y="782"/>
                    <a:pt x="527" y="638"/>
                  </a:cubicBezTo>
                  <a:cubicBezTo>
                    <a:pt x="672" y="425"/>
                    <a:pt x="706" y="289"/>
                    <a:pt x="740" y="77"/>
                  </a:cubicBezTo>
                  <a:cubicBezTo>
                    <a:pt x="740" y="43"/>
                    <a:pt x="740" y="0"/>
                    <a:pt x="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5363010" y="1295956"/>
              <a:ext cx="22853" cy="28940"/>
            </a:xfrm>
            <a:custGeom>
              <a:avLst/>
              <a:gdLst/>
              <a:ahLst/>
              <a:cxnLst/>
              <a:rect l="l" t="t" r="r" b="b"/>
              <a:pathLst>
                <a:path w="672" h="851" extrusionOk="0">
                  <a:moveTo>
                    <a:pt x="535" y="1"/>
                  </a:moveTo>
                  <a:cubicBezTo>
                    <a:pt x="493" y="1"/>
                    <a:pt x="493" y="1"/>
                    <a:pt x="459" y="35"/>
                  </a:cubicBezTo>
                  <a:cubicBezTo>
                    <a:pt x="391" y="137"/>
                    <a:pt x="280" y="247"/>
                    <a:pt x="178" y="349"/>
                  </a:cubicBezTo>
                  <a:cubicBezTo>
                    <a:pt x="110" y="459"/>
                    <a:pt x="0" y="561"/>
                    <a:pt x="0" y="706"/>
                  </a:cubicBezTo>
                  <a:cubicBezTo>
                    <a:pt x="0" y="774"/>
                    <a:pt x="34" y="850"/>
                    <a:pt x="110" y="850"/>
                  </a:cubicBezTo>
                  <a:lnTo>
                    <a:pt x="144" y="850"/>
                  </a:lnTo>
                  <a:cubicBezTo>
                    <a:pt x="280" y="808"/>
                    <a:pt x="391" y="672"/>
                    <a:pt x="459" y="527"/>
                  </a:cubicBezTo>
                  <a:cubicBezTo>
                    <a:pt x="535" y="383"/>
                    <a:pt x="603" y="281"/>
                    <a:pt x="637" y="103"/>
                  </a:cubicBezTo>
                  <a:cubicBezTo>
                    <a:pt x="671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5379742" y="1250046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68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256" y="144"/>
                    <a:pt x="1" y="289"/>
                    <a:pt x="43" y="459"/>
                  </a:cubicBezTo>
                  <a:cubicBezTo>
                    <a:pt x="77" y="535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56" y="569"/>
                    <a:pt x="358" y="459"/>
                    <a:pt x="392" y="391"/>
                  </a:cubicBezTo>
                  <a:cubicBezTo>
                    <a:pt x="468" y="323"/>
                    <a:pt x="502" y="246"/>
                    <a:pt x="570" y="178"/>
                  </a:cubicBezTo>
                  <a:cubicBezTo>
                    <a:pt x="604" y="77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5399092" y="1349994"/>
              <a:ext cx="18262" cy="25438"/>
            </a:xfrm>
            <a:custGeom>
              <a:avLst/>
              <a:gdLst/>
              <a:ahLst/>
              <a:cxnLst/>
              <a:rect l="l" t="t" r="r" b="b"/>
              <a:pathLst>
                <a:path w="537" h="748" extrusionOk="0">
                  <a:moveTo>
                    <a:pt x="426" y="0"/>
                  </a:moveTo>
                  <a:cubicBezTo>
                    <a:pt x="392" y="0"/>
                    <a:pt x="358" y="0"/>
                    <a:pt x="358" y="34"/>
                  </a:cubicBezTo>
                  <a:cubicBezTo>
                    <a:pt x="247" y="213"/>
                    <a:pt x="1" y="493"/>
                    <a:pt x="145" y="705"/>
                  </a:cubicBezTo>
                  <a:cubicBezTo>
                    <a:pt x="179" y="705"/>
                    <a:pt x="213" y="748"/>
                    <a:pt x="213" y="748"/>
                  </a:cubicBezTo>
                  <a:lnTo>
                    <a:pt x="247" y="748"/>
                  </a:lnTo>
                  <a:cubicBezTo>
                    <a:pt x="392" y="705"/>
                    <a:pt x="392" y="569"/>
                    <a:pt x="426" y="459"/>
                  </a:cubicBezTo>
                  <a:cubicBezTo>
                    <a:pt x="460" y="357"/>
                    <a:pt x="460" y="247"/>
                    <a:pt x="536" y="111"/>
                  </a:cubicBezTo>
                  <a:cubicBezTo>
                    <a:pt x="536" y="68"/>
                    <a:pt x="49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5443608" y="1342750"/>
              <a:ext cx="13297" cy="26628"/>
            </a:xfrm>
            <a:custGeom>
              <a:avLst/>
              <a:gdLst/>
              <a:ahLst/>
              <a:cxnLst/>
              <a:rect l="l" t="t" r="r" b="b"/>
              <a:pathLst>
                <a:path w="391" h="783" extrusionOk="0">
                  <a:moveTo>
                    <a:pt x="212" y="1"/>
                  </a:moveTo>
                  <a:cubicBezTo>
                    <a:pt x="179" y="1"/>
                    <a:pt x="111" y="35"/>
                    <a:pt x="111" y="69"/>
                  </a:cubicBezTo>
                  <a:cubicBezTo>
                    <a:pt x="77" y="179"/>
                    <a:pt x="34" y="281"/>
                    <a:pt x="0" y="426"/>
                  </a:cubicBezTo>
                  <a:cubicBezTo>
                    <a:pt x="0" y="536"/>
                    <a:pt x="0" y="638"/>
                    <a:pt x="77" y="748"/>
                  </a:cubicBezTo>
                  <a:cubicBezTo>
                    <a:pt x="111" y="748"/>
                    <a:pt x="145" y="782"/>
                    <a:pt x="212" y="782"/>
                  </a:cubicBezTo>
                  <a:cubicBezTo>
                    <a:pt x="246" y="782"/>
                    <a:pt x="289" y="782"/>
                    <a:pt x="289" y="748"/>
                  </a:cubicBezTo>
                  <a:cubicBezTo>
                    <a:pt x="391" y="638"/>
                    <a:pt x="357" y="570"/>
                    <a:pt x="357" y="426"/>
                  </a:cubicBezTo>
                  <a:lnTo>
                    <a:pt x="357" y="111"/>
                  </a:lnTo>
                  <a:cubicBezTo>
                    <a:pt x="357" y="35"/>
                    <a:pt x="289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5491831" y="1316190"/>
              <a:ext cx="10746" cy="25438"/>
            </a:xfrm>
            <a:custGeom>
              <a:avLst/>
              <a:gdLst/>
              <a:ahLst/>
              <a:cxnLst/>
              <a:rect l="l" t="t" r="r" b="b"/>
              <a:pathLst>
                <a:path w="316" h="748" extrusionOk="0">
                  <a:moveTo>
                    <a:pt x="179" y="0"/>
                  </a:moveTo>
                  <a:cubicBezTo>
                    <a:pt x="145" y="0"/>
                    <a:pt x="103" y="0"/>
                    <a:pt x="69" y="77"/>
                  </a:cubicBezTo>
                  <a:cubicBezTo>
                    <a:pt x="69" y="179"/>
                    <a:pt x="35" y="289"/>
                    <a:pt x="35" y="425"/>
                  </a:cubicBezTo>
                  <a:cubicBezTo>
                    <a:pt x="35" y="536"/>
                    <a:pt x="1" y="638"/>
                    <a:pt x="103" y="714"/>
                  </a:cubicBezTo>
                  <a:cubicBezTo>
                    <a:pt x="145" y="748"/>
                    <a:pt x="145" y="748"/>
                    <a:pt x="179" y="748"/>
                  </a:cubicBezTo>
                  <a:cubicBezTo>
                    <a:pt x="213" y="748"/>
                    <a:pt x="213" y="748"/>
                    <a:pt x="247" y="714"/>
                  </a:cubicBezTo>
                  <a:cubicBezTo>
                    <a:pt x="315" y="638"/>
                    <a:pt x="315" y="536"/>
                    <a:pt x="315" y="425"/>
                  </a:cubicBezTo>
                  <a:cubicBezTo>
                    <a:pt x="315" y="289"/>
                    <a:pt x="281" y="179"/>
                    <a:pt x="281" y="77"/>
                  </a:cubicBezTo>
                  <a:cubicBezTo>
                    <a:pt x="247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5514650" y="1281537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58" y="0"/>
                  </a:moveTo>
                  <a:cubicBezTo>
                    <a:pt x="324" y="0"/>
                    <a:pt x="281" y="0"/>
                    <a:pt x="281" y="68"/>
                  </a:cubicBezTo>
                  <a:cubicBezTo>
                    <a:pt x="213" y="170"/>
                    <a:pt x="145" y="314"/>
                    <a:pt x="69" y="425"/>
                  </a:cubicBezTo>
                  <a:cubicBezTo>
                    <a:pt x="35" y="527"/>
                    <a:pt x="1" y="739"/>
                    <a:pt x="145" y="773"/>
                  </a:cubicBezTo>
                  <a:lnTo>
                    <a:pt x="179" y="773"/>
                  </a:lnTo>
                  <a:cubicBezTo>
                    <a:pt x="324" y="773"/>
                    <a:pt x="426" y="637"/>
                    <a:pt x="426" y="561"/>
                  </a:cubicBezTo>
                  <a:cubicBezTo>
                    <a:pt x="494" y="425"/>
                    <a:pt x="494" y="246"/>
                    <a:pt x="494" y="102"/>
                  </a:cubicBezTo>
                  <a:cubicBezTo>
                    <a:pt x="494" y="34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5471324" y="124164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81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79" y="179"/>
                    <a:pt x="145" y="281"/>
                    <a:pt x="111" y="425"/>
                  </a:cubicBezTo>
                  <a:cubicBezTo>
                    <a:pt x="69" y="493"/>
                    <a:pt x="1" y="604"/>
                    <a:pt x="1" y="706"/>
                  </a:cubicBezTo>
                  <a:cubicBezTo>
                    <a:pt x="1" y="748"/>
                    <a:pt x="35" y="748"/>
                    <a:pt x="69" y="748"/>
                  </a:cubicBezTo>
                  <a:lnTo>
                    <a:pt x="111" y="748"/>
                  </a:lnTo>
                  <a:cubicBezTo>
                    <a:pt x="213" y="748"/>
                    <a:pt x="323" y="604"/>
                    <a:pt x="357" y="459"/>
                  </a:cubicBezTo>
                  <a:cubicBezTo>
                    <a:pt x="391" y="324"/>
                    <a:pt x="391" y="179"/>
                    <a:pt x="357" y="35"/>
                  </a:cubicBezTo>
                  <a:cubicBezTo>
                    <a:pt x="357" y="1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5437521" y="1277762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256" y="1"/>
                  </a:moveTo>
                  <a:cubicBezTo>
                    <a:pt x="213" y="1"/>
                    <a:pt x="179" y="35"/>
                    <a:pt x="179" y="111"/>
                  </a:cubicBezTo>
                  <a:cubicBezTo>
                    <a:pt x="179" y="247"/>
                    <a:pt x="145" y="391"/>
                    <a:pt x="77" y="536"/>
                  </a:cubicBezTo>
                  <a:cubicBezTo>
                    <a:pt x="43" y="638"/>
                    <a:pt x="1" y="748"/>
                    <a:pt x="77" y="884"/>
                  </a:cubicBezTo>
                  <a:cubicBezTo>
                    <a:pt x="77" y="918"/>
                    <a:pt x="111" y="918"/>
                    <a:pt x="179" y="918"/>
                  </a:cubicBezTo>
                  <a:lnTo>
                    <a:pt x="179" y="918"/>
                  </a:lnTo>
                  <a:cubicBezTo>
                    <a:pt x="502" y="816"/>
                    <a:pt x="391" y="281"/>
                    <a:pt x="358" y="69"/>
                  </a:cubicBezTo>
                  <a:cubicBezTo>
                    <a:pt x="324" y="35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5460646" y="1193423"/>
              <a:ext cx="20234" cy="27750"/>
            </a:xfrm>
            <a:custGeom>
              <a:avLst/>
              <a:gdLst/>
              <a:ahLst/>
              <a:cxnLst/>
              <a:rect l="l" t="t" r="r" b="b"/>
              <a:pathLst>
                <a:path w="595" h="816" extrusionOk="0">
                  <a:moveTo>
                    <a:pt x="459" y="0"/>
                  </a:moveTo>
                  <a:cubicBezTo>
                    <a:pt x="425" y="0"/>
                    <a:pt x="383" y="43"/>
                    <a:pt x="383" y="77"/>
                  </a:cubicBezTo>
                  <a:cubicBezTo>
                    <a:pt x="281" y="255"/>
                    <a:pt x="0" y="501"/>
                    <a:pt x="68" y="782"/>
                  </a:cubicBezTo>
                  <a:cubicBezTo>
                    <a:pt x="68" y="782"/>
                    <a:pt x="102" y="816"/>
                    <a:pt x="136" y="816"/>
                  </a:cubicBezTo>
                  <a:lnTo>
                    <a:pt x="170" y="816"/>
                  </a:lnTo>
                  <a:cubicBezTo>
                    <a:pt x="459" y="748"/>
                    <a:pt x="493" y="357"/>
                    <a:pt x="561" y="145"/>
                  </a:cubicBezTo>
                  <a:cubicBezTo>
                    <a:pt x="595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5432896" y="1192267"/>
              <a:ext cx="15643" cy="24281"/>
            </a:xfrm>
            <a:custGeom>
              <a:avLst/>
              <a:gdLst/>
              <a:ahLst/>
              <a:cxnLst/>
              <a:rect l="l" t="t" r="r" b="b"/>
              <a:pathLst>
                <a:path w="460" h="714" extrusionOk="0">
                  <a:moveTo>
                    <a:pt x="349" y="0"/>
                  </a:moveTo>
                  <a:cubicBezTo>
                    <a:pt x="315" y="0"/>
                    <a:pt x="281" y="34"/>
                    <a:pt x="281" y="34"/>
                  </a:cubicBezTo>
                  <a:cubicBezTo>
                    <a:pt x="213" y="145"/>
                    <a:pt x="137" y="212"/>
                    <a:pt x="103" y="323"/>
                  </a:cubicBezTo>
                  <a:cubicBezTo>
                    <a:pt x="69" y="425"/>
                    <a:pt x="1" y="535"/>
                    <a:pt x="35" y="603"/>
                  </a:cubicBezTo>
                  <a:cubicBezTo>
                    <a:pt x="35" y="671"/>
                    <a:pt x="103" y="714"/>
                    <a:pt x="137" y="714"/>
                  </a:cubicBezTo>
                  <a:cubicBezTo>
                    <a:pt x="179" y="714"/>
                    <a:pt x="179" y="714"/>
                    <a:pt x="213" y="671"/>
                  </a:cubicBezTo>
                  <a:cubicBezTo>
                    <a:pt x="315" y="603"/>
                    <a:pt x="315" y="535"/>
                    <a:pt x="315" y="425"/>
                  </a:cubicBezTo>
                  <a:cubicBezTo>
                    <a:pt x="349" y="323"/>
                    <a:pt x="392" y="246"/>
                    <a:pt x="426" y="145"/>
                  </a:cubicBezTo>
                  <a:cubicBezTo>
                    <a:pt x="460" y="77"/>
                    <a:pt x="39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5505128" y="1127245"/>
              <a:ext cx="10712" cy="26628"/>
            </a:xfrm>
            <a:custGeom>
              <a:avLst/>
              <a:gdLst/>
              <a:ahLst/>
              <a:cxnLst/>
              <a:rect l="l" t="t" r="r" b="b"/>
              <a:pathLst>
                <a:path w="315" h="783" extrusionOk="0">
                  <a:moveTo>
                    <a:pt x="179" y="1"/>
                  </a:moveTo>
                  <a:cubicBezTo>
                    <a:pt x="102" y="1"/>
                    <a:pt x="68" y="35"/>
                    <a:pt x="68" y="111"/>
                  </a:cubicBezTo>
                  <a:cubicBezTo>
                    <a:pt x="35" y="324"/>
                    <a:pt x="1" y="536"/>
                    <a:pt x="102" y="748"/>
                  </a:cubicBezTo>
                  <a:cubicBezTo>
                    <a:pt x="102" y="782"/>
                    <a:pt x="136" y="782"/>
                    <a:pt x="179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15" y="536"/>
                    <a:pt x="281" y="324"/>
                    <a:pt x="281" y="111"/>
                  </a:cubicBezTo>
                  <a:cubicBezTo>
                    <a:pt x="281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5523050" y="1194852"/>
              <a:ext cx="12141" cy="27478"/>
            </a:xfrm>
            <a:custGeom>
              <a:avLst/>
              <a:gdLst/>
              <a:ahLst/>
              <a:cxnLst/>
              <a:rect l="l" t="t" r="r" b="b"/>
              <a:pathLst>
                <a:path w="357" h="808" extrusionOk="0">
                  <a:moveTo>
                    <a:pt x="179" y="1"/>
                  </a:moveTo>
                  <a:cubicBezTo>
                    <a:pt x="145" y="1"/>
                    <a:pt x="145" y="1"/>
                    <a:pt x="111" y="69"/>
                  </a:cubicBezTo>
                  <a:cubicBezTo>
                    <a:pt x="111" y="170"/>
                    <a:pt x="77" y="281"/>
                    <a:pt x="34" y="425"/>
                  </a:cubicBezTo>
                  <a:cubicBezTo>
                    <a:pt x="34" y="527"/>
                    <a:pt x="0" y="638"/>
                    <a:pt x="77" y="740"/>
                  </a:cubicBezTo>
                  <a:cubicBezTo>
                    <a:pt x="77" y="774"/>
                    <a:pt x="111" y="808"/>
                    <a:pt x="145" y="808"/>
                  </a:cubicBezTo>
                  <a:cubicBezTo>
                    <a:pt x="213" y="808"/>
                    <a:pt x="247" y="774"/>
                    <a:pt x="289" y="740"/>
                  </a:cubicBezTo>
                  <a:cubicBezTo>
                    <a:pt x="357" y="638"/>
                    <a:pt x="323" y="527"/>
                    <a:pt x="323" y="425"/>
                  </a:cubicBezTo>
                  <a:cubicBezTo>
                    <a:pt x="323" y="315"/>
                    <a:pt x="289" y="213"/>
                    <a:pt x="289" y="69"/>
                  </a:cubicBezTo>
                  <a:cubicBezTo>
                    <a:pt x="289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5558009" y="1187642"/>
              <a:ext cx="13297" cy="24009"/>
            </a:xfrm>
            <a:custGeom>
              <a:avLst/>
              <a:gdLst/>
              <a:ahLst/>
              <a:cxnLst/>
              <a:rect l="l" t="t" r="r" b="b"/>
              <a:pathLst>
                <a:path w="391" h="706" extrusionOk="0">
                  <a:moveTo>
                    <a:pt x="212" y="0"/>
                  </a:moveTo>
                  <a:cubicBezTo>
                    <a:pt x="178" y="0"/>
                    <a:pt x="145" y="0"/>
                    <a:pt x="111" y="68"/>
                  </a:cubicBezTo>
                  <a:cubicBezTo>
                    <a:pt x="68" y="136"/>
                    <a:pt x="68" y="247"/>
                    <a:pt x="34" y="348"/>
                  </a:cubicBezTo>
                  <a:cubicBezTo>
                    <a:pt x="34" y="459"/>
                    <a:pt x="0" y="561"/>
                    <a:pt x="111" y="671"/>
                  </a:cubicBezTo>
                  <a:cubicBezTo>
                    <a:pt x="111" y="705"/>
                    <a:pt x="145" y="705"/>
                    <a:pt x="212" y="705"/>
                  </a:cubicBezTo>
                  <a:cubicBezTo>
                    <a:pt x="246" y="705"/>
                    <a:pt x="280" y="705"/>
                    <a:pt x="323" y="671"/>
                  </a:cubicBezTo>
                  <a:cubicBezTo>
                    <a:pt x="391" y="561"/>
                    <a:pt x="357" y="459"/>
                    <a:pt x="357" y="348"/>
                  </a:cubicBezTo>
                  <a:cubicBezTo>
                    <a:pt x="357" y="247"/>
                    <a:pt x="323" y="136"/>
                    <a:pt x="280" y="68"/>
                  </a:cubicBezTo>
                  <a:cubicBezTo>
                    <a:pt x="246" y="0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5576203" y="1113982"/>
              <a:ext cx="15609" cy="27750"/>
            </a:xfrm>
            <a:custGeom>
              <a:avLst/>
              <a:gdLst/>
              <a:ahLst/>
              <a:cxnLst/>
              <a:rect l="l" t="t" r="r" b="b"/>
              <a:pathLst>
                <a:path w="459" h="816" extrusionOk="0">
                  <a:moveTo>
                    <a:pt x="102" y="0"/>
                  </a:moveTo>
                  <a:cubicBezTo>
                    <a:pt x="34" y="0"/>
                    <a:pt x="0" y="42"/>
                    <a:pt x="0" y="110"/>
                  </a:cubicBezTo>
                  <a:lnTo>
                    <a:pt x="0" y="467"/>
                  </a:lnTo>
                  <a:cubicBezTo>
                    <a:pt x="0" y="569"/>
                    <a:pt x="0" y="680"/>
                    <a:pt x="68" y="782"/>
                  </a:cubicBezTo>
                  <a:cubicBezTo>
                    <a:pt x="102" y="782"/>
                    <a:pt x="136" y="816"/>
                    <a:pt x="170" y="816"/>
                  </a:cubicBezTo>
                  <a:cubicBezTo>
                    <a:pt x="213" y="816"/>
                    <a:pt x="247" y="782"/>
                    <a:pt x="281" y="782"/>
                  </a:cubicBezTo>
                  <a:cubicBezTo>
                    <a:pt x="459" y="569"/>
                    <a:pt x="281" y="255"/>
                    <a:pt x="170" y="76"/>
                  </a:cubicBezTo>
                  <a:cubicBezTo>
                    <a:pt x="170" y="42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5551922" y="1083919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213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111" y="179"/>
                    <a:pt x="77" y="323"/>
                    <a:pt x="77" y="425"/>
                  </a:cubicBezTo>
                  <a:cubicBezTo>
                    <a:pt x="35" y="536"/>
                    <a:pt x="1" y="638"/>
                    <a:pt x="35" y="748"/>
                  </a:cubicBezTo>
                  <a:cubicBezTo>
                    <a:pt x="35" y="782"/>
                    <a:pt x="77" y="816"/>
                    <a:pt x="145" y="816"/>
                  </a:cubicBezTo>
                  <a:cubicBezTo>
                    <a:pt x="179" y="816"/>
                    <a:pt x="213" y="782"/>
                    <a:pt x="247" y="748"/>
                  </a:cubicBezTo>
                  <a:cubicBezTo>
                    <a:pt x="324" y="672"/>
                    <a:pt x="290" y="536"/>
                    <a:pt x="290" y="425"/>
                  </a:cubicBezTo>
                  <a:lnTo>
                    <a:pt x="290" y="77"/>
                  </a:ln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5565219" y="1034506"/>
              <a:ext cx="13331" cy="20575"/>
            </a:xfrm>
            <a:custGeom>
              <a:avLst/>
              <a:gdLst/>
              <a:ahLst/>
              <a:cxnLst/>
              <a:rect l="l" t="t" r="r" b="b"/>
              <a:pathLst>
                <a:path w="392" h="605" extrusionOk="0">
                  <a:moveTo>
                    <a:pt x="179" y="1"/>
                  </a:moveTo>
                  <a:cubicBezTo>
                    <a:pt x="145" y="1"/>
                    <a:pt x="111" y="1"/>
                    <a:pt x="111" y="43"/>
                  </a:cubicBezTo>
                  <a:cubicBezTo>
                    <a:pt x="68" y="213"/>
                    <a:pt x="0" y="426"/>
                    <a:pt x="111" y="570"/>
                  </a:cubicBezTo>
                  <a:cubicBezTo>
                    <a:pt x="145" y="604"/>
                    <a:pt x="179" y="604"/>
                    <a:pt x="213" y="604"/>
                  </a:cubicBezTo>
                  <a:cubicBezTo>
                    <a:pt x="247" y="604"/>
                    <a:pt x="281" y="570"/>
                    <a:pt x="323" y="536"/>
                  </a:cubicBezTo>
                  <a:cubicBezTo>
                    <a:pt x="391" y="392"/>
                    <a:pt x="281" y="179"/>
                    <a:pt x="247" y="43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5543556" y="997268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213" y="0"/>
                  </a:moveTo>
                  <a:cubicBezTo>
                    <a:pt x="179" y="0"/>
                    <a:pt x="179" y="0"/>
                    <a:pt x="145" y="34"/>
                  </a:cubicBezTo>
                  <a:cubicBezTo>
                    <a:pt x="111" y="289"/>
                    <a:pt x="0" y="535"/>
                    <a:pt x="179" y="748"/>
                  </a:cubicBezTo>
                  <a:lnTo>
                    <a:pt x="213" y="748"/>
                  </a:lnTo>
                  <a:lnTo>
                    <a:pt x="281" y="748"/>
                  </a:lnTo>
                  <a:cubicBezTo>
                    <a:pt x="425" y="535"/>
                    <a:pt x="323" y="289"/>
                    <a:pt x="281" y="34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5513494" y="1023828"/>
              <a:ext cx="12175" cy="32409"/>
            </a:xfrm>
            <a:custGeom>
              <a:avLst/>
              <a:gdLst/>
              <a:ahLst/>
              <a:cxnLst/>
              <a:rect l="l" t="t" r="r" b="b"/>
              <a:pathLst>
                <a:path w="358" h="953" extrusionOk="0">
                  <a:moveTo>
                    <a:pt x="179" y="1"/>
                  </a:moveTo>
                  <a:cubicBezTo>
                    <a:pt x="145" y="1"/>
                    <a:pt x="103" y="1"/>
                    <a:pt x="103" y="35"/>
                  </a:cubicBezTo>
                  <a:cubicBezTo>
                    <a:pt x="69" y="145"/>
                    <a:pt x="35" y="281"/>
                    <a:pt x="35" y="425"/>
                  </a:cubicBezTo>
                  <a:cubicBezTo>
                    <a:pt x="1" y="570"/>
                    <a:pt x="1" y="740"/>
                    <a:pt x="35" y="850"/>
                  </a:cubicBezTo>
                  <a:cubicBezTo>
                    <a:pt x="69" y="918"/>
                    <a:pt x="103" y="952"/>
                    <a:pt x="179" y="952"/>
                  </a:cubicBezTo>
                  <a:cubicBezTo>
                    <a:pt x="213" y="952"/>
                    <a:pt x="247" y="918"/>
                    <a:pt x="281" y="850"/>
                  </a:cubicBezTo>
                  <a:cubicBezTo>
                    <a:pt x="358" y="740"/>
                    <a:pt x="315" y="570"/>
                    <a:pt x="281" y="425"/>
                  </a:cubicBezTo>
                  <a:cubicBezTo>
                    <a:pt x="281" y="281"/>
                    <a:pt x="247" y="14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5495300" y="1092285"/>
              <a:ext cx="12175" cy="23159"/>
            </a:xfrm>
            <a:custGeom>
              <a:avLst/>
              <a:gdLst/>
              <a:ahLst/>
              <a:cxnLst/>
              <a:rect l="l" t="t" r="r" b="b"/>
              <a:pathLst>
                <a:path w="358" h="681" extrusionOk="0">
                  <a:moveTo>
                    <a:pt x="256" y="1"/>
                  </a:moveTo>
                  <a:cubicBezTo>
                    <a:pt x="213" y="1"/>
                    <a:pt x="213" y="1"/>
                    <a:pt x="213" y="43"/>
                  </a:cubicBezTo>
                  <a:cubicBezTo>
                    <a:pt x="145" y="111"/>
                    <a:pt x="111" y="213"/>
                    <a:pt x="77" y="324"/>
                  </a:cubicBezTo>
                  <a:cubicBezTo>
                    <a:pt x="43" y="392"/>
                    <a:pt x="1" y="502"/>
                    <a:pt x="43" y="604"/>
                  </a:cubicBezTo>
                  <a:cubicBezTo>
                    <a:pt x="43" y="638"/>
                    <a:pt x="77" y="680"/>
                    <a:pt x="145" y="680"/>
                  </a:cubicBezTo>
                  <a:cubicBezTo>
                    <a:pt x="179" y="680"/>
                    <a:pt x="179" y="680"/>
                    <a:pt x="213" y="638"/>
                  </a:cubicBezTo>
                  <a:cubicBezTo>
                    <a:pt x="290" y="570"/>
                    <a:pt x="290" y="468"/>
                    <a:pt x="290" y="358"/>
                  </a:cubicBezTo>
                  <a:cubicBezTo>
                    <a:pt x="324" y="290"/>
                    <a:pt x="324" y="179"/>
                    <a:pt x="324" y="77"/>
                  </a:cubicBezTo>
                  <a:cubicBezTo>
                    <a:pt x="357" y="43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5177533" y="887764"/>
              <a:ext cx="43360" cy="14487"/>
            </a:xfrm>
            <a:custGeom>
              <a:avLst/>
              <a:gdLst/>
              <a:ahLst/>
              <a:cxnLst/>
              <a:rect l="l" t="t" r="r" b="b"/>
              <a:pathLst>
                <a:path w="1275" h="426" extrusionOk="0">
                  <a:moveTo>
                    <a:pt x="536" y="1"/>
                  </a:moveTo>
                  <a:cubicBezTo>
                    <a:pt x="391" y="1"/>
                    <a:pt x="255" y="35"/>
                    <a:pt x="111" y="35"/>
                  </a:cubicBezTo>
                  <a:cubicBezTo>
                    <a:pt x="0" y="35"/>
                    <a:pt x="0" y="179"/>
                    <a:pt x="111" y="179"/>
                  </a:cubicBezTo>
                  <a:cubicBezTo>
                    <a:pt x="289" y="213"/>
                    <a:pt x="468" y="247"/>
                    <a:pt x="603" y="323"/>
                  </a:cubicBezTo>
                  <a:cubicBezTo>
                    <a:pt x="748" y="357"/>
                    <a:pt x="892" y="425"/>
                    <a:pt x="1028" y="425"/>
                  </a:cubicBezTo>
                  <a:lnTo>
                    <a:pt x="1062" y="425"/>
                  </a:lnTo>
                  <a:cubicBezTo>
                    <a:pt x="1173" y="425"/>
                    <a:pt x="1275" y="247"/>
                    <a:pt x="1173" y="179"/>
                  </a:cubicBezTo>
                  <a:cubicBezTo>
                    <a:pt x="994" y="35"/>
                    <a:pt x="748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5254663" y="89150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179" y="1"/>
                  </a:moveTo>
                  <a:cubicBezTo>
                    <a:pt x="34" y="1"/>
                    <a:pt x="0" y="171"/>
                    <a:pt x="145" y="213"/>
                  </a:cubicBezTo>
                  <a:cubicBezTo>
                    <a:pt x="281" y="247"/>
                    <a:pt x="459" y="315"/>
                    <a:pt x="638" y="315"/>
                  </a:cubicBezTo>
                  <a:lnTo>
                    <a:pt x="748" y="315"/>
                  </a:lnTo>
                  <a:cubicBezTo>
                    <a:pt x="918" y="281"/>
                    <a:pt x="960" y="35"/>
                    <a:pt x="748" y="1"/>
                  </a:cubicBezTo>
                  <a:lnTo>
                    <a:pt x="604" y="1"/>
                  </a:lnTo>
                  <a:lnTo>
                    <a:pt x="391" y="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5216234" y="862632"/>
              <a:ext cx="37306" cy="11869"/>
            </a:xfrm>
            <a:custGeom>
              <a:avLst/>
              <a:gdLst/>
              <a:ahLst/>
              <a:cxnLst/>
              <a:rect l="l" t="t" r="r" b="b"/>
              <a:pathLst>
                <a:path w="1097" h="349" extrusionOk="0">
                  <a:moveTo>
                    <a:pt x="247" y="1"/>
                  </a:moveTo>
                  <a:lnTo>
                    <a:pt x="179" y="1"/>
                  </a:lnTo>
                  <a:cubicBezTo>
                    <a:pt x="35" y="1"/>
                    <a:pt x="1" y="213"/>
                    <a:pt x="137" y="247"/>
                  </a:cubicBezTo>
                  <a:cubicBezTo>
                    <a:pt x="281" y="281"/>
                    <a:pt x="459" y="315"/>
                    <a:pt x="604" y="315"/>
                  </a:cubicBezTo>
                  <a:cubicBezTo>
                    <a:pt x="672" y="315"/>
                    <a:pt x="740" y="349"/>
                    <a:pt x="816" y="349"/>
                  </a:cubicBezTo>
                  <a:cubicBezTo>
                    <a:pt x="884" y="349"/>
                    <a:pt x="952" y="315"/>
                    <a:pt x="986" y="315"/>
                  </a:cubicBezTo>
                  <a:cubicBezTo>
                    <a:pt x="1097" y="281"/>
                    <a:pt x="1097" y="170"/>
                    <a:pt x="1029" y="102"/>
                  </a:cubicBezTo>
                  <a:cubicBezTo>
                    <a:pt x="918" y="34"/>
                    <a:pt x="774" y="34"/>
                    <a:pt x="638" y="34"/>
                  </a:cubicBezTo>
                  <a:cubicBezTo>
                    <a:pt x="493" y="1"/>
                    <a:pt x="391" y="1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5312441" y="880554"/>
              <a:ext cx="30063" cy="10984"/>
            </a:xfrm>
            <a:custGeom>
              <a:avLst/>
              <a:gdLst/>
              <a:ahLst/>
              <a:cxnLst/>
              <a:rect l="l" t="t" r="r" b="b"/>
              <a:pathLst>
                <a:path w="884" h="323" extrusionOk="0">
                  <a:moveTo>
                    <a:pt x="536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cubicBezTo>
                    <a:pt x="34" y="0"/>
                    <a:pt x="0" y="179"/>
                    <a:pt x="111" y="179"/>
                  </a:cubicBezTo>
                  <a:cubicBezTo>
                    <a:pt x="281" y="213"/>
                    <a:pt x="493" y="323"/>
                    <a:pt x="672" y="323"/>
                  </a:cubicBezTo>
                  <a:cubicBezTo>
                    <a:pt x="706" y="323"/>
                    <a:pt x="748" y="323"/>
                    <a:pt x="782" y="281"/>
                  </a:cubicBezTo>
                  <a:cubicBezTo>
                    <a:pt x="816" y="281"/>
                    <a:pt x="850" y="247"/>
                    <a:pt x="884" y="213"/>
                  </a:cubicBezTo>
                  <a:lnTo>
                    <a:pt x="884" y="145"/>
                  </a:lnTo>
                  <a:cubicBezTo>
                    <a:pt x="850" y="68"/>
                    <a:pt x="816" y="34"/>
                    <a:pt x="782" y="34"/>
                  </a:cubicBezTo>
                  <a:cubicBezTo>
                    <a:pt x="706" y="0"/>
                    <a:pt x="63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5112545" y="866101"/>
              <a:ext cx="24281" cy="9556"/>
            </a:xfrm>
            <a:custGeom>
              <a:avLst/>
              <a:gdLst/>
              <a:ahLst/>
              <a:cxnLst/>
              <a:rect l="l" t="t" r="r" b="b"/>
              <a:pathLst>
                <a:path w="714" h="281" extrusionOk="0">
                  <a:moveTo>
                    <a:pt x="425" y="0"/>
                  </a:moveTo>
                  <a:cubicBezTo>
                    <a:pt x="323" y="0"/>
                    <a:pt x="255" y="34"/>
                    <a:pt x="144" y="34"/>
                  </a:cubicBezTo>
                  <a:cubicBezTo>
                    <a:pt x="0" y="68"/>
                    <a:pt x="0" y="247"/>
                    <a:pt x="144" y="247"/>
                  </a:cubicBezTo>
                  <a:cubicBezTo>
                    <a:pt x="255" y="281"/>
                    <a:pt x="323" y="281"/>
                    <a:pt x="425" y="281"/>
                  </a:cubicBezTo>
                  <a:lnTo>
                    <a:pt x="603" y="281"/>
                  </a:lnTo>
                  <a:cubicBezTo>
                    <a:pt x="714" y="247"/>
                    <a:pt x="714" y="68"/>
                    <a:pt x="603" y="34"/>
                  </a:cubicBezTo>
                  <a:cubicBezTo>
                    <a:pt x="535" y="34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5133052" y="838351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5047523" y="828829"/>
              <a:ext cx="31525" cy="10712"/>
            </a:xfrm>
            <a:custGeom>
              <a:avLst/>
              <a:gdLst/>
              <a:ahLst/>
              <a:cxnLst/>
              <a:rect l="l" t="t" r="r" b="b"/>
              <a:pathLst>
                <a:path w="927" h="315" extrusionOk="0">
                  <a:moveTo>
                    <a:pt x="145" y="1"/>
                  </a:moveTo>
                  <a:cubicBezTo>
                    <a:pt x="43" y="1"/>
                    <a:pt x="1" y="145"/>
                    <a:pt x="111" y="179"/>
                  </a:cubicBezTo>
                  <a:cubicBezTo>
                    <a:pt x="256" y="213"/>
                    <a:pt x="468" y="315"/>
                    <a:pt x="638" y="315"/>
                  </a:cubicBezTo>
                  <a:cubicBezTo>
                    <a:pt x="714" y="315"/>
                    <a:pt x="782" y="281"/>
                    <a:pt x="850" y="281"/>
                  </a:cubicBezTo>
                  <a:cubicBezTo>
                    <a:pt x="927" y="213"/>
                    <a:pt x="893" y="103"/>
                    <a:pt x="850" y="69"/>
                  </a:cubicBezTo>
                  <a:cubicBezTo>
                    <a:pt x="782" y="35"/>
                    <a:pt x="680" y="35"/>
                    <a:pt x="604" y="35"/>
                  </a:cubicBezTo>
                  <a:lnTo>
                    <a:pt x="536" y="35"/>
                  </a:lnTo>
                  <a:cubicBezTo>
                    <a:pt x="391" y="35"/>
                    <a:pt x="290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5075273" y="792713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213" y="1"/>
                  </a:move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179" y="281"/>
                    <a:pt x="323" y="281"/>
                    <a:pt x="459" y="315"/>
                  </a:cubicBezTo>
                  <a:cubicBezTo>
                    <a:pt x="535" y="358"/>
                    <a:pt x="637" y="425"/>
                    <a:pt x="748" y="425"/>
                  </a:cubicBezTo>
                  <a:cubicBezTo>
                    <a:pt x="782" y="425"/>
                    <a:pt x="816" y="392"/>
                    <a:pt x="850" y="392"/>
                  </a:cubicBezTo>
                  <a:cubicBezTo>
                    <a:pt x="960" y="358"/>
                    <a:pt x="994" y="247"/>
                    <a:pt x="926" y="145"/>
                  </a:cubicBezTo>
                  <a:cubicBezTo>
                    <a:pt x="816" y="35"/>
                    <a:pt x="637" y="35"/>
                    <a:pt x="501" y="35"/>
                  </a:cubicBezTo>
                  <a:cubicBezTo>
                    <a:pt x="391" y="1"/>
                    <a:pt x="323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5060820" y="687868"/>
              <a:ext cx="28906" cy="15916"/>
            </a:xfrm>
            <a:custGeom>
              <a:avLst/>
              <a:gdLst/>
              <a:ahLst/>
              <a:cxnLst/>
              <a:rect l="l" t="t" r="r" b="b"/>
              <a:pathLst>
                <a:path w="850" h="468" extrusionOk="0">
                  <a:moveTo>
                    <a:pt x="111" y="0"/>
                  </a:moveTo>
                  <a:cubicBezTo>
                    <a:pt x="34" y="0"/>
                    <a:pt x="0" y="77"/>
                    <a:pt x="77" y="145"/>
                  </a:cubicBezTo>
                  <a:cubicBezTo>
                    <a:pt x="247" y="323"/>
                    <a:pt x="459" y="425"/>
                    <a:pt x="714" y="467"/>
                  </a:cubicBezTo>
                  <a:lnTo>
                    <a:pt x="714" y="467"/>
                  </a:lnTo>
                  <a:cubicBezTo>
                    <a:pt x="748" y="467"/>
                    <a:pt x="816" y="425"/>
                    <a:pt x="816" y="391"/>
                  </a:cubicBezTo>
                  <a:cubicBezTo>
                    <a:pt x="850" y="323"/>
                    <a:pt x="850" y="289"/>
                    <a:pt x="816" y="212"/>
                  </a:cubicBezTo>
                  <a:cubicBezTo>
                    <a:pt x="782" y="145"/>
                    <a:pt x="714" y="179"/>
                    <a:pt x="638" y="145"/>
                  </a:cubicBezTo>
                  <a:cubicBezTo>
                    <a:pt x="459" y="111"/>
                    <a:pt x="323" y="77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5045210" y="71820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145" y="0"/>
                  </a:moveTo>
                  <a:cubicBezTo>
                    <a:pt x="69" y="0"/>
                    <a:pt x="1" y="102"/>
                    <a:pt x="111" y="170"/>
                  </a:cubicBezTo>
                  <a:cubicBezTo>
                    <a:pt x="247" y="246"/>
                    <a:pt x="391" y="314"/>
                    <a:pt x="536" y="348"/>
                  </a:cubicBezTo>
                  <a:cubicBezTo>
                    <a:pt x="604" y="382"/>
                    <a:pt x="706" y="425"/>
                    <a:pt x="782" y="425"/>
                  </a:cubicBezTo>
                  <a:cubicBezTo>
                    <a:pt x="816" y="425"/>
                    <a:pt x="884" y="425"/>
                    <a:pt x="918" y="382"/>
                  </a:cubicBezTo>
                  <a:cubicBezTo>
                    <a:pt x="961" y="348"/>
                    <a:pt x="961" y="314"/>
                    <a:pt x="918" y="246"/>
                  </a:cubicBezTo>
                  <a:cubicBezTo>
                    <a:pt x="850" y="170"/>
                    <a:pt x="706" y="136"/>
                    <a:pt x="604" y="102"/>
                  </a:cubicBezTo>
                  <a:cubicBezTo>
                    <a:pt x="459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5018650" y="755441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45" y="1"/>
                  </a:moveTo>
                  <a:cubicBezTo>
                    <a:pt x="43" y="1"/>
                    <a:pt x="0" y="137"/>
                    <a:pt x="111" y="179"/>
                  </a:cubicBezTo>
                  <a:cubicBezTo>
                    <a:pt x="289" y="281"/>
                    <a:pt x="569" y="460"/>
                    <a:pt x="782" y="460"/>
                  </a:cubicBezTo>
                  <a:cubicBezTo>
                    <a:pt x="850" y="460"/>
                    <a:pt x="892" y="426"/>
                    <a:pt x="926" y="426"/>
                  </a:cubicBezTo>
                  <a:cubicBezTo>
                    <a:pt x="1028" y="392"/>
                    <a:pt x="1028" y="281"/>
                    <a:pt x="960" y="213"/>
                  </a:cubicBezTo>
                  <a:cubicBezTo>
                    <a:pt x="850" y="137"/>
                    <a:pt x="714" y="137"/>
                    <a:pt x="569" y="103"/>
                  </a:cubicBezTo>
                  <a:cubicBezTo>
                    <a:pt x="425" y="69"/>
                    <a:pt x="323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5099520" y="657805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03" y="1"/>
                  </a:moveTo>
                  <a:cubicBezTo>
                    <a:pt x="35" y="1"/>
                    <a:pt x="1" y="111"/>
                    <a:pt x="69" y="145"/>
                  </a:cubicBezTo>
                  <a:cubicBezTo>
                    <a:pt x="213" y="247"/>
                    <a:pt x="383" y="425"/>
                    <a:pt x="595" y="425"/>
                  </a:cubicBezTo>
                  <a:lnTo>
                    <a:pt x="638" y="425"/>
                  </a:lnTo>
                  <a:cubicBezTo>
                    <a:pt x="706" y="391"/>
                    <a:pt x="740" y="357"/>
                    <a:pt x="706" y="247"/>
                  </a:cubicBezTo>
                  <a:cubicBezTo>
                    <a:pt x="672" y="145"/>
                    <a:pt x="561" y="111"/>
                    <a:pt x="459" y="77"/>
                  </a:cubicBezTo>
                  <a:cubicBezTo>
                    <a:pt x="315" y="1"/>
                    <a:pt x="213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5044054" y="61706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45" y="1"/>
                  </a:moveTo>
                  <a:cubicBezTo>
                    <a:pt x="69" y="1"/>
                    <a:pt x="1" y="137"/>
                    <a:pt x="103" y="171"/>
                  </a:cubicBezTo>
                  <a:cubicBezTo>
                    <a:pt x="179" y="213"/>
                    <a:pt x="281" y="247"/>
                    <a:pt x="358" y="281"/>
                  </a:cubicBezTo>
                  <a:cubicBezTo>
                    <a:pt x="425" y="349"/>
                    <a:pt x="527" y="426"/>
                    <a:pt x="604" y="426"/>
                  </a:cubicBezTo>
                  <a:cubicBezTo>
                    <a:pt x="706" y="426"/>
                    <a:pt x="740" y="315"/>
                    <a:pt x="706" y="247"/>
                  </a:cubicBezTo>
                  <a:cubicBezTo>
                    <a:pt x="672" y="171"/>
                    <a:pt x="527" y="137"/>
                    <a:pt x="459" y="103"/>
                  </a:cubicBezTo>
                  <a:cubicBezTo>
                    <a:pt x="358" y="69"/>
                    <a:pt x="247" y="35"/>
                    <a:pt x="14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4998416" y="626620"/>
              <a:ext cx="32375" cy="15609"/>
            </a:xfrm>
            <a:custGeom>
              <a:avLst/>
              <a:gdLst/>
              <a:ahLst/>
              <a:cxnLst/>
              <a:rect l="l" t="t" r="r" b="b"/>
              <a:pathLst>
                <a:path w="952" h="459" extrusionOk="0">
                  <a:moveTo>
                    <a:pt x="102" y="0"/>
                  </a:moveTo>
                  <a:cubicBezTo>
                    <a:pt x="35" y="0"/>
                    <a:pt x="1" y="102"/>
                    <a:pt x="69" y="102"/>
                  </a:cubicBezTo>
                  <a:cubicBezTo>
                    <a:pt x="315" y="247"/>
                    <a:pt x="561" y="459"/>
                    <a:pt x="850" y="459"/>
                  </a:cubicBezTo>
                  <a:lnTo>
                    <a:pt x="850" y="459"/>
                  </a:lnTo>
                  <a:cubicBezTo>
                    <a:pt x="918" y="459"/>
                    <a:pt x="952" y="391"/>
                    <a:pt x="918" y="357"/>
                  </a:cubicBezTo>
                  <a:cubicBezTo>
                    <a:pt x="706" y="145"/>
                    <a:pt x="383" y="68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4971856" y="655493"/>
              <a:ext cx="26594" cy="15643"/>
            </a:xfrm>
            <a:custGeom>
              <a:avLst/>
              <a:gdLst/>
              <a:ahLst/>
              <a:cxnLst/>
              <a:rect l="l" t="t" r="r" b="b"/>
              <a:pathLst>
                <a:path w="782" h="460" extrusionOk="0">
                  <a:moveTo>
                    <a:pt x="68" y="1"/>
                  </a:moveTo>
                  <a:cubicBezTo>
                    <a:pt x="0" y="1"/>
                    <a:pt x="0" y="103"/>
                    <a:pt x="34" y="145"/>
                  </a:cubicBezTo>
                  <a:cubicBezTo>
                    <a:pt x="102" y="213"/>
                    <a:pt x="212" y="281"/>
                    <a:pt x="314" y="357"/>
                  </a:cubicBezTo>
                  <a:cubicBezTo>
                    <a:pt x="425" y="391"/>
                    <a:pt x="527" y="459"/>
                    <a:pt x="637" y="459"/>
                  </a:cubicBezTo>
                  <a:lnTo>
                    <a:pt x="671" y="459"/>
                  </a:lnTo>
                  <a:cubicBezTo>
                    <a:pt x="739" y="459"/>
                    <a:pt x="782" y="391"/>
                    <a:pt x="739" y="315"/>
                  </a:cubicBezTo>
                  <a:cubicBezTo>
                    <a:pt x="671" y="213"/>
                    <a:pt x="569" y="179"/>
                    <a:pt x="459" y="103"/>
                  </a:cubicBezTo>
                  <a:cubicBezTo>
                    <a:pt x="314" y="69"/>
                    <a:pt x="212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5012869" y="693921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136" y="1"/>
                  </a:moveTo>
                  <a:lnTo>
                    <a:pt x="136" y="1"/>
                  </a:lnTo>
                  <a:cubicBezTo>
                    <a:pt x="34" y="1"/>
                    <a:pt x="0" y="111"/>
                    <a:pt x="68" y="179"/>
                  </a:cubicBezTo>
                  <a:cubicBezTo>
                    <a:pt x="102" y="247"/>
                    <a:pt x="213" y="289"/>
                    <a:pt x="315" y="323"/>
                  </a:cubicBezTo>
                  <a:cubicBezTo>
                    <a:pt x="383" y="357"/>
                    <a:pt x="459" y="425"/>
                    <a:pt x="527" y="425"/>
                  </a:cubicBezTo>
                  <a:cubicBezTo>
                    <a:pt x="561" y="425"/>
                    <a:pt x="561" y="425"/>
                    <a:pt x="595" y="391"/>
                  </a:cubicBezTo>
                  <a:cubicBezTo>
                    <a:pt x="671" y="391"/>
                    <a:pt x="705" y="323"/>
                    <a:pt x="671" y="247"/>
                  </a:cubicBezTo>
                  <a:cubicBezTo>
                    <a:pt x="595" y="145"/>
                    <a:pt x="493" y="111"/>
                    <a:pt x="425" y="77"/>
                  </a:cubicBezTo>
                  <a:cubicBezTo>
                    <a:pt x="315" y="77"/>
                    <a:pt x="247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4963456" y="747075"/>
              <a:ext cx="32409" cy="16800"/>
            </a:xfrm>
            <a:custGeom>
              <a:avLst/>
              <a:gdLst/>
              <a:ahLst/>
              <a:cxnLst/>
              <a:rect l="l" t="t" r="r" b="b"/>
              <a:pathLst>
                <a:path w="953" h="494" extrusionOk="0">
                  <a:moveTo>
                    <a:pt x="103" y="1"/>
                  </a:moveTo>
                  <a:cubicBezTo>
                    <a:pt x="35" y="1"/>
                    <a:pt x="1" y="102"/>
                    <a:pt x="69" y="136"/>
                  </a:cubicBezTo>
                  <a:cubicBezTo>
                    <a:pt x="179" y="247"/>
                    <a:pt x="281" y="315"/>
                    <a:pt x="425" y="349"/>
                  </a:cubicBezTo>
                  <a:cubicBezTo>
                    <a:pt x="527" y="425"/>
                    <a:pt x="638" y="493"/>
                    <a:pt x="774" y="493"/>
                  </a:cubicBezTo>
                  <a:lnTo>
                    <a:pt x="816" y="493"/>
                  </a:lnTo>
                  <a:cubicBezTo>
                    <a:pt x="918" y="493"/>
                    <a:pt x="952" y="349"/>
                    <a:pt x="884" y="281"/>
                  </a:cubicBezTo>
                  <a:cubicBezTo>
                    <a:pt x="816" y="170"/>
                    <a:pt x="672" y="136"/>
                    <a:pt x="527" y="102"/>
                  </a:cubicBezTo>
                  <a:cubicBezTo>
                    <a:pt x="391" y="69"/>
                    <a:pt x="247" y="35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4981378" y="785503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45" y="0"/>
                  </a:moveTo>
                  <a:cubicBezTo>
                    <a:pt x="77" y="0"/>
                    <a:pt x="0" y="179"/>
                    <a:pt x="111" y="213"/>
                  </a:cubicBezTo>
                  <a:cubicBezTo>
                    <a:pt x="213" y="281"/>
                    <a:pt x="357" y="357"/>
                    <a:pt x="459" y="425"/>
                  </a:cubicBezTo>
                  <a:cubicBezTo>
                    <a:pt x="570" y="459"/>
                    <a:pt x="671" y="527"/>
                    <a:pt x="816" y="527"/>
                  </a:cubicBezTo>
                  <a:cubicBezTo>
                    <a:pt x="926" y="527"/>
                    <a:pt x="926" y="425"/>
                    <a:pt x="884" y="357"/>
                  </a:cubicBezTo>
                  <a:cubicBezTo>
                    <a:pt x="816" y="247"/>
                    <a:pt x="671" y="213"/>
                    <a:pt x="570" y="179"/>
                  </a:cubicBezTo>
                  <a:cubicBezTo>
                    <a:pt x="425" y="102"/>
                    <a:pt x="323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4994675" y="556701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68" y="0"/>
                    <a:pt x="0" y="145"/>
                    <a:pt x="111" y="213"/>
                  </a:cubicBezTo>
                  <a:cubicBezTo>
                    <a:pt x="212" y="289"/>
                    <a:pt x="323" y="357"/>
                    <a:pt x="425" y="425"/>
                  </a:cubicBezTo>
                  <a:cubicBezTo>
                    <a:pt x="535" y="502"/>
                    <a:pt x="603" y="570"/>
                    <a:pt x="705" y="570"/>
                  </a:cubicBezTo>
                  <a:lnTo>
                    <a:pt x="748" y="570"/>
                  </a:lnTo>
                  <a:cubicBezTo>
                    <a:pt x="816" y="536"/>
                    <a:pt x="816" y="502"/>
                    <a:pt x="816" y="425"/>
                  </a:cubicBezTo>
                  <a:cubicBezTo>
                    <a:pt x="782" y="323"/>
                    <a:pt x="671" y="247"/>
                    <a:pt x="569" y="213"/>
                  </a:cubicBezTo>
                  <a:cubicBezTo>
                    <a:pt x="459" y="145"/>
                    <a:pt x="323" y="77"/>
                    <a:pt x="212" y="34"/>
                  </a:cubicBezTo>
                  <a:cubicBezTo>
                    <a:pt x="179" y="34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4980222" y="524360"/>
              <a:ext cx="31219" cy="19078"/>
            </a:xfrm>
            <a:custGeom>
              <a:avLst/>
              <a:gdLst/>
              <a:ahLst/>
              <a:cxnLst/>
              <a:rect l="l" t="t" r="r" b="b"/>
              <a:pathLst>
                <a:path w="918" h="561" extrusionOk="0">
                  <a:moveTo>
                    <a:pt x="179" y="0"/>
                  </a:moveTo>
                  <a:cubicBezTo>
                    <a:pt x="68" y="0"/>
                    <a:pt x="0" y="136"/>
                    <a:pt x="111" y="212"/>
                  </a:cubicBezTo>
                  <a:cubicBezTo>
                    <a:pt x="213" y="280"/>
                    <a:pt x="323" y="314"/>
                    <a:pt x="391" y="391"/>
                  </a:cubicBezTo>
                  <a:cubicBezTo>
                    <a:pt x="493" y="459"/>
                    <a:pt x="604" y="527"/>
                    <a:pt x="705" y="561"/>
                  </a:cubicBezTo>
                  <a:lnTo>
                    <a:pt x="748" y="561"/>
                  </a:lnTo>
                  <a:cubicBezTo>
                    <a:pt x="850" y="561"/>
                    <a:pt x="918" y="425"/>
                    <a:pt x="850" y="314"/>
                  </a:cubicBezTo>
                  <a:cubicBezTo>
                    <a:pt x="782" y="212"/>
                    <a:pt x="637" y="178"/>
                    <a:pt x="536" y="102"/>
                  </a:cubicBezTo>
                  <a:cubicBezTo>
                    <a:pt x="425" y="68"/>
                    <a:pt x="323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4986275" y="466581"/>
              <a:ext cx="34994" cy="20541"/>
            </a:xfrm>
            <a:custGeom>
              <a:avLst/>
              <a:gdLst/>
              <a:ahLst/>
              <a:cxnLst/>
              <a:rect l="l" t="t" r="r" b="b"/>
              <a:pathLst>
                <a:path w="1029" h="604" extrusionOk="0">
                  <a:moveTo>
                    <a:pt x="179" y="0"/>
                  </a:moveTo>
                  <a:cubicBezTo>
                    <a:pt x="69" y="0"/>
                    <a:pt x="1" y="136"/>
                    <a:pt x="145" y="212"/>
                  </a:cubicBezTo>
                  <a:cubicBezTo>
                    <a:pt x="358" y="348"/>
                    <a:pt x="638" y="561"/>
                    <a:pt x="918" y="603"/>
                  </a:cubicBezTo>
                  <a:lnTo>
                    <a:pt x="918" y="603"/>
                  </a:lnTo>
                  <a:cubicBezTo>
                    <a:pt x="1029" y="603"/>
                    <a:pt x="1029" y="493"/>
                    <a:pt x="995" y="425"/>
                  </a:cubicBezTo>
                  <a:cubicBezTo>
                    <a:pt x="918" y="314"/>
                    <a:pt x="782" y="246"/>
                    <a:pt x="638" y="212"/>
                  </a:cubicBezTo>
                  <a:cubicBezTo>
                    <a:pt x="493" y="136"/>
                    <a:pt x="392" y="68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5007938" y="44114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79" y="1"/>
                  </a:moveTo>
                  <a:cubicBezTo>
                    <a:pt x="69" y="1"/>
                    <a:pt x="1" y="145"/>
                    <a:pt x="103" y="213"/>
                  </a:cubicBezTo>
                  <a:cubicBezTo>
                    <a:pt x="315" y="425"/>
                    <a:pt x="604" y="604"/>
                    <a:pt x="884" y="638"/>
                  </a:cubicBezTo>
                  <a:lnTo>
                    <a:pt x="918" y="638"/>
                  </a:lnTo>
                  <a:cubicBezTo>
                    <a:pt x="1029" y="638"/>
                    <a:pt x="1063" y="536"/>
                    <a:pt x="995" y="459"/>
                  </a:cubicBezTo>
                  <a:cubicBezTo>
                    <a:pt x="816" y="247"/>
                    <a:pt x="494" y="77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5048985" y="425534"/>
              <a:ext cx="38428" cy="25472"/>
            </a:xfrm>
            <a:custGeom>
              <a:avLst/>
              <a:gdLst/>
              <a:ahLst/>
              <a:cxnLst/>
              <a:rect l="l" t="t" r="r" b="b"/>
              <a:pathLst>
                <a:path w="1130" h="749" extrusionOk="0">
                  <a:moveTo>
                    <a:pt x="170" y="1"/>
                  </a:moveTo>
                  <a:cubicBezTo>
                    <a:pt x="68" y="1"/>
                    <a:pt x="0" y="179"/>
                    <a:pt x="102" y="247"/>
                  </a:cubicBezTo>
                  <a:cubicBezTo>
                    <a:pt x="247" y="358"/>
                    <a:pt x="382" y="426"/>
                    <a:pt x="527" y="536"/>
                  </a:cubicBezTo>
                  <a:cubicBezTo>
                    <a:pt x="671" y="604"/>
                    <a:pt x="807" y="706"/>
                    <a:pt x="952" y="748"/>
                  </a:cubicBezTo>
                  <a:lnTo>
                    <a:pt x="952" y="748"/>
                  </a:lnTo>
                  <a:cubicBezTo>
                    <a:pt x="1062" y="748"/>
                    <a:pt x="1130" y="604"/>
                    <a:pt x="1062" y="494"/>
                  </a:cubicBezTo>
                  <a:cubicBezTo>
                    <a:pt x="986" y="392"/>
                    <a:pt x="850" y="324"/>
                    <a:pt x="705" y="247"/>
                  </a:cubicBezTo>
                  <a:cubicBezTo>
                    <a:pt x="527" y="179"/>
                    <a:pt x="382" y="111"/>
                    <a:pt x="247" y="35"/>
                  </a:cubicBezTo>
                  <a:cubicBezTo>
                    <a:pt x="213" y="1"/>
                    <a:pt x="213" y="1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5066873" y="501507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145" y="1"/>
                  </a:moveTo>
                  <a:cubicBezTo>
                    <a:pt x="69" y="1"/>
                    <a:pt x="1" y="103"/>
                    <a:pt x="69" y="137"/>
                  </a:cubicBezTo>
                  <a:cubicBezTo>
                    <a:pt x="179" y="247"/>
                    <a:pt x="281" y="315"/>
                    <a:pt x="392" y="383"/>
                  </a:cubicBezTo>
                  <a:cubicBezTo>
                    <a:pt x="494" y="460"/>
                    <a:pt x="604" y="528"/>
                    <a:pt x="706" y="528"/>
                  </a:cubicBezTo>
                  <a:cubicBezTo>
                    <a:pt x="816" y="528"/>
                    <a:pt x="850" y="460"/>
                    <a:pt x="816" y="383"/>
                  </a:cubicBezTo>
                  <a:cubicBezTo>
                    <a:pt x="748" y="281"/>
                    <a:pt x="604" y="213"/>
                    <a:pt x="494" y="171"/>
                  </a:cubicBezTo>
                  <a:cubicBezTo>
                    <a:pt x="392" y="103"/>
                    <a:pt x="281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5070648" y="531569"/>
              <a:ext cx="31219" cy="22853"/>
            </a:xfrm>
            <a:custGeom>
              <a:avLst/>
              <a:gdLst/>
              <a:ahLst/>
              <a:cxnLst/>
              <a:rect l="l" t="t" r="r" b="b"/>
              <a:pathLst>
                <a:path w="918" h="672" extrusionOk="0">
                  <a:moveTo>
                    <a:pt x="136" y="0"/>
                  </a:moveTo>
                  <a:cubicBezTo>
                    <a:pt x="68" y="0"/>
                    <a:pt x="0" y="102"/>
                    <a:pt x="68" y="179"/>
                  </a:cubicBezTo>
                  <a:lnTo>
                    <a:pt x="383" y="493"/>
                  </a:lnTo>
                  <a:cubicBezTo>
                    <a:pt x="493" y="561"/>
                    <a:pt x="637" y="672"/>
                    <a:pt x="739" y="672"/>
                  </a:cubicBezTo>
                  <a:lnTo>
                    <a:pt x="773" y="672"/>
                  </a:lnTo>
                  <a:cubicBezTo>
                    <a:pt x="850" y="672"/>
                    <a:pt x="918" y="604"/>
                    <a:pt x="884" y="527"/>
                  </a:cubicBezTo>
                  <a:cubicBezTo>
                    <a:pt x="807" y="391"/>
                    <a:pt x="705" y="315"/>
                    <a:pt x="595" y="247"/>
                  </a:cubicBezTo>
                  <a:cubicBezTo>
                    <a:pt x="459" y="179"/>
                    <a:pt x="349" y="68"/>
                    <a:pt x="213" y="34"/>
                  </a:cubicBezTo>
                  <a:cubicBezTo>
                    <a:pt x="170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5107920" y="470050"/>
              <a:ext cx="31219" cy="19384"/>
            </a:xfrm>
            <a:custGeom>
              <a:avLst/>
              <a:gdLst/>
              <a:ahLst/>
              <a:cxnLst/>
              <a:rect l="l" t="t" r="r" b="b"/>
              <a:pathLst>
                <a:path w="918" h="570" extrusionOk="0">
                  <a:moveTo>
                    <a:pt x="68" y="0"/>
                  </a:moveTo>
                  <a:cubicBezTo>
                    <a:pt x="34" y="0"/>
                    <a:pt x="0" y="34"/>
                    <a:pt x="34" y="76"/>
                  </a:cubicBezTo>
                  <a:cubicBezTo>
                    <a:pt x="102" y="178"/>
                    <a:pt x="212" y="289"/>
                    <a:pt x="314" y="357"/>
                  </a:cubicBezTo>
                  <a:cubicBezTo>
                    <a:pt x="391" y="391"/>
                    <a:pt x="459" y="425"/>
                    <a:pt x="527" y="501"/>
                  </a:cubicBezTo>
                  <a:cubicBezTo>
                    <a:pt x="603" y="535"/>
                    <a:pt x="637" y="535"/>
                    <a:pt x="739" y="569"/>
                  </a:cubicBezTo>
                  <a:lnTo>
                    <a:pt x="773" y="569"/>
                  </a:lnTo>
                  <a:cubicBezTo>
                    <a:pt x="850" y="569"/>
                    <a:pt x="918" y="425"/>
                    <a:pt x="850" y="357"/>
                  </a:cubicBezTo>
                  <a:cubicBezTo>
                    <a:pt x="816" y="323"/>
                    <a:pt x="773" y="246"/>
                    <a:pt x="705" y="212"/>
                  </a:cubicBezTo>
                  <a:cubicBezTo>
                    <a:pt x="637" y="178"/>
                    <a:pt x="561" y="144"/>
                    <a:pt x="493" y="110"/>
                  </a:cubicBezTo>
                  <a:cubicBezTo>
                    <a:pt x="348" y="34"/>
                    <a:pt x="212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5129583" y="580982"/>
              <a:ext cx="22853" cy="13025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136" y="0"/>
                  </a:moveTo>
                  <a:cubicBezTo>
                    <a:pt x="34" y="0"/>
                    <a:pt x="0" y="136"/>
                    <a:pt x="102" y="170"/>
                  </a:cubicBezTo>
                  <a:cubicBezTo>
                    <a:pt x="213" y="212"/>
                    <a:pt x="281" y="246"/>
                    <a:pt x="349" y="280"/>
                  </a:cubicBezTo>
                  <a:cubicBezTo>
                    <a:pt x="425" y="314"/>
                    <a:pt x="493" y="382"/>
                    <a:pt x="561" y="382"/>
                  </a:cubicBezTo>
                  <a:lnTo>
                    <a:pt x="561" y="382"/>
                  </a:lnTo>
                  <a:cubicBezTo>
                    <a:pt x="637" y="382"/>
                    <a:pt x="671" y="348"/>
                    <a:pt x="671" y="280"/>
                  </a:cubicBezTo>
                  <a:cubicBezTo>
                    <a:pt x="671" y="170"/>
                    <a:pt x="561" y="136"/>
                    <a:pt x="459" y="68"/>
                  </a:cubicBezTo>
                  <a:cubicBezTo>
                    <a:pt x="391" y="34"/>
                    <a:pt x="281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5116286" y="609855"/>
              <a:ext cx="30063" cy="19112"/>
            </a:xfrm>
            <a:custGeom>
              <a:avLst/>
              <a:gdLst/>
              <a:ahLst/>
              <a:cxnLst/>
              <a:rect l="l" t="t" r="r" b="b"/>
              <a:pathLst>
                <a:path w="884" h="562" extrusionOk="0">
                  <a:moveTo>
                    <a:pt x="145" y="1"/>
                  </a:moveTo>
                  <a:cubicBezTo>
                    <a:pt x="34" y="1"/>
                    <a:pt x="0" y="170"/>
                    <a:pt x="68" y="213"/>
                  </a:cubicBezTo>
                  <a:cubicBezTo>
                    <a:pt x="213" y="281"/>
                    <a:pt x="315" y="315"/>
                    <a:pt x="425" y="383"/>
                  </a:cubicBezTo>
                  <a:cubicBezTo>
                    <a:pt x="493" y="425"/>
                    <a:pt x="527" y="459"/>
                    <a:pt x="604" y="493"/>
                  </a:cubicBezTo>
                  <a:cubicBezTo>
                    <a:pt x="638" y="527"/>
                    <a:pt x="706" y="527"/>
                    <a:pt x="740" y="561"/>
                  </a:cubicBezTo>
                  <a:lnTo>
                    <a:pt x="782" y="561"/>
                  </a:lnTo>
                  <a:cubicBezTo>
                    <a:pt x="850" y="561"/>
                    <a:pt x="884" y="459"/>
                    <a:pt x="850" y="425"/>
                  </a:cubicBezTo>
                  <a:cubicBezTo>
                    <a:pt x="816" y="349"/>
                    <a:pt x="782" y="315"/>
                    <a:pt x="706" y="281"/>
                  </a:cubicBezTo>
                  <a:cubicBezTo>
                    <a:pt x="672" y="247"/>
                    <a:pt x="604" y="213"/>
                    <a:pt x="527" y="170"/>
                  </a:cubicBezTo>
                  <a:cubicBezTo>
                    <a:pt x="391" y="136"/>
                    <a:pt x="281" y="68"/>
                    <a:pt x="179" y="34"/>
                  </a:cubicBezTo>
                  <a:cubicBezTo>
                    <a:pt x="145" y="34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5161924" y="532726"/>
              <a:ext cx="30097" cy="17956"/>
            </a:xfrm>
            <a:custGeom>
              <a:avLst/>
              <a:gdLst/>
              <a:ahLst/>
              <a:cxnLst/>
              <a:rect l="l" t="t" r="r" b="b"/>
              <a:pathLst>
                <a:path w="885" h="528" extrusionOk="0">
                  <a:moveTo>
                    <a:pt x="77" y="0"/>
                  </a:moveTo>
                  <a:cubicBezTo>
                    <a:pt x="1" y="0"/>
                    <a:pt x="1" y="102"/>
                    <a:pt x="35" y="145"/>
                  </a:cubicBezTo>
                  <a:cubicBezTo>
                    <a:pt x="145" y="213"/>
                    <a:pt x="289" y="281"/>
                    <a:pt x="391" y="315"/>
                  </a:cubicBezTo>
                  <a:cubicBezTo>
                    <a:pt x="502" y="391"/>
                    <a:pt x="604" y="527"/>
                    <a:pt x="748" y="527"/>
                  </a:cubicBezTo>
                  <a:lnTo>
                    <a:pt x="748" y="527"/>
                  </a:lnTo>
                  <a:cubicBezTo>
                    <a:pt x="816" y="527"/>
                    <a:pt x="884" y="459"/>
                    <a:pt x="850" y="391"/>
                  </a:cubicBezTo>
                  <a:cubicBezTo>
                    <a:pt x="782" y="281"/>
                    <a:pt x="604" y="213"/>
                    <a:pt x="502" y="145"/>
                  </a:cubicBezTo>
                  <a:cubicBezTo>
                    <a:pt x="357" y="68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5166855" y="491713"/>
              <a:ext cx="33803" cy="21697"/>
            </a:xfrm>
            <a:custGeom>
              <a:avLst/>
              <a:gdLst/>
              <a:ahLst/>
              <a:cxnLst/>
              <a:rect l="l" t="t" r="r" b="b"/>
              <a:pathLst>
                <a:path w="994" h="638" extrusionOk="0">
                  <a:moveTo>
                    <a:pt x="178" y="0"/>
                  </a:moveTo>
                  <a:cubicBezTo>
                    <a:pt x="68" y="0"/>
                    <a:pt x="0" y="111"/>
                    <a:pt x="68" y="179"/>
                  </a:cubicBezTo>
                  <a:cubicBezTo>
                    <a:pt x="178" y="323"/>
                    <a:pt x="314" y="391"/>
                    <a:pt x="459" y="459"/>
                  </a:cubicBezTo>
                  <a:cubicBezTo>
                    <a:pt x="569" y="569"/>
                    <a:pt x="705" y="637"/>
                    <a:pt x="850" y="637"/>
                  </a:cubicBezTo>
                  <a:cubicBezTo>
                    <a:pt x="951" y="637"/>
                    <a:pt x="994" y="569"/>
                    <a:pt x="951" y="459"/>
                  </a:cubicBezTo>
                  <a:cubicBezTo>
                    <a:pt x="884" y="357"/>
                    <a:pt x="739" y="289"/>
                    <a:pt x="603" y="212"/>
                  </a:cubicBezTo>
                  <a:cubicBezTo>
                    <a:pt x="493" y="145"/>
                    <a:pt x="357" y="34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5134208" y="436518"/>
              <a:ext cx="25438" cy="17956"/>
            </a:xfrm>
            <a:custGeom>
              <a:avLst/>
              <a:gdLst/>
              <a:ahLst/>
              <a:cxnLst/>
              <a:rect l="l" t="t" r="r" b="b"/>
              <a:pathLst>
                <a:path w="748" h="528" extrusionOk="0">
                  <a:moveTo>
                    <a:pt x="145" y="1"/>
                  </a:moveTo>
                  <a:cubicBezTo>
                    <a:pt x="77" y="1"/>
                    <a:pt x="0" y="103"/>
                    <a:pt x="77" y="171"/>
                  </a:cubicBezTo>
                  <a:cubicBezTo>
                    <a:pt x="179" y="247"/>
                    <a:pt x="255" y="349"/>
                    <a:pt x="357" y="425"/>
                  </a:cubicBezTo>
                  <a:cubicBezTo>
                    <a:pt x="425" y="425"/>
                    <a:pt x="467" y="459"/>
                    <a:pt x="535" y="493"/>
                  </a:cubicBezTo>
                  <a:cubicBezTo>
                    <a:pt x="569" y="493"/>
                    <a:pt x="603" y="527"/>
                    <a:pt x="637" y="527"/>
                  </a:cubicBezTo>
                  <a:lnTo>
                    <a:pt x="680" y="527"/>
                  </a:lnTo>
                  <a:cubicBezTo>
                    <a:pt x="714" y="493"/>
                    <a:pt x="714" y="459"/>
                    <a:pt x="748" y="459"/>
                  </a:cubicBezTo>
                  <a:cubicBezTo>
                    <a:pt x="748" y="383"/>
                    <a:pt x="714" y="349"/>
                    <a:pt x="680" y="315"/>
                  </a:cubicBezTo>
                  <a:cubicBezTo>
                    <a:pt x="637" y="247"/>
                    <a:pt x="569" y="213"/>
                    <a:pt x="535" y="171"/>
                  </a:cubicBezTo>
                  <a:cubicBezTo>
                    <a:pt x="425" y="69"/>
                    <a:pt x="289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5212493" y="450972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145" y="0"/>
                  </a:moveTo>
                  <a:cubicBezTo>
                    <a:pt x="77" y="0"/>
                    <a:pt x="0" y="136"/>
                    <a:pt x="77" y="213"/>
                  </a:cubicBezTo>
                  <a:cubicBezTo>
                    <a:pt x="213" y="281"/>
                    <a:pt x="323" y="383"/>
                    <a:pt x="459" y="527"/>
                  </a:cubicBezTo>
                  <a:cubicBezTo>
                    <a:pt x="569" y="595"/>
                    <a:pt x="637" y="739"/>
                    <a:pt x="816" y="739"/>
                  </a:cubicBezTo>
                  <a:lnTo>
                    <a:pt x="850" y="739"/>
                  </a:lnTo>
                  <a:cubicBezTo>
                    <a:pt x="884" y="739"/>
                    <a:pt x="926" y="671"/>
                    <a:pt x="926" y="637"/>
                  </a:cubicBezTo>
                  <a:cubicBezTo>
                    <a:pt x="960" y="459"/>
                    <a:pt x="816" y="349"/>
                    <a:pt x="671" y="247"/>
                  </a:cubicBezTo>
                  <a:cubicBezTo>
                    <a:pt x="535" y="136"/>
                    <a:pt x="357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5243984" y="515960"/>
              <a:ext cx="20234" cy="16800"/>
            </a:xfrm>
            <a:custGeom>
              <a:avLst/>
              <a:gdLst/>
              <a:ahLst/>
              <a:cxnLst/>
              <a:rect l="l" t="t" r="r" b="b"/>
              <a:pathLst>
                <a:path w="595" h="494" extrusionOk="0">
                  <a:moveTo>
                    <a:pt x="136" y="1"/>
                  </a:moveTo>
                  <a:lnTo>
                    <a:pt x="102" y="1"/>
                  </a:lnTo>
                  <a:cubicBezTo>
                    <a:pt x="34" y="1"/>
                    <a:pt x="0" y="69"/>
                    <a:pt x="0" y="103"/>
                  </a:cubicBezTo>
                  <a:cubicBezTo>
                    <a:pt x="0" y="213"/>
                    <a:pt x="68" y="247"/>
                    <a:pt x="136" y="315"/>
                  </a:cubicBezTo>
                  <a:cubicBezTo>
                    <a:pt x="170" y="349"/>
                    <a:pt x="247" y="383"/>
                    <a:pt x="281" y="459"/>
                  </a:cubicBezTo>
                  <a:cubicBezTo>
                    <a:pt x="314" y="493"/>
                    <a:pt x="382" y="493"/>
                    <a:pt x="425" y="493"/>
                  </a:cubicBezTo>
                  <a:cubicBezTo>
                    <a:pt x="459" y="493"/>
                    <a:pt x="527" y="459"/>
                    <a:pt x="527" y="425"/>
                  </a:cubicBezTo>
                  <a:cubicBezTo>
                    <a:pt x="595" y="349"/>
                    <a:pt x="561" y="247"/>
                    <a:pt x="493" y="171"/>
                  </a:cubicBezTo>
                  <a:cubicBezTo>
                    <a:pt x="425" y="137"/>
                    <a:pt x="382" y="103"/>
                    <a:pt x="314" y="69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5228069" y="562754"/>
              <a:ext cx="25472" cy="16800"/>
            </a:xfrm>
            <a:custGeom>
              <a:avLst/>
              <a:gdLst/>
              <a:ahLst/>
              <a:cxnLst/>
              <a:rect l="l" t="t" r="r" b="b"/>
              <a:pathLst>
                <a:path w="749" h="494" extrusionOk="0">
                  <a:moveTo>
                    <a:pt x="179" y="1"/>
                  </a:moveTo>
                  <a:cubicBezTo>
                    <a:pt x="77" y="1"/>
                    <a:pt x="1" y="145"/>
                    <a:pt x="111" y="247"/>
                  </a:cubicBezTo>
                  <a:cubicBezTo>
                    <a:pt x="213" y="281"/>
                    <a:pt x="290" y="358"/>
                    <a:pt x="358" y="392"/>
                  </a:cubicBezTo>
                  <a:cubicBezTo>
                    <a:pt x="426" y="426"/>
                    <a:pt x="536" y="494"/>
                    <a:pt x="604" y="494"/>
                  </a:cubicBezTo>
                  <a:cubicBezTo>
                    <a:pt x="604" y="494"/>
                    <a:pt x="638" y="494"/>
                    <a:pt x="638" y="460"/>
                  </a:cubicBezTo>
                  <a:cubicBezTo>
                    <a:pt x="715" y="460"/>
                    <a:pt x="749" y="392"/>
                    <a:pt x="749" y="358"/>
                  </a:cubicBezTo>
                  <a:cubicBezTo>
                    <a:pt x="715" y="247"/>
                    <a:pt x="604" y="179"/>
                    <a:pt x="536" y="145"/>
                  </a:cubicBezTo>
                  <a:cubicBezTo>
                    <a:pt x="468" y="69"/>
                    <a:pt x="358" y="35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5140261" y="675999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37"/>
                    <a:pt x="145" y="213"/>
                  </a:cubicBezTo>
                  <a:cubicBezTo>
                    <a:pt x="323" y="315"/>
                    <a:pt x="502" y="426"/>
                    <a:pt x="672" y="528"/>
                  </a:cubicBezTo>
                  <a:lnTo>
                    <a:pt x="714" y="528"/>
                  </a:lnTo>
                  <a:cubicBezTo>
                    <a:pt x="850" y="528"/>
                    <a:pt x="926" y="392"/>
                    <a:pt x="782" y="281"/>
                  </a:cubicBezTo>
                  <a:cubicBezTo>
                    <a:pt x="604" y="179"/>
                    <a:pt x="425" y="103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5296832" y="554388"/>
              <a:ext cx="24009" cy="16800"/>
            </a:xfrm>
            <a:custGeom>
              <a:avLst/>
              <a:gdLst/>
              <a:ahLst/>
              <a:cxnLst/>
              <a:rect l="l" t="t" r="r" b="b"/>
              <a:pathLst>
                <a:path w="706" h="494" extrusionOk="0">
                  <a:moveTo>
                    <a:pt x="103" y="1"/>
                  </a:moveTo>
                  <a:cubicBezTo>
                    <a:pt x="35" y="1"/>
                    <a:pt x="1" y="102"/>
                    <a:pt x="35" y="145"/>
                  </a:cubicBezTo>
                  <a:cubicBezTo>
                    <a:pt x="145" y="213"/>
                    <a:pt x="213" y="281"/>
                    <a:pt x="315" y="357"/>
                  </a:cubicBezTo>
                  <a:cubicBezTo>
                    <a:pt x="392" y="425"/>
                    <a:pt x="493" y="493"/>
                    <a:pt x="604" y="493"/>
                  </a:cubicBezTo>
                  <a:lnTo>
                    <a:pt x="604" y="493"/>
                  </a:lnTo>
                  <a:cubicBezTo>
                    <a:pt x="672" y="493"/>
                    <a:pt x="706" y="425"/>
                    <a:pt x="672" y="357"/>
                  </a:cubicBezTo>
                  <a:cubicBezTo>
                    <a:pt x="638" y="281"/>
                    <a:pt x="527" y="213"/>
                    <a:pt x="425" y="179"/>
                  </a:cubicBezTo>
                  <a:cubicBezTo>
                    <a:pt x="358" y="102"/>
                    <a:pt x="247" y="68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5302919" y="517116"/>
              <a:ext cx="33531" cy="21697"/>
            </a:xfrm>
            <a:custGeom>
              <a:avLst/>
              <a:gdLst/>
              <a:ahLst/>
              <a:cxnLst/>
              <a:rect l="l" t="t" r="r" b="b"/>
              <a:pathLst>
                <a:path w="986" h="638" extrusionOk="0">
                  <a:moveTo>
                    <a:pt x="102" y="1"/>
                  </a:moveTo>
                  <a:cubicBezTo>
                    <a:pt x="34" y="1"/>
                    <a:pt x="0" y="137"/>
                    <a:pt x="68" y="179"/>
                  </a:cubicBezTo>
                  <a:cubicBezTo>
                    <a:pt x="348" y="315"/>
                    <a:pt x="561" y="493"/>
                    <a:pt x="850" y="638"/>
                  </a:cubicBezTo>
                  <a:lnTo>
                    <a:pt x="884" y="638"/>
                  </a:lnTo>
                  <a:cubicBezTo>
                    <a:pt x="918" y="638"/>
                    <a:pt x="986" y="561"/>
                    <a:pt x="952" y="527"/>
                  </a:cubicBezTo>
                  <a:cubicBezTo>
                    <a:pt x="739" y="247"/>
                    <a:pt x="459" y="103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5336417" y="601183"/>
              <a:ext cx="20541" cy="17072"/>
            </a:xfrm>
            <a:custGeom>
              <a:avLst/>
              <a:gdLst/>
              <a:ahLst/>
              <a:cxnLst/>
              <a:rect l="l" t="t" r="r" b="b"/>
              <a:pathLst>
                <a:path w="604" h="502" extrusionOk="0">
                  <a:moveTo>
                    <a:pt x="145" y="1"/>
                  </a:moveTo>
                  <a:cubicBezTo>
                    <a:pt x="43" y="1"/>
                    <a:pt x="1" y="111"/>
                    <a:pt x="43" y="179"/>
                  </a:cubicBezTo>
                  <a:cubicBezTo>
                    <a:pt x="145" y="323"/>
                    <a:pt x="289" y="468"/>
                    <a:pt x="425" y="502"/>
                  </a:cubicBezTo>
                  <a:lnTo>
                    <a:pt x="468" y="502"/>
                  </a:lnTo>
                  <a:cubicBezTo>
                    <a:pt x="570" y="502"/>
                    <a:pt x="604" y="425"/>
                    <a:pt x="570" y="323"/>
                  </a:cubicBezTo>
                  <a:cubicBezTo>
                    <a:pt x="502" y="179"/>
                    <a:pt x="323" y="11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5353454" y="563910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103" y="1"/>
                  </a:moveTo>
                  <a:cubicBezTo>
                    <a:pt x="35" y="1"/>
                    <a:pt x="1" y="111"/>
                    <a:pt x="35" y="179"/>
                  </a:cubicBezTo>
                  <a:cubicBezTo>
                    <a:pt x="69" y="290"/>
                    <a:pt x="137" y="392"/>
                    <a:pt x="213" y="460"/>
                  </a:cubicBezTo>
                  <a:cubicBezTo>
                    <a:pt x="281" y="570"/>
                    <a:pt x="349" y="638"/>
                    <a:pt x="459" y="714"/>
                  </a:cubicBezTo>
                  <a:cubicBezTo>
                    <a:pt x="493" y="748"/>
                    <a:pt x="527" y="748"/>
                    <a:pt x="561" y="748"/>
                  </a:cubicBezTo>
                  <a:cubicBezTo>
                    <a:pt x="638" y="748"/>
                    <a:pt x="740" y="672"/>
                    <a:pt x="672" y="570"/>
                  </a:cubicBezTo>
                  <a:cubicBezTo>
                    <a:pt x="604" y="460"/>
                    <a:pt x="527" y="358"/>
                    <a:pt x="459" y="247"/>
                  </a:cubicBezTo>
                  <a:cubicBezTo>
                    <a:pt x="349" y="179"/>
                    <a:pt x="281" y="111"/>
                    <a:pt x="179" y="35"/>
                  </a:cubicBezTo>
                  <a:cubicBezTo>
                    <a:pt x="137" y="1"/>
                    <a:pt x="13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5388414" y="644508"/>
              <a:ext cx="26322" cy="20575"/>
            </a:xfrm>
            <a:custGeom>
              <a:avLst/>
              <a:gdLst/>
              <a:ahLst/>
              <a:cxnLst/>
              <a:rect l="l" t="t" r="r" b="b"/>
              <a:pathLst>
                <a:path w="774" h="605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37" y="256"/>
                    <a:pt x="247" y="324"/>
                    <a:pt x="349" y="426"/>
                  </a:cubicBezTo>
                  <a:cubicBezTo>
                    <a:pt x="425" y="502"/>
                    <a:pt x="493" y="604"/>
                    <a:pt x="595" y="604"/>
                  </a:cubicBezTo>
                  <a:lnTo>
                    <a:pt x="638" y="604"/>
                  </a:lnTo>
                  <a:cubicBezTo>
                    <a:pt x="706" y="604"/>
                    <a:pt x="774" y="536"/>
                    <a:pt x="740" y="468"/>
                  </a:cubicBezTo>
                  <a:cubicBezTo>
                    <a:pt x="706" y="358"/>
                    <a:pt x="561" y="290"/>
                    <a:pt x="459" y="256"/>
                  </a:cubicBezTo>
                  <a:cubicBezTo>
                    <a:pt x="383" y="179"/>
                    <a:pt x="281" y="111"/>
                    <a:pt x="171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5405180" y="60985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145" y="1"/>
                  </a:moveTo>
                  <a:cubicBezTo>
                    <a:pt x="34" y="1"/>
                    <a:pt x="0" y="102"/>
                    <a:pt x="34" y="170"/>
                  </a:cubicBezTo>
                  <a:cubicBezTo>
                    <a:pt x="68" y="281"/>
                    <a:pt x="179" y="315"/>
                    <a:pt x="213" y="425"/>
                  </a:cubicBezTo>
                  <a:cubicBezTo>
                    <a:pt x="281" y="493"/>
                    <a:pt x="315" y="595"/>
                    <a:pt x="425" y="638"/>
                  </a:cubicBezTo>
                  <a:cubicBezTo>
                    <a:pt x="459" y="672"/>
                    <a:pt x="493" y="672"/>
                    <a:pt x="493" y="672"/>
                  </a:cubicBezTo>
                  <a:cubicBezTo>
                    <a:pt x="569" y="672"/>
                    <a:pt x="637" y="638"/>
                    <a:pt x="637" y="561"/>
                  </a:cubicBezTo>
                  <a:cubicBezTo>
                    <a:pt x="671" y="493"/>
                    <a:pt x="671" y="425"/>
                    <a:pt x="603" y="349"/>
                  </a:cubicBezTo>
                  <a:cubicBezTo>
                    <a:pt x="569" y="281"/>
                    <a:pt x="527" y="213"/>
                    <a:pt x="493" y="170"/>
                  </a:cubicBezTo>
                  <a:cubicBezTo>
                    <a:pt x="391" y="68"/>
                    <a:pt x="281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432896" y="667633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137" y="0"/>
                  </a:moveTo>
                  <a:cubicBezTo>
                    <a:pt x="69" y="0"/>
                    <a:pt x="1" y="136"/>
                    <a:pt x="69" y="213"/>
                  </a:cubicBezTo>
                  <a:cubicBezTo>
                    <a:pt x="137" y="247"/>
                    <a:pt x="213" y="315"/>
                    <a:pt x="281" y="383"/>
                  </a:cubicBezTo>
                  <a:cubicBezTo>
                    <a:pt x="315" y="459"/>
                    <a:pt x="426" y="527"/>
                    <a:pt x="494" y="527"/>
                  </a:cubicBezTo>
                  <a:lnTo>
                    <a:pt x="527" y="527"/>
                  </a:lnTo>
                  <a:cubicBezTo>
                    <a:pt x="604" y="527"/>
                    <a:pt x="638" y="459"/>
                    <a:pt x="604" y="383"/>
                  </a:cubicBezTo>
                  <a:cubicBezTo>
                    <a:pt x="604" y="281"/>
                    <a:pt x="494" y="247"/>
                    <a:pt x="426" y="170"/>
                  </a:cubicBezTo>
                  <a:cubicBezTo>
                    <a:pt x="349" y="102"/>
                    <a:pt x="281" y="68"/>
                    <a:pt x="213" y="34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5465271" y="591661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213" y="0"/>
                  </a:moveTo>
                  <a:cubicBezTo>
                    <a:pt x="179" y="0"/>
                    <a:pt x="145" y="34"/>
                    <a:pt x="145" y="68"/>
                  </a:cubicBezTo>
                  <a:cubicBezTo>
                    <a:pt x="111" y="145"/>
                    <a:pt x="77" y="213"/>
                    <a:pt x="77" y="281"/>
                  </a:cubicBezTo>
                  <a:cubicBezTo>
                    <a:pt x="34" y="357"/>
                    <a:pt x="0" y="425"/>
                    <a:pt x="34" y="493"/>
                  </a:cubicBezTo>
                  <a:cubicBezTo>
                    <a:pt x="34" y="536"/>
                    <a:pt x="77" y="569"/>
                    <a:pt x="111" y="569"/>
                  </a:cubicBezTo>
                  <a:cubicBezTo>
                    <a:pt x="145" y="569"/>
                    <a:pt x="179" y="536"/>
                    <a:pt x="179" y="536"/>
                  </a:cubicBezTo>
                  <a:cubicBezTo>
                    <a:pt x="247" y="459"/>
                    <a:pt x="247" y="391"/>
                    <a:pt x="247" y="323"/>
                  </a:cubicBezTo>
                  <a:lnTo>
                    <a:pt x="289" y="111"/>
                  </a:lnTo>
                  <a:cubicBezTo>
                    <a:pt x="323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5449662" y="556701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281" y="0"/>
                  </a:moveTo>
                  <a:cubicBezTo>
                    <a:pt x="247" y="0"/>
                    <a:pt x="213" y="0"/>
                    <a:pt x="179" y="77"/>
                  </a:cubicBezTo>
                  <a:cubicBezTo>
                    <a:pt x="145" y="145"/>
                    <a:pt x="111" y="247"/>
                    <a:pt x="68" y="323"/>
                  </a:cubicBezTo>
                  <a:cubicBezTo>
                    <a:pt x="68" y="357"/>
                    <a:pt x="34" y="391"/>
                    <a:pt x="34" y="459"/>
                  </a:cubicBezTo>
                  <a:cubicBezTo>
                    <a:pt x="1" y="502"/>
                    <a:pt x="34" y="536"/>
                    <a:pt x="34" y="570"/>
                  </a:cubicBezTo>
                  <a:cubicBezTo>
                    <a:pt x="34" y="604"/>
                    <a:pt x="68" y="638"/>
                    <a:pt x="111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213" y="570"/>
                    <a:pt x="247" y="570"/>
                    <a:pt x="247" y="536"/>
                  </a:cubicBezTo>
                  <a:cubicBezTo>
                    <a:pt x="281" y="459"/>
                    <a:pt x="281" y="425"/>
                    <a:pt x="323" y="391"/>
                  </a:cubicBezTo>
                  <a:cubicBezTo>
                    <a:pt x="323" y="289"/>
                    <a:pt x="357" y="213"/>
                    <a:pt x="391" y="111"/>
                  </a:cubicBezTo>
                  <a:cubicBezTo>
                    <a:pt x="425" y="34"/>
                    <a:pt x="357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5499074" y="490556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46" y="0"/>
                  </a:moveTo>
                  <a:cubicBezTo>
                    <a:pt x="179" y="0"/>
                    <a:pt x="145" y="34"/>
                    <a:pt x="102" y="111"/>
                  </a:cubicBezTo>
                  <a:lnTo>
                    <a:pt x="102" y="68"/>
                  </a:lnTo>
                  <a:lnTo>
                    <a:pt x="102" y="68"/>
                  </a:lnTo>
                  <a:lnTo>
                    <a:pt x="102" y="111"/>
                  </a:lnTo>
                  <a:lnTo>
                    <a:pt x="102" y="145"/>
                  </a:lnTo>
                  <a:lnTo>
                    <a:pt x="102" y="179"/>
                  </a:lnTo>
                  <a:cubicBezTo>
                    <a:pt x="102" y="213"/>
                    <a:pt x="68" y="213"/>
                    <a:pt x="68" y="246"/>
                  </a:cubicBezTo>
                  <a:cubicBezTo>
                    <a:pt x="0" y="323"/>
                    <a:pt x="102" y="425"/>
                    <a:pt x="213" y="425"/>
                  </a:cubicBezTo>
                  <a:cubicBezTo>
                    <a:pt x="213" y="425"/>
                    <a:pt x="246" y="425"/>
                    <a:pt x="280" y="391"/>
                  </a:cubicBezTo>
                  <a:cubicBezTo>
                    <a:pt x="314" y="357"/>
                    <a:pt x="357" y="323"/>
                    <a:pt x="391" y="280"/>
                  </a:cubicBezTo>
                  <a:lnTo>
                    <a:pt x="391" y="280"/>
                  </a:lnTo>
                  <a:lnTo>
                    <a:pt x="357" y="280"/>
                  </a:lnTo>
                  <a:lnTo>
                    <a:pt x="391" y="246"/>
                  </a:lnTo>
                  <a:cubicBezTo>
                    <a:pt x="391" y="246"/>
                    <a:pt x="425" y="213"/>
                    <a:pt x="425" y="179"/>
                  </a:cubicBezTo>
                  <a:cubicBezTo>
                    <a:pt x="425" y="145"/>
                    <a:pt x="425" y="111"/>
                    <a:pt x="391" y="111"/>
                  </a:cubicBezTo>
                  <a:cubicBezTo>
                    <a:pt x="391" y="34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458027" y="463962"/>
              <a:ext cx="18262" cy="26628"/>
            </a:xfrm>
            <a:custGeom>
              <a:avLst/>
              <a:gdLst/>
              <a:ahLst/>
              <a:cxnLst/>
              <a:rect l="l" t="t" r="r" b="b"/>
              <a:pathLst>
                <a:path w="537" h="783" extrusionOk="0">
                  <a:moveTo>
                    <a:pt x="392" y="1"/>
                  </a:moveTo>
                  <a:cubicBezTo>
                    <a:pt x="358" y="1"/>
                    <a:pt x="324" y="1"/>
                    <a:pt x="290" y="43"/>
                  </a:cubicBezTo>
                  <a:cubicBezTo>
                    <a:pt x="213" y="145"/>
                    <a:pt x="179" y="255"/>
                    <a:pt x="111" y="357"/>
                  </a:cubicBezTo>
                  <a:cubicBezTo>
                    <a:pt x="77" y="391"/>
                    <a:pt x="77" y="468"/>
                    <a:pt x="35" y="502"/>
                  </a:cubicBezTo>
                  <a:cubicBezTo>
                    <a:pt x="1" y="570"/>
                    <a:pt x="35" y="638"/>
                    <a:pt x="35" y="714"/>
                  </a:cubicBezTo>
                  <a:cubicBezTo>
                    <a:pt x="77" y="748"/>
                    <a:pt x="111" y="782"/>
                    <a:pt x="179" y="782"/>
                  </a:cubicBezTo>
                  <a:cubicBezTo>
                    <a:pt x="213" y="782"/>
                    <a:pt x="213" y="782"/>
                    <a:pt x="247" y="748"/>
                  </a:cubicBezTo>
                  <a:cubicBezTo>
                    <a:pt x="324" y="714"/>
                    <a:pt x="324" y="680"/>
                    <a:pt x="358" y="638"/>
                  </a:cubicBezTo>
                  <a:cubicBezTo>
                    <a:pt x="392" y="570"/>
                    <a:pt x="392" y="502"/>
                    <a:pt x="426" y="468"/>
                  </a:cubicBezTo>
                  <a:cubicBezTo>
                    <a:pt x="426" y="357"/>
                    <a:pt x="460" y="255"/>
                    <a:pt x="502" y="145"/>
                  </a:cubicBezTo>
                  <a:cubicBezTo>
                    <a:pt x="536" y="43"/>
                    <a:pt x="460" y="1"/>
                    <a:pt x="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5484621" y="420637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13" y="0"/>
                  </a:moveTo>
                  <a:cubicBezTo>
                    <a:pt x="179" y="0"/>
                    <a:pt x="145" y="43"/>
                    <a:pt x="102" y="77"/>
                  </a:cubicBezTo>
                  <a:cubicBezTo>
                    <a:pt x="68" y="145"/>
                    <a:pt x="68" y="213"/>
                    <a:pt x="68" y="289"/>
                  </a:cubicBezTo>
                  <a:cubicBezTo>
                    <a:pt x="34" y="357"/>
                    <a:pt x="0" y="425"/>
                    <a:pt x="68" y="536"/>
                  </a:cubicBezTo>
                  <a:cubicBezTo>
                    <a:pt x="68" y="570"/>
                    <a:pt x="102" y="604"/>
                    <a:pt x="179" y="604"/>
                  </a:cubicBezTo>
                  <a:lnTo>
                    <a:pt x="179" y="604"/>
                  </a:lnTo>
                  <a:cubicBezTo>
                    <a:pt x="315" y="570"/>
                    <a:pt x="357" y="468"/>
                    <a:pt x="391" y="323"/>
                  </a:cubicBezTo>
                  <a:cubicBezTo>
                    <a:pt x="391" y="255"/>
                    <a:pt x="391" y="111"/>
                    <a:pt x="315" y="43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5531416" y="408802"/>
              <a:ext cx="20541" cy="28906"/>
            </a:xfrm>
            <a:custGeom>
              <a:avLst/>
              <a:gdLst/>
              <a:ahLst/>
              <a:cxnLst/>
              <a:rect l="l" t="t" r="r" b="b"/>
              <a:pathLst>
                <a:path w="604" h="850" extrusionOk="0">
                  <a:moveTo>
                    <a:pt x="468" y="0"/>
                  </a:moveTo>
                  <a:cubicBezTo>
                    <a:pt x="425" y="0"/>
                    <a:pt x="391" y="0"/>
                    <a:pt x="357" y="34"/>
                  </a:cubicBezTo>
                  <a:cubicBezTo>
                    <a:pt x="255" y="246"/>
                    <a:pt x="1" y="527"/>
                    <a:pt x="77" y="739"/>
                  </a:cubicBezTo>
                  <a:cubicBezTo>
                    <a:pt x="111" y="816"/>
                    <a:pt x="145" y="850"/>
                    <a:pt x="213" y="850"/>
                  </a:cubicBezTo>
                  <a:lnTo>
                    <a:pt x="289" y="850"/>
                  </a:lnTo>
                  <a:cubicBezTo>
                    <a:pt x="468" y="705"/>
                    <a:pt x="468" y="348"/>
                    <a:pt x="570" y="136"/>
                  </a:cubicBezTo>
                  <a:cubicBezTo>
                    <a:pt x="604" y="68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570116" y="422065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60" y="1"/>
                  </a:moveTo>
                  <a:cubicBezTo>
                    <a:pt x="426" y="1"/>
                    <a:pt x="392" y="1"/>
                    <a:pt x="392" y="35"/>
                  </a:cubicBezTo>
                  <a:cubicBezTo>
                    <a:pt x="281" y="137"/>
                    <a:pt x="213" y="247"/>
                    <a:pt x="137" y="349"/>
                  </a:cubicBezTo>
                  <a:cubicBezTo>
                    <a:pt x="69" y="460"/>
                    <a:pt x="1" y="562"/>
                    <a:pt x="35" y="672"/>
                  </a:cubicBezTo>
                  <a:cubicBezTo>
                    <a:pt x="69" y="740"/>
                    <a:pt x="103" y="774"/>
                    <a:pt x="137" y="774"/>
                  </a:cubicBezTo>
                  <a:lnTo>
                    <a:pt x="179" y="774"/>
                  </a:lnTo>
                  <a:cubicBezTo>
                    <a:pt x="315" y="706"/>
                    <a:pt x="349" y="596"/>
                    <a:pt x="392" y="460"/>
                  </a:cubicBezTo>
                  <a:cubicBezTo>
                    <a:pt x="460" y="349"/>
                    <a:pt x="460" y="213"/>
                    <a:pt x="528" y="103"/>
                  </a:cubicBezTo>
                  <a:cubicBezTo>
                    <a:pt x="528" y="35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5610857" y="448353"/>
              <a:ext cx="17072" cy="24315"/>
            </a:xfrm>
            <a:custGeom>
              <a:avLst/>
              <a:gdLst/>
              <a:ahLst/>
              <a:cxnLst/>
              <a:rect l="l" t="t" r="r" b="b"/>
              <a:pathLst>
                <a:path w="502" h="715" extrusionOk="0">
                  <a:moveTo>
                    <a:pt x="391" y="1"/>
                  </a:moveTo>
                  <a:cubicBezTo>
                    <a:pt x="357" y="1"/>
                    <a:pt x="357" y="1"/>
                    <a:pt x="323" y="35"/>
                  </a:cubicBezTo>
                  <a:cubicBezTo>
                    <a:pt x="255" y="111"/>
                    <a:pt x="179" y="213"/>
                    <a:pt x="145" y="324"/>
                  </a:cubicBezTo>
                  <a:cubicBezTo>
                    <a:pt x="77" y="426"/>
                    <a:pt x="1" y="536"/>
                    <a:pt x="77" y="638"/>
                  </a:cubicBezTo>
                  <a:cubicBezTo>
                    <a:pt x="111" y="714"/>
                    <a:pt x="145" y="714"/>
                    <a:pt x="213" y="714"/>
                  </a:cubicBezTo>
                  <a:lnTo>
                    <a:pt x="289" y="714"/>
                  </a:lnTo>
                  <a:cubicBezTo>
                    <a:pt x="391" y="638"/>
                    <a:pt x="391" y="536"/>
                    <a:pt x="425" y="392"/>
                  </a:cubicBezTo>
                  <a:cubicBezTo>
                    <a:pt x="468" y="324"/>
                    <a:pt x="502" y="213"/>
                    <a:pt x="502" y="111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5626739" y="387105"/>
              <a:ext cx="19112" cy="21731"/>
            </a:xfrm>
            <a:custGeom>
              <a:avLst/>
              <a:gdLst/>
              <a:ahLst/>
              <a:cxnLst/>
              <a:rect l="l" t="t" r="r" b="b"/>
              <a:pathLst>
                <a:path w="562" h="639" extrusionOk="0">
                  <a:moveTo>
                    <a:pt x="349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37"/>
                    <a:pt x="171" y="247"/>
                    <a:pt x="69" y="315"/>
                  </a:cubicBezTo>
                  <a:cubicBezTo>
                    <a:pt x="1" y="392"/>
                    <a:pt x="1" y="528"/>
                    <a:pt x="69" y="562"/>
                  </a:cubicBezTo>
                  <a:cubicBezTo>
                    <a:pt x="103" y="604"/>
                    <a:pt x="137" y="638"/>
                    <a:pt x="213" y="638"/>
                  </a:cubicBezTo>
                  <a:cubicBezTo>
                    <a:pt x="247" y="638"/>
                    <a:pt x="281" y="604"/>
                    <a:pt x="315" y="562"/>
                  </a:cubicBezTo>
                  <a:cubicBezTo>
                    <a:pt x="426" y="460"/>
                    <a:pt x="562" y="213"/>
                    <a:pt x="460" y="35"/>
                  </a:cubicBezTo>
                  <a:cubicBezTo>
                    <a:pt x="426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5590657" y="348405"/>
              <a:ext cx="15609" cy="27784"/>
            </a:xfrm>
            <a:custGeom>
              <a:avLst/>
              <a:gdLst/>
              <a:ahLst/>
              <a:cxnLst/>
              <a:rect l="l" t="t" r="r" b="b"/>
              <a:pathLst>
                <a:path w="459" h="817" extrusionOk="0">
                  <a:moveTo>
                    <a:pt x="314" y="1"/>
                  </a:moveTo>
                  <a:cubicBezTo>
                    <a:pt x="280" y="1"/>
                    <a:pt x="246" y="43"/>
                    <a:pt x="246" y="77"/>
                  </a:cubicBezTo>
                  <a:cubicBezTo>
                    <a:pt x="170" y="179"/>
                    <a:pt x="136" y="290"/>
                    <a:pt x="102" y="391"/>
                  </a:cubicBezTo>
                  <a:cubicBezTo>
                    <a:pt x="68" y="468"/>
                    <a:pt x="34" y="502"/>
                    <a:pt x="34" y="536"/>
                  </a:cubicBezTo>
                  <a:cubicBezTo>
                    <a:pt x="0" y="604"/>
                    <a:pt x="34" y="680"/>
                    <a:pt x="34" y="748"/>
                  </a:cubicBezTo>
                  <a:cubicBezTo>
                    <a:pt x="34" y="816"/>
                    <a:pt x="102" y="816"/>
                    <a:pt x="136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59" y="638"/>
                    <a:pt x="459" y="357"/>
                    <a:pt x="425" y="111"/>
                  </a:cubicBezTo>
                  <a:cubicBezTo>
                    <a:pt x="425" y="77"/>
                    <a:pt x="348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5540087" y="353336"/>
              <a:ext cx="16800" cy="25438"/>
            </a:xfrm>
            <a:custGeom>
              <a:avLst/>
              <a:gdLst/>
              <a:ahLst/>
              <a:cxnLst/>
              <a:rect l="l" t="t" r="r" b="b"/>
              <a:pathLst>
                <a:path w="494" h="748" extrusionOk="0">
                  <a:moveTo>
                    <a:pt x="383" y="0"/>
                  </a:moveTo>
                  <a:cubicBezTo>
                    <a:pt x="349" y="0"/>
                    <a:pt x="349" y="0"/>
                    <a:pt x="315" y="34"/>
                  </a:cubicBezTo>
                  <a:cubicBezTo>
                    <a:pt x="247" y="111"/>
                    <a:pt x="213" y="212"/>
                    <a:pt x="170" y="323"/>
                  </a:cubicBezTo>
                  <a:cubicBezTo>
                    <a:pt x="136" y="425"/>
                    <a:pt x="34" y="535"/>
                    <a:pt x="34" y="603"/>
                  </a:cubicBezTo>
                  <a:cubicBezTo>
                    <a:pt x="0" y="671"/>
                    <a:pt x="34" y="748"/>
                    <a:pt x="102" y="748"/>
                  </a:cubicBezTo>
                  <a:lnTo>
                    <a:pt x="136" y="748"/>
                  </a:lnTo>
                  <a:cubicBezTo>
                    <a:pt x="281" y="705"/>
                    <a:pt x="349" y="569"/>
                    <a:pt x="425" y="459"/>
                  </a:cubicBezTo>
                  <a:cubicBezTo>
                    <a:pt x="459" y="323"/>
                    <a:pt x="493" y="178"/>
                    <a:pt x="459" y="34"/>
                  </a:cubicBezTo>
                  <a:cubicBezTo>
                    <a:pt x="459" y="0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5490675" y="354492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315" y="0"/>
                  </a:moveTo>
                  <a:cubicBezTo>
                    <a:pt x="281" y="0"/>
                    <a:pt x="247" y="34"/>
                    <a:pt x="213" y="77"/>
                  </a:cubicBezTo>
                  <a:cubicBezTo>
                    <a:pt x="179" y="178"/>
                    <a:pt x="137" y="289"/>
                    <a:pt x="103" y="357"/>
                  </a:cubicBezTo>
                  <a:cubicBezTo>
                    <a:pt x="69" y="459"/>
                    <a:pt x="1" y="535"/>
                    <a:pt x="69" y="671"/>
                  </a:cubicBezTo>
                  <a:cubicBezTo>
                    <a:pt x="69" y="714"/>
                    <a:pt x="137" y="748"/>
                    <a:pt x="179" y="748"/>
                  </a:cubicBezTo>
                  <a:lnTo>
                    <a:pt x="213" y="748"/>
                  </a:lnTo>
                  <a:cubicBezTo>
                    <a:pt x="349" y="714"/>
                    <a:pt x="392" y="569"/>
                    <a:pt x="426" y="459"/>
                  </a:cubicBezTo>
                  <a:lnTo>
                    <a:pt x="426" y="111"/>
                  </a:lnTo>
                  <a:cubicBezTo>
                    <a:pt x="426" y="34"/>
                    <a:pt x="392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5467856" y="330483"/>
              <a:ext cx="13025" cy="31253"/>
            </a:xfrm>
            <a:custGeom>
              <a:avLst/>
              <a:gdLst/>
              <a:ahLst/>
              <a:cxnLst/>
              <a:rect l="l" t="t" r="r" b="b"/>
              <a:pathLst>
                <a:path w="383" h="919" extrusionOk="0">
                  <a:moveTo>
                    <a:pt x="281" y="1"/>
                  </a:moveTo>
                  <a:cubicBezTo>
                    <a:pt x="281" y="1"/>
                    <a:pt x="247" y="1"/>
                    <a:pt x="247" y="35"/>
                  </a:cubicBezTo>
                  <a:cubicBezTo>
                    <a:pt x="213" y="179"/>
                    <a:pt x="137" y="315"/>
                    <a:pt x="103" y="460"/>
                  </a:cubicBezTo>
                  <a:cubicBezTo>
                    <a:pt x="69" y="570"/>
                    <a:pt x="1" y="706"/>
                    <a:pt x="35" y="817"/>
                  </a:cubicBezTo>
                  <a:cubicBezTo>
                    <a:pt x="35" y="884"/>
                    <a:pt x="103" y="918"/>
                    <a:pt x="171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349" y="783"/>
                    <a:pt x="349" y="638"/>
                    <a:pt x="349" y="494"/>
                  </a:cubicBezTo>
                  <a:cubicBezTo>
                    <a:pt x="383" y="358"/>
                    <a:pt x="349" y="213"/>
                    <a:pt x="349" y="69"/>
                  </a:cubicBezTo>
                  <a:cubicBezTo>
                    <a:pt x="349" y="35"/>
                    <a:pt x="315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5519581" y="257129"/>
              <a:ext cx="17922" cy="31219"/>
            </a:xfrm>
            <a:custGeom>
              <a:avLst/>
              <a:gdLst/>
              <a:ahLst/>
              <a:cxnLst/>
              <a:rect l="l" t="t" r="r" b="b"/>
              <a:pathLst>
                <a:path w="527" h="91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47" y="179"/>
                    <a:pt x="213" y="315"/>
                    <a:pt x="136" y="459"/>
                  </a:cubicBezTo>
                  <a:cubicBezTo>
                    <a:pt x="102" y="561"/>
                    <a:pt x="34" y="671"/>
                    <a:pt x="0" y="816"/>
                  </a:cubicBezTo>
                  <a:cubicBezTo>
                    <a:pt x="0" y="884"/>
                    <a:pt x="68" y="918"/>
                    <a:pt x="102" y="918"/>
                  </a:cubicBezTo>
                  <a:lnTo>
                    <a:pt x="136" y="918"/>
                  </a:lnTo>
                  <a:cubicBezTo>
                    <a:pt x="493" y="816"/>
                    <a:pt x="527" y="349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5544712" y="293245"/>
              <a:ext cx="18228" cy="28906"/>
            </a:xfrm>
            <a:custGeom>
              <a:avLst/>
              <a:gdLst/>
              <a:ahLst/>
              <a:cxnLst/>
              <a:rect l="l" t="t" r="r" b="b"/>
              <a:pathLst>
                <a:path w="536" h="850" extrusionOk="0">
                  <a:moveTo>
                    <a:pt x="357" y="0"/>
                  </a:moveTo>
                  <a:cubicBezTo>
                    <a:pt x="323" y="0"/>
                    <a:pt x="247" y="34"/>
                    <a:pt x="247" y="68"/>
                  </a:cubicBezTo>
                  <a:cubicBezTo>
                    <a:pt x="213" y="213"/>
                    <a:pt x="179" y="314"/>
                    <a:pt x="145" y="459"/>
                  </a:cubicBezTo>
                  <a:cubicBezTo>
                    <a:pt x="77" y="561"/>
                    <a:pt x="0" y="671"/>
                    <a:pt x="77" y="773"/>
                  </a:cubicBezTo>
                  <a:cubicBezTo>
                    <a:pt x="111" y="816"/>
                    <a:pt x="145" y="850"/>
                    <a:pt x="179" y="850"/>
                  </a:cubicBezTo>
                  <a:lnTo>
                    <a:pt x="179" y="850"/>
                  </a:lnTo>
                  <a:cubicBezTo>
                    <a:pt x="536" y="850"/>
                    <a:pt x="502" y="280"/>
                    <a:pt x="459" y="68"/>
                  </a:cubicBezTo>
                  <a:cubicBezTo>
                    <a:pt x="459" y="34"/>
                    <a:pt x="391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5599022" y="294401"/>
              <a:ext cx="19112" cy="31219"/>
            </a:xfrm>
            <a:custGeom>
              <a:avLst/>
              <a:gdLst/>
              <a:ahLst/>
              <a:cxnLst/>
              <a:rect l="l" t="t" r="r" b="b"/>
              <a:pathLst>
                <a:path w="562" h="918" extrusionOk="0">
                  <a:moveTo>
                    <a:pt x="459" y="0"/>
                  </a:moveTo>
                  <a:cubicBezTo>
                    <a:pt x="391" y="0"/>
                    <a:pt x="349" y="0"/>
                    <a:pt x="349" y="68"/>
                  </a:cubicBezTo>
                  <a:cubicBezTo>
                    <a:pt x="281" y="314"/>
                    <a:pt x="102" y="493"/>
                    <a:pt x="34" y="739"/>
                  </a:cubicBezTo>
                  <a:cubicBezTo>
                    <a:pt x="0" y="850"/>
                    <a:pt x="68" y="918"/>
                    <a:pt x="179" y="918"/>
                  </a:cubicBezTo>
                  <a:lnTo>
                    <a:pt x="247" y="918"/>
                  </a:lnTo>
                  <a:cubicBezTo>
                    <a:pt x="493" y="782"/>
                    <a:pt x="561" y="391"/>
                    <a:pt x="561" y="102"/>
                  </a:cubicBezTo>
                  <a:cubicBezTo>
                    <a:pt x="561" y="34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5597866" y="234310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83" y="0"/>
                  </a:moveTo>
                  <a:cubicBezTo>
                    <a:pt x="349" y="0"/>
                    <a:pt x="281" y="34"/>
                    <a:pt x="281" y="68"/>
                  </a:cubicBezTo>
                  <a:cubicBezTo>
                    <a:pt x="247" y="170"/>
                    <a:pt x="213" y="281"/>
                    <a:pt x="170" y="349"/>
                  </a:cubicBezTo>
                  <a:cubicBezTo>
                    <a:pt x="136" y="382"/>
                    <a:pt x="102" y="459"/>
                    <a:pt x="68" y="493"/>
                  </a:cubicBezTo>
                  <a:cubicBezTo>
                    <a:pt x="68" y="527"/>
                    <a:pt x="34" y="561"/>
                    <a:pt x="0" y="637"/>
                  </a:cubicBezTo>
                  <a:cubicBezTo>
                    <a:pt x="0" y="705"/>
                    <a:pt x="34" y="773"/>
                    <a:pt x="102" y="773"/>
                  </a:cubicBezTo>
                  <a:lnTo>
                    <a:pt x="102" y="773"/>
                  </a:lnTo>
                  <a:cubicBezTo>
                    <a:pt x="247" y="773"/>
                    <a:pt x="383" y="595"/>
                    <a:pt x="425" y="493"/>
                  </a:cubicBezTo>
                  <a:cubicBezTo>
                    <a:pt x="493" y="349"/>
                    <a:pt x="493" y="213"/>
                    <a:pt x="459" y="68"/>
                  </a:cubicBezTo>
                  <a:cubicBezTo>
                    <a:pt x="459" y="34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5581985" y="205403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425" y="1"/>
                  </a:moveTo>
                  <a:cubicBezTo>
                    <a:pt x="391" y="1"/>
                    <a:pt x="391" y="1"/>
                    <a:pt x="357" y="35"/>
                  </a:cubicBezTo>
                  <a:cubicBezTo>
                    <a:pt x="289" y="103"/>
                    <a:pt x="213" y="171"/>
                    <a:pt x="179" y="247"/>
                  </a:cubicBezTo>
                  <a:cubicBezTo>
                    <a:pt x="111" y="315"/>
                    <a:pt x="0" y="383"/>
                    <a:pt x="0" y="493"/>
                  </a:cubicBezTo>
                  <a:cubicBezTo>
                    <a:pt x="0" y="595"/>
                    <a:pt x="77" y="638"/>
                    <a:pt x="145" y="638"/>
                  </a:cubicBezTo>
                  <a:lnTo>
                    <a:pt x="145" y="638"/>
                  </a:lnTo>
                  <a:cubicBezTo>
                    <a:pt x="289" y="638"/>
                    <a:pt x="357" y="527"/>
                    <a:pt x="425" y="425"/>
                  </a:cubicBezTo>
                  <a:cubicBezTo>
                    <a:pt x="467" y="349"/>
                    <a:pt x="501" y="247"/>
                    <a:pt x="535" y="137"/>
                  </a:cubicBezTo>
                  <a:cubicBezTo>
                    <a:pt x="569" y="69"/>
                    <a:pt x="501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5660270" y="252198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289" y="1"/>
                  </a:moveTo>
                  <a:cubicBezTo>
                    <a:pt x="247" y="1"/>
                    <a:pt x="213" y="35"/>
                    <a:pt x="179" y="69"/>
                  </a:cubicBezTo>
                  <a:cubicBezTo>
                    <a:pt x="111" y="281"/>
                    <a:pt x="0" y="536"/>
                    <a:pt x="34" y="748"/>
                  </a:cubicBezTo>
                  <a:cubicBezTo>
                    <a:pt x="34" y="782"/>
                    <a:pt x="111" y="816"/>
                    <a:pt x="145" y="816"/>
                  </a:cubicBezTo>
                  <a:cubicBezTo>
                    <a:pt x="145" y="816"/>
                    <a:pt x="179" y="816"/>
                    <a:pt x="179" y="782"/>
                  </a:cubicBezTo>
                  <a:cubicBezTo>
                    <a:pt x="357" y="638"/>
                    <a:pt x="391" y="324"/>
                    <a:pt x="357" y="111"/>
                  </a:cubicBezTo>
                  <a:cubicBezTo>
                    <a:pt x="357" y="35"/>
                    <a:pt x="323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5671254" y="320961"/>
              <a:ext cx="15609" cy="22853"/>
            </a:xfrm>
            <a:custGeom>
              <a:avLst/>
              <a:gdLst/>
              <a:ahLst/>
              <a:cxnLst/>
              <a:rect l="l" t="t" r="r" b="b"/>
              <a:pathLst>
                <a:path w="459" h="672" extrusionOk="0">
                  <a:moveTo>
                    <a:pt x="314" y="1"/>
                  </a:moveTo>
                  <a:cubicBezTo>
                    <a:pt x="280" y="1"/>
                    <a:pt x="246" y="1"/>
                    <a:pt x="212" y="69"/>
                  </a:cubicBezTo>
                  <a:cubicBezTo>
                    <a:pt x="178" y="137"/>
                    <a:pt x="136" y="247"/>
                    <a:pt x="102" y="315"/>
                  </a:cubicBezTo>
                  <a:cubicBezTo>
                    <a:pt x="68" y="383"/>
                    <a:pt x="34" y="425"/>
                    <a:pt x="34" y="493"/>
                  </a:cubicBezTo>
                  <a:lnTo>
                    <a:pt x="34" y="527"/>
                  </a:lnTo>
                  <a:cubicBezTo>
                    <a:pt x="0" y="595"/>
                    <a:pt x="68" y="672"/>
                    <a:pt x="136" y="672"/>
                  </a:cubicBezTo>
                  <a:lnTo>
                    <a:pt x="178" y="672"/>
                  </a:lnTo>
                  <a:lnTo>
                    <a:pt x="212" y="638"/>
                  </a:lnTo>
                  <a:cubicBezTo>
                    <a:pt x="314" y="595"/>
                    <a:pt x="348" y="493"/>
                    <a:pt x="391" y="425"/>
                  </a:cubicBezTo>
                  <a:cubicBezTo>
                    <a:pt x="425" y="315"/>
                    <a:pt x="459" y="213"/>
                    <a:pt x="459" y="103"/>
                  </a:cubicBezTo>
                  <a:cubicBezTo>
                    <a:pt x="425" y="35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5624154" y="515960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391" y="1"/>
                  </a:moveTo>
                  <a:cubicBezTo>
                    <a:pt x="357" y="1"/>
                    <a:pt x="323" y="35"/>
                    <a:pt x="289" y="69"/>
                  </a:cubicBezTo>
                  <a:cubicBezTo>
                    <a:pt x="247" y="213"/>
                    <a:pt x="179" y="349"/>
                    <a:pt x="145" y="459"/>
                  </a:cubicBezTo>
                  <a:cubicBezTo>
                    <a:pt x="111" y="595"/>
                    <a:pt x="0" y="706"/>
                    <a:pt x="34" y="850"/>
                  </a:cubicBezTo>
                  <a:cubicBezTo>
                    <a:pt x="77" y="884"/>
                    <a:pt x="111" y="918"/>
                    <a:pt x="179" y="918"/>
                  </a:cubicBezTo>
                  <a:lnTo>
                    <a:pt x="213" y="918"/>
                  </a:lnTo>
                  <a:cubicBezTo>
                    <a:pt x="357" y="850"/>
                    <a:pt x="391" y="672"/>
                    <a:pt x="425" y="561"/>
                  </a:cubicBezTo>
                  <a:cubicBezTo>
                    <a:pt x="502" y="425"/>
                    <a:pt x="502" y="247"/>
                    <a:pt x="502" y="103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5661426" y="498922"/>
              <a:ext cx="17072" cy="25472"/>
            </a:xfrm>
            <a:custGeom>
              <a:avLst/>
              <a:gdLst/>
              <a:ahLst/>
              <a:cxnLst/>
              <a:rect l="l" t="t" r="r" b="b"/>
              <a:pathLst>
                <a:path w="502" h="749" extrusionOk="0">
                  <a:moveTo>
                    <a:pt x="357" y="0"/>
                  </a:moveTo>
                  <a:cubicBezTo>
                    <a:pt x="323" y="0"/>
                    <a:pt x="323" y="0"/>
                    <a:pt x="289" y="34"/>
                  </a:cubicBezTo>
                  <a:cubicBezTo>
                    <a:pt x="255" y="145"/>
                    <a:pt x="179" y="247"/>
                    <a:pt x="145" y="323"/>
                  </a:cubicBezTo>
                  <a:cubicBezTo>
                    <a:pt x="77" y="425"/>
                    <a:pt x="77" y="536"/>
                    <a:pt x="43" y="638"/>
                  </a:cubicBezTo>
                  <a:cubicBezTo>
                    <a:pt x="0" y="714"/>
                    <a:pt x="77" y="748"/>
                    <a:pt x="111" y="748"/>
                  </a:cubicBezTo>
                  <a:cubicBezTo>
                    <a:pt x="145" y="748"/>
                    <a:pt x="179" y="748"/>
                    <a:pt x="179" y="714"/>
                  </a:cubicBezTo>
                  <a:cubicBezTo>
                    <a:pt x="289" y="638"/>
                    <a:pt x="357" y="570"/>
                    <a:pt x="391" y="459"/>
                  </a:cubicBezTo>
                  <a:cubicBezTo>
                    <a:pt x="425" y="357"/>
                    <a:pt x="467" y="247"/>
                    <a:pt x="467" y="111"/>
                  </a:cubicBezTo>
                  <a:cubicBezTo>
                    <a:pt x="501" y="77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5660270" y="447197"/>
              <a:ext cx="14453" cy="21731"/>
            </a:xfrm>
            <a:custGeom>
              <a:avLst/>
              <a:gdLst/>
              <a:ahLst/>
              <a:cxnLst/>
              <a:rect l="l" t="t" r="r" b="b"/>
              <a:pathLst>
                <a:path w="425" h="639" extrusionOk="0">
                  <a:moveTo>
                    <a:pt x="323" y="1"/>
                  </a:moveTo>
                  <a:cubicBezTo>
                    <a:pt x="289" y="1"/>
                    <a:pt x="247" y="35"/>
                    <a:pt x="213" y="35"/>
                  </a:cubicBezTo>
                  <a:cubicBezTo>
                    <a:pt x="145" y="179"/>
                    <a:pt x="77" y="281"/>
                    <a:pt x="0" y="392"/>
                  </a:cubicBezTo>
                  <a:lnTo>
                    <a:pt x="0" y="570"/>
                  </a:lnTo>
                  <a:lnTo>
                    <a:pt x="34" y="570"/>
                  </a:lnTo>
                  <a:cubicBezTo>
                    <a:pt x="77" y="604"/>
                    <a:pt x="111" y="638"/>
                    <a:pt x="145" y="638"/>
                  </a:cubicBezTo>
                  <a:lnTo>
                    <a:pt x="179" y="638"/>
                  </a:lnTo>
                  <a:lnTo>
                    <a:pt x="213" y="638"/>
                  </a:lnTo>
                  <a:cubicBezTo>
                    <a:pt x="247" y="638"/>
                    <a:pt x="323" y="570"/>
                    <a:pt x="323" y="536"/>
                  </a:cubicBezTo>
                  <a:cubicBezTo>
                    <a:pt x="357" y="392"/>
                    <a:pt x="391" y="247"/>
                    <a:pt x="425" y="145"/>
                  </a:cubicBezTo>
                  <a:cubicBezTo>
                    <a:pt x="425" y="69"/>
                    <a:pt x="391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5707336" y="491713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247" y="0"/>
                  </a:moveTo>
                  <a:cubicBezTo>
                    <a:pt x="213" y="0"/>
                    <a:pt x="213" y="0"/>
                    <a:pt x="179" y="34"/>
                  </a:cubicBezTo>
                  <a:cubicBezTo>
                    <a:pt x="103" y="111"/>
                    <a:pt x="69" y="212"/>
                    <a:pt x="35" y="323"/>
                  </a:cubicBezTo>
                  <a:cubicBezTo>
                    <a:pt x="35" y="391"/>
                    <a:pt x="1" y="501"/>
                    <a:pt x="35" y="569"/>
                  </a:cubicBezTo>
                  <a:cubicBezTo>
                    <a:pt x="35" y="603"/>
                    <a:pt x="69" y="603"/>
                    <a:pt x="103" y="603"/>
                  </a:cubicBezTo>
                  <a:cubicBezTo>
                    <a:pt x="179" y="603"/>
                    <a:pt x="281" y="501"/>
                    <a:pt x="315" y="425"/>
                  </a:cubicBezTo>
                  <a:cubicBezTo>
                    <a:pt x="392" y="357"/>
                    <a:pt x="426" y="179"/>
                    <a:pt x="392" y="77"/>
                  </a:cubicBezTo>
                  <a:cubicBezTo>
                    <a:pt x="349" y="34"/>
                    <a:pt x="315" y="0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5753008" y="444884"/>
              <a:ext cx="16766" cy="26322"/>
            </a:xfrm>
            <a:custGeom>
              <a:avLst/>
              <a:gdLst/>
              <a:ahLst/>
              <a:cxnLst/>
              <a:rect l="l" t="t" r="r" b="b"/>
              <a:pathLst>
                <a:path w="493" h="774" extrusionOk="0">
                  <a:moveTo>
                    <a:pt x="357" y="1"/>
                  </a:moveTo>
                  <a:cubicBezTo>
                    <a:pt x="323" y="1"/>
                    <a:pt x="280" y="35"/>
                    <a:pt x="246" y="69"/>
                  </a:cubicBezTo>
                  <a:cubicBezTo>
                    <a:pt x="212" y="213"/>
                    <a:pt x="111" y="349"/>
                    <a:pt x="34" y="460"/>
                  </a:cubicBezTo>
                  <a:cubicBezTo>
                    <a:pt x="0" y="562"/>
                    <a:pt x="34" y="638"/>
                    <a:pt x="68" y="706"/>
                  </a:cubicBezTo>
                  <a:cubicBezTo>
                    <a:pt x="111" y="740"/>
                    <a:pt x="145" y="774"/>
                    <a:pt x="179" y="774"/>
                  </a:cubicBezTo>
                  <a:lnTo>
                    <a:pt x="212" y="774"/>
                  </a:lnTo>
                  <a:cubicBezTo>
                    <a:pt x="280" y="774"/>
                    <a:pt x="357" y="740"/>
                    <a:pt x="391" y="672"/>
                  </a:cubicBezTo>
                  <a:cubicBezTo>
                    <a:pt x="459" y="494"/>
                    <a:pt x="493" y="349"/>
                    <a:pt x="493" y="137"/>
                  </a:cubicBezTo>
                  <a:cubicBezTo>
                    <a:pt x="493" y="69"/>
                    <a:pt x="425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5725258" y="411115"/>
              <a:ext cx="17072" cy="30063"/>
            </a:xfrm>
            <a:custGeom>
              <a:avLst/>
              <a:gdLst/>
              <a:ahLst/>
              <a:cxnLst/>
              <a:rect l="l" t="t" r="r" b="b"/>
              <a:pathLst>
                <a:path w="502" h="884" extrusionOk="0">
                  <a:moveTo>
                    <a:pt x="357" y="0"/>
                  </a:moveTo>
                  <a:cubicBezTo>
                    <a:pt x="323" y="0"/>
                    <a:pt x="289" y="34"/>
                    <a:pt x="289" y="110"/>
                  </a:cubicBezTo>
                  <a:cubicBezTo>
                    <a:pt x="247" y="212"/>
                    <a:pt x="213" y="323"/>
                    <a:pt x="145" y="425"/>
                  </a:cubicBezTo>
                  <a:cubicBezTo>
                    <a:pt x="111" y="535"/>
                    <a:pt x="1" y="637"/>
                    <a:pt x="1" y="748"/>
                  </a:cubicBezTo>
                  <a:cubicBezTo>
                    <a:pt x="1" y="850"/>
                    <a:pt x="35" y="884"/>
                    <a:pt x="145" y="884"/>
                  </a:cubicBezTo>
                  <a:lnTo>
                    <a:pt x="179" y="884"/>
                  </a:lnTo>
                  <a:cubicBezTo>
                    <a:pt x="323" y="850"/>
                    <a:pt x="357" y="671"/>
                    <a:pt x="425" y="569"/>
                  </a:cubicBezTo>
                  <a:cubicBezTo>
                    <a:pt x="459" y="425"/>
                    <a:pt x="502" y="246"/>
                    <a:pt x="502" y="110"/>
                  </a:cubicBezTo>
                  <a:cubicBezTo>
                    <a:pt x="502" y="68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5720633" y="371530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349" y="0"/>
                  </a:moveTo>
                  <a:cubicBezTo>
                    <a:pt x="315" y="0"/>
                    <a:pt x="281" y="0"/>
                    <a:pt x="247" y="34"/>
                  </a:cubicBezTo>
                  <a:cubicBezTo>
                    <a:pt x="213" y="136"/>
                    <a:pt x="103" y="213"/>
                    <a:pt x="69" y="315"/>
                  </a:cubicBezTo>
                  <a:cubicBezTo>
                    <a:pt x="35" y="425"/>
                    <a:pt x="1" y="527"/>
                    <a:pt x="35" y="595"/>
                  </a:cubicBezTo>
                  <a:cubicBezTo>
                    <a:pt x="35" y="671"/>
                    <a:pt x="69" y="671"/>
                    <a:pt x="103" y="671"/>
                  </a:cubicBezTo>
                  <a:lnTo>
                    <a:pt x="171" y="671"/>
                  </a:lnTo>
                  <a:cubicBezTo>
                    <a:pt x="247" y="637"/>
                    <a:pt x="315" y="527"/>
                    <a:pt x="349" y="425"/>
                  </a:cubicBezTo>
                  <a:cubicBezTo>
                    <a:pt x="383" y="315"/>
                    <a:pt x="425" y="213"/>
                    <a:pt x="459" y="136"/>
                  </a:cubicBezTo>
                  <a:cubicBezTo>
                    <a:pt x="459" y="34"/>
                    <a:pt x="425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5789090" y="307664"/>
              <a:ext cx="15643" cy="30097"/>
            </a:xfrm>
            <a:custGeom>
              <a:avLst/>
              <a:gdLst/>
              <a:ahLst/>
              <a:cxnLst/>
              <a:rect l="l" t="t" r="r" b="b"/>
              <a:pathLst>
                <a:path w="460" h="885" extrusionOk="0">
                  <a:moveTo>
                    <a:pt x="324" y="1"/>
                  </a:moveTo>
                  <a:cubicBezTo>
                    <a:pt x="281" y="1"/>
                    <a:pt x="281" y="35"/>
                    <a:pt x="247" y="69"/>
                  </a:cubicBezTo>
                  <a:cubicBezTo>
                    <a:pt x="145" y="281"/>
                    <a:pt x="1" y="528"/>
                    <a:pt x="35" y="774"/>
                  </a:cubicBezTo>
                  <a:cubicBezTo>
                    <a:pt x="35" y="850"/>
                    <a:pt x="69" y="884"/>
                    <a:pt x="111" y="884"/>
                  </a:cubicBezTo>
                  <a:cubicBezTo>
                    <a:pt x="145" y="884"/>
                    <a:pt x="179" y="850"/>
                    <a:pt x="213" y="850"/>
                  </a:cubicBezTo>
                  <a:cubicBezTo>
                    <a:pt x="358" y="672"/>
                    <a:pt x="392" y="349"/>
                    <a:pt x="460" y="137"/>
                  </a:cubicBezTo>
                  <a:cubicBezTo>
                    <a:pt x="460" y="69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5784193" y="376155"/>
              <a:ext cx="12175" cy="19384"/>
            </a:xfrm>
            <a:custGeom>
              <a:avLst/>
              <a:gdLst/>
              <a:ahLst/>
              <a:cxnLst/>
              <a:rect l="l" t="t" r="r" b="b"/>
              <a:pathLst>
                <a:path w="358" h="570" extrusionOk="0">
                  <a:moveTo>
                    <a:pt x="255" y="0"/>
                  </a:moveTo>
                  <a:cubicBezTo>
                    <a:pt x="179" y="0"/>
                    <a:pt x="145" y="34"/>
                    <a:pt x="145" y="77"/>
                  </a:cubicBezTo>
                  <a:cubicBezTo>
                    <a:pt x="145" y="145"/>
                    <a:pt x="111" y="213"/>
                    <a:pt x="77" y="289"/>
                  </a:cubicBezTo>
                  <a:cubicBezTo>
                    <a:pt x="43" y="391"/>
                    <a:pt x="1" y="425"/>
                    <a:pt x="43" y="535"/>
                  </a:cubicBezTo>
                  <a:cubicBezTo>
                    <a:pt x="77" y="569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89" y="535"/>
                    <a:pt x="289" y="459"/>
                    <a:pt x="323" y="357"/>
                  </a:cubicBezTo>
                  <a:cubicBezTo>
                    <a:pt x="323" y="289"/>
                    <a:pt x="323" y="179"/>
                    <a:pt x="357" y="111"/>
                  </a:cubicBezTo>
                  <a:cubicBezTo>
                    <a:pt x="357" y="34"/>
                    <a:pt x="289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5826363" y="359389"/>
              <a:ext cx="18228" cy="31219"/>
            </a:xfrm>
            <a:custGeom>
              <a:avLst/>
              <a:gdLst/>
              <a:ahLst/>
              <a:cxnLst/>
              <a:rect l="l" t="t" r="r" b="b"/>
              <a:pathLst>
                <a:path w="536" h="918" extrusionOk="0">
                  <a:moveTo>
                    <a:pt x="392" y="0"/>
                  </a:moveTo>
                  <a:cubicBezTo>
                    <a:pt x="358" y="0"/>
                    <a:pt x="324" y="0"/>
                    <a:pt x="324" y="34"/>
                  </a:cubicBezTo>
                  <a:cubicBezTo>
                    <a:pt x="247" y="179"/>
                    <a:pt x="179" y="281"/>
                    <a:pt x="145" y="425"/>
                  </a:cubicBezTo>
                  <a:cubicBezTo>
                    <a:pt x="77" y="570"/>
                    <a:pt x="1" y="672"/>
                    <a:pt x="35" y="816"/>
                  </a:cubicBezTo>
                  <a:cubicBezTo>
                    <a:pt x="35" y="884"/>
                    <a:pt x="111" y="918"/>
                    <a:pt x="179" y="918"/>
                  </a:cubicBezTo>
                  <a:lnTo>
                    <a:pt x="247" y="918"/>
                  </a:lnTo>
                  <a:cubicBezTo>
                    <a:pt x="392" y="850"/>
                    <a:pt x="426" y="672"/>
                    <a:pt x="460" y="527"/>
                  </a:cubicBezTo>
                  <a:cubicBezTo>
                    <a:pt x="502" y="391"/>
                    <a:pt x="536" y="247"/>
                    <a:pt x="536" y="102"/>
                  </a:cubicBezTo>
                  <a:cubicBezTo>
                    <a:pt x="536" y="34"/>
                    <a:pt x="460" y="0"/>
                    <a:pt x="3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5837347" y="302767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49" y="0"/>
                  </a:moveTo>
                  <a:cubicBezTo>
                    <a:pt x="315" y="0"/>
                    <a:pt x="281" y="34"/>
                    <a:pt x="247" y="68"/>
                  </a:cubicBezTo>
                  <a:cubicBezTo>
                    <a:pt x="179" y="179"/>
                    <a:pt x="1" y="425"/>
                    <a:pt x="179" y="536"/>
                  </a:cubicBezTo>
                  <a:cubicBezTo>
                    <a:pt x="213" y="536"/>
                    <a:pt x="213" y="570"/>
                    <a:pt x="247" y="570"/>
                  </a:cubicBezTo>
                  <a:cubicBezTo>
                    <a:pt x="281" y="570"/>
                    <a:pt x="281" y="536"/>
                    <a:pt x="315" y="536"/>
                  </a:cubicBezTo>
                  <a:cubicBezTo>
                    <a:pt x="391" y="493"/>
                    <a:pt x="391" y="459"/>
                    <a:pt x="425" y="391"/>
                  </a:cubicBezTo>
                  <a:cubicBezTo>
                    <a:pt x="425" y="323"/>
                    <a:pt x="459" y="281"/>
                    <a:pt x="493" y="213"/>
                  </a:cubicBezTo>
                  <a:cubicBezTo>
                    <a:pt x="527" y="145"/>
                    <a:pt x="493" y="68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5880673" y="4365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49" y="1"/>
                  </a:moveTo>
                  <a:cubicBezTo>
                    <a:pt x="315" y="1"/>
                    <a:pt x="315" y="1"/>
                    <a:pt x="281" y="35"/>
                  </a:cubicBezTo>
                  <a:cubicBezTo>
                    <a:pt x="213" y="103"/>
                    <a:pt x="179" y="171"/>
                    <a:pt x="137" y="281"/>
                  </a:cubicBezTo>
                  <a:cubicBezTo>
                    <a:pt x="69" y="349"/>
                    <a:pt x="1" y="425"/>
                    <a:pt x="1" y="527"/>
                  </a:cubicBezTo>
                  <a:cubicBezTo>
                    <a:pt x="1" y="595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47" y="595"/>
                    <a:pt x="315" y="493"/>
                    <a:pt x="349" y="383"/>
                  </a:cubicBezTo>
                  <a:cubicBezTo>
                    <a:pt x="392" y="281"/>
                    <a:pt x="426" y="171"/>
                    <a:pt x="392" y="69"/>
                  </a:cubicBezTo>
                  <a:cubicBezTo>
                    <a:pt x="392" y="1"/>
                    <a:pt x="39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5831294" y="438831"/>
              <a:ext cx="21697" cy="27784"/>
            </a:xfrm>
            <a:custGeom>
              <a:avLst/>
              <a:gdLst/>
              <a:ahLst/>
              <a:cxnLst/>
              <a:rect l="l" t="t" r="r" b="b"/>
              <a:pathLst>
                <a:path w="638" h="817" extrusionOk="0">
                  <a:moveTo>
                    <a:pt x="493" y="1"/>
                  </a:moveTo>
                  <a:cubicBezTo>
                    <a:pt x="459" y="1"/>
                    <a:pt x="425" y="1"/>
                    <a:pt x="425" y="35"/>
                  </a:cubicBezTo>
                  <a:cubicBezTo>
                    <a:pt x="357" y="103"/>
                    <a:pt x="281" y="213"/>
                    <a:pt x="213" y="315"/>
                  </a:cubicBezTo>
                  <a:cubicBezTo>
                    <a:pt x="145" y="425"/>
                    <a:pt x="68" y="493"/>
                    <a:pt x="34" y="638"/>
                  </a:cubicBezTo>
                  <a:cubicBezTo>
                    <a:pt x="0" y="740"/>
                    <a:pt x="68" y="816"/>
                    <a:pt x="179" y="816"/>
                  </a:cubicBezTo>
                  <a:cubicBezTo>
                    <a:pt x="213" y="816"/>
                    <a:pt x="247" y="816"/>
                    <a:pt x="281" y="782"/>
                  </a:cubicBezTo>
                  <a:cubicBezTo>
                    <a:pt x="357" y="706"/>
                    <a:pt x="425" y="570"/>
                    <a:pt x="459" y="459"/>
                  </a:cubicBezTo>
                  <a:cubicBezTo>
                    <a:pt x="527" y="357"/>
                    <a:pt x="569" y="247"/>
                    <a:pt x="603" y="145"/>
                  </a:cubicBezTo>
                  <a:cubicBezTo>
                    <a:pt x="637" y="69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5798646" y="517116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535" y="1"/>
                  </a:moveTo>
                  <a:cubicBezTo>
                    <a:pt x="502" y="1"/>
                    <a:pt x="468" y="35"/>
                    <a:pt x="425" y="35"/>
                  </a:cubicBezTo>
                  <a:cubicBezTo>
                    <a:pt x="391" y="137"/>
                    <a:pt x="323" y="247"/>
                    <a:pt x="255" y="349"/>
                  </a:cubicBezTo>
                  <a:cubicBezTo>
                    <a:pt x="179" y="459"/>
                    <a:pt x="111" y="561"/>
                    <a:pt x="43" y="672"/>
                  </a:cubicBezTo>
                  <a:cubicBezTo>
                    <a:pt x="0" y="774"/>
                    <a:pt x="77" y="850"/>
                    <a:pt x="145" y="850"/>
                  </a:cubicBezTo>
                  <a:cubicBezTo>
                    <a:pt x="179" y="850"/>
                    <a:pt x="213" y="850"/>
                    <a:pt x="213" y="816"/>
                  </a:cubicBezTo>
                  <a:cubicBezTo>
                    <a:pt x="323" y="706"/>
                    <a:pt x="425" y="638"/>
                    <a:pt x="468" y="493"/>
                  </a:cubicBezTo>
                  <a:cubicBezTo>
                    <a:pt x="535" y="391"/>
                    <a:pt x="569" y="247"/>
                    <a:pt x="637" y="137"/>
                  </a:cubicBezTo>
                  <a:cubicBezTo>
                    <a:pt x="637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5854113" y="509907"/>
              <a:ext cx="24009" cy="28906"/>
            </a:xfrm>
            <a:custGeom>
              <a:avLst/>
              <a:gdLst/>
              <a:ahLst/>
              <a:cxnLst/>
              <a:rect l="l" t="t" r="r" b="b"/>
              <a:pathLst>
                <a:path w="706" h="850" extrusionOk="0">
                  <a:moveTo>
                    <a:pt x="535" y="0"/>
                  </a:moveTo>
                  <a:cubicBezTo>
                    <a:pt x="493" y="0"/>
                    <a:pt x="425" y="34"/>
                    <a:pt x="391" y="68"/>
                  </a:cubicBezTo>
                  <a:cubicBezTo>
                    <a:pt x="357" y="179"/>
                    <a:pt x="247" y="281"/>
                    <a:pt x="179" y="391"/>
                  </a:cubicBezTo>
                  <a:cubicBezTo>
                    <a:pt x="111" y="493"/>
                    <a:pt x="0" y="603"/>
                    <a:pt x="34" y="739"/>
                  </a:cubicBezTo>
                  <a:cubicBezTo>
                    <a:pt x="68" y="816"/>
                    <a:pt x="145" y="850"/>
                    <a:pt x="213" y="850"/>
                  </a:cubicBezTo>
                  <a:cubicBezTo>
                    <a:pt x="391" y="850"/>
                    <a:pt x="425" y="705"/>
                    <a:pt x="493" y="561"/>
                  </a:cubicBezTo>
                  <a:cubicBezTo>
                    <a:pt x="569" y="459"/>
                    <a:pt x="603" y="315"/>
                    <a:pt x="671" y="179"/>
                  </a:cubicBezTo>
                  <a:cubicBezTo>
                    <a:pt x="705" y="68"/>
                    <a:pt x="603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5754165" y="513375"/>
              <a:ext cx="15609" cy="19384"/>
            </a:xfrm>
            <a:custGeom>
              <a:avLst/>
              <a:gdLst/>
              <a:ahLst/>
              <a:cxnLst/>
              <a:rect l="l" t="t" r="r" b="b"/>
              <a:pathLst>
                <a:path w="459" h="570" extrusionOk="0">
                  <a:moveTo>
                    <a:pt x="289" y="0"/>
                  </a:moveTo>
                  <a:cubicBezTo>
                    <a:pt x="246" y="0"/>
                    <a:pt x="212" y="0"/>
                    <a:pt x="178" y="34"/>
                  </a:cubicBezTo>
                  <a:cubicBezTo>
                    <a:pt x="145" y="111"/>
                    <a:pt x="111" y="179"/>
                    <a:pt x="77" y="247"/>
                  </a:cubicBezTo>
                  <a:cubicBezTo>
                    <a:pt x="34" y="357"/>
                    <a:pt x="0" y="425"/>
                    <a:pt x="0" y="501"/>
                  </a:cubicBezTo>
                  <a:cubicBezTo>
                    <a:pt x="0" y="535"/>
                    <a:pt x="34" y="569"/>
                    <a:pt x="77" y="569"/>
                  </a:cubicBezTo>
                  <a:cubicBezTo>
                    <a:pt x="111" y="569"/>
                    <a:pt x="145" y="535"/>
                    <a:pt x="145" y="535"/>
                  </a:cubicBezTo>
                  <a:cubicBezTo>
                    <a:pt x="212" y="501"/>
                    <a:pt x="212" y="391"/>
                    <a:pt x="246" y="357"/>
                  </a:cubicBezTo>
                  <a:cubicBezTo>
                    <a:pt x="289" y="289"/>
                    <a:pt x="357" y="213"/>
                    <a:pt x="391" y="145"/>
                  </a:cubicBezTo>
                  <a:cubicBezTo>
                    <a:pt x="459" y="77"/>
                    <a:pt x="357" y="0"/>
                    <a:pt x="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5744609" y="59887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315" y="1"/>
                  </a:moveTo>
                  <a:cubicBezTo>
                    <a:pt x="281" y="1"/>
                    <a:pt x="281" y="1"/>
                    <a:pt x="247" y="35"/>
                  </a:cubicBezTo>
                  <a:cubicBezTo>
                    <a:pt x="213" y="69"/>
                    <a:pt x="179" y="145"/>
                    <a:pt x="103" y="179"/>
                  </a:cubicBezTo>
                  <a:cubicBezTo>
                    <a:pt x="69" y="247"/>
                    <a:pt x="1" y="324"/>
                    <a:pt x="1" y="391"/>
                  </a:cubicBezTo>
                  <a:cubicBezTo>
                    <a:pt x="1" y="425"/>
                    <a:pt x="69" y="493"/>
                    <a:pt x="103" y="493"/>
                  </a:cubicBezTo>
                  <a:lnTo>
                    <a:pt x="145" y="493"/>
                  </a:lnTo>
                  <a:cubicBezTo>
                    <a:pt x="213" y="459"/>
                    <a:pt x="247" y="391"/>
                    <a:pt x="281" y="324"/>
                  </a:cubicBezTo>
                  <a:cubicBezTo>
                    <a:pt x="315" y="247"/>
                    <a:pt x="392" y="213"/>
                    <a:pt x="426" y="145"/>
                  </a:cubicBezTo>
                  <a:cubicBezTo>
                    <a:pt x="459" y="69"/>
                    <a:pt x="392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5796334" y="579520"/>
              <a:ext cx="19384" cy="32681"/>
            </a:xfrm>
            <a:custGeom>
              <a:avLst/>
              <a:gdLst/>
              <a:ahLst/>
              <a:cxnLst/>
              <a:rect l="l" t="t" r="r" b="b"/>
              <a:pathLst>
                <a:path w="570" h="961" extrusionOk="0">
                  <a:moveTo>
                    <a:pt x="425" y="1"/>
                  </a:moveTo>
                  <a:cubicBezTo>
                    <a:pt x="391" y="1"/>
                    <a:pt x="357" y="43"/>
                    <a:pt x="357" y="77"/>
                  </a:cubicBezTo>
                  <a:cubicBezTo>
                    <a:pt x="281" y="179"/>
                    <a:pt x="179" y="323"/>
                    <a:pt x="111" y="468"/>
                  </a:cubicBezTo>
                  <a:cubicBezTo>
                    <a:pt x="68" y="570"/>
                    <a:pt x="0" y="714"/>
                    <a:pt x="0" y="850"/>
                  </a:cubicBezTo>
                  <a:cubicBezTo>
                    <a:pt x="0" y="926"/>
                    <a:pt x="68" y="960"/>
                    <a:pt x="111" y="960"/>
                  </a:cubicBezTo>
                  <a:lnTo>
                    <a:pt x="179" y="960"/>
                  </a:lnTo>
                  <a:cubicBezTo>
                    <a:pt x="425" y="782"/>
                    <a:pt x="493" y="425"/>
                    <a:pt x="536" y="145"/>
                  </a:cubicBezTo>
                  <a:cubicBezTo>
                    <a:pt x="570" y="77"/>
                    <a:pt x="493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5761374" y="636142"/>
              <a:ext cx="24315" cy="28940"/>
            </a:xfrm>
            <a:custGeom>
              <a:avLst/>
              <a:gdLst/>
              <a:ahLst/>
              <a:cxnLst/>
              <a:rect l="l" t="t" r="r" b="b"/>
              <a:pathLst>
                <a:path w="715" h="851" extrusionOk="0">
                  <a:moveTo>
                    <a:pt x="570" y="1"/>
                  </a:moveTo>
                  <a:cubicBezTo>
                    <a:pt x="536" y="1"/>
                    <a:pt x="502" y="1"/>
                    <a:pt x="502" y="35"/>
                  </a:cubicBezTo>
                  <a:cubicBezTo>
                    <a:pt x="391" y="145"/>
                    <a:pt x="323" y="247"/>
                    <a:pt x="213" y="357"/>
                  </a:cubicBezTo>
                  <a:cubicBezTo>
                    <a:pt x="145" y="425"/>
                    <a:pt x="34" y="570"/>
                    <a:pt x="0" y="714"/>
                  </a:cubicBezTo>
                  <a:cubicBezTo>
                    <a:pt x="0" y="782"/>
                    <a:pt x="34" y="850"/>
                    <a:pt x="111" y="850"/>
                  </a:cubicBezTo>
                  <a:lnTo>
                    <a:pt x="145" y="850"/>
                  </a:lnTo>
                  <a:cubicBezTo>
                    <a:pt x="289" y="816"/>
                    <a:pt x="459" y="672"/>
                    <a:pt x="536" y="570"/>
                  </a:cubicBezTo>
                  <a:cubicBezTo>
                    <a:pt x="638" y="391"/>
                    <a:pt x="672" y="289"/>
                    <a:pt x="714" y="111"/>
                  </a:cubicBezTo>
                  <a:cubicBezTo>
                    <a:pt x="714" y="35"/>
                    <a:pt x="638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5706180" y="684399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672" y="0"/>
                  </a:moveTo>
                  <a:cubicBezTo>
                    <a:pt x="638" y="0"/>
                    <a:pt x="596" y="0"/>
                    <a:pt x="596" y="34"/>
                  </a:cubicBezTo>
                  <a:cubicBezTo>
                    <a:pt x="349" y="281"/>
                    <a:pt x="137" y="493"/>
                    <a:pt x="1" y="782"/>
                  </a:cubicBezTo>
                  <a:cubicBezTo>
                    <a:pt x="1" y="850"/>
                    <a:pt x="35" y="884"/>
                    <a:pt x="69" y="884"/>
                  </a:cubicBezTo>
                  <a:lnTo>
                    <a:pt x="103" y="884"/>
                  </a:lnTo>
                  <a:cubicBezTo>
                    <a:pt x="383" y="705"/>
                    <a:pt x="562" y="425"/>
                    <a:pt x="774" y="179"/>
                  </a:cubicBezTo>
                  <a:cubicBezTo>
                    <a:pt x="850" y="102"/>
                    <a:pt x="740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5648401" y="79386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26" y="1"/>
                  </a:moveTo>
                  <a:lnTo>
                    <a:pt x="103" y="1"/>
                  </a:lnTo>
                  <a:cubicBezTo>
                    <a:pt x="1" y="35"/>
                    <a:pt x="1" y="179"/>
                    <a:pt x="103" y="213"/>
                  </a:cubicBezTo>
                  <a:cubicBezTo>
                    <a:pt x="315" y="281"/>
                    <a:pt x="528" y="391"/>
                    <a:pt x="740" y="391"/>
                  </a:cubicBezTo>
                  <a:cubicBezTo>
                    <a:pt x="808" y="391"/>
                    <a:pt x="884" y="358"/>
                    <a:pt x="952" y="358"/>
                  </a:cubicBezTo>
                  <a:cubicBezTo>
                    <a:pt x="1020" y="358"/>
                    <a:pt x="1063" y="247"/>
                    <a:pt x="986" y="179"/>
                  </a:cubicBezTo>
                  <a:cubicBezTo>
                    <a:pt x="850" y="35"/>
                    <a:pt x="638" y="1"/>
                    <a:pt x="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5720633" y="785503"/>
              <a:ext cx="30097" cy="12175"/>
            </a:xfrm>
            <a:custGeom>
              <a:avLst/>
              <a:gdLst/>
              <a:ahLst/>
              <a:cxnLst/>
              <a:rect l="l" t="t" r="r" b="b"/>
              <a:pathLst>
                <a:path w="885" h="358" extrusionOk="0">
                  <a:moveTo>
                    <a:pt x="459" y="0"/>
                  </a:moveTo>
                  <a:cubicBezTo>
                    <a:pt x="349" y="0"/>
                    <a:pt x="213" y="34"/>
                    <a:pt x="103" y="68"/>
                  </a:cubicBezTo>
                  <a:cubicBezTo>
                    <a:pt x="1" y="68"/>
                    <a:pt x="35" y="281"/>
                    <a:pt x="137" y="281"/>
                  </a:cubicBezTo>
                  <a:lnTo>
                    <a:pt x="171" y="281"/>
                  </a:lnTo>
                  <a:lnTo>
                    <a:pt x="459" y="281"/>
                  </a:lnTo>
                  <a:cubicBezTo>
                    <a:pt x="527" y="315"/>
                    <a:pt x="595" y="357"/>
                    <a:pt x="672" y="357"/>
                  </a:cubicBezTo>
                  <a:cubicBezTo>
                    <a:pt x="706" y="357"/>
                    <a:pt x="706" y="315"/>
                    <a:pt x="740" y="315"/>
                  </a:cubicBezTo>
                  <a:cubicBezTo>
                    <a:pt x="850" y="281"/>
                    <a:pt x="884" y="179"/>
                    <a:pt x="808" y="102"/>
                  </a:cubicBezTo>
                  <a:cubicBezTo>
                    <a:pt x="740" y="0"/>
                    <a:pt x="561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5677308" y="73377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527" y="1"/>
                  </a:moveTo>
                  <a:cubicBezTo>
                    <a:pt x="425" y="35"/>
                    <a:pt x="349" y="103"/>
                    <a:pt x="281" y="137"/>
                  </a:cubicBezTo>
                  <a:cubicBezTo>
                    <a:pt x="213" y="213"/>
                    <a:pt x="136" y="281"/>
                    <a:pt x="68" y="315"/>
                  </a:cubicBezTo>
                  <a:cubicBezTo>
                    <a:pt x="0" y="392"/>
                    <a:pt x="68" y="527"/>
                    <a:pt x="170" y="527"/>
                  </a:cubicBezTo>
                  <a:lnTo>
                    <a:pt x="247" y="527"/>
                  </a:lnTo>
                  <a:cubicBezTo>
                    <a:pt x="315" y="460"/>
                    <a:pt x="383" y="426"/>
                    <a:pt x="459" y="392"/>
                  </a:cubicBezTo>
                  <a:cubicBezTo>
                    <a:pt x="527" y="315"/>
                    <a:pt x="638" y="281"/>
                    <a:pt x="638" y="179"/>
                  </a:cubicBezTo>
                  <a:cubicBezTo>
                    <a:pt x="672" y="103"/>
                    <a:pt x="595" y="1"/>
                    <a:pt x="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5748077" y="817844"/>
              <a:ext cx="32681" cy="15950"/>
            </a:xfrm>
            <a:custGeom>
              <a:avLst/>
              <a:gdLst/>
              <a:ahLst/>
              <a:cxnLst/>
              <a:rect l="l" t="t" r="r" b="b"/>
              <a:pathLst>
                <a:path w="961" h="469" extrusionOk="0">
                  <a:moveTo>
                    <a:pt x="145" y="1"/>
                  </a:moveTo>
                  <a:cubicBezTo>
                    <a:pt x="43" y="1"/>
                    <a:pt x="1" y="179"/>
                    <a:pt x="111" y="213"/>
                  </a:cubicBezTo>
                  <a:cubicBezTo>
                    <a:pt x="213" y="256"/>
                    <a:pt x="357" y="324"/>
                    <a:pt x="468" y="358"/>
                  </a:cubicBezTo>
                  <a:cubicBezTo>
                    <a:pt x="570" y="392"/>
                    <a:pt x="680" y="468"/>
                    <a:pt x="782" y="468"/>
                  </a:cubicBezTo>
                  <a:lnTo>
                    <a:pt x="816" y="468"/>
                  </a:lnTo>
                  <a:cubicBezTo>
                    <a:pt x="893" y="468"/>
                    <a:pt x="961" y="358"/>
                    <a:pt x="893" y="290"/>
                  </a:cubicBezTo>
                  <a:cubicBezTo>
                    <a:pt x="816" y="179"/>
                    <a:pt x="680" y="179"/>
                    <a:pt x="570" y="145"/>
                  </a:cubicBezTo>
                  <a:cubicBezTo>
                    <a:pt x="425" y="111"/>
                    <a:pt x="290" y="43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5822894" y="807166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79" y="0"/>
                  </a:moveTo>
                  <a:cubicBezTo>
                    <a:pt x="69" y="0"/>
                    <a:pt x="1" y="179"/>
                    <a:pt x="103" y="247"/>
                  </a:cubicBezTo>
                  <a:cubicBezTo>
                    <a:pt x="315" y="357"/>
                    <a:pt x="604" y="493"/>
                    <a:pt x="884" y="493"/>
                  </a:cubicBezTo>
                  <a:lnTo>
                    <a:pt x="952" y="493"/>
                  </a:lnTo>
                  <a:cubicBezTo>
                    <a:pt x="1063" y="459"/>
                    <a:pt x="1097" y="357"/>
                    <a:pt x="1029" y="281"/>
                  </a:cubicBezTo>
                  <a:cubicBezTo>
                    <a:pt x="952" y="179"/>
                    <a:pt x="774" y="145"/>
                    <a:pt x="672" y="102"/>
                  </a:cubicBezTo>
                  <a:cubicBezTo>
                    <a:pt x="494" y="68"/>
                    <a:pt x="34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5824050" y="844438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179" y="0"/>
                  </a:moveTo>
                  <a:cubicBezTo>
                    <a:pt x="69" y="0"/>
                    <a:pt x="1" y="145"/>
                    <a:pt x="103" y="213"/>
                  </a:cubicBezTo>
                  <a:cubicBezTo>
                    <a:pt x="213" y="247"/>
                    <a:pt x="281" y="281"/>
                    <a:pt x="392" y="323"/>
                  </a:cubicBezTo>
                  <a:cubicBezTo>
                    <a:pt x="460" y="357"/>
                    <a:pt x="528" y="391"/>
                    <a:pt x="604" y="391"/>
                  </a:cubicBezTo>
                  <a:lnTo>
                    <a:pt x="672" y="391"/>
                  </a:lnTo>
                  <a:cubicBezTo>
                    <a:pt x="740" y="357"/>
                    <a:pt x="740" y="247"/>
                    <a:pt x="706" y="213"/>
                  </a:cubicBezTo>
                  <a:cubicBezTo>
                    <a:pt x="638" y="145"/>
                    <a:pt x="570" y="145"/>
                    <a:pt x="460" y="111"/>
                  </a:cubicBezTo>
                  <a:cubicBezTo>
                    <a:pt x="392" y="68"/>
                    <a:pt x="315" y="34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5916789" y="826516"/>
              <a:ext cx="36150" cy="19112"/>
            </a:xfrm>
            <a:custGeom>
              <a:avLst/>
              <a:gdLst/>
              <a:ahLst/>
              <a:cxnLst/>
              <a:rect l="l" t="t" r="r" b="b"/>
              <a:pathLst>
                <a:path w="1063" h="562" extrusionOk="0">
                  <a:moveTo>
                    <a:pt x="179" y="1"/>
                  </a:moveTo>
                  <a:cubicBezTo>
                    <a:pt x="35" y="1"/>
                    <a:pt x="1" y="171"/>
                    <a:pt x="103" y="247"/>
                  </a:cubicBezTo>
                  <a:cubicBezTo>
                    <a:pt x="247" y="315"/>
                    <a:pt x="349" y="383"/>
                    <a:pt x="493" y="425"/>
                  </a:cubicBezTo>
                  <a:cubicBezTo>
                    <a:pt x="604" y="493"/>
                    <a:pt x="706" y="561"/>
                    <a:pt x="850" y="561"/>
                  </a:cubicBezTo>
                  <a:lnTo>
                    <a:pt x="850" y="561"/>
                  </a:lnTo>
                  <a:cubicBezTo>
                    <a:pt x="952" y="561"/>
                    <a:pt x="1063" y="459"/>
                    <a:pt x="986" y="383"/>
                  </a:cubicBezTo>
                  <a:cubicBezTo>
                    <a:pt x="884" y="247"/>
                    <a:pt x="774" y="213"/>
                    <a:pt x="638" y="171"/>
                  </a:cubicBezTo>
                  <a:cubicBezTo>
                    <a:pt x="493" y="103"/>
                    <a:pt x="349" y="69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5898595" y="870998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103"/>
                    <a:pt x="77" y="137"/>
                  </a:cubicBezTo>
                  <a:cubicBezTo>
                    <a:pt x="145" y="213"/>
                    <a:pt x="213" y="281"/>
                    <a:pt x="323" y="349"/>
                  </a:cubicBezTo>
                  <a:cubicBezTo>
                    <a:pt x="425" y="426"/>
                    <a:pt x="502" y="460"/>
                    <a:pt x="604" y="460"/>
                  </a:cubicBezTo>
                  <a:lnTo>
                    <a:pt x="638" y="460"/>
                  </a:lnTo>
                  <a:cubicBezTo>
                    <a:pt x="714" y="460"/>
                    <a:pt x="748" y="349"/>
                    <a:pt x="714" y="281"/>
                  </a:cubicBezTo>
                  <a:cubicBezTo>
                    <a:pt x="672" y="179"/>
                    <a:pt x="536" y="137"/>
                    <a:pt x="425" y="103"/>
                  </a:cubicBezTo>
                  <a:cubicBezTo>
                    <a:pt x="357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5879516" y="898748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71" y="0"/>
                  </a:moveTo>
                  <a:cubicBezTo>
                    <a:pt x="69" y="0"/>
                    <a:pt x="1" y="68"/>
                    <a:pt x="69" y="170"/>
                  </a:cubicBezTo>
                  <a:cubicBezTo>
                    <a:pt x="137" y="315"/>
                    <a:pt x="315" y="493"/>
                    <a:pt x="460" y="493"/>
                  </a:cubicBezTo>
                  <a:cubicBezTo>
                    <a:pt x="528" y="493"/>
                    <a:pt x="562" y="459"/>
                    <a:pt x="596" y="425"/>
                  </a:cubicBezTo>
                  <a:cubicBezTo>
                    <a:pt x="672" y="383"/>
                    <a:pt x="672" y="315"/>
                    <a:pt x="638" y="247"/>
                  </a:cubicBezTo>
                  <a:cubicBezTo>
                    <a:pt x="596" y="170"/>
                    <a:pt x="494" y="170"/>
                    <a:pt x="426" y="136"/>
                  </a:cubicBezTo>
                  <a:cubicBezTo>
                    <a:pt x="383" y="102"/>
                    <a:pt x="315" y="68"/>
                    <a:pt x="281" y="34"/>
                  </a:cubicBezTo>
                  <a:cubicBezTo>
                    <a:pt x="247" y="0"/>
                    <a:pt x="213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5879516" y="836038"/>
              <a:ext cx="20268" cy="10746"/>
            </a:xfrm>
            <a:custGeom>
              <a:avLst/>
              <a:gdLst/>
              <a:ahLst/>
              <a:cxnLst/>
              <a:rect l="l" t="t" r="r" b="b"/>
              <a:pathLst>
                <a:path w="596" h="316" extrusionOk="0">
                  <a:moveTo>
                    <a:pt x="171" y="1"/>
                  </a:moveTo>
                  <a:cubicBezTo>
                    <a:pt x="69" y="1"/>
                    <a:pt x="1" y="145"/>
                    <a:pt x="103" y="179"/>
                  </a:cubicBezTo>
                  <a:cubicBezTo>
                    <a:pt x="213" y="247"/>
                    <a:pt x="349" y="315"/>
                    <a:pt x="460" y="315"/>
                  </a:cubicBezTo>
                  <a:lnTo>
                    <a:pt x="528" y="315"/>
                  </a:lnTo>
                  <a:cubicBezTo>
                    <a:pt x="562" y="315"/>
                    <a:pt x="596" y="247"/>
                    <a:pt x="562" y="213"/>
                  </a:cubicBezTo>
                  <a:cubicBezTo>
                    <a:pt x="494" y="145"/>
                    <a:pt x="460" y="145"/>
                    <a:pt x="383" y="103"/>
                  </a:cubicBezTo>
                  <a:cubicBezTo>
                    <a:pt x="315" y="69"/>
                    <a:pt x="281" y="35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5889072" y="942074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179" y="1"/>
                  </a:moveTo>
                  <a:cubicBezTo>
                    <a:pt x="34" y="1"/>
                    <a:pt x="0" y="213"/>
                    <a:pt x="145" y="247"/>
                  </a:cubicBezTo>
                  <a:cubicBezTo>
                    <a:pt x="247" y="281"/>
                    <a:pt x="357" y="349"/>
                    <a:pt x="459" y="425"/>
                  </a:cubicBezTo>
                  <a:cubicBezTo>
                    <a:pt x="569" y="459"/>
                    <a:pt x="671" y="527"/>
                    <a:pt x="782" y="527"/>
                  </a:cubicBezTo>
                  <a:lnTo>
                    <a:pt x="782" y="527"/>
                  </a:lnTo>
                  <a:cubicBezTo>
                    <a:pt x="884" y="527"/>
                    <a:pt x="918" y="425"/>
                    <a:pt x="884" y="349"/>
                  </a:cubicBezTo>
                  <a:cubicBezTo>
                    <a:pt x="850" y="247"/>
                    <a:pt x="705" y="170"/>
                    <a:pt x="603" y="103"/>
                  </a:cubicBezTo>
                  <a:cubicBezTo>
                    <a:pt x="459" y="69"/>
                    <a:pt x="315" y="3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5849182" y="968362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213" y="1"/>
                  </a:moveTo>
                  <a:cubicBezTo>
                    <a:pt x="111" y="1"/>
                    <a:pt x="1" y="145"/>
                    <a:pt x="111" y="247"/>
                  </a:cubicBezTo>
                  <a:cubicBezTo>
                    <a:pt x="179" y="323"/>
                    <a:pt x="290" y="391"/>
                    <a:pt x="358" y="425"/>
                  </a:cubicBezTo>
                  <a:cubicBezTo>
                    <a:pt x="468" y="502"/>
                    <a:pt x="570" y="536"/>
                    <a:pt x="680" y="536"/>
                  </a:cubicBezTo>
                  <a:cubicBezTo>
                    <a:pt x="680" y="570"/>
                    <a:pt x="680" y="570"/>
                    <a:pt x="714" y="570"/>
                  </a:cubicBezTo>
                  <a:cubicBezTo>
                    <a:pt x="816" y="570"/>
                    <a:pt x="850" y="391"/>
                    <a:pt x="748" y="323"/>
                  </a:cubicBezTo>
                  <a:cubicBezTo>
                    <a:pt x="680" y="289"/>
                    <a:pt x="604" y="247"/>
                    <a:pt x="536" y="179"/>
                  </a:cubicBezTo>
                  <a:cubicBezTo>
                    <a:pt x="468" y="111"/>
                    <a:pt x="358" y="77"/>
                    <a:pt x="2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5807318" y="994956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102" y="0"/>
                  </a:moveTo>
                  <a:cubicBezTo>
                    <a:pt x="0" y="0"/>
                    <a:pt x="0" y="145"/>
                    <a:pt x="68" y="213"/>
                  </a:cubicBezTo>
                  <a:cubicBezTo>
                    <a:pt x="136" y="246"/>
                    <a:pt x="247" y="280"/>
                    <a:pt x="314" y="357"/>
                  </a:cubicBezTo>
                  <a:cubicBezTo>
                    <a:pt x="382" y="391"/>
                    <a:pt x="459" y="425"/>
                    <a:pt x="527" y="425"/>
                  </a:cubicBezTo>
                  <a:lnTo>
                    <a:pt x="595" y="425"/>
                  </a:lnTo>
                  <a:cubicBezTo>
                    <a:pt x="637" y="391"/>
                    <a:pt x="671" y="357"/>
                    <a:pt x="671" y="280"/>
                  </a:cubicBezTo>
                  <a:cubicBezTo>
                    <a:pt x="637" y="179"/>
                    <a:pt x="527" y="145"/>
                    <a:pt x="425" y="102"/>
                  </a:cubicBezTo>
                  <a:cubicBezTo>
                    <a:pt x="314" y="68"/>
                    <a:pt x="213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5797490" y="1040594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79" y="0"/>
                  </a:moveTo>
                  <a:cubicBezTo>
                    <a:pt x="34" y="0"/>
                    <a:pt x="0" y="179"/>
                    <a:pt x="111" y="213"/>
                  </a:cubicBezTo>
                  <a:cubicBezTo>
                    <a:pt x="179" y="289"/>
                    <a:pt x="289" y="323"/>
                    <a:pt x="391" y="357"/>
                  </a:cubicBezTo>
                  <a:cubicBezTo>
                    <a:pt x="459" y="391"/>
                    <a:pt x="536" y="425"/>
                    <a:pt x="603" y="425"/>
                  </a:cubicBezTo>
                  <a:lnTo>
                    <a:pt x="671" y="425"/>
                  </a:lnTo>
                  <a:cubicBezTo>
                    <a:pt x="748" y="391"/>
                    <a:pt x="782" y="323"/>
                    <a:pt x="748" y="247"/>
                  </a:cubicBezTo>
                  <a:cubicBezTo>
                    <a:pt x="671" y="145"/>
                    <a:pt x="569" y="145"/>
                    <a:pt x="502" y="111"/>
                  </a:cubicBezTo>
                  <a:cubicBezTo>
                    <a:pt x="391" y="77"/>
                    <a:pt x="28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5861322" y="1018931"/>
              <a:ext cx="25472" cy="15609"/>
            </a:xfrm>
            <a:custGeom>
              <a:avLst/>
              <a:gdLst/>
              <a:ahLst/>
              <a:cxnLst/>
              <a:rect l="l" t="t" r="r" b="b"/>
              <a:pathLst>
                <a:path w="749" h="459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179" y="289"/>
                    <a:pt x="247" y="357"/>
                    <a:pt x="357" y="391"/>
                  </a:cubicBezTo>
                  <a:cubicBezTo>
                    <a:pt x="425" y="425"/>
                    <a:pt x="493" y="459"/>
                    <a:pt x="570" y="459"/>
                  </a:cubicBezTo>
                  <a:cubicBezTo>
                    <a:pt x="604" y="459"/>
                    <a:pt x="638" y="459"/>
                    <a:pt x="672" y="425"/>
                  </a:cubicBezTo>
                  <a:cubicBezTo>
                    <a:pt x="706" y="391"/>
                    <a:pt x="748" y="357"/>
                    <a:pt x="706" y="289"/>
                  </a:cubicBezTo>
                  <a:cubicBezTo>
                    <a:pt x="638" y="213"/>
                    <a:pt x="570" y="213"/>
                    <a:pt x="459" y="179"/>
                  </a:cubicBezTo>
                  <a:cubicBezTo>
                    <a:pt x="391" y="145"/>
                    <a:pt x="323" y="77"/>
                    <a:pt x="247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5919101" y="1005634"/>
              <a:ext cx="36150" cy="18228"/>
            </a:xfrm>
            <a:custGeom>
              <a:avLst/>
              <a:gdLst/>
              <a:ahLst/>
              <a:cxnLst/>
              <a:rect l="l" t="t" r="r" b="b"/>
              <a:pathLst>
                <a:path w="1063" h="536" extrusionOk="0">
                  <a:moveTo>
                    <a:pt x="179" y="0"/>
                  </a:moveTo>
                  <a:cubicBezTo>
                    <a:pt x="69" y="0"/>
                    <a:pt x="1" y="179"/>
                    <a:pt x="111" y="213"/>
                  </a:cubicBezTo>
                  <a:cubicBezTo>
                    <a:pt x="357" y="323"/>
                    <a:pt x="604" y="536"/>
                    <a:pt x="850" y="536"/>
                  </a:cubicBezTo>
                  <a:lnTo>
                    <a:pt x="918" y="536"/>
                  </a:lnTo>
                  <a:cubicBezTo>
                    <a:pt x="1029" y="502"/>
                    <a:pt x="1063" y="391"/>
                    <a:pt x="995" y="323"/>
                  </a:cubicBezTo>
                  <a:cubicBezTo>
                    <a:pt x="816" y="111"/>
                    <a:pt x="459" y="77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5971983" y="973293"/>
              <a:ext cx="25438" cy="15609"/>
            </a:xfrm>
            <a:custGeom>
              <a:avLst/>
              <a:gdLst/>
              <a:ahLst/>
              <a:cxnLst/>
              <a:rect l="l" t="t" r="r" b="b"/>
              <a:pathLst>
                <a:path w="748" h="459" extrusionOk="0">
                  <a:moveTo>
                    <a:pt x="179" y="0"/>
                  </a:moveTo>
                  <a:cubicBezTo>
                    <a:pt x="77" y="0"/>
                    <a:pt x="0" y="178"/>
                    <a:pt x="111" y="246"/>
                  </a:cubicBezTo>
                  <a:cubicBezTo>
                    <a:pt x="213" y="314"/>
                    <a:pt x="323" y="391"/>
                    <a:pt x="425" y="425"/>
                  </a:cubicBezTo>
                  <a:cubicBezTo>
                    <a:pt x="467" y="459"/>
                    <a:pt x="501" y="459"/>
                    <a:pt x="535" y="459"/>
                  </a:cubicBezTo>
                  <a:cubicBezTo>
                    <a:pt x="603" y="459"/>
                    <a:pt x="680" y="425"/>
                    <a:pt x="714" y="391"/>
                  </a:cubicBezTo>
                  <a:lnTo>
                    <a:pt x="714" y="314"/>
                  </a:lnTo>
                  <a:cubicBezTo>
                    <a:pt x="748" y="246"/>
                    <a:pt x="680" y="144"/>
                    <a:pt x="569" y="102"/>
                  </a:cubicBezTo>
                  <a:cubicBezTo>
                    <a:pt x="467" y="68"/>
                    <a:pt x="357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5941920" y="942074"/>
              <a:ext cx="38769" cy="17956"/>
            </a:xfrm>
            <a:custGeom>
              <a:avLst/>
              <a:gdLst/>
              <a:ahLst/>
              <a:cxnLst/>
              <a:rect l="l" t="t" r="r" b="b"/>
              <a:pathLst>
                <a:path w="1140" h="528" extrusionOk="0">
                  <a:moveTo>
                    <a:pt x="213" y="1"/>
                  </a:moveTo>
                  <a:cubicBezTo>
                    <a:pt x="77" y="1"/>
                    <a:pt x="1" y="213"/>
                    <a:pt x="179" y="247"/>
                  </a:cubicBezTo>
                  <a:cubicBezTo>
                    <a:pt x="324" y="315"/>
                    <a:pt x="459" y="349"/>
                    <a:pt x="604" y="425"/>
                  </a:cubicBezTo>
                  <a:cubicBezTo>
                    <a:pt x="714" y="459"/>
                    <a:pt x="816" y="527"/>
                    <a:pt x="927" y="527"/>
                  </a:cubicBezTo>
                  <a:lnTo>
                    <a:pt x="995" y="527"/>
                  </a:lnTo>
                  <a:cubicBezTo>
                    <a:pt x="1063" y="493"/>
                    <a:pt x="1139" y="349"/>
                    <a:pt x="1063" y="281"/>
                  </a:cubicBezTo>
                  <a:cubicBezTo>
                    <a:pt x="995" y="170"/>
                    <a:pt x="850" y="137"/>
                    <a:pt x="714" y="103"/>
                  </a:cubicBezTo>
                  <a:cubicBezTo>
                    <a:pt x="570" y="35"/>
                    <a:pt x="392" y="35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5926345" y="903373"/>
              <a:ext cx="36116" cy="19384"/>
            </a:xfrm>
            <a:custGeom>
              <a:avLst/>
              <a:gdLst/>
              <a:ahLst/>
              <a:cxnLst/>
              <a:rect l="l" t="t" r="r" b="b"/>
              <a:pathLst>
                <a:path w="1062" h="570" extrusionOk="0">
                  <a:moveTo>
                    <a:pt x="246" y="0"/>
                  </a:moveTo>
                  <a:cubicBezTo>
                    <a:pt x="68" y="0"/>
                    <a:pt x="0" y="247"/>
                    <a:pt x="178" y="357"/>
                  </a:cubicBezTo>
                  <a:cubicBezTo>
                    <a:pt x="323" y="391"/>
                    <a:pt x="425" y="425"/>
                    <a:pt x="569" y="501"/>
                  </a:cubicBezTo>
                  <a:cubicBezTo>
                    <a:pt x="637" y="535"/>
                    <a:pt x="748" y="569"/>
                    <a:pt x="850" y="569"/>
                  </a:cubicBezTo>
                  <a:cubicBezTo>
                    <a:pt x="850" y="569"/>
                    <a:pt x="883" y="569"/>
                    <a:pt x="917" y="535"/>
                  </a:cubicBezTo>
                  <a:cubicBezTo>
                    <a:pt x="994" y="535"/>
                    <a:pt x="1062" y="425"/>
                    <a:pt x="994" y="357"/>
                  </a:cubicBezTo>
                  <a:cubicBezTo>
                    <a:pt x="917" y="213"/>
                    <a:pt x="816" y="179"/>
                    <a:pt x="671" y="145"/>
                  </a:cubicBezTo>
                  <a:cubicBezTo>
                    <a:pt x="569" y="77"/>
                    <a:pt x="425" y="34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5991333" y="913201"/>
              <a:ext cx="37306" cy="20234"/>
            </a:xfrm>
            <a:custGeom>
              <a:avLst/>
              <a:gdLst/>
              <a:ahLst/>
              <a:cxnLst/>
              <a:rect l="l" t="t" r="r" b="b"/>
              <a:pathLst>
                <a:path w="1097" h="595" extrusionOk="0">
                  <a:moveTo>
                    <a:pt x="179" y="0"/>
                  </a:moveTo>
                  <a:cubicBezTo>
                    <a:pt x="68" y="0"/>
                    <a:pt x="0" y="136"/>
                    <a:pt x="111" y="246"/>
                  </a:cubicBezTo>
                  <a:cubicBezTo>
                    <a:pt x="213" y="314"/>
                    <a:pt x="570" y="595"/>
                    <a:pt x="782" y="595"/>
                  </a:cubicBezTo>
                  <a:cubicBezTo>
                    <a:pt x="884" y="595"/>
                    <a:pt x="918" y="561"/>
                    <a:pt x="960" y="493"/>
                  </a:cubicBezTo>
                  <a:cubicBezTo>
                    <a:pt x="1096" y="170"/>
                    <a:pt x="425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5992489" y="868414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145" y="0"/>
                  </a:moveTo>
                  <a:cubicBezTo>
                    <a:pt x="34" y="0"/>
                    <a:pt x="0" y="179"/>
                    <a:pt x="111" y="179"/>
                  </a:cubicBezTo>
                  <a:cubicBezTo>
                    <a:pt x="213" y="213"/>
                    <a:pt x="357" y="255"/>
                    <a:pt x="502" y="289"/>
                  </a:cubicBezTo>
                  <a:cubicBezTo>
                    <a:pt x="603" y="323"/>
                    <a:pt x="714" y="323"/>
                    <a:pt x="816" y="323"/>
                  </a:cubicBezTo>
                  <a:lnTo>
                    <a:pt x="850" y="323"/>
                  </a:lnTo>
                  <a:cubicBezTo>
                    <a:pt x="926" y="323"/>
                    <a:pt x="994" y="213"/>
                    <a:pt x="884" y="145"/>
                  </a:cubicBezTo>
                  <a:cubicBezTo>
                    <a:pt x="671" y="43"/>
                    <a:pt x="391" y="43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6038433" y="94207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36" y="1"/>
                  </a:moveTo>
                  <a:cubicBezTo>
                    <a:pt x="34" y="1"/>
                    <a:pt x="0" y="103"/>
                    <a:pt x="34" y="213"/>
                  </a:cubicBezTo>
                  <a:cubicBezTo>
                    <a:pt x="68" y="281"/>
                    <a:pt x="136" y="315"/>
                    <a:pt x="212" y="349"/>
                  </a:cubicBezTo>
                  <a:cubicBezTo>
                    <a:pt x="280" y="383"/>
                    <a:pt x="348" y="425"/>
                    <a:pt x="459" y="425"/>
                  </a:cubicBezTo>
                  <a:lnTo>
                    <a:pt x="459" y="425"/>
                  </a:lnTo>
                  <a:cubicBezTo>
                    <a:pt x="561" y="425"/>
                    <a:pt x="637" y="315"/>
                    <a:pt x="637" y="247"/>
                  </a:cubicBezTo>
                  <a:cubicBezTo>
                    <a:pt x="637" y="137"/>
                    <a:pt x="561" y="69"/>
                    <a:pt x="459" y="69"/>
                  </a:cubicBezTo>
                  <a:lnTo>
                    <a:pt x="459" y="69"/>
                  </a:lnTo>
                  <a:lnTo>
                    <a:pt x="382" y="69"/>
                  </a:lnTo>
                  <a:lnTo>
                    <a:pt x="314" y="69"/>
                  </a:lnTo>
                  <a:cubicBezTo>
                    <a:pt x="280" y="35"/>
                    <a:pt x="246" y="35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6069618" y="964893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45" y="1"/>
                  </a:moveTo>
                  <a:cubicBezTo>
                    <a:pt x="68" y="1"/>
                    <a:pt x="34" y="69"/>
                    <a:pt x="0" y="103"/>
                  </a:cubicBezTo>
                  <a:cubicBezTo>
                    <a:pt x="0" y="179"/>
                    <a:pt x="34" y="247"/>
                    <a:pt x="102" y="281"/>
                  </a:cubicBezTo>
                  <a:cubicBezTo>
                    <a:pt x="213" y="281"/>
                    <a:pt x="281" y="349"/>
                    <a:pt x="391" y="349"/>
                  </a:cubicBezTo>
                  <a:cubicBezTo>
                    <a:pt x="459" y="391"/>
                    <a:pt x="493" y="425"/>
                    <a:pt x="570" y="425"/>
                  </a:cubicBezTo>
                  <a:cubicBezTo>
                    <a:pt x="604" y="425"/>
                    <a:pt x="638" y="391"/>
                    <a:pt x="672" y="349"/>
                  </a:cubicBezTo>
                  <a:cubicBezTo>
                    <a:pt x="740" y="315"/>
                    <a:pt x="782" y="247"/>
                    <a:pt x="740" y="179"/>
                  </a:cubicBezTo>
                  <a:cubicBezTo>
                    <a:pt x="672" y="69"/>
                    <a:pt x="570" y="35"/>
                    <a:pt x="459" y="35"/>
                  </a:cubicBezTo>
                  <a:cubicBezTo>
                    <a:pt x="357" y="1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6047955" y="1007062"/>
              <a:ext cx="25166" cy="13059"/>
            </a:xfrm>
            <a:custGeom>
              <a:avLst/>
              <a:gdLst/>
              <a:ahLst/>
              <a:cxnLst/>
              <a:rect l="l" t="t" r="r" b="b"/>
              <a:pathLst>
                <a:path w="740" h="384" extrusionOk="0">
                  <a:moveTo>
                    <a:pt x="179" y="1"/>
                  </a:moveTo>
                  <a:cubicBezTo>
                    <a:pt x="68" y="1"/>
                    <a:pt x="0" y="137"/>
                    <a:pt x="102" y="213"/>
                  </a:cubicBezTo>
                  <a:cubicBezTo>
                    <a:pt x="213" y="247"/>
                    <a:pt x="281" y="281"/>
                    <a:pt x="357" y="315"/>
                  </a:cubicBezTo>
                  <a:cubicBezTo>
                    <a:pt x="425" y="349"/>
                    <a:pt x="493" y="383"/>
                    <a:pt x="570" y="383"/>
                  </a:cubicBezTo>
                  <a:cubicBezTo>
                    <a:pt x="604" y="383"/>
                    <a:pt x="637" y="383"/>
                    <a:pt x="671" y="349"/>
                  </a:cubicBezTo>
                  <a:cubicBezTo>
                    <a:pt x="739" y="315"/>
                    <a:pt x="739" y="247"/>
                    <a:pt x="705" y="171"/>
                  </a:cubicBezTo>
                  <a:cubicBezTo>
                    <a:pt x="671" y="69"/>
                    <a:pt x="570" y="69"/>
                    <a:pt x="459" y="35"/>
                  </a:cubicBezTo>
                  <a:cubicBezTo>
                    <a:pt x="391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6028605" y="97213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179" y="0"/>
                  </a:moveTo>
                  <a:cubicBezTo>
                    <a:pt x="34" y="0"/>
                    <a:pt x="0" y="212"/>
                    <a:pt x="145" y="246"/>
                  </a:cubicBezTo>
                  <a:cubicBezTo>
                    <a:pt x="247" y="280"/>
                    <a:pt x="323" y="314"/>
                    <a:pt x="425" y="348"/>
                  </a:cubicBezTo>
                  <a:lnTo>
                    <a:pt x="459" y="348"/>
                  </a:lnTo>
                  <a:cubicBezTo>
                    <a:pt x="535" y="348"/>
                    <a:pt x="603" y="314"/>
                    <a:pt x="637" y="246"/>
                  </a:cubicBezTo>
                  <a:cubicBezTo>
                    <a:pt x="637" y="178"/>
                    <a:pt x="603" y="68"/>
                    <a:pt x="501" y="68"/>
                  </a:cubicBezTo>
                  <a:cubicBezTo>
                    <a:pt x="391" y="34"/>
                    <a:pt x="323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5968514" y="1038281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68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213" y="179"/>
                    <a:pt x="425" y="357"/>
                    <a:pt x="637" y="357"/>
                  </a:cubicBezTo>
                  <a:lnTo>
                    <a:pt x="671" y="357"/>
                  </a:lnTo>
                  <a:cubicBezTo>
                    <a:pt x="739" y="315"/>
                    <a:pt x="816" y="247"/>
                    <a:pt x="739" y="179"/>
                  </a:cubicBezTo>
                  <a:cubicBezTo>
                    <a:pt x="569" y="68"/>
                    <a:pt x="281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5946851" y="1094904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280" y="0"/>
                  </a:moveTo>
                  <a:lnTo>
                    <a:pt x="145" y="0"/>
                  </a:lnTo>
                  <a:cubicBezTo>
                    <a:pt x="68" y="0"/>
                    <a:pt x="34" y="34"/>
                    <a:pt x="0" y="102"/>
                  </a:cubicBezTo>
                  <a:cubicBezTo>
                    <a:pt x="0" y="179"/>
                    <a:pt x="34" y="247"/>
                    <a:pt x="102" y="247"/>
                  </a:cubicBezTo>
                  <a:cubicBezTo>
                    <a:pt x="247" y="281"/>
                    <a:pt x="357" y="315"/>
                    <a:pt x="493" y="349"/>
                  </a:cubicBezTo>
                  <a:lnTo>
                    <a:pt x="527" y="391"/>
                  </a:lnTo>
                  <a:cubicBezTo>
                    <a:pt x="603" y="391"/>
                    <a:pt x="637" y="349"/>
                    <a:pt x="671" y="315"/>
                  </a:cubicBezTo>
                  <a:lnTo>
                    <a:pt x="671" y="315"/>
                  </a:lnTo>
                  <a:cubicBezTo>
                    <a:pt x="705" y="281"/>
                    <a:pt x="739" y="213"/>
                    <a:pt x="705" y="179"/>
                  </a:cubicBezTo>
                  <a:lnTo>
                    <a:pt x="705" y="136"/>
                  </a:lnTo>
                  <a:cubicBezTo>
                    <a:pt x="705" y="102"/>
                    <a:pt x="637" y="34"/>
                    <a:pt x="603" y="34"/>
                  </a:cubicBezTo>
                  <a:cubicBezTo>
                    <a:pt x="493" y="0"/>
                    <a:pt x="391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5903492" y="1065997"/>
              <a:ext cx="20575" cy="13331"/>
            </a:xfrm>
            <a:custGeom>
              <a:avLst/>
              <a:gdLst/>
              <a:ahLst/>
              <a:cxnLst/>
              <a:rect l="l" t="t" r="r" b="b"/>
              <a:pathLst>
                <a:path w="605" h="392" extrusionOk="0">
                  <a:moveTo>
                    <a:pt x="103" y="1"/>
                  </a:moveTo>
                  <a:cubicBezTo>
                    <a:pt x="69" y="1"/>
                    <a:pt x="35" y="35"/>
                    <a:pt x="1" y="103"/>
                  </a:cubicBezTo>
                  <a:cubicBezTo>
                    <a:pt x="1" y="179"/>
                    <a:pt x="35" y="213"/>
                    <a:pt x="103" y="247"/>
                  </a:cubicBezTo>
                  <a:cubicBezTo>
                    <a:pt x="179" y="281"/>
                    <a:pt x="247" y="315"/>
                    <a:pt x="315" y="315"/>
                  </a:cubicBezTo>
                  <a:cubicBezTo>
                    <a:pt x="358" y="349"/>
                    <a:pt x="392" y="392"/>
                    <a:pt x="460" y="392"/>
                  </a:cubicBezTo>
                  <a:cubicBezTo>
                    <a:pt x="494" y="392"/>
                    <a:pt x="494" y="392"/>
                    <a:pt x="528" y="349"/>
                  </a:cubicBezTo>
                  <a:cubicBezTo>
                    <a:pt x="570" y="315"/>
                    <a:pt x="604" y="281"/>
                    <a:pt x="604" y="213"/>
                  </a:cubicBezTo>
                  <a:cubicBezTo>
                    <a:pt x="570" y="137"/>
                    <a:pt x="460" y="103"/>
                    <a:pt x="392" y="69"/>
                  </a:cubicBezTo>
                  <a:cubicBezTo>
                    <a:pt x="315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5896282" y="1116566"/>
              <a:ext cx="25166" cy="16800"/>
            </a:xfrm>
            <a:custGeom>
              <a:avLst/>
              <a:gdLst/>
              <a:ahLst/>
              <a:cxnLst/>
              <a:rect l="l" t="t" r="r" b="b"/>
              <a:pathLst>
                <a:path w="740" h="494" extrusionOk="0">
                  <a:moveTo>
                    <a:pt x="103" y="0"/>
                  </a:moveTo>
                  <a:cubicBezTo>
                    <a:pt x="35" y="0"/>
                    <a:pt x="1" y="136"/>
                    <a:pt x="69" y="179"/>
                  </a:cubicBezTo>
                  <a:cubicBezTo>
                    <a:pt x="179" y="247"/>
                    <a:pt x="281" y="315"/>
                    <a:pt x="391" y="391"/>
                  </a:cubicBezTo>
                  <a:cubicBezTo>
                    <a:pt x="459" y="459"/>
                    <a:pt x="527" y="493"/>
                    <a:pt x="604" y="493"/>
                  </a:cubicBezTo>
                  <a:cubicBezTo>
                    <a:pt x="638" y="493"/>
                    <a:pt x="638" y="493"/>
                    <a:pt x="672" y="459"/>
                  </a:cubicBezTo>
                  <a:cubicBezTo>
                    <a:pt x="706" y="459"/>
                    <a:pt x="740" y="425"/>
                    <a:pt x="740" y="425"/>
                  </a:cubicBezTo>
                  <a:cubicBezTo>
                    <a:pt x="740" y="281"/>
                    <a:pt x="672" y="213"/>
                    <a:pt x="527" y="136"/>
                  </a:cubicBezTo>
                  <a:cubicBezTo>
                    <a:pt x="425" y="68"/>
                    <a:pt x="281" y="34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5856425" y="1098372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45" y="0"/>
                  </a:moveTo>
                  <a:cubicBezTo>
                    <a:pt x="77" y="0"/>
                    <a:pt x="0" y="145"/>
                    <a:pt x="111" y="213"/>
                  </a:cubicBezTo>
                  <a:cubicBezTo>
                    <a:pt x="179" y="247"/>
                    <a:pt x="255" y="323"/>
                    <a:pt x="323" y="357"/>
                  </a:cubicBezTo>
                  <a:cubicBezTo>
                    <a:pt x="357" y="391"/>
                    <a:pt x="391" y="391"/>
                    <a:pt x="425" y="425"/>
                  </a:cubicBezTo>
                  <a:lnTo>
                    <a:pt x="501" y="425"/>
                  </a:lnTo>
                  <a:lnTo>
                    <a:pt x="569" y="425"/>
                  </a:lnTo>
                  <a:cubicBezTo>
                    <a:pt x="603" y="391"/>
                    <a:pt x="637" y="357"/>
                    <a:pt x="637" y="323"/>
                  </a:cubicBezTo>
                  <a:cubicBezTo>
                    <a:pt x="569" y="247"/>
                    <a:pt x="535" y="179"/>
                    <a:pt x="467" y="145"/>
                  </a:cubicBezTo>
                  <a:cubicBezTo>
                    <a:pt x="391" y="111"/>
                    <a:pt x="289" y="77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5721790" y="1139385"/>
              <a:ext cx="28940" cy="21697"/>
            </a:xfrm>
            <a:custGeom>
              <a:avLst/>
              <a:gdLst/>
              <a:ahLst/>
              <a:cxnLst/>
              <a:rect l="l" t="t" r="r" b="b"/>
              <a:pathLst>
                <a:path w="851" h="638" extrusionOk="0">
                  <a:moveTo>
                    <a:pt x="137" y="1"/>
                  </a:moveTo>
                  <a:cubicBezTo>
                    <a:pt x="35" y="1"/>
                    <a:pt x="1" y="102"/>
                    <a:pt x="69" y="179"/>
                  </a:cubicBezTo>
                  <a:cubicBezTo>
                    <a:pt x="179" y="247"/>
                    <a:pt x="281" y="315"/>
                    <a:pt x="391" y="425"/>
                  </a:cubicBezTo>
                  <a:cubicBezTo>
                    <a:pt x="459" y="493"/>
                    <a:pt x="527" y="638"/>
                    <a:pt x="672" y="638"/>
                  </a:cubicBezTo>
                  <a:lnTo>
                    <a:pt x="706" y="638"/>
                  </a:lnTo>
                  <a:cubicBezTo>
                    <a:pt x="774" y="638"/>
                    <a:pt x="850" y="570"/>
                    <a:pt x="816" y="493"/>
                  </a:cubicBezTo>
                  <a:cubicBezTo>
                    <a:pt x="774" y="357"/>
                    <a:pt x="638" y="281"/>
                    <a:pt x="527" y="213"/>
                  </a:cubicBezTo>
                  <a:cubicBezTo>
                    <a:pt x="425" y="145"/>
                    <a:pt x="315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5685674" y="1089972"/>
              <a:ext cx="26322" cy="22887"/>
            </a:xfrm>
            <a:custGeom>
              <a:avLst/>
              <a:gdLst/>
              <a:ahLst/>
              <a:cxnLst/>
              <a:rect l="l" t="t" r="r" b="b"/>
              <a:pathLst>
                <a:path w="774" h="673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03" y="281"/>
                    <a:pt x="213" y="392"/>
                    <a:pt x="315" y="494"/>
                  </a:cubicBezTo>
                  <a:cubicBezTo>
                    <a:pt x="392" y="570"/>
                    <a:pt x="494" y="672"/>
                    <a:pt x="638" y="672"/>
                  </a:cubicBezTo>
                  <a:lnTo>
                    <a:pt x="672" y="672"/>
                  </a:lnTo>
                  <a:cubicBezTo>
                    <a:pt x="706" y="672"/>
                    <a:pt x="774" y="604"/>
                    <a:pt x="774" y="536"/>
                  </a:cubicBezTo>
                  <a:cubicBezTo>
                    <a:pt x="774" y="392"/>
                    <a:pt x="638" y="281"/>
                    <a:pt x="527" y="213"/>
                  </a:cubicBezTo>
                  <a:cubicBezTo>
                    <a:pt x="392" y="145"/>
                    <a:pt x="281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5739711" y="1102113"/>
              <a:ext cx="28906" cy="22853"/>
            </a:xfrm>
            <a:custGeom>
              <a:avLst/>
              <a:gdLst/>
              <a:ahLst/>
              <a:cxnLst/>
              <a:rect l="l" t="t" r="r" b="b"/>
              <a:pathLst>
                <a:path w="850" h="672" extrusionOk="0">
                  <a:moveTo>
                    <a:pt x="145" y="1"/>
                  </a:moveTo>
                  <a:cubicBezTo>
                    <a:pt x="77" y="1"/>
                    <a:pt x="0" y="69"/>
                    <a:pt x="34" y="137"/>
                  </a:cubicBezTo>
                  <a:cubicBezTo>
                    <a:pt x="77" y="213"/>
                    <a:pt x="111" y="247"/>
                    <a:pt x="145" y="315"/>
                  </a:cubicBezTo>
                  <a:cubicBezTo>
                    <a:pt x="179" y="349"/>
                    <a:pt x="247" y="425"/>
                    <a:pt x="289" y="459"/>
                  </a:cubicBezTo>
                  <a:cubicBezTo>
                    <a:pt x="323" y="493"/>
                    <a:pt x="391" y="527"/>
                    <a:pt x="425" y="604"/>
                  </a:cubicBezTo>
                  <a:cubicBezTo>
                    <a:pt x="502" y="638"/>
                    <a:pt x="570" y="672"/>
                    <a:pt x="637" y="672"/>
                  </a:cubicBezTo>
                  <a:lnTo>
                    <a:pt x="671" y="672"/>
                  </a:lnTo>
                  <a:cubicBezTo>
                    <a:pt x="816" y="672"/>
                    <a:pt x="850" y="527"/>
                    <a:pt x="782" y="425"/>
                  </a:cubicBezTo>
                  <a:cubicBezTo>
                    <a:pt x="748" y="391"/>
                    <a:pt x="714" y="349"/>
                    <a:pt x="637" y="315"/>
                  </a:cubicBezTo>
                  <a:cubicBezTo>
                    <a:pt x="603" y="281"/>
                    <a:pt x="536" y="247"/>
                    <a:pt x="502" y="213"/>
                  </a:cubicBezTo>
                  <a:cubicBezTo>
                    <a:pt x="391" y="137"/>
                    <a:pt x="289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5808475" y="1121191"/>
              <a:ext cx="31219" cy="27750"/>
            </a:xfrm>
            <a:custGeom>
              <a:avLst/>
              <a:gdLst/>
              <a:ahLst/>
              <a:cxnLst/>
              <a:rect l="l" t="t" r="r" b="b"/>
              <a:pathLst>
                <a:path w="918" h="816" extrusionOk="0">
                  <a:moveTo>
                    <a:pt x="0" y="0"/>
                  </a:moveTo>
                  <a:lnTo>
                    <a:pt x="0" y="43"/>
                  </a:lnTo>
                  <a:cubicBezTo>
                    <a:pt x="68" y="111"/>
                    <a:pt x="102" y="213"/>
                    <a:pt x="136" y="323"/>
                  </a:cubicBezTo>
                  <a:cubicBezTo>
                    <a:pt x="213" y="391"/>
                    <a:pt x="246" y="468"/>
                    <a:pt x="314" y="536"/>
                  </a:cubicBezTo>
                  <a:cubicBezTo>
                    <a:pt x="425" y="637"/>
                    <a:pt x="561" y="816"/>
                    <a:pt x="739" y="816"/>
                  </a:cubicBezTo>
                  <a:lnTo>
                    <a:pt x="816" y="816"/>
                  </a:lnTo>
                  <a:cubicBezTo>
                    <a:pt x="850" y="782"/>
                    <a:pt x="918" y="714"/>
                    <a:pt x="918" y="637"/>
                  </a:cubicBezTo>
                  <a:cubicBezTo>
                    <a:pt x="884" y="468"/>
                    <a:pt x="705" y="391"/>
                    <a:pt x="561" y="289"/>
                  </a:cubicBezTo>
                  <a:cubicBezTo>
                    <a:pt x="459" y="213"/>
                    <a:pt x="391" y="179"/>
                    <a:pt x="314" y="145"/>
                  </a:cubicBezTo>
                  <a:cubicBezTo>
                    <a:pt x="213" y="111"/>
                    <a:pt x="102" y="77"/>
                    <a:pt x="0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5642348" y="1059944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103" y="0"/>
                  </a:moveTo>
                  <a:lnTo>
                    <a:pt x="69" y="0"/>
                  </a:lnTo>
                  <a:cubicBezTo>
                    <a:pt x="35" y="34"/>
                    <a:pt x="1" y="102"/>
                    <a:pt x="35" y="145"/>
                  </a:cubicBezTo>
                  <a:lnTo>
                    <a:pt x="35" y="213"/>
                  </a:lnTo>
                  <a:cubicBezTo>
                    <a:pt x="69" y="247"/>
                    <a:pt x="69" y="247"/>
                    <a:pt x="69" y="281"/>
                  </a:cubicBezTo>
                  <a:cubicBezTo>
                    <a:pt x="103" y="315"/>
                    <a:pt x="137" y="391"/>
                    <a:pt x="179" y="425"/>
                  </a:cubicBezTo>
                  <a:cubicBezTo>
                    <a:pt x="179" y="459"/>
                    <a:pt x="213" y="459"/>
                    <a:pt x="247" y="459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91"/>
                    <a:pt x="425" y="315"/>
                    <a:pt x="391" y="247"/>
                  </a:cubicBezTo>
                  <a:cubicBezTo>
                    <a:pt x="391" y="179"/>
                    <a:pt x="315" y="145"/>
                    <a:pt x="281" y="102"/>
                  </a:cubicBezTo>
                  <a:cubicBezTo>
                    <a:pt x="247" y="68"/>
                    <a:pt x="247" y="68"/>
                    <a:pt x="213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5803544" y="1209305"/>
              <a:ext cx="26628" cy="19078"/>
            </a:xfrm>
            <a:custGeom>
              <a:avLst/>
              <a:gdLst/>
              <a:ahLst/>
              <a:cxnLst/>
              <a:rect l="l" t="t" r="r" b="b"/>
              <a:pathLst>
                <a:path w="783" h="561" extrusionOk="0">
                  <a:moveTo>
                    <a:pt x="179" y="0"/>
                  </a:moveTo>
                  <a:cubicBezTo>
                    <a:pt x="69" y="0"/>
                    <a:pt x="1" y="102"/>
                    <a:pt x="69" y="170"/>
                  </a:cubicBezTo>
                  <a:cubicBezTo>
                    <a:pt x="145" y="281"/>
                    <a:pt x="247" y="349"/>
                    <a:pt x="358" y="425"/>
                  </a:cubicBezTo>
                  <a:cubicBezTo>
                    <a:pt x="425" y="493"/>
                    <a:pt x="536" y="561"/>
                    <a:pt x="638" y="561"/>
                  </a:cubicBezTo>
                  <a:lnTo>
                    <a:pt x="672" y="561"/>
                  </a:lnTo>
                  <a:cubicBezTo>
                    <a:pt x="748" y="527"/>
                    <a:pt x="782" y="493"/>
                    <a:pt x="748" y="425"/>
                  </a:cubicBezTo>
                  <a:cubicBezTo>
                    <a:pt x="706" y="349"/>
                    <a:pt x="570" y="247"/>
                    <a:pt x="493" y="213"/>
                  </a:cubicBezTo>
                  <a:cubicBezTo>
                    <a:pt x="425" y="170"/>
                    <a:pt x="324" y="102"/>
                    <a:pt x="247" y="34"/>
                  </a:cubicBezTo>
                  <a:cubicBezTo>
                    <a:pt x="213" y="0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5830137" y="1189955"/>
              <a:ext cx="34994" cy="22853"/>
            </a:xfrm>
            <a:custGeom>
              <a:avLst/>
              <a:gdLst/>
              <a:ahLst/>
              <a:cxnLst/>
              <a:rect l="l" t="t" r="r" b="b"/>
              <a:pathLst>
                <a:path w="1029" h="672" extrusionOk="0">
                  <a:moveTo>
                    <a:pt x="179" y="0"/>
                  </a:moveTo>
                  <a:cubicBezTo>
                    <a:pt x="68" y="0"/>
                    <a:pt x="0" y="102"/>
                    <a:pt x="68" y="213"/>
                  </a:cubicBezTo>
                  <a:cubicBezTo>
                    <a:pt x="179" y="314"/>
                    <a:pt x="281" y="425"/>
                    <a:pt x="425" y="493"/>
                  </a:cubicBezTo>
                  <a:cubicBezTo>
                    <a:pt x="561" y="569"/>
                    <a:pt x="671" y="671"/>
                    <a:pt x="850" y="671"/>
                  </a:cubicBezTo>
                  <a:lnTo>
                    <a:pt x="850" y="671"/>
                  </a:lnTo>
                  <a:cubicBezTo>
                    <a:pt x="986" y="671"/>
                    <a:pt x="1028" y="569"/>
                    <a:pt x="986" y="459"/>
                  </a:cubicBezTo>
                  <a:cubicBezTo>
                    <a:pt x="918" y="314"/>
                    <a:pt x="739" y="247"/>
                    <a:pt x="603" y="179"/>
                  </a:cubicBezTo>
                  <a:cubicBezTo>
                    <a:pt x="459" y="102"/>
                    <a:pt x="349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5908423" y="1240490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35"/>
                    <a:pt x="0" y="145"/>
                    <a:pt x="68" y="213"/>
                  </a:cubicBezTo>
                  <a:cubicBezTo>
                    <a:pt x="136" y="315"/>
                    <a:pt x="247" y="358"/>
                    <a:pt x="349" y="425"/>
                  </a:cubicBezTo>
                  <a:cubicBezTo>
                    <a:pt x="459" y="459"/>
                    <a:pt x="561" y="527"/>
                    <a:pt x="705" y="527"/>
                  </a:cubicBezTo>
                  <a:lnTo>
                    <a:pt x="705" y="527"/>
                  </a:lnTo>
                  <a:cubicBezTo>
                    <a:pt x="884" y="527"/>
                    <a:pt x="918" y="358"/>
                    <a:pt x="807" y="213"/>
                  </a:cubicBezTo>
                  <a:cubicBezTo>
                    <a:pt x="739" y="145"/>
                    <a:pt x="595" y="103"/>
                    <a:pt x="493" y="35"/>
                  </a:cubicBezTo>
                  <a:cubicBezTo>
                    <a:pt x="383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5885298" y="1181555"/>
              <a:ext cx="30369" cy="17956"/>
            </a:xfrm>
            <a:custGeom>
              <a:avLst/>
              <a:gdLst/>
              <a:ahLst/>
              <a:cxnLst/>
              <a:rect l="l" t="t" r="r" b="b"/>
              <a:pathLst>
                <a:path w="893" h="528" extrusionOk="0">
                  <a:moveTo>
                    <a:pt x="145" y="1"/>
                  </a:moveTo>
                  <a:cubicBezTo>
                    <a:pt x="77" y="1"/>
                    <a:pt x="1" y="103"/>
                    <a:pt x="111" y="137"/>
                  </a:cubicBezTo>
                  <a:cubicBezTo>
                    <a:pt x="213" y="213"/>
                    <a:pt x="324" y="281"/>
                    <a:pt x="426" y="349"/>
                  </a:cubicBezTo>
                  <a:cubicBezTo>
                    <a:pt x="468" y="392"/>
                    <a:pt x="502" y="426"/>
                    <a:pt x="536" y="460"/>
                  </a:cubicBezTo>
                  <a:cubicBezTo>
                    <a:pt x="604" y="494"/>
                    <a:pt x="680" y="527"/>
                    <a:pt x="714" y="527"/>
                  </a:cubicBezTo>
                  <a:lnTo>
                    <a:pt x="748" y="527"/>
                  </a:lnTo>
                  <a:cubicBezTo>
                    <a:pt x="816" y="527"/>
                    <a:pt x="893" y="460"/>
                    <a:pt x="850" y="392"/>
                  </a:cubicBezTo>
                  <a:cubicBezTo>
                    <a:pt x="816" y="315"/>
                    <a:pt x="782" y="281"/>
                    <a:pt x="714" y="213"/>
                  </a:cubicBezTo>
                  <a:cubicBezTo>
                    <a:pt x="680" y="179"/>
                    <a:pt x="604" y="179"/>
                    <a:pt x="536" y="137"/>
                  </a:cubicBezTo>
                  <a:cubicBezTo>
                    <a:pt x="426" y="69"/>
                    <a:pt x="290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5960114" y="1221139"/>
              <a:ext cx="21731" cy="12175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35" y="1"/>
                  </a:moveTo>
                  <a:cubicBezTo>
                    <a:pt x="1" y="1"/>
                    <a:pt x="1" y="77"/>
                    <a:pt x="35" y="111"/>
                  </a:cubicBezTo>
                  <a:cubicBezTo>
                    <a:pt x="137" y="179"/>
                    <a:pt x="281" y="289"/>
                    <a:pt x="392" y="357"/>
                  </a:cubicBezTo>
                  <a:lnTo>
                    <a:pt x="460" y="357"/>
                  </a:lnTo>
                  <a:lnTo>
                    <a:pt x="562" y="357"/>
                  </a:lnTo>
                  <a:lnTo>
                    <a:pt x="562" y="357"/>
                  </a:lnTo>
                  <a:cubicBezTo>
                    <a:pt x="604" y="323"/>
                    <a:pt x="638" y="289"/>
                    <a:pt x="638" y="247"/>
                  </a:cubicBezTo>
                  <a:lnTo>
                    <a:pt x="638" y="213"/>
                  </a:lnTo>
                  <a:cubicBezTo>
                    <a:pt x="604" y="145"/>
                    <a:pt x="604" y="111"/>
                    <a:pt x="528" y="77"/>
                  </a:cubicBezTo>
                  <a:cubicBezTo>
                    <a:pt x="426" y="35"/>
                    <a:pt x="349" y="35"/>
                    <a:pt x="281" y="1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5934710" y="1158736"/>
              <a:ext cx="44516" cy="21697"/>
            </a:xfrm>
            <a:custGeom>
              <a:avLst/>
              <a:gdLst/>
              <a:ahLst/>
              <a:cxnLst/>
              <a:rect l="l" t="t" r="r" b="b"/>
              <a:pathLst>
                <a:path w="1309" h="638" extrusionOk="0">
                  <a:moveTo>
                    <a:pt x="289" y="1"/>
                  </a:moveTo>
                  <a:lnTo>
                    <a:pt x="145" y="1"/>
                  </a:lnTo>
                  <a:cubicBezTo>
                    <a:pt x="77" y="1"/>
                    <a:pt x="0" y="137"/>
                    <a:pt x="111" y="213"/>
                  </a:cubicBezTo>
                  <a:cubicBezTo>
                    <a:pt x="289" y="281"/>
                    <a:pt x="459" y="349"/>
                    <a:pt x="637" y="425"/>
                  </a:cubicBezTo>
                  <a:cubicBezTo>
                    <a:pt x="816" y="527"/>
                    <a:pt x="960" y="638"/>
                    <a:pt x="1173" y="638"/>
                  </a:cubicBezTo>
                  <a:lnTo>
                    <a:pt x="1173" y="638"/>
                  </a:lnTo>
                  <a:cubicBezTo>
                    <a:pt x="1241" y="595"/>
                    <a:pt x="1309" y="527"/>
                    <a:pt x="1275" y="459"/>
                  </a:cubicBezTo>
                  <a:cubicBezTo>
                    <a:pt x="1139" y="137"/>
                    <a:pt x="671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5094623" y="501507"/>
              <a:ext cx="756055" cy="707832"/>
            </a:xfrm>
            <a:custGeom>
              <a:avLst/>
              <a:gdLst/>
              <a:ahLst/>
              <a:cxnLst/>
              <a:rect l="l" t="t" r="r" b="b"/>
              <a:pathLst>
                <a:path w="22232" h="20814" extrusionOk="0">
                  <a:moveTo>
                    <a:pt x="13414" y="1"/>
                  </a:moveTo>
                  <a:cubicBezTo>
                    <a:pt x="11783" y="1"/>
                    <a:pt x="10976" y="5412"/>
                    <a:pt x="11078" y="8708"/>
                  </a:cubicBezTo>
                  <a:cubicBezTo>
                    <a:pt x="10831" y="8419"/>
                    <a:pt x="10585" y="8105"/>
                    <a:pt x="10296" y="7816"/>
                  </a:cubicBezTo>
                  <a:cubicBezTo>
                    <a:pt x="9311" y="6720"/>
                    <a:pt x="8215" y="5735"/>
                    <a:pt x="6941" y="4919"/>
                  </a:cubicBezTo>
                  <a:cubicBezTo>
                    <a:pt x="6125" y="4384"/>
                    <a:pt x="5165" y="3747"/>
                    <a:pt x="4137" y="3611"/>
                  </a:cubicBezTo>
                  <a:cubicBezTo>
                    <a:pt x="4035" y="3569"/>
                    <a:pt x="3925" y="3569"/>
                    <a:pt x="3823" y="3569"/>
                  </a:cubicBezTo>
                  <a:cubicBezTo>
                    <a:pt x="3186" y="3569"/>
                    <a:pt x="2583" y="3858"/>
                    <a:pt x="2481" y="4495"/>
                  </a:cubicBezTo>
                  <a:cubicBezTo>
                    <a:pt x="2404" y="5098"/>
                    <a:pt x="2693" y="5735"/>
                    <a:pt x="3075" y="6228"/>
                  </a:cubicBezTo>
                  <a:cubicBezTo>
                    <a:pt x="3466" y="6652"/>
                    <a:pt x="4035" y="7222"/>
                    <a:pt x="4605" y="7468"/>
                  </a:cubicBezTo>
                  <a:cubicBezTo>
                    <a:pt x="4605" y="7468"/>
                    <a:pt x="3075" y="6797"/>
                    <a:pt x="1844" y="6797"/>
                  </a:cubicBezTo>
                  <a:cubicBezTo>
                    <a:pt x="1096" y="6797"/>
                    <a:pt x="459" y="7043"/>
                    <a:pt x="315" y="7859"/>
                  </a:cubicBezTo>
                  <a:cubicBezTo>
                    <a:pt x="0" y="9558"/>
                    <a:pt x="5879" y="10934"/>
                    <a:pt x="9166" y="11002"/>
                  </a:cubicBezTo>
                  <a:cubicBezTo>
                    <a:pt x="8036" y="11783"/>
                    <a:pt x="6975" y="12667"/>
                    <a:pt x="6015" y="13695"/>
                  </a:cubicBezTo>
                  <a:cubicBezTo>
                    <a:pt x="5344" y="14442"/>
                    <a:pt x="4562" y="15249"/>
                    <a:pt x="4248" y="16277"/>
                  </a:cubicBezTo>
                  <a:cubicBezTo>
                    <a:pt x="4035" y="16991"/>
                    <a:pt x="4180" y="17798"/>
                    <a:pt x="4851" y="18052"/>
                  </a:cubicBezTo>
                  <a:cubicBezTo>
                    <a:pt x="5029" y="18086"/>
                    <a:pt x="5199" y="18120"/>
                    <a:pt x="5344" y="18120"/>
                  </a:cubicBezTo>
                  <a:cubicBezTo>
                    <a:pt x="5802" y="18120"/>
                    <a:pt x="6261" y="17942"/>
                    <a:pt x="6652" y="17730"/>
                  </a:cubicBezTo>
                  <a:cubicBezTo>
                    <a:pt x="7153" y="17415"/>
                    <a:pt x="7824" y="16948"/>
                    <a:pt x="8138" y="16455"/>
                  </a:cubicBezTo>
                  <a:lnTo>
                    <a:pt x="8138" y="16455"/>
                  </a:lnTo>
                  <a:cubicBezTo>
                    <a:pt x="8138" y="16455"/>
                    <a:pt x="6371" y="20066"/>
                    <a:pt x="8385" y="20771"/>
                  </a:cubicBezTo>
                  <a:cubicBezTo>
                    <a:pt x="8461" y="20813"/>
                    <a:pt x="8529" y="20813"/>
                    <a:pt x="8597" y="20813"/>
                  </a:cubicBezTo>
                  <a:cubicBezTo>
                    <a:pt x="10084" y="20813"/>
                    <a:pt x="11647" y="15963"/>
                    <a:pt x="12318" y="12845"/>
                  </a:cubicBezTo>
                  <a:cubicBezTo>
                    <a:pt x="13133" y="13805"/>
                    <a:pt x="14085" y="14655"/>
                    <a:pt x="15113" y="15428"/>
                  </a:cubicBezTo>
                  <a:cubicBezTo>
                    <a:pt x="15894" y="15997"/>
                    <a:pt x="16812" y="16668"/>
                    <a:pt x="17840" y="16880"/>
                  </a:cubicBezTo>
                  <a:cubicBezTo>
                    <a:pt x="17984" y="16914"/>
                    <a:pt x="18120" y="16914"/>
                    <a:pt x="18264" y="16914"/>
                  </a:cubicBezTo>
                  <a:cubicBezTo>
                    <a:pt x="18833" y="16914"/>
                    <a:pt x="19394" y="16668"/>
                    <a:pt x="19539" y="16065"/>
                  </a:cubicBezTo>
                  <a:cubicBezTo>
                    <a:pt x="19640" y="15504"/>
                    <a:pt x="19394" y="14824"/>
                    <a:pt x="19046" y="14332"/>
                  </a:cubicBezTo>
                  <a:cubicBezTo>
                    <a:pt x="18689" y="13873"/>
                    <a:pt x="18154" y="13270"/>
                    <a:pt x="17593" y="12990"/>
                  </a:cubicBezTo>
                  <a:lnTo>
                    <a:pt x="17593" y="12990"/>
                  </a:lnTo>
                  <a:cubicBezTo>
                    <a:pt x="17593" y="12990"/>
                    <a:pt x="19182" y="13805"/>
                    <a:pt x="20456" y="13805"/>
                  </a:cubicBezTo>
                  <a:cubicBezTo>
                    <a:pt x="21127" y="13805"/>
                    <a:pt x="21730" y="13550"/>
                    <a:pt x="21875" y="12845"/>
                  </a:cubicBezTo>
                  <a:cubicBezTo>
                    <a:pt x="22231" y="11427"/>
                    <a:pt x="18086" y="9982"/>
                    <a:pt x="14832" y="9413"/>
                  </a:cubicBezTo>
                  <a:cubicBezTo>
                    <a:pt x="15648" y="8496"/>
                    <a:pt x="16353" y="7468"/>
                    <a:pt x="16956" y="6330"/>
                  </a:cubicBezTo>
                  <a:cubicBezTo>
                    <a:pt x="17449" y="5480"/>
                    <a:pt x="17984" y="4495"/>
                    <a:pt x="18052" y="3433"/>
                  </a:cubicBezTo>
                  <a:cubicBezTo>
                    <a:pt x="18086" y="2685"/>
                    <a:pt x="17729" y="1912"/>
                    <a:pt x="16990" y="1870"/>
                  </a:cubicBezTo>
                  <a:lnTo>
                    <a:pt x="16880" y="1870"/>
                  </a:lnTo>
                  <a:cubicBezTo>
                    <a:pt x="16353" y="1870"/>
                    <a:pt x="15750" y="2193"/>
                    <a:pt x="15359" y="2617"/>
                  </a:cubicBezTo>
                  <a:cubicBezTo>
                    <a:pt x="14934" y="3008"/>
                    <a:pt x="14442" y="3611"/>
                    <a:pt x="14229" y="4206"/>
                  </a:cubicBezTo>
                  <a:lnTo>
                    <a:pt x="14229" y="4206"/>
                  </a:lnTo>
                  <a:cubicBezTo>
                    <a:pt x="14297" y="3926"/>
                    <a:pt x="15537" y="171"/>
                    <a:pt x="13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5491831" y="650596"/>
              <a:ext cx="137254" cy="203399"/>
            </a:xfrm>
            <a:custGeom>
              <a:avLst/>
              <a:gdLst/>
              <a:ahLst/>
              <a:cxnLst/>
              <a:rect l="l" t="t" r="r" b="b"/>
              <a:pathLst>
                <a:path w="4036" h="5981" extrusionOk="0">
                  <a:moveTo>
                    <a:pt x="2014" y="1631"/>
                  </a:moveTo>
                  <a:lnTo>
                    <a:pt x="2014" y="1631"/>
                  </a:lnTo>
                  <a:cubicBezTo>
                    <a:pt x="2091" y="2022"/>
                    <a:pt x="2057" y="2447"/>
                    <a:pt x="1844" y="2795"/>
                  </a:cubicBezTo>
                  <a:cubicBezTo>
                    <a:pt x="1802" y="2838"/>
                    <a:pt x="1666" y="3118"/>
                    <a:pt x="1521" y="3118"/>
                  </a:cubicBezTo>
                  <a:cubicBezTo>
                    <a:pt x="1487" y="3118"/>
                    <a:pt x="1419" y="3084"/>
                    <a:pt x="1377" y="3007"/>
                  </a:cubicBezTo>
                  <a:cubicBezTo>
                    <a:pt x="1343" y="2906"/>
                    <a:pt x="1487" y="2625"/>
                    <a:pt x="1521" y="2515"/>
                  </a:cubicBezTo>
                  <a:cubicBezTo>
                    <a:pt x="1632" y="2200"/>
                    <a:pt x="1802" y="1912"/>
                    <a:pt x="2014" y="1631"/>
                  </a:cubicBezTo>
                  <a:close/>
                  <a:moveTo>
                    <a:pt x="1165" y="0"/>
                  </a:moveTo>
                  <a:cubicBezTo>
                    <a:pt x="1097" y="0"/>
                    <a:pt x="1063" y="0"/>
                    <a:pt x="995" y="34"/>
                  </a:cubicBezTo>
                  <a:cubicBezTo>
                    <a:pt x="672" y="145"/>
                    <a:pt x="570" y="569"/>
                    <a:pt x="459" y="816"/>
                  </a:cubicBezTo>
                  <a:cubicBezTo>
                    <a:pt x="315" y="1207"/>
                    <a:pt x="281" y="1631"/>
                    <a:pt x="213" y="2022"/>
                  </a:cubicBezTo>
                  <a:cubicBezTo>
                    <a:pt x="103" y="3050"/>
                    <a:pt x="1" y="4146"/>
                    <a:pt x="145" y="5208"/>
                  </a:cubicBezTo>
                  <a:cubicBezTo>
                    <a:pt x="145" y="5242"/>
                    <a:pt x="145" y="5242"/>
                    <a:pt x="179" y="5242"/>
                  </a:cubicBezTo>
                  <a:cubicBezTo>
                    <a:pt x="179" y="5242"/>
                    <a:pt x="213" y="5242"/>
                    <a:pt x="213" y="5208"/>
                  </a:cubicBezTo>
                  <a:cubicBezTo>
                    <a:pt x="281" y="3789"/>
                    <a:pt x="145" y="2234"/>
                    <a:pt x="638" y="884"/>
                  </a:cubicBezTo>
                  <a:cubicBezTo>
                    <a:pt x="672" y="748"/>
                    <a:pt x="740" y="569"/>
                    <a:pt x="816" y="425"/>
                  </a:cubicBezTo>
                  <a:cubicBezTo>
                    <a:pt x="918" y="289"/>
                    <a:pt x="1029" y="247"/>
                    <a:pt x="1131" y="247"/>
                  </a:cubicBezTo>
                  <a:cubicBezTo>
                    <a:pt x="1309" y="247"/>
                    <a:pt x="1521" y="391"/>
                    <a:pt x="1632" y="569"/>
                  </a:cubicBezTo>
                  <a:cubicBezTo>
                    <a:pt x="1802" y="816"/>
                    <a:pt x="1912" y="1096"/>
                    <a:pt x="1980" y="1419"/>
                  </a:cubicBezTo>
                  <a:cubicBezTo>
                    <a:pt x="1589" y="1776"/>
                    <a:pt x="1165" y="2447"/>
                    <a:pt x="1165" y="3007"/>
                  </a:cubicBezTo>
                  <a:cubicBezTo>
                    <a:pt x="1207" y="3262"/>
                    <a:pt x="1309" y="3364"/>
                    <a:pt x="1419" y="3364"/>
                  </a:cubicBezTo>
                  <a:cubicBezTo>
                    <a:pt x="1632" y="3364"/>
                    <a:pt x="1844" y="3186"/>
                    <a:pt x="1980" y="3007"/>
                  </a:cubicBezTo>
                  <a:cubicBezTo>
                    <a:pt x="2269" y="2549"/>
                    <a:pt x="2303" y="1988"/>
                    <a:pt x="2192" y="1487"/>
                  </a:cubicBezTo>
                  <a:cubicBezTo>
                    <a:pt x="2405" y="1308"/>
                    <a:pt x="2617" y="1173"/>
                    <a:pt x="2864" y="1096"/>
                  </a:cubicBezTo>
                  <a:cubicBezTo>
                    <a:pt x="2974" y="1062"/>
                    <a:pt x="3042" y="1062"/>
                    <a:pt x="3118" y="1062"/>
                  </a:cubicBezTo>
                  <a:cubicBezTo>
                    <a:pt x="3577" y="1062"/>
                    <a:pt x="3611" y="1631"/>
                    <a:pt x="3433" y="2022"/>
                  </a:cubicBezTo>
                  <a:cubicBezTo>
                    <a:pt x="3288" y="2268"/>
                    <a:pt x="3118" y="2515"/>
                    <a:pt x="2940" y="2761"/>
                  </a:cubicBezTo>
                  <a:cubicBezTo>
                    <a:pt x="2192" y="3899"/>
                    <a:pt x="1275" y="4919"/>
                    <a:pt x="179" y="5734"/>
                  </a:cubicBezTo>
                  <a:cubicBezTo>
                    <a:pt x="69" y="5811"/>
                    <a:pt x="145" y="5981"/>
                    <a:pt x="247" y="5981"/>
                  </a:cubicBezTo>
                  <a:cubicBezTo>
                    <a:pt x="281" y="5981"/>
                    <a:pt x="281" y="5981"/>
                    <a:pt x="315" y="5947"/>
                  </a:cubicBezTo>
                  <a:cubicBezTo>
                    <a:pt x="1555" y="4995"/>
                    <a:pt x="2651" y="3823"/>
                    <a:pt x="3433" y="2447"/>
                  </a:cubicBezTo>
                  <a:cubicBezTo>
                    <a:pt x="3679" y="2022"/>
                    <a:pt x="4036" y="1308"/>
                    <a:pt x="3501" y="926"/>
                  </a:cubicBezTo>
                  <a:cubicBezTo>
                    <a:pt x="3365" y="850"/>
                    <a:pt x="3254" y="816"/>
                    <a:pt x="3118" y="816"/>
                  </a:cubicBezTo>
                  <a:cubicBezTo>
                    <a:pt x="2796" y="816"/>
                    <a:pt x="2405" y="1062"/>
                    <a:pt x="2158" y="1275"/>
                  </a:cubicBezTo>
                  <a:cubicBezTo>
                    <a:pt x="2124" y="1173"/>
                    <a:pt x="2091" y="1062"/>
                    <a:pt x="2057" y="960"/>
                  </a:cubicBezTo>
                  <a:cubicBezTo>
                    <a:pt x="1912" y="603"/>
                    <a:pt x="1589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5217390" y="721671"/>
              <a:ext cx="262334" cy="136098"/>
            </a:xfrm>
            <a:custGeom>
              <a:avLst/>
              <a:gdLst/>
              <a:ahLst/>
              <a:cxnLst/>
              <a:rect l="l" t="t" r="r" b="b"/>
              <a:pathLst>
                <a:path w="7714" h="4002" extrusionOk="0">
                  <a:moveTo>
                    <a:pt x="2761" y="1631"/>
                  </a:moveTo>
                  <a:lnTo>
                    <a:pt x="2761" y="1631"/>
                  </a:lnTo>
                  <a:cubicBezTo>
                    <a:pt x="3042" y="1665"/>
                    <a:pt x="3331" y="1733"/>
                    <a:pt x="3611" y="1843"/>
                  </a:cubicBezTo>
                  <a:cubicBezTo>
                    <a:pt x="3823" y="1911"/>
                    <a:pt x="4036" y="1945"/>
                    <a:pt x="4070" y="2192"/>
                  </a:cubicBezTo>
                  <a:cubicBezTo>
                    <a:pt x="4104" y="2302"/>
                    <a:pt x="4104" y="2336"/>
                    <a:pt x="4070" y="2336"/>
                  </a:cubicBezTo>
                  <a:cubicBezTo>
                    <a:pt x="4070" y="2336"/>
                    <a:pt x="4036" y="2302"/>
                    <a:pt x="3968" y="2302"/>
                  </a:cubicBezTo>
                  <a:cubicBezTo>
                    <a:pt x="3925" y="2302"/>
                    <a:pt x="3823" y="2268"/>
                    <a:pt x="3789" y="2234"/>
                  </a:cubicBezTo>
                  <a:cubicBezTo>
                    <a:pt x="3501" y="2124"/>
                    <a:pt x="3220" y="1979"/>
                    <a:pt x="2974" y="1767"/>
                  </a:cubicBezTo>
                  <a:cubicBezTo>
                    <a:pt x="2906" y="1733"/>
                    <a:pt x="2829" y="1699"/>
                    <a:pt x="2761" y="1631"/>
                  </a:cubicBezTo>
                  <a:close/>
                  <a:moveTo>
                    <a:pt x="2269" y="0"/>
                  </a:moveTo>
                  <a:cubicBezTo>
                    <a:pt x="1912" y="0"/>
                    <a:pt x="1589" y="110"/>
                    <a:pt x="1666" y="493"/>
                  </a:cubicBezTo>
                  <a:cubicBezTo>
                    <a:pt x="1666" y="816"/>
                    <a:pt x="1912" y="1096"/>
                    <a:pt x="2124" y="1342"/>
                  </a:cubicBezTo>
                  <a:cubicBezTo>
                    <a:pt x="2056" y="1308"/>
                    <a:pt x="1946" y="1308"/>
                    <a:pt x="1878" y="1308"/>
                  </a:cubicBezTo>
                  <a:lnTo>
                    <a:pt x="1700" y="1308"/>
                  </a:lnTo>
                  <a:cubicBezTo>
                    <a:pt x="1309" y="1342"/>
                    <a:pt x="850" y="1342"/>
                    <a:pt x="527" y="1597"/>
                  </a:cubicBezTo>
                  <a:cubicBezTo>
                    <a:pt x="1" y="2022"/>
                    <a:pt x="281" y="2582"/>
                    <a:pt x="740" y="2871"/>
                  </a:cubicBezTo>
                  <a:cubicBezTo>
                    <a:pt x="1632" y="3330"/>
                    <a:pt x="2694" y="3610"/>
                    <a:pt x="3645" y="3789"/>
                  </a:cubicBezTo>
                  <a:cubicBezTo>
                    <a:pt x="4426" y="3933"/>
                    <a:pt x="5242" y="4001"/>
                    <a:pt x="6015" y="4001"/>
                  </a:cubicBezTo>
                  <a:lnTo>
                    <a:pt x="6898" y="4001"/>
                  </a:lnTo>
                  <a:cubicBezTo>
                    <a:pt x="7043" y="3967"/>
                    <a:pt x="7077" y="3755"/>
                    <a:pt x="6941" y="3755"/>
                  </a:cubicBezTo>
                  <a:lnTo>
                    <a:pt x="6898" y="3755"/>
                  </a:lnTo>
                  <a:cubicBezTo>
                    <a:pt x="6618" y="3755"/>
                    <a:pt x="6338" y="3789"/>
                    <a:pt x="6015" y="3789"/>
                  </a:cubicBezTo>
                  <a:cubicBezTo>
                    <a:pt x="4987" y="3789"/>
                    <a:pt x="3968" y="3644"/>
                    <a:pt x="2974" y="3398"/>
                  </a:cubicBezTo>
                  <a:cubicBezTo>
                    <a:pt x="2303" y="3220"/>
                    <a:pt x="1666" y="3007"/>
                    <a:pt x="1063" y="2727"/>
                  </a:cubicBezTo>
                  <a:cubicBezTo>
                    <a:pt x="782" y="2616"/>
                    <a:pt x="425" y="2447"/>
                    <a:pt x="493" y="2090"/>
                  </a:cubicBezTo>
                  <a:cubicBezTo>
                    <a:pt x="604" y="1597"/>
                    <a:pt x="1241" y="1597"/>
                    <a:pt x="1632" y="1555"/>
                  </a:cubicBezTo>
                  <a:lnTo>
                    <a:pt x="1878" y="1555"/>
                  </a:lnTo>
                  <a:cubicBezTo>
                    <a:pt x="2056" y="1555"/>
                    <a:pt x="2192" y="1555"/>
                    <a:pt x="2371" y="1597"/>
                  </a:cubicBezTo>
                  <a:cubicBezTo>
                    <a:pt x="2583" y="1767"/>
                    <a:pt x="2795" y="1979"/>
                    <a:pt x="3042" y="2124"/>
                  </a:cubicBezTo>
                  <a:cubicBezTo>
                    <a:pt x="3220" y="2234"/>
                    <a:pt x="3755" y="2582"/>
                    <a:pt x="4138" y="2582"/>
                  </a:cubicBezTo>
                  <a:cubicBezTo>
                    <a:pt x="4282" y="2582"/>
                    <a:pt x="4392" y="2514"/>
                    <a:pt x="4460" y="2370"/>
                  </a:cubicBezTo>
                  <a:cubicBezTo>
                    <a:pt x="4707" y="1767"/>
                    <a:pt x="3288" y="1487"/>
                    <a:pt x="2974" y="1419"/>
                  </a:cubicBezTo>
                  <a:cubicBezTo>
                    <a:pt x="2829" y="1419"/>
                    <a:pt x="2651" y="1385"/>
                    <a:pt x="2481" y="1342"/>
                  </a:cubicBezTo>
                  <a:cubicBezTo>
                    <a:pt x="2405" y="1308"/>
                    <a:pt x="2371" y="1274"/>
                    <a:pt x="2337" y="1206"/>
                  </a:cubicBezTo>
                  <a:cubicBezTo>
                    <a:pt x="2226" y="1096"/>
                    <a:pt x="2124" y="994"/>
                    <a:pt x="2056" y="849"/>
                  </a:cubicBezTo>
                  <a:cubicBezTo>
                    <a:pt x="2014" y="816"/>
                    <a:pt x="1980" y="782"/>
                    <a:pt x="1946" y="705"/>
                  </a:cubicBezTo>
                  <a:cubicBezTo>
                    <a:pt x="1844" y="535"/>
                    <a:pt x="1980" y="280"/>
                    <a:pt x="2192" y="246"/>
                  </a:cubicBezTo>
                  <a:cubicBezTo>
                    <a:pt x="2269" y="212"/>
                    <a:pt x="2303" y="212"/>
                    <a:pt x="2371" y="212"/>
                  </a:cubicBezTo>
                  <a:cubicBezTo>
                    <a:pt x="2651" y="212"/>
                    <a:pt x="2974" y="357"/>
                    <a:pt x="3220" y="425"/>
                  </a:cubicBezTo>
                  <a:cubicBezTo>
                    <a:pt x="3543" y="535"/>
                    <a:pt x="3857" y="671"/>
                    <a:pt x="4180" y="849"/>
                  </a:cubicBezTo>
                  <a:cubicBezTo>
                    <a:pt x="5454" y="1419"/>
                    <a:pt x="6516" y="2234"/>
                    <a:pt x="7612" y="3041"/>
                  </a:cubicBezTo>
                  <a:lnTo>
                    <a:pt x="7646" y="3041"/>
                  </a:lnTo>
                  <a:cubicBezTo>
                    <a:pt x="7680" y="3041"/>
                    <a:pt x="7714" y="2973"/>
                    <a:pt x="7680" y="2939"/>
                  </a:cubicBezTo>
                  <a:cubicBezTo>
                    <a:pt x="7077" y="2302"/>
                    <a:pt x="6338" y="1767"/>
                    <a:pt x="5590" y="1308"/>
                  </a:cubicBezTo>
                  <a:cubicBezTo>
                    <a:pt x="4817" y="849"/>
                    <a:pt x="4002" y="425"/>
                    <a:pt x="3152" y="178"/>
                  </a:cubicBezTo>
                  <a:cubicBezTo>
                    <a:pt x="2940" y="110"/>
                    <a:pt x="2583" y="0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5314754" y="868414"/>
              <a:ext cx="186667" cy="186667"/>
            </a:xfrm>
            <a:custGeom>
              <a:avLst/>
              <a:gdLst/>
              <a:ahLst/>
              <a:cxnLst/>
              <a:rect l="l" t="t" r="r" b="b"/>
              <a:pathLst>
                <a:path w="5489" h="5489" extrusionOk="0">
                  <a:moveTo>
                    <a:pt x="2872" y="3152"/>
                  </a:moveTo>
                  <a:cubicBezTo>
                    <a:pt x="2940" y="3186"/>
                    <a:pt x="3016" y="3262"/>
                    <a:pt x="3084" y="3296"/>
                  </a:cubicBezTo>
                  <a:cubicBezTo>
                    <a:pt x="3050" y="3330"/>
                    <a:pt x="3016" y="3398"/>
                    <a:pt x="2974" y="3441"/>
                  </a:cubicBezTo>
                  <a:cubicBezTo>
                    <a:pt x="2804" y="3823"/>
                    <a:pt x="2481" y="4214"/>
                    <a:pt x="2167" y="4503"/>
                  </a:cubicBezTo>
                  <a:lnTo>
                    <a:pt x="2167" y="4324"/>
                  </a:lnTo>
                  <a:cubicBezTo>
                    <a:pt x="2167" y="4035"/>
                    <a:pt x="2269" y="3755"/>
                    <a:pt x="2447" y="3543"/>
                  </a:cubicBezTo>
                  <a:cubicBezTo>
                    <a:pt x="2515" y="3441"/>
                    <a:pt x="2625" y="3330"/>
                    <a:pt x="2727" y="3262"/>
                  </a:cubicBezTo>
                  <a:cubicBezTo>
                    <a:pt x="2727" y="3262"/>
                    <a:pt x="2838" y="3152"/>
                    <a:pt x="2872" y="3152"/>
                  </a:cubicBezTo>
                  <a:close/>
                  <a:moveTo>
                    <a:pt x="4605" y="0"/>
                  </a:moveTo>
                  <a:lnTo>
                    <a:pt x="4571" y="0"/>
                  </a:lnTo>
                  <a:cubicBezTo>
                    <a:pt x="3789" y="255"/>
                    <a:pt x="3118" y="714"/>
                    <a:pt x="2515" y="1241"/>
                  </a:cubicBezTo>
                  <a:cubicBezTo>
                    <a:pt x="1878" y="1810"/>
                    <a:pt x="1241" y="2413"/>
                    <a:pt x="748" y="3084"/>
                  </a:cubicBezTo>
                  <a:cubicBezTo>
                    <a:pt x="357" y="3577"/>
                    <a:pt x="0" y="4392"/>
                    <a:pt x="357" y="4995"/>
                  </a:cubicBezTo>
                  <a:cubicBezTo>
                    <a:pt x="502" y="5208"/>
                    <a:pt x="680" y="5310"/>
                    <a:pt x="926" y="5310"/>
                  </a:cubicBezTo>
                  <a:cubicBezTo>
                    <a:pt x="1317" y="5310"/>
                    <a:pt x="1742" y="5097"/>
                    <a:pt x="2022" y="4885"/>
                  </a:cubicBezTo>
                  <a:lnTo>
                    <a:pt x="2022" y="4927"/>
                  </a:lnTo>
                  <a:cubicBezTo>
                    <a:pt x="2167" y="5310"/>
                    <a:pt x="2447" y="5488"/>
                    <a:pt x="2761" y="5488"/>
                  </a:cubicBezTo>
                  <a:cubicBezTo>
                    <a:pt x="2974" y="5488"/>
                    <a:pt x="3152" y="5420"/>
                    <a:pt x="3330" y="5310"/>
                  </a:cubicBezTo>
                  <a:cubicBezTo>
                    <a:pt x="4035" y="4817"/>
                    <a:pt x="4460" y="3934"/>
                    <a:pt x="4783" y="3152"/>
                  </a:cubicBezTo>
                  <a:cubicBezTo>
                    <a:pt x="5097" y="2303"/>
                    <a:pt x="5276" y="1351"/>
                    <a:pt x="5488" y="425"/>
                  </a:cubicBezTo>
                  <a:cubicBezTo>
                    <a:pt x="5488" y="357"/>
                    <a:pt x="5420" y="289"/>
                    <a:pt x="5352" y="289"/>
                  </a:cubicBezTo>
                  <a:cubicBezTo>
                    <a:pt x="5310" y="289"/>
                    <a:pt x="5276" y="323"/>
                    <a:pt x="5242" y="391"/>
                  </a:cubicBezTo>
                  <a:cubicBezTo>
                    <a:pt x="5029" y="1419"/>
                    <a:pt x="4817" y="2481"/>
                    <a:pt x="4392" y="3475"/>
                  </a:cubicBezTo>
                  <a:cubicBezTo>
                    <a:pt x="4180" y="3967"/>
                    <a:pt x="3866" y="4426"/>
                    <a:pt x="3509" y="4851"/>
                  </a:cubicBezTo>
                  <a:cubicBezTo>
                    <a:pt x="3296" y="5063"/>
                    <a:pt x="3050" y="5276"/>
                    <a:pt x="2761" y="5276"/>
                  </a:cubicBezTo>
                  <a:cubicBezTo>
                    <a:pt x="2693" y="5276"/>
                    <a:pt x="2625" y="5242"/>
                    <a:pt x="2515" y="5208"/>
                  </a:cubicBezTo>
                  <a:cubicBezTo>
                    <a:pt x="2379" y="5140"/>
                    <a:pt x="2269" y="4961"/>
                    <a:pt x="2201" y="4749"/>
                  </a:cubicBezTo>
                  <a:cubicBezTo>
                    <a:pt x="2413" y="4571"/>
                    <a:pt x="2625" y="4358"/>
                    <a:pt x="2804" y="4112"/>
                  </a:cubicBezTo>
                  <a:cubicBezTo>
                    <a:pt x="3016" y="3866"/>
                    <a:pt x="3262" y="3543"/>
                    <a:pt x="3296" y="3228"/>
                  </a:cubicBezTo>
                  <a:cubicBezTo>
                    <a:pt x="3330" y="2974"/>
                    <a:pt x="3228" y="2906"/>
                    <a:pt x="3084" y="2906"/>
                  </a:cubicBezTo>
                  <a:cubicBezTo>
                    <a:pt x="2872" y="2906"/>
                    <a:pt x="2549" y="3118"/>
                    <a:pt x="2413" y="3228"/>
                  </a:cubicBezTo>
                  <a:cubicBezTo>
                    <a:pt x="2056" y="3611"/>
                    <a:pt x="1844" y="4180"/>
                    <a:pt x="1954" y="4673"/>
                  </a:cubicBezTo>
                  <a:cubicBezTo>
                    <a:pt x="1878" y="4715"/>
                    <a:pt x="1810" y="4783"/>
                    <a:pt x="1776" y="4817"/>
                  </a:cubicBezTo>
                  <a:cubicBezTo>
                    <a:pt x="1529" y="4961"/>
                    <a:pt x="1241" y="5063"/>
                    <a:pt x="960" y="5063"/>
                  </a:cubicBezTo>
                  <a:lnTo>
                    <a:pt x="892" y="5063"/>
                  </a:lnTo>
                  <a:cubicBezTo>
                    <a:pt x="357" y="5029"/>
                    <a:pt x="391" y="4358"/>
                    <a:pt x="502" y="3967"/>
                  </a:cubicBezTo>
                  <a:cubicBezTo>
                    <a:pt x="680" y="3398"/>
                    <a:pt x="1139" y="2940"/>
                    <a:pt x="1529" y="2515"/>
                  </a:cubicBezTo>
                  <a:cubicBezTo>
                    <a:pt x="2413" y="1563"/>
                    <a:pt x="3364" y="604"/>
                    <a:pt x="4605" y="111"/>
                  </a:cubicBezTo>
                  <a:cubicBezTo>
                    <a:pt x="4673" y="77"/>
                    <a:pt x="4639" y="0"/>
                    <a:pt x="4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5501387" y="843282"/>
              <a:ext cx="231115" cy="154020"/>
            </a:xfrm>
            <a:custGeom>
              <a:avLst/>
              <a:gdLst/>
              <a:ahLst/>
              <a:cxnLst/>
              <a:rect l="l" t="t" r="r" b="b"/>
              <a:pathLst>
                <a:path w="6796" h="4529" extrusionOk="0">
                  <a:moveTo>
                    <a:pt x="3474" y="1699"/>
                  </a:moveTo>
                  <a:cubicBezTo>
                    <a:pt x="3508" y="1699"/>
                    <a:pt x="3542" y="1733"/>
                    <a:pt x="3576" y="1733"/>
                  </a:cubicBezTo>
                  <a:cubicBezTo>
                    <a:pt x="3721" y="1767"/>
                    <a:pt x="3899" y="1912"/>
                    <a:pt x="4035" y="1980"/>
                  </a:cubicBezTo>
                  <a:cubicBezTo>
                    <a:pt x="4214" y="2090"/>
                    <a:pt x="4358" y="2192"/>
                    <a:pt x="4536" y="2302"/>
                  </a:cubicBezTo>
                  <a:cubicBezTo>
                    <a:pt x="4214" y="2268"/>
                    <a:pt x="3899" y="2226"/>
                    <a:pt x="3610" y="2124"/>
                  </a:cubicBezTo>
                  <a:cubicBezTo>
                    <a:pt x="3474" y="2056"/>
                    <a:pt x="3364" y="2014"/>
                    <a:pt x="3262" y="1946"/>
                  </a:cubicBezTo>
                  <a:cubicBezTo>
                    <a:pt x="3330" y="1767"/>
                    <a:pt x="3364" y="1699"/>
                    <a:pt x="3474" y="1699"/>
                  </a:cubicBezTo>
                  <a:close/>
                  <a:moveTo>
                    <a:pt x="1351" y="0"/>
                  </a:moveTo>
                  <a:cubicBezTo>
                    <a:pt x="1172" y="0"/>
                    <a:pt x="1172" y="247"/>
                    <a:pt x="1351" y="247"/>
                  </a:cubicBezTo>
                  <a:cubicBezTo>
                    <a:pt x="2871" y="357"/>
                    <a:pt x="4392" y="739"/>
                    <a:pt x="5734" y="1453"/>
                  </a:cubicBezTo>
                  <a:cubicBezTo>
                    <a:pt x="5913" y="1521"/>
                    <a:pt x="6125" y="1631"/>
                    <a:pt x="6235" y="1767"/>
                  </a:cubicBezTo>
                  <a:cubicBezTo>
                    <a:pt x="6584" y="2192"/>
                    <a:pt x="6091" y="2302"/>
                    <a:pt x="5845" y="2302"/>
                  </a:cubicBezTo>
                  <a:cubicBezTo>
                    <a:pt x="5666" y="2336"/>
                    <a:pt x="5488" y="2336"/>
                    <a:pt x="5309" y="2336"/>
                  </a:cubicBezTo>
                  <a:lnTo>
                    <a:pt x="4885" y="2336"/>
                  </a:lnTo>
                  <a:cubicBezTo>
                    <a:pt x="4672" y="2124"/>
                    <a:pt x="4460" y="1946"/>
                    <a:pt x="4214" y="1801"/>
                  </a:cubicBezTo>
                  <a:cubicBezTo>
                    <a:pt x="4001" y="1699"/>
                    <a:pt x="3610" y="1453"/>
                    <a:pt x="3330" y="1453"/>
                  </a:cubicBezTo>
                  <a:lnTo>
                    <a:pt x="3296" y="1453"/>
                  </a:lnTo>
                  <a:cubicBezTo>
                    <a:pt x="3118" y="1453"/>
                    <a:pt x="2973" y="1589"/>
                    <a:pt x="2973" y="1767"/>
                  </a:cubicBezTo>
                  <a:cubicBezTo>
                    <a:pt x="2973" y="2014"/>
                    <a:pt x="3186" y="2158"/>
                    <a:pt x="3398" y="2268"/>
                  </a:cubicBezTo>
                  <a:cubicBezTo>
                    <a:pt x="3823" y="2481"/>
                    <a:pt x="4324" y="2549"/>
                    <a:pt x="4851" y="2549"/>
                  </a:cubicBezTo>
                  <a:cubicBezTo>
                    <a:pt x="5173" y="2863"/>
                    <a:pt x="5420" y="3220"/>
                    <a:pt x="5522" y="3611"/>
                  </a:cubicBezTo>
                  <a:cubicBezTo>
                    <a:pt x="5632" y="3925"/>
                    <a:pt x="5556" y="4248"/>
                    <a:pt x="5131" y="4282"/>
                  </a:cubicBezTo>
                  <a:lnTo>
                    <a:pt x="5063" y="4282"/>
                  </a:lnTo>
                  <a:cubicBezTo>
                    <a:pt x="4885" y="4282"/>
                    <a:pt x="4706" y="4248"/>
                    <a:pt x="4536" y="4214"/>
                  </a:cubicBezTo>
                  <a:cubicBezTo>
                    <a:pt x="4214" y="4180"/>
                    <a:pt x="3857" y="4103"/>
                    <a:pt x="3542" y="3967"/>
                  </a:cubicBezTo>
                  <a:cubicBezTo>
                    <a:pt x="2795" y="3679"/>
                    <a:pt x="2268" y="3118"/>
                    <a:pt x="1699" y="2617"/>
                  </a:cubicBezTo>
                  <a:cubicBezTo>
                    <a:pt x="1172" y="2090"/>
                    <a:pt x="671" y="1555"/>
                    <a:pt x="77" y="1096"/>
                  </a:cubicBezTo>
                  <a:lnTo>
                    <a:pt x="34" y="1096"/>
                  </a:lnTo>
                  <a:cubicBezTo>
                    <a:pt x="34" y="1096"/>
                    <a:pt x="0" y="1130"/>
                    <a:pt x="34" y="1164"/>
                  </a:cubicBezTo>
                  <a:cubicBezTo>
                    <a:pt x="637" y="1912"/>
                    <a:pt x="1385" y="2583"/>
                    <a:pt x="2056" y="3220"/>
                  </a:cubicBezTo>
                  <a:cubicBezTo>
                    <a:pt x="2625" y="3789"/>
                    <a:pt x="3262" y="4180"/>
                    <a:pt x="4035" y="4350"/>
                  </a:cubicBezTo>
                  <a:cubicBezTo>
                    <a:pt x="4282" y="4426"/>
                    <a:pt x="4706" y="4528"/>
                    <a:pt x="5097" y="4528"/>
                  </a:cubicBezTo>
                  <a:cubicBezTo>
                    <a:pt x="5420" y="4528"/>
                    <a:pt x="5666" y="4460"/>
                    <a:pt x="5768" y="4214"/>
                  </a:cubicBezTo>
                  <a:cubicBezTo>
                    <a:pt x="6023" y="3679"/>
                    <a:pt x="5556" y="3008"/>
                    <a:pt x="5173" y="2583"/>
                  </a:cubicBezTo>
                  <a:cubicBezTo>
                    <a:pt x="5386" y="2583"/>
                    <a:pt x="5632" y="2549"/>
                    <a:pt x="5845" y="2549"/>
                  </a:cubicBezTo>
                  <a:cubicBezTo>
                    <a:pt x="6269" y="2515"/>
                    <a:pt x="6796" y="2226"/>
                    <a:pt x="6516" y="1733"/>
                  </a:cubicBezTo>
                  <a:cubicBezTo>
                    <a:pt x="6337" y="1419"/>
                    <a:pt x="5879" y="1241"/>
                    <a:pt x="5556" y="1096"/>
                  </a:cubicBezTo>
                  <a:cubicBezTo>
                    <a:pt x="5131" y="884"/>
                    <a:pt x="4706" y="705"/>
                    <a:pt x="4248" y="570"/>
                  </a:cubicBezTo>
                  <a:cubicBezTo>
                    <a:pt x="3330" y="247"/>
                    <a:pt x="2336" y="68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5430311" y="780572"/>
              <a:ext cx="130045" cy="130045"/>
            </a:xfrm>
            <a:custGeom>
              <a:avLst/>
              <a:gdLst/>
              <a:ahLst/>
              <a:cxnLst/>
              <a:rect l="l" t="t" r="r" b="b"/>
              <a:pathLst>
                <a:path w="3824" h="3824" extrusionOk="0">
                  <a:moveTo>
                    <a:pt x="1912" y="1"/>
                  </a:moveTo>
                  <a:cubicBezTo>
                    <a:pt x="850" y="1"/>
                    <a:pt x="0" y="850"/>
                    <a:pt x="0" y="1912"/>
                  </a:cubicBezTo>
                  <a:cubicBezTo>
                    <a:pt x="0" y="2974"/>
                    <a:pt x="850" y="3824"/>
                    <a:pt x="1912" y="3824"/>
                  </a:cubicBezTo>
                  <a:cubicBezTo>
                    <a:pt x="2974" y="3824"/>
                    <a:pt x="3823" y="2974"/>
                    <a:pt x="3823" y="1912"/>
                  </a:cubicBezTo>
                  <a:cubicBezTo>
                    <a:pt x="3823" y="850"/>
                    <a:pt x="2974" y="1"/>
                    <a:pt x="1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5390727" y="741021"/>
              <a:ext cx="209486" cy="208296"/>
            </a:xfrm>
            <a:custGeom>
              <a:avLst/>
              <a:gdLst/>
              <a:ahLst/>
              <a:cxnLst/>
              <a:rect l="l" t="t" r="r" b="b"/>
              <a:pathLst>
                <a:path w="6160" h="6125" extrusionOk="0">
                  <a:moveTo>
                    <a:pt x="3076" y="0"/>
                  </a:moveTo>
                  <a:cubicBezTo>
                    <a:pt x="2974" y="0"/>
                    <a:pt x="2863" y="102"/>
                    <a:pt x="2863" y="179"/>
                  </a:cubicBezTo>
                  <a:cubicBezTo>
                    <a:pt x="2863" y="314"/>
                    <a:pt x="2974" y="391"/>
                    <a:pt x="3076" y="391"/>
                  </a:cubicBezTo>
                  <a:cubicBezTo>
                    <a:pt x="3186" y="391"/>
                    <a:pt x="3254" y="314"/>
                    <a:pt x="3254" y="179"/>
                  </a:cubicBezTo>
                  <a:cubicBezTo>
                    <a:pt x="3254" y="68"/>
                    <a:pt x="3186" y="0"/>
                    <a:pt x="3076" y="0"/>
                  </a:cubicBezTo>
                  <a:close/>
                  <a:moveTo>
                    <a:pt x="3968" y="136"/>
                  </a:moveTo>
                  <a:cubicBezTo>
                    <a:pt x="3891" y="136"/>
                    <a:pt x="3789" y="179"/>
                    <a:pt x="3789" y="280"/>
                  </a:cubicBezTo>
                  <a:cubicBezTo>
                    <a:pt x="3755" y="391"/>
                    <a:pt x="3789" y="493"/>
                    <a:pt x="3891" y="527"/>
                  </a:cubicBezTo>
                  <a:lnTo>
                    <a:pt x="3968" y="527"/>
                  </a:lnTo>
                  <a:cubicBezTo>
                    <a:pt x="4036" y="527"/>
                    <a:pt x="4104" y="459"/>
                    <a:pt x="4138" y="391"/>
                  </a:cubicBezTo>
                  <a:cubicBezTo>
                    <a:pt x="4180" y="280"/>
                    <a:pt x="4104" y="179"/>
                    <a:pt x="4002" y="136"/>
                  </a:cubicBezTo>
                  <a:close/>
                  <a:moveTo>
                    <a:pt x="2192" y="136"/>
                  </a:moveTo>
                  <a:lnTo>
                    <a:pt x="2124" y="136"/>
                  </a:lnTo>
                  <a:cubicBezTo>
                    <a:pt x="2014" y="179"/>
                    <a:pt x="1980" y="280"/>
                    <a:pt x="1980" y="391"/>
                  </a:cubicBezTo>
                  <a:cubicBezTo>
                    <a:pt x="2014" y="493"/>
                    <a:pt x="2090" y="527"/>
                    <a:pt x="2192" y="527"/>
                  </a:cubicBezTo>
                  <a:lnTo>
                    <a:pt x="2226" y="527"/>
                  </a:lnTo>
                  <a:cubicBezTo>
                    <a:pt x="2337" y="493"/>
                    <a:pt x="2405" y="391"/>
                    <a:pt x="2371" y="280"/>
                  </a:cubicBezTo>
                  <a:cubicBezTo>
                    <a:pt x="2337" y="213"/>
                    <a:pt x="2269" y="136"/>
                    <a:pt x="2192" y="136"/>
                  </a:cubicBezTo>
                  <a:close/>
                  <a:moveTo>
                    <a:pt x="4775" y="527"/>
                  </a:moveTo>
                  <a:cubicBezTo>
                    <a:pt x="4707" y="527"/>
                    <a:pt x="4639" y="561"/>
                    <a:pt x="4605" y="637"/>
                  </a:cubicBezTo>
                  <a:cubicBezTo>
                    <a:pt x="4528" y="705"/>
                    <a:pt x="4562" y="850"/>
                    <a:pt x="4639" y="884"/>
                  </a:cubicBezTo>
                  <a:cubicBezTo>
                    <a:pt x="4673" y="918"/>
                    <a:pt x="4707" y="918"/>
                    <a:pt x="4775" y="918"/>
                  </a:cubicBezTo>
                  <a:cubicBezTo>
                    <a:pt x="4817" y="918"/>
                    <a:pt x="4885" y="918"/>
                    <a:pt x="4919" y="850"/>
                  </a:cubicBezTo>
                  <a:cubicBezTo>
                    <a:pt x="4987" y="773"/>
                    <a:pt x="4953" y="637"/>
                    <a:pt x="4885" y="561"/>
                  </a:cubicBezTo>
                  <a:cubicBezTo>
                    <a:pt x="4851" y="561"/>
                    <a:pt x="4817" y="527"/>
                    <a:pt x="4775" y="527"/>
                  </a:cubicBezTo>
                  <a:close/>
                  <a:moveTo>
                    <a:pt x="1377" y="561"/>
                  </a:moveTo>
                  <a:cubicBezTo>
                    <a:pt x="1343" y="561"/>
                    <a:pt x="1309" y="561"/>
                    <a:pt x="1275" y="603"/>
                  </a:cubicBezTo>
                  <a:cubicBezTo>
                    <a:pt x="1164" y="671"/>
                    <a:pt x="1164" y="773"/>
                    <a:pt x="1241" y="850"/>
                  </a:cubicBezTo>
                  <a:cubicBezTo>
                    <a:pt x="1275" y="918"/>
                    <a:pt x="1309" y="952"/>
                    <a:pt x="1377" y="952"/>
                  </a:cubicBezTo>
                  <a:cubicBezTo>
                    <a:pt x="1419" y="952"/>
                    <a:pt x="1453" y="918"/>
                    <a:pt x="1487" y="918"/>
                  </a:cubicBezTo>
                  <a:cubicBezTo>
                    <a:pt x="1589" y="850"/>
                    <a:pt x="1589" y="705"/>
                    <a:pt x="1521" y="637"/>
                  </a:cubicBezTo>
                  <a:cubicBezTo>
                    <a:pt x="1487" y="561"/>
                    <a:pt x="1453" y="561"/>
                    <a:pt x="1377" y="561"/>
                  </a:cubicBezTo>
                  <a:close/>
                  <a:moveTo>
                    <a:pt x="5378" y="1164"/>
                  </a:moveTo>
                  <a:cubicBezTo>
                    <a:pt x="5344" y="1164"/>
                    <a:pt x="5310" y="1198"/>
                    <a:pt x="5276" y="1198"/>
                  </a:cubicBezTo>
                  <a:cubicBezTo>
                    <a:pt x="5199" y="1274"/>
                    <a:pt x="5165" y="1410"/>
                    <a:pt x="5242" y="1487"/>
                  </a:cubicBezTo>
                  <a:cubicBezTo>
                    <a:pt x="5276" y="1521"/>
                    <a:pt x="5344" y="1555"/>
                    <a:pt x="5412" y="1555"/>
                  </a:cubicBezTo>
                  <a:cubicBezTo>
                    <a:pt x="5454" y="1555"/>
                    <a:pt x="5488" y="1555"/>
                    <a:pt x="5522" y="1521"/>
                  </a:cubicBezTo>
                  <a:cubicBezTo>
                    <a:pt x="5590" y="1453"/>
                    <a:pt x="5624" y="1342"/>
                    <a:pt x="5556" y="1274"/>
                  </a:cubicBezTo>
                  <a:lnTo>
                    <a:pt x="5556" y="1274"/>
                  </a:lnTo>
                  <a:cubicBezTo>
                    <a:pt x="5522" y="1198"/>
                    <a:pt x="5454" y="1164"/>
                    <a:pt x="5378" y="1164"/>
                  </a:cubicBezTo>
                  <a:close/>
                  <a:moveTo>
                    <a:pt x="740" y="1198"/>
                  </a:moveTo>
                  <a:cubicBezTo>
                    <a:pt x="672" y="1198"/>
                    <a:pt x="638" y="1198"/>
                    <a:pt x="604" y="1274"/>
                  </a:cubicBezTo>
                  <a:cubicBezTo>
                    <a:pt x="527" y="1342"/>
                    <a:pt x="527" y="1487"/>
                    <a:pt x="638" y="1555"/>
                  </a:cubicBezTo>
                  <a:cubicBezTo>
                    <a:pt x="672" y="1555"/>
                    <a:pt x="706" y="1589"/>
                    <a:pt x="740" y="1589"/>
                  </a:cubicBezTo>
                  <a:cubicBezTo>
                    <a:pt x="816" y="1589"/>
                    <a:pt x="884" y="1555"/>
                    <a:pt x="918" y="1487"/>
                  </a:cubicBezTo>
                  <a:cubicBezTo>
                    <a:pt x="952" y="1410"/>
                    <a:pt x="952" y="1308"/>
                    <a:pt x="850" y="1240"/>
                  </a:cubicBezTo>
                  <a:cubicBezTo>
                    <a:pt x="816" y="1198"/>
                    <a:pt x="782" y="1198"/>
                    <a:pt x="740" y="1198"/>
                  </a:cubicBezTo>
                  <a:close/>
                  <a:moveTo>
                    <a:pt x="5803" y="1979"/>
                  </a:moveTo>
                  <a:lnTo>
                    <a:pt x="5735" y="1979"/>
                  </a:lnTo>
                  <a:cubicBezTo>
                    <a:pt x="5667" y="2013"/>
                    <a:pt x="5590" y="2124"/>
                    <a:pt x="5624" y="2226"/>
                  </a:cubicBezTo>
                  <a:cubicBezTo>
                    <a:pt x="5667" y="2302"/>
                    <a:pt x="5735" y="2370"/>
                    <a:pt x="5803" y="2370"/>
                  </a:cubicBezTo>
                  <a:lnTo>
                    <a:pt x="5879" y="2370"/>
                  </a:lnTo>
                  <a:cubicBezTo>
                    <a:pt x="5981" y="2336"/>
                    <a:pt x="6015" y="2192"/>
                    <a:pt x="5981" y="2124"/>
                  </a:cubicBezTo>
                  <a:cubicBezTo>
                    <a:pt x="5981" y="2013"/>
                    <a:pt x="5913" y="1979"/>
                    <a:pt x="5803" y="1979"/>
                  </a:cubicBezTo>
                  <a:close/>
                  <a:moveTo>
                    <a:pt x="357" y="1979"/>
                  </a:moveTo>
                  <a:cubicBezTo>
                    <a:pt x="247" y="1979"/>
                    <a:pt x="179" y="2047"/>
                    <a:pt x="145" y="2124"/>
                  </a:cubicBezTo>
                  <a:cubicBezTo>
                    <a:pt x="145" y="2226"/>
                    <a:pt x="179" y="2336"/>
                    <a:pt x="281" y="2370"/>
                  </a:cubicBezTo>
                  <a:lnTo>
                    <a:pt x="357" y="2370"/>
                  </a:lnTo>
                  <a:cubicBezTo>
                    <a:pt x="425" y="2370"/>
                    <a:pt x="493" y="2336"/>
                    <a:pt x="527" y="2226"/>
                  </a:cubicBezTo>
                  <a:cubicBezTo>
                    <a:pt x="570" y="2158"/>
                    <a:pt x="493" y="2047"/>
                    <a:pt x="391" y="2013"/>
                  </a:cubicBezTo>
                  <a:cubicBezTo>
                    <a:pt x="391" y="1979"/>
                    <a:pt x="357" y="1979"/>
                    <a:pt x="357" y="1979"/>
                  </a:cubicBezTo>
                  <a:close/>
                  <a:moveTo>
                    <a:pt x="5947" y="2863"/>
                  </a:moveTo>
                  <a:cubicBezTo>
                    <a:pt x="5837" y="2863"/>
                    <a:pt x="5769" y="2939"/>
                    <a:pt x="5769" y="3041"/>
                  </a:cubicBezTo>
                  <a:lnTo>
                    <a:pt x="5769" y="3075"/>
                  </a:lnTo>
                  <a:lnTo>
                    <a:pt x="5769" y="3075"/>
                  </a:lnTo>
                  <a:cubicBezTo>
                    <a:pt x="5769" y="3186"/>
                    <a:pt x="5837" y="3254"/>
                    <a:pt x="5947" y="3254"/>
                  </a:cubicBezTo>
                  <a:cubicBezTo>
                    <a:pt x="6049" y="3254"/>
                    <a:pt x="6159" y="3186"/>
                    <a:pt x="6159" y="3075"/>
                  </a:cubicBezTo>
                  <a:lnTo>
                    <a:pt x="6159" y="3041"/>
                  </a:lnTo>
                  <a:lnTo>
                    <a:pt x="6159" y="3041"/>
                  </a:lnTo>
                  <a:cubicBezTo>
                    <a:pt x="6159" y="2939"/>
                    <a:pt x="6049" y="2863"/>
                    <a:pt x="5947" y="2863"/>
                  </a:cubicBezTo>
                  <a:close/>
                  <a:moveTo>
                    <a:pt x="213" y="2863"/>
                  </a:moveTo>
                  <a:cubicBezTo>
                    <a:pt x="103" y="2863"/>
                    <a:pt x="1" y="2973"/>
                    <a:pt x="1" y="3075"/>
                  </a:cubicBezTo>
                  <a:cubicBezTo>
                    <a:pt x="1" y="3186"/>
                    <a:pt x="103" y="3254"/>
                    <a:pt x="213" y="3254"/>
                  </a:cubicBezTo>
                  <a:cubicBezTo>
                    <a:pt x="315" y="3254"/>
                    <a:pt x="391" y="3186"/>
                    <a:pt x="391" y="3075"/>
                  </a:cubicBezTo>
                  <a:cubicBezTo>
                    <a:pt x="391" y="2973"/>
                    <a:pt x="315" y="2863"/>
                    <a:pt x="213" y="2863"/>
                  </a:cubicBezTo>
                  <a:close/>
                  <a:moveTo>
                    <a:pt x="5803" y="3746"/>
                  </a:moveTo>
                  <a:cubicBezTo>
                    <a:pt x="5735" y="3746"/>
                    <a:pt x="5667" y="3823"/>
                    <a:pt x="5624" y="3891"/>
                  </a:cubicBezTo>
                  <a:cubicBezTo>
                    <a:pt x="5590" y="4001"/>
                    <a:pt x="5667" y="4103"/>
                    <a:pt x="5769" y="4137"/>
                  </a:cubicBezTo>
                  <a:lnTo>
                    <a:pt x="5803" y="4137"/>
                  </a:lnTo>
                  <a:cubicBezTo>
                    <a:pt x="5913" y="4137"/>
                    <a:pt x="5981" y="4103"/>
                    <a:pt x="5981" y="4001"/>
                  </a:cubicBezTo>
                  <a:cubicBezTo>
                    <a:pt x="6015" y="3925"/>
                    <a:pt x="5981" y="3823"/>
                    <a:pt x="5879" y="3789"/>
                  </a:cubicBezTo>
                  <a:cubicBezTo>
                    <a:pt x="5837" y="3746"/>
                    <a:pt x="5837" y="3746"/>
                    <a:pt x="5803" y="3746"/>
                  </a:cubicBezTo>
                  <a:close/>
                  <a:moveTo>
                    <a:pt x="357" y="3746"/>
                  </a:moveTo>
                  <a:cubicBezTo>
                    <a:pt x="315" y="3746"/>
                    <a:pt x="315" y="3789"/>
                    <a:pt x="281" y="3789"/>
                  </a:cubicBezTo>
                  <a:cubicBezTo>
                    <a:pt x="179" y="3823"/>
                    <a:pt x="145" y="3925"/>
                    <a:pt x="145" y="4035"/>
                  </a:cubicBezTo>
                  <a:cubicBezTo>
                    <a:pt x="179" y="4103"/>
                    <a:pt x="247" y="4137"/>
                    <a:pt x="357" y="4137"/>
                  </a:cubicBezTo>
                  <a:lnTo>
                    <a:pt x="391" y="4137"/>
                  </a:lnTo>
                  <a:cubicBezTo>
                    <a:pt x="493" y="4103"/>
                    <a:pt x="570" y="4001"/>
                    <a:pt x="527" y="3891"/>
                  </a:cubicBezTo>
                  <a:cubicBezTo>
                    <a:pt x="493" y="3823"/>
                    <a:pt x="425" y="3746"/>
                    <a:pt x="357" y="3746"/>
                  </a:cubicBezTo>
                  <a:close/>
                  <a:moveTo>
                    <a:pt x="5412" y="4562"/>
                  </a:moveTo>
                  <a:cubicBezTo>
                    <a:pt x="5344" y="4562"/>
                    <a:pt x="5276" y="4596"/>
                    <a:pt x="5242" y="4638"/>
                  </a:cubicBezTo>
                  <a:cubicBezTo>
                    <a:pt x="5199" y="4740"/>
                    <a:pt x="5199" y="4851"/>
                    <a:pt x="5310" y="4919"/>
                  </a:cubicBezTo>
                  <a:cubicBezTo>
                    <a:pt x="5310" y="4953"/>
                    <a:pt x="5378" y="4953"/>
                    <a:pt x="5412" y="4953"/>
                  </a:cubicBezTo>
                  <a:cubicBezTo>
                    <a:pt x="5454" y="4953"/>
                    <a:pt x="5522" y="4919"/>
                    <a:pt x="5556" y="4885"/>
                  </a:cubicBezTo>
                  <a:cubicBezTo>
                    <a:pt x="5624" y="4774"/>
                    <a:pt x="5590" y="4672"/>
                    <a:pt x="5522" y="4596"/>
                  </a:cubicBezTo>
                  <a:cubicBezTo>
                    <a:pt x="5488" y="4562"/>
                    <a:pt x="5454" y="4562"/>
                    <a:pt x="5412" y="4562"/>
                  </a:cubicBezTo>
                  <a:close/>
                  <a:moveTo>
                    <a:pt x="740" y="4562"/>
                  </a:moveTo>
                  <a:cubicBezTo>
                    <a:pt x="706" y="4562"/>
                    <a:pt x="672" y="4562"/>
                    <a:pt x="638" y="4596"/>
                  </a:cubicBezTo>
                  <a:cubicBezTo>
                    <a:pt x="570" y="4672"/>
                    <a:pt x="527" y="4774"/>
                    <a:pt x="604" y="4885"/>
                  </a:cubicBezTo>
                  <a:cubicBezTo>
                    <a:pt x="638" y="4919"/>
                    <a:pt x="706" y="4953"/>
                    <a:pt x="740" y="4953"/>
                  </a:cubicBezTo>
                  <a:cubicBezTo>
                    <a:pt x="782" y="4953"/>
                    <a:pt x="850" y="4953"/>
                    <a:pt x="884" y="4919"/>
                  </a:cubicBezTo>
                  <a:cubicBezTo>
                    <a:pt x="952" y="4851"/>
                    <a:pt x="952" y="4740"/>
                    <a:pt x="918" y="4638"/>
                  </a:cubicBezTo>
                  <a:cubicBezTo>
                    <a:pt x="884" y="4596"/>
                    <a:pt x="816" y="4562"/>
                    <a:pt x="740" y="4562"/>
                  </a:cubicBezTo>
                  <a:close/>
                  <a:moveTo>
                    <a:pt x="4775" y="5199"/>
                  </a:moveTo>
                  <a:cubicBezTo>
                    <a:pt x="4741" y="5199"/>
                    <a:pt x="4707" y="5199"/>
                    <a:pt x="4673" y="5233"/>
                  </a:cubicBezTo>
                  <a:cubicBezTo>
                    <a:pt x="4562" y="5309"/>
                    <a:pt x="4562" y="5411"/>
                    <a:pt x="4605" y="5522"/>
                  </a:cubicBezTo>
                  <a:cubicBezTo>
                    <a:pt x="4639" y="5556"/>
                    <a:pt x="4707" y="5590"/>
                    <a:pt x="4775" y="5590"/>
                  </a:cubicBezTo>
                  <a:cubicBezTo>
                    <a:pt x="4817" y="5590"/>
                    <a:pt x="4851" y="5590"/>
                    <a:pt x="4885" y="5556"/>
                  </a:cubicBezTo>
                  <a:cubicBezTo>
                    <a:pt x="4953" y="5488"/>
                    <a:pt x="4987" y="5377"/>
                    <a:pt x="4919" y="5275"/>
                  </a:cubicBezTo>
                  <a:cubicBezTo>
                    <a:pt x="4885" y="5233"/>
                    <a:pt x="4817" y="5199"/>
                    <a:pt x="4775" y="5199"/>
                  </a:cubicBezTo>
                  <a:close/>
                  <a:moveTo>
                    <a:pt x="1377" y="5199"/>
                  </a:moveTo>
                  <a:cubicBezTo>
                    <a:pt x="1343" y="5199"/>
                    <a:pt x="1275" y="5233"/>
                    <a:pt x="1241" y="5275"/>
                  </a:cubicBezTo>
                  <a:cubicBezTo>
                    <a:pt x="1164" y="5377"/>
                    <a:pt x="1207" y="5488"/>
                    <a:pt x="1275" y="5556"/>
                  </a:cubicBezTo>
                  <a:cubicBezTo>
                    <a:pt x="1309" y="5590"/>
                    <a:pt x="1343" y="5590"/>
                    <a:pt x="1377" y="5590"/>
                  </a:cubicBezTo>
                  <a:cubicBezTo>
                    <a:pt x="1453" y="5590"/>
                    <a:pt x="1521" y="5556"/>
                    <a:pt x="1555" y="5522"/>
                  </a:cubicBezTo>
                  <a:cubicBezTo>
                    <a:pt x="1589" y="5411"/>
                    <a:pt x="1589" y="5309"/>
                    <a:pt x="1521" y="5233"/>
                  </a:cubicBezTo>
                  <a:cubicBezTo>
                    <a:pt x="1487" y="5199"/>
                    <a:pt x="1419" y="5199"/>
                    <a:pt x="1377" y="5199"/>
                  </a:cubicBezTo>
                  <a:close/>
                  <a:moveTo>
                    <a:pt x="2192" y="5624"/>
                  </a:moveTo>
                  <a:cubicBezTo>
                    <a:pt x="2124" y="5624"/>
                    <a:pt x="2014" y="5658"/>
                    <a:pt x="2014" y="5734"/>
                  </a:cubicBezTo>
                  <a:cubicBezTo>
                    <a:pt x="1980" y="5836"/>
                    <a:pt x="2014" y="5947"/>
                    <a:pt x="2124" y="5981"/>
                  </a:cubicBezTo>
                  <a:lnTo>
                    <a:pt x="2192" y="5981"/>
                  </a:lnTo>
                  <a:cubicBezTo>
                    <a:pt x="2269" y="5981"/>
                    <a:pt x="2337" y="5947"/>
                    <a:pt x="2371" y="5870"/>
                  </a:cubicBezTo>
                  <a:cubicBezTo>
                    <a:pt x="2405" y="5768"/>
                    <a:pt x="2337" y="5658"/>
                    <a:pt x="2269" y="5624"/>
                  </a:cubicBezTo>
                  <a:close/>
                  <a:moveTo>
                    <a:pt x="3968" y="5624"/>
                  </a:moveTo>
                  <a:lnTo>
                    <a:pt x="3891" y="5624"/>
                  </a:lnTo>
                  <a:cubicBezTo>
                    <a:pt x="3823" y="5658"/>
                    <a:pt x="3755" y="5768"/>
                    <a:pt x="3789" y="5870"/>
                  </a:cubicBezTo>
                  <a:cubicBezTo>
                    <a:pt x="3823" y="5947"/>
                    <a:pt x="3891" y="5981"/>
                    <a:pt x="3968" y="5981"/>
                  </a:cubicBezTo>
                  <a:lnTo>
                    <a:pt x="4036" y="5981"/>
                  </a:lnTo>
                  <a:cubicBezTo>
                    <a:pt x="4138" y="5947"/>
                    <a:pt x="4180" y="5836"/>
                    <a:pt x="4138" y="5734"/>
                  </a:cubicBezTo>
                  <a:cubicBezTo>
                    <a:pt x="4138" y="5658"/>
                    <a:pt x="4070" y="5624"/>
                    <a:pt x="3968" y="5624"/>
                  </a:cubicBezTo>
                  <a:close/>
                  <a:moveTo>
                    <a:pt x="3076" y="5734"/>
                  </a:moveTo>
                  <a:cubicBezTo>
                    <a:pt x="2974" y="5734"/>
                    <a:pt x="2906" y="5836"/>
                    <a:pt x="2906" y="5947"/>
                  </a:cubicBezTo>
                  <a:cubicBezTo>
                    <a:pt x="2906" y="6049"/>
                    <a:pt x="2974" y="6125"/>
                    <a:pt x="3076" y="6125"/>
                  </a:cubicBezTo>
                  <a:cubicBezTo>
                    <a:pt x="3186" y="6125"/>
                    <a:pt x="3288" y="6049"/>
                    <a:pt x="3288" y="5947"/>
                  </a:cubicBezTo>
                  <a:cubicBezTo>
                    <a:pt x="3288" y="5836"/>
                    <a:pt x="3186" y="5734"/>
                    <a:pt x="3076" y="57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5494143" y="4654299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5" y="986"/>
                  </a:moveTo>
                  <a:cubicBezTo>
                    <a:pt x="145" y="1232"/>
                    <a:pt x="358" y="1410"/>
                    <a:pt x="638" y="1444"/>
                  </a:cubicBezTo>
                  <a:cubicBezTo>
                    <a:pt x="995" y="1487"/>
                    <a:pt x="1351" y="1198"/>
                    <a:pt x="1419" y="850"/>
                  </a:cubicBezTo>
                  <a:cubicBezTo>
                    <a:pt x="1419" y="739"/>
                    <a:pt x="1419" y="637"/>
                    <a:pt x="1385" y="527"/>
                  </a:cubicBezTo>
                  <a:cubicBezTo>
                    <a:pt x="1275" y="281"/>
                    <a:pt x="1063" y="102"/>
                    <a:pt x="782" y="68"/>
                  </a:cubicBezTo>
                  <a:cubicBezTo>
                    <a:pt x="391" y="0"/>
                    <a:pt x="77" y="281"/>
                    <a:pt x="1" y="671"/>
                  </a:cubicBezTo>
                  <a:cubicBezTo>
                    <a:pt x="1" y="773"/>
                    <a:pt x="1" y="884"/>
                    <a:pt x="35" y="9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5427999" y="4370030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4" y="994"/>
                  </a:moveTo>
                  <a:cubicBezTo>
                    <a:pt x="111" y="1241"/>
                    <a:pt x="323" y="1419"/>
                    <a:pt x="604" y="1453"/>
                  </a:cubicBezTo>
                  <a:cubicBezTo>
                    <a:pt x="994" y="1487"/>
                    <a:pt x="1343" y="1207"/>
                    <a:pt x="1385" y="816"/>
                  </a:cubicBezTo>
                  <a:cubicBezTo>
                    <a:pt x="1419" y="714"/>
                    <a:pt x="1385" y="604"/>
                    <a:pt x="1343" y="536"/>
                  </a:cubicBezTo>
                  <a:cubicBezTo>
                    <a:pt x="1275" y="289"/>
                    <a:pt x="1062" y="77"/>
                    <a:pt x="782" y="77"/>
                  </a:cubicBezTo>
                  <a:cubicBezTo>
                    <a:pt x="391" y="0"/>
                    <a:pt x="34" y="289"/>
                    <a:pt x="0" y="671"/>
                  </a:cubicBezTo>
                  <a:cubicBezTo>
                    <a:pt x="0" y="782"/>
                    <a:pt x="0" y="884"/>
                    <a:pt x="34" y="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5406336" y="4036654"/>
              <a:ext cx="693345" cy="908884"/>
            </a:xfrm>
            <a:custGeom>
              <a:avLst/>
              <a:gdLst/>
              <a:ahLst/>
              <a:cxnLst/>
              <a:rect l="l" t="t" r="r" b="b"/>
              <a:pathLst>
                <a:path w="20388" h="26726" extrusionOk="0">
                  <a:moveTo>
                    <a:pt x="3398" y="25171"/>
                  </a:moveTo>
                  <a:cubicBezTo>
                    <a:pt x="3611" y="25731"/>
                    <a:pt x="3933" y="26266"/>
                    <a:pt x="4426" y="26725"/>
                  </a:cubicBezTo>
                  <a:cubicBezTo>
                    <a:pt x="4426" y="26725"/>
                    <a:pt x="18162" y="21203"/>
                    <a:pt x="20142" y="12284"/>
                  </a:cubicBezTo>
                  <a:cubicBezTo>
                    <a:pt x="20176" y="12072"/>
                    <a:pt x="20244" y="11825"/>
                    <a:pt x="20244" y="11579"/>
                  </a:cubicBezTo>
                  <a:cubicBezTo>
                    <a:pt x="20354" y="11044"/>
                    <a:pt x="20388" y="10474"/>
                    <a:pt x="20354" y="9914"/>
                  </a:cubicBezTo>
                  <a:lnTo>
                    <a:pt x="20354" y="9667"/>
                  </a:lnTo>
                  <a:cubicBezTo>
                    <a:pt x="20320" y="9243"/>
                    <a:pt x="20286" y="8852"/>
                    <a:pt x="20210" y="8461"/>
                  </a:cubicBezTo>
                  <a:cubicBezTo>
                    <a:pt x="20142" y="8181"/>
                    <a:pt x="20074" y="7926"/>
                    <a:pt x="19963" y="7680"/>
                  </a:cubicBezTo>
                  <a:cubicBezTo>
                    <a:pt x="19861" y="7365"/>
                    <a:pt x="19717" y="7043"/>
                    <a:pt x="19572" y="6762"/>
                  </a:cubicBezTo>
                  <a:cubicBezTo>
                    <a:pt x="15962" y="0"/>
                    <a:pt x="1241" y="1631"/>
                    <a:pt x="1241" y="1631"/>
                  </a:cubicBezTo>
                  <a:cubicBezTo>
                    <a:pt x="1241" y="1631"/>
                    <a:pt x="0" y="4248"/>
                    <a:pt x="884" y="6864"/>
                  </a:cubicBezTo>
                  <a:cubicBezTo>
                    <a:pt x="1275" y="7969"/>
                    <a:pt x="2022" y="9064"/>
                    <a:pt x="3432" y="9948"/>
                  </a:cubicBezTo>
                  <a:cubicBezTo>
                    <a:pt x="3432" y="9948"/>
                    <a:pt x="3398" y="9948"/>
                    <a:pt x="3364" y="10016"/>
                  </a:cubicBezTo>
                  <a:cubicBezTo>
                    <a:pt x="3007" y="10441"/>
                    <a:pt x="1453" y="12675"/>
                    <a:pt x="2370" y="15257"/>
                  </a:cubicBezTo>
                  <a:cubicBezTo>
                    <a:pt x="2727" y="16319"/>
                    <a:pt x="3509" y="17449"/>
                    <a:pt x="4919" y="18545"/>
                  </a:cubicBezTo>
                  <a:cubicBezTo>
                    <a:pt x="4919" y="18545"/>
                    <a:pt x="2404" y="22299"/>
                    <a:pt x="3398" y="251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5406336" y="4031723"/>
              <a:ext cx="692189" cy="345550"/>
            </a:xfrm>
            <a:custGeom>
              <a:avLst/>
              <a:gdLst/>
              <a:ahLst/>
              <a:cxnLst/>
              <a:rect l="l" t="t" r="r" b="b"/>
              <a:pathLst>
                <a:path w="20354" h="10161" extrusionOk="0">
                  <a:moveTo>
                    <a:pt x="884" y="7009"/>
                  </a:moveTo>
                  <a:cubicBezTo>
                    <a:pt x="1275" y="8114"/>
                    <a:pt x="2022" y="9209"/>
                    <a:pt x="3432" y="10093"/>
                  </a:cubicBezTo>
                  <a:cubicBezTo>
                    <a:pt x="3432" y="10093"/>
                    <a:pt x="3398" y="10093"/>
                    <a:pt x="3364" y="10161"/>
                  </a:cubicBezTo>
                  <a:cubicBezTo>
                    <a:pt x="5666" y="9456"/>
                    <a:pt x="10551" y="8640"/>
                    <a:pt x="19785" y="9736"/>
                  </a:cubicBezTo>
                  <a:lnTo>
                    <a:pt x="20354" y="9812"/>
                  </a:lnTo>
                  <a:cubicBezTo>
                    <a:pt x="20320" y="9388"/>
                    <a:pt x="20286" y="8997"/>
                    <a:pt x="20210" y="8606"/>
                  </a:cubicBezTo>
                  <a:cubicBezTo>
                    <a:pt x="20142" y="8360"/>
                    <a:pt x="20074" y="8071"/>
                    <a:pt x="19997" y="7859"/>
                  </a:cubicBezTo>
                  <a:cubicBezTo>
                    <a:pt x="17270" y="1"/>
                    <a:pt x="1241" y="1776"/>
                    <a:pt x="1241" y="1776"/>
                  </a:cubicBezTo>
                  <a:cubicBezTo>
                    <a:pt x="1241" y="1776"/>
                    <a:pt x="0" y="4393"/>
                    <a:pt x="884" y="7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5488090" y="4365405"/>
              <a:ext cx="611591" cy="580134"/>
            </a:xfrm>
            <a:custGeom>
              <a:avLst/>
              <a:gdLst/>
              <a:ahLst/>
              <a:cxnLst/>
              <a:rect l="l" t="t" r="r" b="b"/>
              <a:pathLst>
                <a:path w="17984" h="17059" extrusionOk="0">
                  <a:moveTo>
                    <a:pt x="994" y="15504"/>
                  </a:moveTo>
                  <a:cubicBezTo>
                    <a:pt x="1207" y="16064"/>
                    <a:pt x="1529" y="16599"/>
                    <a:pt x="2022" y="17058"/>
                  </a:cubicBezTo>
                  <a:cubicBezTo>
                    <a:pt x="2022" y="17058"/>
                    <a:pt x="16463" y="11256"/>
                    <a:pt x="17840" y="1912"/>
                  </a:cubicBezTo>
                  <a:cubicBezTo>
                    <a:pt x="17950" y="1377"/>
                    <a:pt x="17984" y="807"/>
                    <a:pt x="17950" y="247"/>
                  </a:cubicBezTo>
                  <a:lnTo>
                    <a:pt x="17950" y="0"/>
                  </a:lnTo>
                  <a:cubicBezTo>
                    <a:pt x="17491" y="672"/>
                    <a:pt x="16990" y="1275"/>
                    <a:pt x="16463" y="1801"/>
                  </a:cubicBezTo>
                  <a:cubicBezTo>
                    <a:pt x="10831" y="7782"/>
                    <a:pt x="2515" y="8878"/>
                    <a:pt x="2515" y="8878"/>
                  </a:cubicBezTo>
                  <a:cubicBezTo>
                    <a:pt x="2515" y="8878"/>
                    <a:pt x="0" y="12632"/>
                    <a:pt x="994" y="155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5485777" y="4265457"/>
              <a:ext cx="43360" cy="15609"/>
            </a:xfrm>
            <a:custGeom>
              <a:avLst/>
              <a:gdLst/>
              <a:ahLst/>
              <a:cxnLst/>
              <a:rect l="l" t="t" r="r" b="b"/>
              <a:pathLst>
                <a:path w="1275" h="459" extrusionOk="0">
                  <a:moveTo>
                    <a:pt x="34" y="425"/>
                  </a:moveTo>
                  <a:cubicBezTo>
                    <a:pt x="34" y="425"/>
                    <a:pt x="34" y="459"/>
                    <a:pt x="68" y="459"/>
                  </a:cubicBezTo>
                  <a:cubicBezTo>
                    <a:pt x="425" y="425"/>
                    <a:pt x="884" y="315"/>
                    <a:pt x="1241" y="102"/>
                  </a:cubicBezTo>
                  <a:cubicBezTo>
                    <a:pt x="1275" y="102"/>
                    <a:pt x="1275" y="68"/>
                    <a:pt x="1275" y="34"/>
                  </a:cubicBezTo>
                  <a:cubicBezTo>
                    <a:pt x="1241" y="34"/>
                    <a:pt x="1241" y="0"/>
                    <a:pt x="1207" y="0"/>
                  </a:cubicBezTo>
                  <a:cubicBezTo>
                    <a:pt x="816" y="34"/>
                    <a:pt x="391" y="213"/>
                    <a:pt x="34" y="391"/>
                  </a:cubicBezTo>
                  <a:cubicBezTo>
                    <a:pt x="0" y="391"/>
                    <a:pt x="0" y="425"/>
                    <a:pt x="34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5467856" y="4246107"/>
              <a:ext cx="44516" cy="14453"/>
            </a:xfrm>
            <a:custGeom>
              <a:avLst/>
              <a:gdLst/>
              <a:ahLst/>
              <a:cxnLst/>
              <a:rect l="l" t="t" r="r" b="b"/>
              <a:pathLst>
                <a:path w="1309" h="425" extrusionOk="0">
                  <a:moveTo>
                    <a:pt x="1" y="391"/>
                  </a:moveTo>
                  <a:lnTo>
                    <a:pt x="35" y="425"/>
                  </a:lnTo>
                  <a:cubicBezTo>
                    <a:pt x="281" y="425"/>
                    <a:pt x="493" y="357"/>
                    <a:pt x="706" y="323"/>
                  </a:cubicBezTo>
                  <a:cubicBezTo>
                    <a:pt x="918" y="280"/>
                    <a:pt x="1131" y="212"/>
                    <a:pt x="1275" y="111"/>
                  </a:cubicBezTo>
                  <a:cubicBezTo>
                    <a:pt x="1309" y="111"/>
                    <a:pt x="1309" y="68"/>
                    <a:pt x="1309" y="34"/>
                  </a:cubicBezTo>
                  <a:cubicBezTo>
                    <a:pt x="1309" y="0"/>
                    <a:pt x="1275" y="0"/>
                    <a:pt x="1232" y="0"/>
                  </a:cubicBezTo>
                  <a:cubicBezTo>
                    <a:pt x="1020" y="0"/>
                    <a:pt x="808" y="68"/>
                    <a:pt x="595" y="145"/>
                  </a:cubicBezTo>
                  <a:cubicBezTo>
                    <a:pt x="425" y="212"/>
                    <a:pt x="213" y="246"/>
                    <a:pt x="35" y="323"/>
                  </a:cubicBezTo>
                  <a:cubicBezTo>
                    <a:pt x="1" y="323"/>
                    <a:pt x="1" y="357"/>
                    <a:pt x="1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5547297" y="4225566"/>
              <a:ext cx="45672" cy="11018"/>
            </a:xfrm>
            <a:custGeom>
              <a:avLst/>
              <a:gdLst/>
              <a:ahLst/>
              <a:cxnLst/>
              <a:rect l="l" t="t" r="r" b="b"/>
              <a:pathLst>
                <a:path w="1343" h="324" extrusionOk="0">
                  <a:moveTo>
                    <a:pt x="1" y="247"/>
                  </a:moveTo>
                  <a:cubicBezTo>
                    <a:pt x="35" y="290"/>
                    <a:pt x="35" y="324"/>
                    <a:pt x="103" y="324"/>
                  </a:cubicBezTo>
                  <a:cubicBezTo>
                    <a:pt x="315" y="324"/>
                    <a:pt x="527" y="290"/>
                    <a:pt x="740" y="290"/>
                  </a:cubicBezTo>
                  <a:cubicBezTo>
                    <a:pt x="918" y="247"/>
                    <a:pt x="1131" y="290"/>
                    <a:pt x="1309" y="179"/>
                  </a:cubicBezTo>
                  <a:cubicBezTo>
                    <a:pt x="1343" y="145"/>
                    <a:pt x="1343" y="111"/>
                    <a:pt x="1343" y="77"/>
                  </a:cubicBezTo>
                  <a:lnTo>
                    <a:pt x="1309" y="77"/>
                  </a:lnTo>
                  <a:cubicBezTo>
                    <a:pt x="1131" y="1"/>
                    <a:pt x="952" y="35"/>
                    <a:pt x="740" y="77"/>
                  </a:cubicBezTo>
                  <a:cubicBezTo>
                    <a:pt x="527" y="111"/>
                    <a:pt x="281" y="145"/>
                    <a:pt x="69" y="179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5516962" y="4195537"/>
              <a:ext cx="39925" cy="12175"/>
            </a:xfrm>
            <a:custGeom>
              <a:avLst/>
              <a:gdLst/>
              <a:ahLst/>
              <a:cxnLst/>
              <a:rect l="l" t="t" r="r" b="b"/>
              <a:pathLst>
                <a:path w="1174" h="358" extrusionOk="0">
                  <a:moveTo>
                    <a:pt x="1" y="323"/>
                  </a:moveTo>
                  <a:cubicBezTo>
                    <a:pt x="1" y="357"/>
                    <a:pt x="43" y="357"/>
                    <a:pt x="77" y="357"/>
                  </a:cubicBezTo>
                  <a:cubicBezTo>
                    <a:pt x="256" y="323"/>
                    <a:pt x="426" y="323"/>
                    <a:pt x="604" y="323"/>
                  </a:cubicBezTo>
                  <a:cubicBezTo>
                    <a:pt x="782" y="323"/>
                    <a:pt x="927" y="357"/>
                    <a:pt x="1105" y="357"/>
                  </a:cubicBezTo>
                  <a:cubicBezTo>
                    <a:pt x="1173" y="357"/>
                    <a:pt x="1173" y="281"/>
                    <a:pt x="1173" y="213"/>
                  </a:cubicBezTo>
                  <a:cubicBezTo>
                    <a:pt x="1173" y="179"/>
                    <a:pt x="1139" y="179"/>
                    <a:pt x="1105" y="145"/>
                  </a:cubicBezTo>
                  <a:cubicBezTo>
                    <a:pt x="782" y="1"/>
                    <a:pt x="324" y="145"/>
                    <a:pt x="43" y="247"/>
                  </a:cubicBezTo>
                  <a:cubicBezTo>
                    <a:pt x="1" y="281"/>
                    <a:pt x="1" y="281"/>
                    <a:pt x="1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5466427" y="4187172"/>
              <a:ext cx="37578" cy="14453"/>
            </a:xfrm>
            <a:custGeom>
              <a:avLst/>
              <a:gdLst/>
              <a:ahLst/>
              <a:cxnLst/>
              <a:rect l="l" t="t" r="r" b="b"/>
              <a:pathLst>
                <a:path w="1105" h="425" extrusionOk="0">
                  <a:moveTo>
                    <a:pt x="0" y="391"/>
                  </a:moveTo>
                  <a:lnTo>
                    <a:pt x="43" y="425"/>
                  </a:lnTo>
                  <a:cubicBezTo>
                    <a:pt x="213" y="425"/>
                    <a:pt x="391" y="357"/>
                    <a:pt x="569" y="314"/>
                  </a:cubicBezTo>
                  <a:cubicBezTo>
                    <a:pt x="714" y="314"/>
                    <a:pt x="960" y="357"/>
                    <a:pt x="1062" y="213"/>
                  </a:cubicBezTo>
                  <a:cubicBezTo>
                    <a:pt x="1105" y="213"/>
                    <a:pt x="1105" y="145"/>
                    <a:pt x="1105" y="102"/>
                  </a:cubicBezTo>
                  <a:lnTo>
                    <a:pt x="1062" y="68"/>
                  </a:lnTo>
                  <a:cubicBezTo>
                    <a:pt x="892" y="0"/>
                    <a:pt x="714" y="68"/>
                    <a:pt x="535" y="102"/>
                  </a:cubicBezTo>
                  <a:cubicBezTo>
                    <a:pt x="357" y="145"/>
                    <a:pt x="179" y="213"/>
                    <a:pt x="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5625310" y="425562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3" y="357"/>
                  </a:moveTo>
                  <a:cubicBezTo>
                    <a:pt x="43" y="391"/>
                    <a:pt x="77" y="391"/>
                    <a:pt x="111" y="391"/>
                  </a:cubicBezTo>
                  <a:cubicBezTo>
                    <a:pt x="255" y="357"/>
                    <a:pt x="425" y="323"/>
                    <a:pt x="604" y="289"/>
                  </a:cubicBezTo>
                  <a:cubicBezTo>
                    <a:pt x="748" y="289"/>
                    <a:pt x="892" y="255"/>
                    <a:pt x="1028" y="179"/>
                  </a:cubicBezTo>
                  <a:cubicBezTo>
                    <a:pt x="1062" y="145"/>
                    <a:pt x="1062" y="111"/>
                    <a:pt x="1062" y="77"/>
                  </a:cubicBezTo>
                  <a:cubicBezTo>
                    <a:pt x="1028" y="43"/>
                    <a:pt x="1028" y="0"/>
                    <a:pt x="960" y="0"/>
                  </a:cubicBezTo>
                  <a:cubicBezTo>
                    <a:pt x="816" y="0"/>
                    <a:pt x="680" y="43"/>
                    <a:pt x="536" y="111"/>
                  </a:cubicBezTo>
                  <a:lnTo>
                    <a:pt x="77" y="255"/>
                  </a:lnTo>
                  <a:cubicBezTo>
                    <a:pt x="43" y="289"/>
                    <a:pt x="0" y="323"/>
                    <a:pt x="43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5579672" y="4276135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0" y="323"/>
                  </a:moveTo>
                  <a:cubicBezTo>
                    <a:pt x="0" y="357"/>
                    <a:pt x="34" y="357"/>
                    <a:pt x="68" y="357"/>
                  </a:cubicBezTo>
                  <a:cubicBezTo>
                    <a:pt x="323" y="323"/>
                    <a:pt x="603" y="289"/>
                    <a:pt x="850" y="213"/>
                  </a:cubicBezTo>
                  <a:cubicBezTo>
                    <a:pt x="884" y="179"/>
                    <a:pt x="918" y="111"/>
                    <a:pt x="884" y="77"/>
                  </a:cubicBezTo>
                  <a:cubicBezTo>
                    <a:pt x="884" y="35"/>
                    <a:pt x="850" y="1"/>
                    <a:pt x="782" y="1"/>
                  </a:cubicBezTo>
                  <a:cubicBezTo>
                    <a:pt x="535" y="35"/>
                    <a:pt x="281" y="145"/>
                    <a:pt x="34" y="247"/>
                  </a:cubicBezTo>
                  <a:cubicBezTo>
                    <a:pt x="0" y="247"/>
                    <a:pt x="0" y="289"/>
                    <a:pt x="0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5541244" y="4319461"/>
              <a:ext cx="24009" cy="11018"/>
            </a:xfrm>
            <a:custGeom>
              <a:avLst/>
              <a:gdLst/>
              <a:ahLst/>
              <a:cxnLst/>
              <a:rect l="l" t="t" r="r" b="b"/>
              <a:pathLst>
                <a:path w="706" h="324" extrusionOk="0">
                  <a:moveTo>
                    <a:pt x="34" y="247"/>
                  </a:moveTo>
                  <a:cubicBezTo>
                    <a:pt x="34" y="290"/>
                    <a:pt x="34" y="290"/>
                    <a:pt x="68" y="290"/>
                  </a:cubicBezTo>
                  <a:cubicBezTo>
                    <a:pt x="247" y="290"/>
                    <a:pt x="561" y="324"/>
                    <a:pt x="671" y="179"/>
                  </a:cubicBezTo>
                  <a:cubicBezTo>
                    <a:pt x="705" y="145"/>
                    <a:pt x="705" y="111"/>
                    <a:pt x="705" y="111"/>
                  </a:cubicBezTo>
                  <a:cubicBezTo>
                    <a:pt x="705" y="77"/>
                    <a:pt x="671" y="77"/>
                    <a:pt x="671" y="35"/>
                  </a:cubicBezTo>
                  <a:cubicBezTo>
                    <a:pt x="561" y="1"/>
                    <a:pt x="493" y="35"/>
                    <a:pt x="391" y="77"/>
                  </a:cubicBezTo>
                  <a:cubicBezTo>
                    <a:pt x="281" y="111"/>
                    <a:pt x="179" y="145"/>
                    <a:pt x="68" y="145"/>
                  </a:cubicBezTo>
                  <a:cubicBezTo>
                    <a:pt x="34" y="179"/>
                    <a:pt x="0" y="213"/>
                    <a:pt x="34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5672411" y="4284501"/>
              <a:ext cx="42203" cy="14487"/>
            </a:xfrm>
            <a:custGeom>
              <a:avLst/>
              <a:gdLst/>
              <a:ahLst/>
              <a:cxnLst/>
              <a:rect l="l" t="t" r="r" b="b"/>
              <a:pathLst>
                <a:path w="1241" h="426" extrusionOk="0">
                  <a:moveTo>
                    <a:pt x="0" y="358"/>
                  </a:moveTo>
                  <a:cubicBezTo>
                    <a:pt x="34" y="392"/>
                    <a:pt x="34" y="426"/>
                    <a:pt x="68" y="426"/>
                  </a:cubicBezTo>
                  <a:cubicBezTo>
                    <a:pt x="280" y="426"/>
                    <a:pt x="493" y="426"/>
                    <a:pt x="705" y="392"/>
                  </a:cubicBezTo>
                  <a:cubicBezTo>
                    <a:pt x="884" y="358"/>
                    <a:pt x="1130" y="392"/>
                    <a:pt x="1206" y="213"/>
                  </a:cubicBezTo>
                  <a:cubicBezTo>
                    <a:pt x="1240" y="213"/>
                    <a:pt x="1240" y="179"/>
                    <a:pt x="1206" y="145"/>
                  </a:cubicBezTo>
                  <a:lnTo>
                    <a:pt x="1206" y="111"/>
                  </a:lnTo>
                  <a:cubicBezTo>
                    <a:pt x="1062" y="1"/>
                    <a:pt x="884" y="111"/>
                    <a:pt x="705" y="111"/>
                  </a:cubicBezTo>
                  <a:cubicBezTo>
                    <a:pt x="493" y="179"/>
                    <a:pt x="280" y="213"/>
                    <a:pt x="68" y="256"/>
                  </a:cubicBezTo>
                  <a:cubicBezTo>
                    <a:pt x="34" y="290"/>
                    <a:pt x="0" y="324"/>
                    <a:pt x="0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5689142" y="4242638"/>
              <a:ext cx="39925" cy="13025"/>
            </a:xfrm>
            <a:custGeom>
              <a:avLst/>
              <a:gdLst/>
              <a:ahLst/>
              <a:cxnLst/>
              <a:rect l="l" t="t" r="r" b="b"/>
              <a:pathLst>
                <a:path w="1174" h="383" extrusionOk="0">
                  <a:moveTo>
                    <a:pt x="35" y="314"/>
                  </a:moveTo>
                  <a:cubicBezTo>
                    <a:pt x="35" y="348"/>
                    <a:pt x="35" y="348"/>
                    <a:pt x="77" y="348"/>
                  </a:cubicBezTo>
                  <a:cubicBezTo>
                    <a:pt x="290" y="348"/>
                    <a:pt x="459" y="382"/>
                    <a:pt x="638" y="348"/>
                  </a:cubicBezTo>
                  <a:cubicBezTo>
                    <a:pt x="816" y="348"/>
                    <a:pt x="995" y="348"/>
                    <a:pt x="1139" y="247"/>
                  </a:cubicBezTo>
                  <a:cubicBezTo>
                    <a:pt x="1173" y="247"/>
                    <a:pt x="1173" y="170"/>
                    <a:pt x="1173" y="136"/>
                  </a:cubicBezTo>
                  <a:cubicBezTo>
                    <a:pt x="1173" y="102"/>
                    <a:pt x="1139" y="102"/>
                    <a:pt x="1097" y="68"/>
                  </a:cubicBezTo>
                  <a:cubicBezTo>
                    <a:pt x="961" y="0"/>
                    <a:pt x="816" y="68"/>
                    <a:pt x="638" y="102"/>
                  </a:cubicBezTo>
                  <a:cubicBezTo>
                    <a:pt x="459" y="136"/>
                    <a:pt x="290" y="170"/>
                    <a:pt x="77" y="213"/>
                  </a:cubicBezTo>
                  <a:cubicBezTo>
                    <a:pt x="35" y="213"/>
                    <a:pt x="1" y="280"/>
                    <a:pt x="35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5638607" y="4200434"/>
              <a:ext cx="39891" cy="11903"/>
            </a:xfrm>
            <a:custGeom>
              <a:avLst/>
              <a:gdLst/>
              <a:ahLst/>
              <a:cxnLst/>
              <a:rect l="l" t="t" r="r" b="b"/>
              <a:pathLst>
                <a:path w="1173" h="350" extrusionOk="0">
                  <a:moveTo>
                    <a:pt x="0" y="247"/>
                  </a:moveTo>
                  <a:cubicBezTo>
                    <a:pt x="0" y="281"/>
                    <a:pt x="34" y="315"/>
                    <a:pt x="77" y="315"/>
                  </a:cubicBezTo>
                  <a:cubicBezTo>
                    <a:pt x="247" y="315"/>
                    <a:pt x="425" y="281"/>
                    <a:pt x="603" y="315"/>
                  </a:cubicBezTo>
                  <a:cubicBezTo>
                    <a:pt x="748" y="315"/>
                    <a:pt x="884" y="349"/>
                    <a:pt x="1028" y="315"/>
                  </a:cubicBezTo>
                  <a:cubicBezTo>
                    <a:pt x="1138" y="315"/>
                    <a:pt x="1172" y="213"/>
                    <a:pt x="1138" y="179"/>
                  </a:cubicBezTo>
                  <a:cubicBezTo>
                    <a:pt x="1138" y="137"/>
                    <a:pt x="1096" y="103"/>
                    <a:pt x="1062" y="69"/>
                  </a:cubicBezTo>
                  <a:cubicBezTo>
                    <a:pt x="926" y="1"/>
                    <a:pt x="714" y="35"/>
                    <a:pt x="569" y="69"/>
                  </a:cubicBezTo>
                  <a:cubicBezTo>
                    <a:pt x="391" y="69"/>
                    <a:pt x="213" y="137"/>
                    <a:pt x="34" y="179"/>
                  </a:cubicBezTo>
                  <a:cubicBezTo>
                    <a:pt x="0" y="213"/>
                    <a:pt x="0" y="247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5612319" y="4159421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0" y="391"/>
                  </a:moveTo>
                  <a:cubicBezTo>
                    <a:pt x="0" y="425"/>
                    <a:pt x="34" y="459"/>
                    <a:pt x="102" y="425"/>
                  </a:cubicBezTo>
                  <a:cubicBezTo>
                    <a:pt x="246" y="391"/>
                    <a:pt x="425" y="357"/>
                    <a:pt x="595" y="357"/>
                  </a:cubicBezTo>
                  <a:cubicBezTo>
                    <a:pt x="739" y="357"/>
                    <a:pt x="884" y="391"/>
                    <a:pt x="1020" y="281"/>
                  </a:cubicBezTo>
                  <a:cubicBezTo>
                    <a:pt x="1062" y="247"/>
                    <a:pt x="1062" y="213"/>
                    <a:pt x="1062" y="179"/>
                  </a:cubicBezTo>
                  <a:cubicBezTo>
                    <a:pt x="1020" y="179"/>
                    <a:pt x="1020" y="145"/>
                    <a:pt x="1020" y="145"/>
                  </a:cubicBezTo>
                  <a:cubicBezTo>
                    <a:pt x="918" y="1"/>
                    <a:pt x="705" y="35"/>
                    <a:pt x="527" y="69"/>
                  </a:cubicBezTo>
                  <a:cubicBezTo>
                    <a:pt x="348" y="111"/>
                    <a:pt x="170" y="179"/>
                    <a:pt x="34" y="281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5554541" y="4127080"/>
              <a:ext cx="34688" cy="13025"/>
            </a:xfrm>
            <a:custGeom>
              <a:avLst/>
              <a:gdLst/>
              <a:ahLst/>
              <a:cxnLst/>
              <a:rect l="l" t="t" r="r" b="b"/>
              <a:pathLst>
                <a:path w="1020" h="383" extrusionOk="0">
                  <a:moveTo>
                    <a:pt x="0" y="349"/>
                  </a:moveTo>
                  <a:cubicBezTo>
                    <a:pt x="34" y="349"/>
                    <a:pt x="34" y="383"/>
                    <a:pt x="68" y="383"/>
                  </a:cubicBezTo>
                  <a:cubicBezTo>
                    <a:pt x="247" y="349"/>
                    <a:pt x="382" y="315"/>
                    <a:pt x="561" y="315"/>
                  </a:cubicBezTo>
                  <a:cubicBezTo>
                    <a:pt x="705" y="281"/>
                    <a:pt x="850" y="315"/>
                    <a:pt x="952" y="247"/>
                  </a:cubicBezTo>
                  <a:cubicBezTo>
                    <a:pt x="1020" y="213"/>
                    <a:pt x="1020" y="136"/>
                    <a:pt x="986" y="102"/>
                  </a:cubicBezTo>
                  <a:cubicBezTo>
                    <a:pt x="986" y="68"/>
                    <a:pt x="952" y="34"/>
                    <a:pt x="952" y="34"/>
                  </a:cubicBezTo>
                  <a:cubicBezTo>
                    <a:pt x="773" y="0"/>
                    <a:pt x="637" y="34"/>
                    <a:pt x="527" y="68"/>
                  </a:cubicBezTo>
                  <a:cubicBezTo>
                    <a:pt x="348" y="136"/>
                    <a:pt x="213" y="170"/>
                    <a:pt x="34" y="247"/>
                  </a:cubicBezTo>
                  <a:cubicBezTo>
                    <a:pt x="0" y="281"/>
                    <a:pt x="0" y="315"/>
                    <a:pt x="0" y="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5496762" y="4118408"/>
              <a:ext cx="38428" cy="17072"/>
            </a:xfrm>
            <a:custGeom>
              <a:avLst/>
              <a:gdLst/>
              <a:ahLst/>
              <a:cxnLst/>
              <a:rect l="l" t="t" r="r" b="b"/>
              <a:pathLst>
                <a:path w="1130" h="502" extrusionOk="0">
                  <a:moveTo>
                    <a:pt x="0" y="425"/>
                  </a:moveTo>
                  <a:cubicBezTo>
                    <a:pt x="34" y="468"/>
                    <a:pt x="34" y="502"/>
                    <a:pt x="102" y="502"/>
                  </a:cubicBezTo>
                  <a:cubicBezTo>
                    <a:pt x="281" y="468"/>
                    <a:pt x="459" y="425"/>
                    <a:pt x="637" y="357"/>
                  </a:cubicBezTo>
                  <a:cubicBezTo>
                    <a:pt x="807" y="323"/>
                    <a:pt x="952" y="323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096" y="77"/>
                    <a:pt x="1096" y="43"/>
                    <a:pt x="1020" y="43"/>
                  </a:cubicBezTo>
                  <a:cubicBezTo>
                    <a:pt x="884" y="0"/>
                    <a:pt x="739" y="77"/>
                    <a:pt x="561" y="145"/>
                  </a:cubicBezTo>
                  <a:cubicBezTo>
                    <a:pt x="382" y="213"/>
                    <a:pt x="213" y="255"/>
                    <a:pt x="34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5562906" y="4165509"/>
              <a:ext cx="28906" cy="12141"/>
            </a:xfrm>
            <a:custGeom>
              <a:avLst/>
              <a:gdLst/>
              <a:ahLst/>
              <a:cxnLst/>
              <a:rect l="l" t="t" r="r" b="b"/>
              <a:pathLst>
                <a:path w="850" h="357" extrusionOk="0">
                  <a:moveTo>
                    <a:pt x="1" y="314"/>
                  </a:moveTo>
                  <a:cubicBezTo>
                    <a:pt x="34" y="357"/>
                    <a:pt x="34" y="357"/>
                    <a:pt x="68" y="357"/>
                  </a:cubicBezTo>
                  <a:cubicBezTo>
                    <a:pt x="213" y="357"/>
                    <a:pt x="349" y="357"/>
                    <a:pt x="459" y="314"/>
                  </a:cubicBezTo>
                  <a:cubicBezTo>
                    <a:pt x="604" y="280"/>
                    <a:pt x="740" y="280"/>
                    <a:pt x="816" y="178"/>
                  </a:cubicBezTo>
                  <a:cubicBezTo>
                    <a:pt x="850" y="144"/>
                    <a:pt x="850" y="102"/>
                    <a:pt x="816" y="68"/>
                  </a:cubicBezTo>
                  <a:cubicBezTo>
                    <a:pt x="816" y="34"/>
                    <a:pt x="774" y="0"/>
                    <a:pt x="740" y="0"/>
                  </a:cubicBezTo>
                  <a:cubicBezTo>
                    <a:pt x="638" y="0"/>
                    <a:pt x="527" y="68"/>
                    <a:pt x="425" y="102"/>
                  </a:cubicBezTo>
                  <a:cubicBezTo>
                    <a:pt x="315" y="144"/>
                    <a:pt x="213" y="178"/>
                    <a:pt x="68" y="212"/>
                  </a:cubicBezTo>
                  <a:cubicBezTo>
                    <a:pt x="34" y="212"/>
                    <a:pt x="1" y="280"/>
                    <a:pt x="1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5471324" y="4144968"/>
              <a:ext cx="38462" cy="15643"/>
            </a:xfrm>
            <a:custGeom>
              <a:avLst/>
              <a:gdLst/>
              <a:ahLst/>
              <a:cxnLst/>
              <a:rect l="l" t="t" r="r" b="b"/>
              <a:pathLst>
                <a:path w="1131" h="460" extrusionOk="0">
                  <a:moveTo>
                    <a:pt x="1" y="426"/>
                  </a:moveTo>
                  <a:cubicBezTo>
                    <a:pt x="1" y="460"/>
                    <a:pt x="35" y="460"/>
                    <a:pt x="69" y="460"/>
                  </a:cubicBezTo>
                  <a:cubicBezTo>
                    <a:pt x="247" y="426"/>
                    <a:pt x="425" y="392"/>
                    <a:pt x="604" y="358"/>
                  </a:cubicBezTo>
                  <a:cubicBezTo>
                    <a:pt x="748" y="324"/>
                    <a:pt x="918" y="281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130" y="69"/>
                    <a:pt x="1096" y="35"/>
                    <a:pt x="1062" y="35"/>
                  </a:cubicBezTo>
                  <a:cubicBezTo>
                    <a:pt x="884" y="1"/>
                    <a:pt x="706" y="69"/>
                    <a:pt x="570" y="145"/>
                  </a:cubicBezTo>
                  <a:cubicBezTo>
                    <a:pt x="391" y="179"/>
                    <a:pt x="179" y="281"/>
                    <a:pt x="35" y="358"/>
                  </a:cubicBezTo>
                  <a:cubicBezTo>
                    <a:pt x="1" y="392"/>
                    <a:pt x="1" y="426"/>
                    <a:pt x="1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5616944" y="4307626"/>
              <a:ext cx="28906" cy="9556"/>
            </a:xfrm>
            <a:custGeom>
              <a:avLst/>
              <a:gdLst/>
              <a:ahLst/>
              <a:cxnLst/>
              <a:rect l="l" t="t" r="r" b="b"/>
              <a:pathLst>
                <a:path w="850" h="281" extrusionOk="0">
                  <a:moveTo>
                    <a:pt x="0" y="213"/>
                  </a:moveTo>
                  <a:cubicBezTo>
                    <a:pt x="0" y="247"/>
                    <a:pt x="34" y="247"/>
                    <a:pt x="76" y="247"/>
                  </a:cubicBezTo>
                  <a:lnTo>
                    <a:pt x="459" y="247"/>
                  </a:lnTo>
                  <a:cubicBezTo>
                    <a:pt x="569" y="247"/>
                    <a:pt x="671" y="281"/>
                    <a:pt x="782" y="247"/>
                  </a:cubicBezTo>
                  <a:cubicBezTo>
                    <a:pt x="816" y="213"/>
                    <a:pt x="850" y="170"/>
                    <a:pt x="816" y="102"/>
                  </a:cubicBezTo>
                  <a:cubicBezTo>
                    <a:pt x="816" y="102"/>
                    <a:pt x="816" y="68"/>
                    <a:pt x="782" y="68"/>
                  </a:cubicBezTo>
                  <a:cubicBezTo>
                    <a:pt x="671" y="1"/>
                    <a:pt x="535" y="34"/>
                    <a:pt x="391" y="34"/>
                  </a:cubicBezTo>
                  <a:cubicBezTo>
                    <a:pt x="289" y="68"/>
                    <a:pt x="144" y="102"/>
                    <a:pt x="34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5757905" y="4311095"/>
              <a:ext cx="34994" cy="11018"/>
            </a:xfrm>
            <a:custGeom>
              <a:avLst/>
              <a:gdLst/>
              <a:ahLst/>
              <a:cxnLst/>
              <a:rect l="l" t="t" r="r" b="b"/>
              <a:pathLst>
                <a:path w="1029" h="324" extrusionOk="0">
                  <a:moveTo>
                    <a:pt x="35" y="281"/>
                  </a:moveTo>
                  <a:cubicBezTo>
                    <a:pt x="35" y="281"/>
                    <a:pt x="68" y="323"/>
                    <a:pt x="102" y="323"/>
                  </a:cubicBezTo>
                  <a:cubicBezTo>
                    <a:pt x="391" y="281"/>
                    <a:pt x="706" y="323"/>
                    <a:pt x="986" y="179"/>
                  </a:cubicBezTo>
                  <a:cubicBezTo>
                    <a:pt x="986" y="145"/>
                    <a:pt x="1028" y="145"/>
                    <a:pt x="986" y="111"/>
                  </a:cubicBezTo>
                  <a:lnTo>
                    <a:pt x="952" y="111"/>
                  </a:lnTo>
                  <a:cubicBezTo>
                    <a:pt x="672" y="0"/>
                    <a:pt x="349" y="145"/>
                    <a:pt x="68" y="179"/>
                  </a:cubicBezTo>
                  <a:cubicBezTo>
                    <a:pt x="35" y="213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5760218" y="4268926"/>
              <a:ext cx="33837" cy="10984"/>
            </a:xfrm>
            <a:custGeom>
              <a:avLst/>
              <a:gdLst/>
              <a:ahLst/>
              <a:cxnLst/>
              <a:rect l="l" t="t" r="r" b="b"/>
              <a:pathLst>
                <a:path w="995" h="323" extrusionOk="0">
                  <a:moveTo>
                    <a:pt x="34" y="145"/>
                  </a:moveTo>
                  <a:cubicBezTo>
                    <a:pt x="34" y="179"/>
                    <a:pt x="34" y="179"/>
                    <a:pt x="68" y="213"/>
                  </a:cubicBezTo>
                  <a:cubicBezTo>
                    <a:pt x="323" y="323"/>
                    <a:pt x="604" y="323"/>
                    <a:pt x="850" y="289"/>
                  </a:cubicBezTo>
                  <a:cubicBezTo>
                    <a:pt x="918" y="247"/>
                    <a:pt x="960" y="213"/>
                    <a:pt x="960" y="145"/>
                  </a:cubicBezTo>
                  <a:cubicBezTo>
                    <a:pt x="994" y="111"/>
                    <a:pt x="994" y="111"/>
                    <a:pt x="960" y="77"/>
                  </a:cubicBezTo>
                  <a:cubicBezTo>
                    <a:pt x="960" y="0"/>
                    <a:pt x="782" y="0"/>
                    <a:pt x="706" y="34"/>
                  </a:cubicBezTo>
                  <a:cubicBezTo>
                    <a:pt x="493" y="77"/>
                    <a:pt x="323" y="77"/>
                    <a:pt x="111" y="34"/>
                  </a:cubicBezTo>
                  <a:cubicBezTo>
                    <a:pt x="34" y="34"/>
                    <a:pt x="0" y="111"/>
                    <a:pt x="34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5751852" y="4214888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79"/>
                  </a:moveTo>
                  <a:cubicBezTo>
                    <a:pt x="0" y="213"/>
                    <a:pt x="34" y="247"/>
                    <a:pt x="68" y="247"/>
                  </a:cubicBezTo>
                  <a:cubicBezTo>
                    <a:pt x="213" y="247"/>
                    <a:pt x="357" y="281"/>
                    <a:pt x="493" y="281"/>
                  </a:cubicBezTo>
                  <a:cubicBezTo>
                    <a:pt x="603" y="315"/>
                    <a:pt x="739" y="349"/>
                    <a:pt x="850" y="281"/>
                  </a:cubicBezTo>
                  <a:cubicBezTo>
                    <a:pt x="884" y="247"/>
                    <a:pt x="918" y="179"/>
                    <a:pt x="918" y="137"/>
                  </a:cubicBezTo>
                  <a:cubicBezTo>
                    <a:pt x="918" y="103"/>
                    <a:pt x="884" y="103"/>
                    <a:pt x="884" y="69"/>
                  </a:cubicBezTo>
                  <a:cubicBezTo>
                    <a:pt x="739" y="1"/>
                    <a:pt x="637" y="35"/>
                    <a:pt x="493" y="35"/>
                  </a:cubicBezTo>
                  <a:cubicBezTo>
                    <a:pt x="357" y="35"/>
                    <a:pt x="213" y="35"/>
                    <a:pt x="68" y="69"/>
                  </a:cubicBezTo>
                  <a:cubicBezTo>
                    <a:pt x="0" y="69"/>
                    <a:pt x="0" y="137"/>
                    <a:pt x="0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5707336" y="4177615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" y="383"/>
                  </a:moveTo>
                  <a:cubicBezTo>
                    <a:pt x="35" y="426"/>
                    <a:pt x="69" y="460"/>
                    <a:pt x="103" y="460"/>
                  </a:cubicBezTo>
                  <a:cubicBezTo>
                    <a:pt x="247" y="426"/>
                    <a:pt x="392" y="426"/>
                    <a:pt x="562" y="383"/>
                  </a:cubicBezTo>
                  <a:cubicBezTo>
                    <a:pt x="672" y="383"/>
                    <a:pt x="850" y="383"/>
                    <a:pt x="952" y="315"/>
                  </a:cubicBezTo>
                  <a:cubicBezTo>
                    <a:pt x="986" y="281"/>
                    <a:pt x="1029" y="247"/>
                    <a:pt x="1029" y="171"/>
                  </a:cubicBezTo>
                  <a:cubicBezTo>
                    <a:pt x="986" y="171"/>
                    <a:pt x="986" y="171"/>
                    <a:pt x="986" y="137"/>
                  </a:cubicBezTo>
                  <a:cubicBezTo>
                    <a:pt x="706" y="1"/>
                    <a:pt x="281" y="137"/>
                    <a:pt x="35" y="281"/>
                  </a:cubicBezTo>
                  <a:cubicBezTo>
                    <a:pt x="1" y="315"/>
                    <a:pt x="1" y="349"/>
                    <a:pt x="1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5686830" y="4136602"/>
              <a:ext cx="43394" cy="9556"/>
            </a:xfrm>
            <a:custGeom>
              <a:avLst/>
              <a:gdLst/>
              <a:ahLst/>
              <a:cxnLst/>
              <a:rect l="l" t="t" r="r" b="b"/>
              <a:pathLst>
                <a:path w="1276" h="281" extrusionOk="0">
                  <a:moveTo>
                    <a:pt x="1" y="145"/>
                  </a:moveTo>
                  <a:cubicBezTo>
                    <a:pt x="1" y="179"/>
                    <a:pt x="35" y="213"/>
                    <a:pt x="69" y="213"/>
                  </a:cubicBezTo>
                  <a:cubicBezTo>
                    <a:pt x="281" y="247"/>
                    <a:pt x="493" y="247"/>
                    <a:pt x="672" y="247"/>
                  </a:cubicBezTo>
                  <a:cubicBezTo>
                    <a:pt x="850" y="281"/>
                    <a:pt x="1029" y="281"/>
                    <a:pt x="1207" y="247"/>
                  </a:cubicBezTo>
                  <a:cubicBezTo>
                    <a:pt x="1241" y="213"/>
                    <a:pt x="1275" y="179"/>
                    <a:pt x="1241" y="103"/>
                  </a:cubicBezTo>
                  <a:cubicBezTo>
                    <a:pt x="1241" y="103"/>
                    <a:pt x="1241" y="69"/>
                    <a:pt x="1207" y="69"/>
                  </a:cubicBezTo>
                  <a:cubicBezTo>
                    <a:pt x="1029" y="1"/>
                    <a:pt x="850" y="1"/>
                    <a:pt x="672" y="1"/>
                  </a:cubicBezTo>
                  <a:cubicBezTo>
                    <a:pt x="460" y="1"/>
                    <a:pt x="247" y="1"/>
                    <a:pt x="69" y="35"/>
                  </a:cubicBezTo>
                  <a:cubicBezTo>
                    <a:pt x="1" y="69"/>
                    <a:pt x="1" y="103"/>
                    <a:pt x="1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5798646" y="4165509"/>
              <a:ext cx="25438" cy="9556"/>
            </a:xfrm>
            <a:custGeom>
              <a:avLst/>
              <a:gdLst/>
              <a:ahLst/>
              <a:cxnLst/>
              <a:rect l="l" t="t" r="r" b="b"/>
              <a:pathLst>
                <a:path w="748" h="281" extrusionOk="0">
                  <a:moveTo>
                    <a:pt x="43" y="246"/>
                  </a:moveTo>
                  <a:cubicBezTo>
                    <a:pt x="43" y="280"/>
                    <a:pt x="77" y="280"/>
                    <a:pt x="111" y="280"/>
                  </a:cubicBezTo>
                  <a:cubicBezTo>
                    <a:pt x="255" y="280"/>
                    <a:pt x="391" y="246"/>
                    <a:pt x="502" y="280"/>
                  </a:cubicBezTo>
                  <a:cubicBezTo>
                    <a:pt x="603" y="280"/>
                    <a:pt x="748" y="246"/>
                    <a:pt x="714" y="102"/>
                  </a:cubicBezTo>
                  <a:lnTo>
                    <a:pt x="714" y="102"/>
                  </a:lnTo>
                  <a:cubicBezTo>
                    <a:pt x="680" y="0"/>
                    <a:pt x="502" y="0"/>
                    <a:pt x="391" y="0"/>
                  </a:cubicBezTo>
                  <a:cubicBezTo>
                    <a:pt x="289" y="34"/>
                    <a:pt x="145" y="68"/>
                    <a:pt x="77" y="144"/>
                  </a:cubicBezTo>
                  <a:cubicBezTo>
                    <a:pt x="43" y="178"/>
                    <a:pt x="0" y="212"/>
                    <a:pt x="43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5625310" y="4101643"/>
              <a:ext cx="37578" cy="15643"/>
            </a:xfrm>
            <a:custGeom>
              <a:avLst/>
              <a:gdLst/>
              <a:ahLst/>
              <a:cxnLst/>
              <a:rect l="l" t="t" r="r" b="b"/>
              <a:pathLst>
                <a:path w="1105" h="460" extrusionOk="0">
                  <a:moveTo>
                    <a:pt x="0" y="425"/>
                  </a:moveTo>
                  <a:cubicBezTo>
                    <a:pt x="0" y="425"/>
                    <a:pt x="43" y="459"/>
                    <a:pt x="77" y="459"/>
                  </a:cubicBezTo>
                  <a:cubicBezTo>
                    <a:pt x="255" y="425"/>
                    <a:pt x="425" y="391"/>
                    <a:pt x="604" y="323"/>
                  </a:cubicBezTo>
                  <a:cubicBezTo>
                    <a:pt x="748" y="281"/>
                    <a:pt x="926" y="281"/>
                    <a:pt x="1028" y="179"/>
                  </a:cubicBezTo>
                  <a:cubicBezTo>
                    <a:pt x="1105" y="179"/>
                    <a:pt x="1105" y="145"/>
                    <a:pt x="1062" y="69"/>
                  </a:cubicBezTo>
                  <a:cubicBezTo>
                    <a:pt x="1062" y="35"/>
                    <a:pt x="1028" y="1"/>
                    <a:pt x="960" y="1"/>
                  </a:cubicBezTo>
                  <a:cubicBezTo>
                    <a:pt x="816" y="1"/>
                    <a:pt x="638" y="111"/>
                    <a:pt x="502" y="145"/>
                  </a:cubicBezTo>
                  <a:cubicBezTo>
                    <a:pt x="357" y="213"/>
                    <a:pt x="179" y="281"/>
                    <a:pt x="43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5834762" y="4206522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0" y="213"/>
                  </a:moveTo>
                  <a:cubicBezTo>
                    <a:pt x="0" y="247"/>
                    <a:pt x="43" y="281"/>
                    <a:pt x="43" y="281"/>
                  </a:cubicBezTo>
                  <a:cubicBezTo>
                    <a:pt x="213" y="281"/>
                    <a:pt x="391" y="315"/>
                    <a:pt x="569" y="281"/>
                  </a:cubicBezTo>
                  <a:cubicBezTo>
                    <a:pt x="714" y="281"/>
                    <a:pt x="816" y="315"/>
                    <a:pt x="892" y="213"/>
                  </a:cubicBezTo>
                  <a:lnTo>
                    <a:pt x="892" y="136"/>
                  </a:lnTo>
                  <a:lnTo>
                    <a:pt x="892" y="102"/>
                  </a:lnTo>
                  <a:cubicBezTo>
                    <a:pt x="782" y="0"/>
                    <a:pt x="680" y="68"/>
                    <a:pt x="535" y="68"/>
                  </a:cubicBezTo>
                  <a:cubicBezTo>
                    <a:pt x="357" y="102"/>
                    <a:pt x="213" y="136"/>
                    <a:pt x="43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5819153" y="4241175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0" y="256"/>
                  </a:moveTo>
                  <a:cubicBezTo>
                    <a:pt x="0" y="290"/>
                    <a:pt x="34" y="290"/>
                    <a:pt x="77" y="290"/>
                  </a:cubicBezTo>
                  <a:cubicBezTo>
                    <a:pt x="213" y="323"/>
                    <a:pt x="391" y="323"/>
                    <a:pt x="570" y="323"/>
                  </a:cubicBezTo>
                  <a:cubicBezTo>
                    <a:pt x="714" y="323"/>
                    <a:pt x="816" y="323"/>
                    <a:pt x="926" y="256"/>
                  </a:cubicBezTo>
                  <a:cubicBezTo>
                    <a:pt x="994" y="213"/>
                    <a:pt x="994" y="179"/>
                    <a:pt x="960" y="145"/>
                  </a:cubicBezTo>
                  <a:cubicBezTo>
                    <a:pt x="960" y="111"/>
                    <a:pt x="960" y="77"/>
                    <a:pt x="926" y="77"/>
                  </a:cubicBezTo>
                  <a:cubicBezTo>
                    <a:pt x="782" y="1"/>
                    <a:pt x="638" y="77"/>
                    <a:pt x="536" y="77"/>
                  </a:cubicBezTo>
                  <a:cubicBezTo>
                    <a:pt x="357" y="111"/>
                    <a:pt x="213" y="145"/>
                    <a:pt x="77" y="179"/>
                  </a:cubicBezTo>
                  <a:cubicBezTo>
                    <a:pt x="0" y="179"/>
                    <a:pt x="0" y="213"/>
                    <a:pt x="0" y="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5822894" y="4281032"/>
              <a:ext cx="27784" cy="9590"/>
            </a:xfrm>
            <a:custGeom>
              <a:avLst/>
              <a:gdLst/>
              <a:ahLst/>
              <a:cxnLst/>
              <a:rect l="l" t="t" r="r" b="b"/>
              <a:pathLst>
                <a:path w="817" h="282" extrusionOk="0">
                  <a:moveTo>
                    <a:pt x="1" y="213"/>
                  </a:moveTo>
                  <a:cubicBezTo>
                    <a:pt x="35" y="247"/>
                    <a:pt x="35" y="247"/>
                    <a:pt x="69" y="281"/>
                  </a:cubicBezTo>
                  <a:lnTo>
                    <a:pt x="426" y="281"/>
                  </a:lnTo>
                  <a:cubicBezTo>
                    <a:pt x="562" y="281"/>
                    <a:pt x="672" y="281"/>
                    <a:pt x="774" y="213"/>
                  </a:cubicBezTo>
                  <a:cubicBezTo>
                    <a:pt x="816" y="179"/>
                    <a:pt x="816" y="145"/>
                    <a:pt x="816" y="103"/>
                  </a:cubicBezTo>
                  <a:cubicBezTo>
                    <a:pt x="774" y="69"/>
                    <a:pt x="774" y="69"/>
                    <a:pt x="740" y="35"/>
                  </a:cubicBezTo>
                  <a:cubicBezTo>
                    <a:pt x="638" y="1"/>
                    <a:pt x="528" y="69"/>
                    <a:pt x="426" y="69"/>
                  </a:cubicBezTo>
                  <a:cubicBezTo>
                    <a:pt x="315" y="103"/>
                    <a:pt x="179" y="103"/>
                    <a:pt x="69" y="145"/>
                  </a:cubicBezTo>
                  <a:cubicBezTo>
                    <a:pt x="35" y="145"/>
                    <a:pt x="1" y="179"/>
                    <a:pt x="1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5890229" y="4306198"/>
              <a:ext cx="38428" cy="10984"/>
            </a:xfrm>
            <a:custGeom>
              <a:avLst/>
              <a:gdLst/>
              <a:ahLst/>
              <a:cxnLst/>
              <a:rect l="l" t="t" r="r" b="b"/>
              <a:pathLst>
                <a:path w="1130" h="323" extrusionOk="0">
                  <a:moveTo>
                    <a:pt x="0" y="178"/>
                  </a:moveTo>
                  <a:cubicBezTo>
                    <a:pt x="0" y="212"/>
                    <a:pt x="0" y="212"/>
                    <a:pt x="34" y="212"/>
                  </a:cubicBezTo>
                  <a:cubicBezTo>
                    <a:pt x="357" y="255"/>
                    <a:pt x="748" y="323"/>
                    <a:pt x="1028" y="255"/>
                  </a:cubicBezTo>
                  <a:cubicBezTo>
                    <a:pt x="1096" y="212"/>
                    <a:pt x="1130" y="178"/>
                    <a:pt x="1096" y="144"/>
                  </a:cubicBezTo>
                  <a:cubicBezTo>
                    <a:pt x="1096" y="76"/>
                    <a:pt x="1062" y="43"/>
                    <a:pt x="994" y="43"/>
                  </a:cubicBezTo>
                  <a:cubicBezTo>
                    <a:pt x="850" y="0"/>
                    <a:pt x="705" y="43"/>
                    <a:pt x="535" y="43"/>
                  </a:cubicBezTo>
                  <a:cubicBezTo>
                    <a:pt x="357" y="76"/>
                    <a:pt x="213" y="110"/>
                    <a:pt x="34" y="110"/>
                  </a:cubicBezTo>
                  <a:cubicBezTo>
                    <a:pt x="0" y="144"/>
                    <a:pt x="0" y="144"/>
                    <a:pt x="0" y="1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5882985" y="4257057"/>
              <a:ext cx="42237" cy="11903"/>
            </a:xfrm>
            <a:custGeom>
              <a:avLst/>
              <a:gdLst/>
              <a:ahLst/>
              <a:cxnLst/>
              <a:rect l="l" t="t" r="r" b="b"/>
              <a:pathLst>
                <a:path w="1242" h="350" extrusionOk="0">
                  <a:moveTo>
                    <a:pt x="1" y="103"/>
                  </a:moveTo>
                  <a:cubicBezTo>
                    <a:pt x="35" y="103"/>
                    <a:pt x="35" y="137"/>
                    <a:pt x="35" y="137"/>
                  </a:cubicBezTo>
                  <a:cubicBezTo>
                    <a:pt x="213" y="213"/>
                    <a:pt x="392" y="213"/>
                    <a:pt x="570" y="247"/>
                  </a:cubicBezTo>
                  <a:cubicBezTo>
                    <a:pt x="748" y="281"/>
                    <a:pt x="918" y="349"/>
                    <a:pt x="1131" y="315"/>
                  </a:cubicBezTo>
                  <a:cubicBezTo>
                    <a:pt x="1207" y="315"/>
                    <a:pt x="1241" y="213"/>
                    <a:pt x="1207" y="137"/>
                  </a:cubicBezTo>
                  <a:cubicBezTo>
                    <a:pt x="1207" y="137"/>
                    <a:pt x="1173" y="103"/>
                    <a:pt x="1131" y="103"/>
                  </a:cubicBezTo>
                  <a:cubicBezTo>
                    <a:pt x="995" y="35"/>
                    <a:pt x="782" y="35"/>
                    <a:pt x="604" y="1"/>
                  </a:cubicBezTo>
                  <a:lnTo>
                    <a:pt x="69" y="1"/>
                  </a:lnTo>
                  <a:cubicBezTo>
                    <a:pt x="35" y="1"/>
                    <a:pt x="1" y="69"/>
                    <a:pt x="1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5875775" y="4213731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03"/>
                  </a:moveTo>
                  <a:cubicBezTo>
                    <a:pt x="0" y="137"/>
                    <a:pt x="34" y="171"/>
                    <a:pt x="68" y="171"/>
                  </a:cubicBezTo>
                  <a:cubicBezTo>
                    <a:pt x="213" y="213"/>
                    <a:pt x="357" y="247"/>
                    <a:pt x="493" y="281"/>
                  </a:cubicBezTo>
                  <a:cubicBezTo>
                    <a:pt x="638" y="281"/>
                    <a:pt x="748" y="349"/>
                    <a:pt x="850" y="281"/>
                  </a:cubicBezTo>
                  <a:cubicBezTo>
                    <a:pt x="918" y="281"/>
                    <a:pt x="918" y="213"/>
                    <a:pt x="918" y="171"/>
                  </a:cubicBezTo>
                  <a:lnTo>
                    <a:pt x="918" y="137"/>
                  </a:lnTo>
                  <a:cubicBezTo>
                    <a:pt x="816" y="35"/>
                    <a:pt x="672" y="35"/>
                    <a:pt x="536" y="1"/>
                  </a:cubicBezTo>
                  <a:lnTo>
                    <a:pt x="68" y="1"/>
                  </a:lnTo>
                  <a:cubicBezTo>
                    <a:pt x="0" y="35"/>
                    <a:pt x="0" y="69"/>
                    <a:pt x="0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5951748" y="4246107"/>
              <a:ext cx="32375" cy="10984"/>
            </a:xfrm>
            <a:custGeom>
              <a:avLst/>
              <a:gdLst/>
              <a:ahLst/>
              <a:cxnLst/>
              <a:rect l="l" t="t" r="r" b="b"/>
              <a:pathLst>
                <a:path w="952" h="323" extrusionOk="0">
                  <a:moveTo>
                    <a:pt x="1" y="246"/>
                  </a:moveTo>
                  <a:cubicBezTo>
                    <a:pt x="1" y="246"/>
                    <a:pt x="35" y="280"/>
                    <a:pt x="69" y="280"/>
                  </a:cubicBezTo>
                  <a:lnTo>
                    <a:pt x="527" y="280"/>
                  </a:lnTo>
                  <a:cubicBezTo>
                    <a:pt x="672" y="280"/>
                    <a:pt x="774" y="323"/>
                    <a:pt x="884" y="246"/>
                  </a:cubicBezTo>
                  <a:cubicBezTo>
                    <a:pt x="918" y="212"/>
                    <a:pt x="952" y="178"/>
                    <a:pt x="918" y="111"/>
                  </a:cubicBezTo>
                  <a:lnTo>
                    <a:pt x="884" y="68"/>
                  </a:lnTo>
                  <a:cubicBezTo>
                    <a:pt x="774" y="0"/>
                    <a:pt x="672" y="34"/>
                    <a:pt x="527" y="34"/>
                  </a:cubicBezTo>
                  <a:cubicBezTo>
                    <a:pt x="349" y="68"/>
                    <a:pt x="213" y="111"/>
                    <a:pt x="69" y="145"/>
                  </a:cubicBezTo>
                  <a:cubicBezTo>
                    <a:pt x="1" y="145"/>
                    <a:pt x="1" y="212"/>
                    <a:pt x="1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5952904" y="4279910"/>
              <a:ext cx="28940" cy="13297"/>
            </a:xfrm>
            <a:custGeom>
              <a:avLst/>
              <a:gdLst/>
              <a:ahLst/>
              <a:cxnLst/>
              <a:rect l="l" t="t" r="r" b="b"/>
              <a:pathLst>
                <a:path w="851" h="391" extrusionOk="0">
                  <a:moveTo>
                    <a:pt x="1" y="280"/>
                  </a:moveTo>
                  <a:cubicBezTo>
                    <a:pt x="35" y="314"/>
                    <a:pt x="35" y="348"/>
                    <a:pt x="69" y="314"/>
                  </a:cubicBezTo>
                  <a:cubicBezTo>
                    <a:pt x="213" y="314"/>
                    <a:pt x="349" y="314"/>
                    <a:pt x="459" y="348"/>
                  </a:cubicBezTo>
                  <a:cubicBezTo>
                    <a:pt x="561" y="348"/>
                    <a:pt x="672" y="391"/>
                    <a:pt x="774" y="314"/>
                  </a:cubicBezTo>
                  <a:cubicBezTo>
                    <a:pt x="850" y="314"/>
                    <a:pt x="850" y="246"/>
                    <a:pt x="850" y="212"/>
                  </a:cubicBezTo>
                  <a:cubicBezTo>
                    <a:pt x="816" y="212"/>
                    <a:pt x="816" y="178"/>
                    <a:pt x="816" y="178"/>
                  </a:cubicBezTo>
                  <a:cubicBezTo>
                    <a:pt x="604" y="0"/>
                    <a:pt x="247" y="136"/>
                    <a:pt x="35" y="212"/>
                  </a:cubicBezTo>
                  <a:cubicBezTo>
                    <a:pt x="1" y="246"/>
                    <a:pt x="1" y="246"/>
                    <a:pt x="1" y="2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5978036" y="4318304"/>
              <a:ext cx="34994" cy="13331"/>
            </a:xfrm>
            <a:custGeom>
              <a:avLst/>
              <a:gdLst/>
              <a:ahLst/>
              <a:cxnLst/>
              <a:rect l="l" t="t" r="r" b="b"/>
              <a:pathLst>
                <a:path w="1029" h="392" extrusionOk="0">
                  <a:moveTo>
                    <a:pt x="1" y="247"/>
                  </a:moveTo>
                  <a:cubicBezTo>
                    <a:pt x="1" y="281"/>
                    <a:pt x="35" y="324"/>
                    <a:pt x="111" y="324"/>
                  </a:cubicBezTo>
                  <a:lnTo>
                    <a:pt x="536" y="324"/>
                  </a:lnTo>
                  <a:cubicBezTo>
                    <a:pt x="672" y="358"/>
                    <a:pt x="816" y="392"/>
                    <a:pt x="927" y="392"/>
                  </a:cubicBezTo>
                  <a:cubicBezTo>
                    <a:pt x="995" y="358"/>
                    <a:pt x="1028" y="281"/>
                    <a:pt x="1028" y="213"/>
                  </a:cubicBezTo>
                  <a:lnTo>
                    <a:pt x="995" y="179"/>
                  </a:lnTo>
                  <a:cubicBezTo>
                    <a:pt x="748" y="1"/>
                    <a:pt x="323" y="69"/>
                    <a:pt x="77" y="145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6017893" y="4288276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35" y="213"/>
                  </a:moveTo>
                  <a:cubicBezTo>
                    <a:pt x="35" y="247"/>
                    <a:pt x="69" y="281"/>
                    <a:pt x="103" y="281"/>
                  </a:cubicBezTo>
                  <a:cubicBezTo>
                    <a:pt x="281" y="247"/>
                    <a:pt x="460" y="281"/>
                    <a:pt x="638" y="315"/>
                  </a:cubicBezTo>
                  <a:cubicBezTo>
                    <a:pt x="774" y="315"/>
                    <a:pt x="884" y="357"/>
                    <a:pt x="986" y="247"/>
                  </a:cubicBezTo>
                  <a:cubicBezTo>
                    <a:pt x="1029" y="247"/>
                    <a:pt x="1029" y="213"/>
                    <a:pt x="1029" y="179"/>
                  </a:cubicBezTo>
                  <a:lnTo>
                    <a:pt x="1029" y="179"/>
                  </a:lnTo>
                  <a:cubicBezTo>
                    <a:pt x="952" y="0"/>
                    <a:pt x="774" y="34"/>
                    <a:pt x="604" y="34"/>
                  </a:cubicBezTo>
                  <a:cubicBezTo>
                    <a:pt x="426" y="34"/>
                    <a:pt x="247" y="68"/>
                    <a:pt x="69" y="102"/>
                  </a:cubicBezTo>
                  <a:cubicBezTo>
                    <a:pt x="35" y="102"/>
                    <a:pt x="1" y="179"/>
                    <a:pt x="35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6008099" y="4244950"/>
              <a:ext cx="34960" cy="12141"/>
            </a:xfrm>
            <a:custGeom>
              <a:avLst/>
              <a:gdLst/>
              <a:ahLst/>
              <a:cxnLst/>
              <a:rect l="l" t="t" r="r" b="b"/>
              <a:pathLst>
                <a:path w="1028" h="357" extrusionOk="0">
                  <a:moveTo>
                    <a:pt x="0" y="145"/>
                  </a:moveTo>
                  <a:cubicBezTo>
                    <a:pt x="43" y="179"/>
                    <a:pt x="43" y="179"/>
                    <a:pt x="77" y="212"/>
                  </a:cubicBezTo>
                  <a:cubicBezTo>
                    <a:pt x="212" y="246"/>
                    <a:pt x="357" y="246"/>
                    <a:pt x="501" y="280"/>
                  </a:cubicBezTo>
                  <a:cubicBezTo>
                    <a:pt x="603" y="314"/>
                    <a:pt x="782" y="357"/>
                    <a:pt x="926" y="357"/>
                  </a:cubicBezTo>
                  <a:cubicBezTo>
                    <a:pt x="994" y="357"/>
                    <a:pt x="1028" y="246"/>
                    <a:pt x="994" y="179"/>
                  </a:cubicBezTo>
                  <a:cubicBezTo>
                    <a:pt x="994" y="179"/>
                    <a:pt x="994" y="145"/>
                    <a:pt x="960" y="145"/>
                  </a:cubicBezTo>
                  <a:cubicBezTo>
                    <a:pt x="850" y="34"/>
                    <a:pt x="680" y="34"/>
                    <a:pt x="535" y="34"/>
                  </a:cubicBezTo>
                  <a:cubicBezTo>
                    <a:pt x="391" y="0"/>
                    <a:pt x="255" y="0"/>
                    <a:pt x="111" y="34"/>
                  </a:cubicBezTo>
                  <a:cubicBezTo>
                    <a:pt x="43" y="34"/>
                    <a:pt x="0" y="102"/>
                    <a:pt x="0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5960114" y="4201591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35" y="179"/>
                  </a:moveTo>
                  <a:cubicBezTo>
                    <a:pt x="35" y="213"/>
                    <a:pt x="69" y="247"/>
                    <a:pt x="103" y="247"/>
                  </a:cubicBezTo>
                  <a:cubicBezTo>
                    <a:pt x="213" y="247"/>
                    <a:pt x="315" y="281"/>
                    <a:pt x="426" y="315"/>
                  </a:cubicBezTo>
                  <a:cubicBezTo>
                    <a:pt x="528" y="358"/>
                    <a:pt x="604" y="358"/>
                    <a:pt x="706" y="358"/>
                  </a:cubicBezTo>
                  <a:cubicBezTo>
                    <a:pt x="774" y="315"/>
                    <a:pt x="816" y="281"/>
                    <a:pt x="774" y="213"/>
                  </a:cubicBezTo>
                  <a:lnTo>
                    <a:pt x="774" y="179"/>
                  </a:lnTo>
                  <a:cubicBezTo>
                    <a:pt x="604" y="1"/>
                    <a:pt x="315" y="35"/>
                    <a:pt x="103" y="35"/>
                  </a:cubicBezTo>
                  <a:cubicBezTo>
                    <a:pt x="35" y="69"/>
                    <a:pt x="1" y="145"/>
                    <a:pt x="35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5896282" y="4168943"/>
              <a:ext cx="31219" cy="11018"/>
            </a:xfrm>
            <a:custGeom>
              <a:avLst/>
              <a:gdLst/>
              <a:ahLst/>
              <a:cxnLst/>
              <a:rect l="l" t="t" r="r" b="b"/>
              <a:pathLst>
                <a:path w="918" h="324" extrusionOk="0">
                  <a:moveTo>
                    <a:pt x="35" y="145"/>
                  </a:moveTo>
                  <a:cubicBezTo>
                    <a:pt x="35" y="179"/>
                    <a:pt x="69" y="213"/>
                    <a:pt x="103" y="213"/>
                  </a:cubicBezTo>
                  <a:cubicBezTo>
                    <a:pt x="213" y="256"/>
                    <a:pt x="357" y="256"/>
                    <a:pt x="493" y="256"/>
                  </a:cubicBezTo>
                  <a:cubicBezTo>
                    <a:pt x="604" y="290"/>
                    <a:pt x="706" y="324"/>
                    <a:pt x="816" y="256"/>
                  </a:cubicBezTo>
                  <a:cubicBezTo>
                    <a:pt x="884" y="213"/>
                    <a:pt x="918" y="179"/>
                    <a:pt x="884" y="111"/>
                  </a:cubicBezTo>
                  <a:cubicBezTo>
                    <a:pt x="884" y="77"/>
                    <a:pt x="850" y="77"/>
                    <a:pt x="816" y="43"/>
                  </a:cubicBezTo>
                  <a:cubicBezTo>
                    <a:pt x="706" y="1"/>
                    <a:pt x="570" y="1"/>
                    <a:pt x="459" y="1"/>
                  </a:cubicBezTo>
                  <a:cubicBezTo>
                    <a:pt x="357" y="1"/>
                    <a:pt x="213" y="1"/>
                    <a:pt x="103" y="43"/>
                  </a:cubicBezTo>
                  <a:cubicBezTo>
                    <a:pt x="35" y="43"/>
                    <a:pt x="1" y="111"/>
                    <a:pt x="35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5821738" y="4134290"/>
              <a:ext cx="27478" cy="13025"/>
            </a:xfrm>
            <a:custGeom>
              <a:avLst/>
              <a:gdLst/>
              <a:ahLst/>
              <a:cxnLst/>
              <a:rect l="l" t="t" r="r" b="b"/>
              <a:pathLst>
                <a:path w="808" h="383" extrusionOk="0">
                  <a:moveTo>
                    <a:pt x="1" y="171"/>
                  </a:moveTo>
                  <a:cubicBezTo>
                    <a:pt x="1" y="213"/>
                    <a:pt x="35" y="247"/>
                    <a:pt x="69" y="247"/>
                  </a:cubicBezTo>
                  <a:cubicBezTo>
                    <a:pt x="247" y="281"/>
                    <a:pt x="638" y="383"/>
                    <a:pt x="774" y="171"/>
                  </a:cubicBezTo>
                  <a:cubicBezTo>
                    <a:pt x="808" y="137"/>
                    <a:pt x="808" y="137"/>
                    <a:pt x="808" y="103"/>
                  </a:cubicBezTo>
                  <a:cubicBezTo>
                    <a:pt x="774" y="69"/>
                    <a:pt x="774" y="35"/>
                    <a:pt x="740" y="35"/>
                  </a:cubicBezTo>
                  <a:cubicBezTo>
                    <a:pt x="638" y="1"/>
                    <a:pt x="528" y="35"/>
                    <a:pt x="426" y="35"/>
                  </a:cubicBezTo>
                  <a:cubicBezTo>
                    <a:pt x="281" y="69"/>
                    <a:pt x="171" y="103"/>
                    <a:pt x="69" y="103"/>
                  </a:cubicBezTo>
                  <a:cubicBezTo>
                    <a:pt x="1" y="103"/>
                    <a:pt x="1" y="137"/>
                    <a:pt x="1" y="1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5755321" y="4117252"/>
              <a:ext cx="30369" cy="8400"/>
            </a:xfrm>
            <a:custGeom>
              <a:avLst/>
              <a:gdLst/>
              <a:ahLst/>
              <a:cxnLst/>
              <a:rect l="l" t="t" r="r" b="b"/>
              <a:pathLst>
                <a:path w="893" h="247" extrusionOk="0">
                  <a:moveTo>
                    <a:pt x="43" y="145"/>
                  </a:moveTo>
                  <a:cubicBezTo>
                    <a:pt x="43" y="179"/>
                    <a:pt x="43" y="179"/>
                    <a:pt x="77" y="179"/>
                  </a:cubicBezTo>
                  <a:cubicBezTo>
                    <a:pt x="323" y="247"/>
                    <a:pt x="535" y="247"/>
                    <a:pt x="782" y="213"/>
                  </a:cubicBezTo>
                  <a:cubicBezTo>
                    <a:pt x="850" y="213"/>
                    <a:pt x="892" y="145"/>
                    <a:pt x="850" y="77"/>
                  </a:cubicBezTo>
                  <a:cubicBezTo>
                    <a:pt x="850" y="77"/>
                    <a:pt x="816" y="34"/>
                    <a:pt x="782" y="34"/>
                  </a:cubicBezTo>
                  <a:cubicBezTo>
                    <a:pt x="535" y="0"/>
                    <a:pt x="289" y="0"/>
                    <a:pt x="77" y="77"/>
                  </a:cubicBezTo>
                  <a:cubicBezTo>
                    <a:pt x="43" y="77"/>
                    <a:pt x="0" y="111"/>
                    <a:pt x="43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5760218" y="4163196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0" y="170"/>
                  </a:moveTo>
                  <a:lnTo>
                    <a:pt x="34" y="212"/>
                  </a:lnTo>
                  <a:lnTo>
                    <a:pt x="425" y="212"/>
                  </a:lnTo>
                  <a:cubicBezTo>
                    <a:pt x="493" y="246"/>
                    <a:pt x="604" y="212"/>
                    <a:pt x="672" y="136"/>
                  </a:cubicBezTo>
                  <a:lnTo>
                    <a:pt x="672" y="102"/>
                  </a:lnTo>
                  <a:lnTo>
                    <a:pt x="672" y="68"/>
                  </a:lnTo>
                  <a:cubicBezTo>
                    <a:pt x="604" y="0"/>
                    <a:pt x="493" y="34"/>
                    <a:pt x="391" y="34"/>
                  </a:cubicBezTo>
                  <a:cubicBezTo>
                    <a:pt x="281" y="34"/>
                    <a:pt x="179" y="68"/>
                    <a:pt x="34" y="68"/>
                  </a:cubicBezTo>
                  <a:cubicBezTo>
                    <a:pt x="0" y="68"/>
                    <a:pt x="0" y="136"/>
                    <a:pt x="0" y="1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5572429" y="4892623"/>
              <a:ext cx="32681" cy="14487"/>
            </a:xfrm>
            <a:custGeom>
              <a:avLst/>
              <a:gdLst/>
              <a:ahLst/>
              <a:cxnLst/>
              <a:rect l="l" t="t" r="r" b="b"/>
              <a:pathLst>
                <a:path w="961" h="426" extrusionOk="0">
                  <a:moveTo>
                    <a:pt x="35" y="383"/>
                  </a:moveTo>
                  <a:lnTo>
                    <a:pt x="35" y="383"/>
                  </a:lnTo>
                  <a:cubicBezTo>
                    <a:pt x="213" y="425"/>
                    <a:pt x="392" y="383"/>
                    <a:pt x="536" y="349"/>
                  </a:cubicBezTo>
                  <a:cubicBezTo>
                    <a:pt x="672" y="315"/>
                    <a:pt x="850" y="281"/>
                    <a:pt x="918" y="136"/>
                  </a:cubicBezTo>
                  <a:cubicBezTo>
                    <a:pt x="961" y="103"/>
                    <a:pt x="961" y="69"/>
                    <a:pt x="918" y="69"/>
                  </a:cubicBezTo>
                  <a:cubicBezTo>
                    <a:pt x="918" y="35"/>
                    <a:pt x="918" y="1"/>
                    <a:pt x="884" y="1"/>
                  </a:cubicBezTo>
                  <a:cubicBezTo>
                    <a:pt x="706" y="1"/>
                    <a:pt x="604" y="69"/>
                    <a:pt x="460" y="136"/>
                  </a:cubicBezTo>
                  <a:cubicBezTo>
                    <a:pt x="324" y="213"/>
                    <a:pt x="179" y="247"/>
                    <a:pt x="35" y="315"/>
                  </a:cubicBezTo>
                  <a:cubicBezTo>
                    <a:pt x="35" y="349"/>
                    <a:pt x="1" y="349"/>
                    <a:pt x="35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5554541" y="4863751"/>
              <a:ext cx="30063" cy="14453"/>
            </a:xfrm>
            <a:custGeom>
              <a:avLst/>
              <a:gdLst/>
              <a:ahLst/>
              <a:cxnLst/>
              <a:rect l="l" t="t" r="r" b="b"/>
              <a:pathLst>
                <a:path w="884" h="425" extrusionOk="0">
                  <a:moveTo>
                    <a:pt x="34" y="382"/>
                  </a:moveTo>
                  <a:cubicBezTo>
                    <a:pt x="34" y="425"/>
                    <a:pt x="68" y="425"/>
                    <a:pt x="102" y="425"/>
                  </a:cubicBezTo>
                  <a:cubicBezTo>
                    <a:pt x="213" y="425"/>
                    <a:pt x="348" y="382"/>
                    <a:pt x="459" y="348"/>
                  </a:cubicBezTo>
                  <a:cubicBezTo>
                    <a:pt x="595" y="314"/>
                    <a:pt x="739" y="280"/>
                    <a:pt x="850" y="170"/>
                  </a:cubicBezTo>
                  <a:cubicBezTo>
                    <a:pt x="884" y="170"/>
                    <a:pt x="884" y="102"/>
                    <a:pt x="884" y="68"/>
                  </a:cubicBezTo>
                  <a:cubicBezTo>
                    <a:pt x="884" y="34"/>
                    <a:pt x="807" y="0"/>
                    <a:pt x="773" y="0"/>
                  </a:cubicBezTo>
                  <a:cubicBezTo>
                    <a:pt x="637" y="34"/>
                    <a:pt x="527" y="68"/>
                    <a:pt x="382" y="102"/>
                  </a:cubicBezTo>
                  <a:cubicBezTo>
                    <a:pt x="280" y="170"/>
                    <a:pt x="136" y="212"/>
                    <a:pt x="34" y="280"/>
                  </a:cubicBezTo>
                  <a:cubicBezTo>
                    <a:pt x="34" y="314"/>
                    <a:pt x="0" y="348"/>
                    <a:pt x="34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5559166" y="4820391"/>
              <a:ext cx="33803" cy="14487"/>
            </a:xfrm>
            <a:custGeom>
              <a:avLst/>
              <a:gdLst/>
              <a:ahLst/>
              <a:cxnLst/>
              <a:rect l="l" t="t" r="r" b="b"/>
              <a:pathLst>
                <a:path w="994" h="426" extrusionOk="0">
                  <a:moveTo>
                    <a:pt x="0" y="247"/>
                  </a:moveTo>
                  <a:cubicBezTo>
                    <a:pt x="0" y="281"/>
                    <a:pt x="34" y="281"/>
                    <a:pt x="34" y="281"/>
                  </a:cubicBezTo>
                  <a:cubicBezTo>
                    <a:pt x="323" y="383"/>
                    <a:pt x="748" y="426"/>
                    <a:pt x="960" y="171"/>
                  </a:cubicBezTo>
                  <a:cubicBezTo>
                    <a:pt x="960" y="137"/>
                    <a:pt x="994" y="103"/>
                    <a:pt x="960" y="103"/>
                  </a:cubicBezTo>
                  <a:cubicBezTo>
                    <a:pt x="960" y="35"/>
                    <a:pt x="884" y="1"/>
                    <a:pt x="850" y="1"/>
                  </a:cubicBezTo>
                  <a:cubicBezTo>
                    <a:pt x="714" y="1"/>
                    <a:pt x="603" y="69"/>
                    <a:pt x="501" y="103"/>
                  </a:cubicBezTo>
                  <a:cubicBezTo>
                    <a:pt x="357" y="137"/>
                    <a:pt x="212" y="171"/>
                    <a:pt x="111" y="137"/>
                  </a:cubicBezTo>
                  <a:cubicBezTo>
                    <a:pt x="34" y="137"/>
                    <a:pt x="0" y="213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5619529" y="4837157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0" y="357"/>
                  </a:moveTo>
                  <a:cubicBezTo>
                    <a:pt x="0" y="391"/>
                    <a:pt x="34" y="391"/>
                    <a:pt x="68" y="425"/>
                  </a:cubicBezTo>
                  <a:cubicBezTo>
                    <a:pt x="170" y="425"/>
                    <a:pt x="315" y="425"/>
                    <a:pt x="425" y="391"/>
                  </a:cubicBezTo>
                  <a:cubicBezTo>
                    <a:pt x="561" y="315"/>
                    <a:pt x="706" y="247"/>
                    <a:pt x="672" y="102"/>
                  </a:cubicBezTo>
                  <a:lnTo>
                    <a:pt x="672" y="69"/>
                  </a:lnTo>
                  <a:cubicBezTo>
                    <a:pt x="672" y="35"/>
                    <a:pt x="595" y="1"/>
                    <a:pt x="561" y="1"/>
                  </a:cubicBezTo>
                  <a:cubicBezTo>
                    <a:pt x="459" y="35"/>
                    <a:pt x="425" y="145"/>
                    <a:pt x="315" y="179"/>
                  </a:cubicBezTo>
                  <a:cubicBezTo>
                    <a:pt x="247" y="213"/>
                    <a:pt x="136" y="247"/>
                    <a:pt x="68" y="281"/>
                  </a:cubicBezTo>
                  <a:cubicBezTo>
                    <a:pt x="0" y="281"/>
                    <a:pt x="0" y="315"/>
                    <a:pt x="0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5619529" y="4867219"/>
              <a:ext cx="27478" cy="20541"/>
            </a:xfrm>
            <a:custGeom>
              <a:avLst/>
              <a:gdLst/>
              <a:ahLst/>
              <a:cxnLst/>
              <a:rect l="l" t="t" r="r" b="b"/>
              <a:pathLst>
                <a:path w="808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213" y="569"/>
                    <a:pt x="383" y="493"/>
                    <a:pt x="527" y="425"/>
                  </a:cubicBezTo>
                  <a:cubicBezTo>
                    <a:pt x="638" y="357"/>
                    <a:pt x="808" y="280"/>
                    <a:pt x="808" y="144"/>
                  </a:cubicBezTo>
                  <a:lnTo>
                    <a:pt x="808" y="110"/>
                  </a:lnTo>
                  <a:cubicBezTo>
                    <a:pt x="808" y="68"/>
                    <a:pt x="774" y="34"/>
                    <a:pt x="740" y="34"/>
                  </a:cubicBezTo>
                  <a:cubicBezTo>
                    <a:pt x="595" y="0"/>
                    <a:pt x="493" y="178"/>
                    <a:pt x="383" y="246"/>
                  </a:cubicBezTo>
                  <a:cubicBezTo>
                    <a:pt x="281" y="323"/>
                    <a:pt x="136" y="391"/>
                    <a:pt x="34" y="493"/>
                  </a:cubicBezTo>
                  <a:cubicBezTo>
                    <a:pt x="0" y="493"/>
                    <a:pt x="0" y="535"/>
                    <a:pt x="0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5691761" y="4820391"/>
              <a:ext cx="26322" cy="17956"/>
            </a:xfrm>
            <a:custGeom>
              <a:avLst/>
              <a:gdLst/>
              <a:ahLst/>
              <a:cxnLst/>
              <a:rect l="l" t="t" r="r" b="b"/>
              <a:pathLst>
                <a:path w="774" h="528" extrusionOk="0">
                  <a:moveTo>
                    <a:pt x="0" y="494"/>
                  </a:moveTo>
                  <a:cubicBezTo>
                    <a:pt x="0" y="494"/>
                    <a:pt x="34" y="528"/>
                    <a:pt x="68" y="528"/>
                  </a:cubicBezTo>
                  <a:cubicBezTo>
                    <a:pt x="315" y="528"/>
                    <a:pt x="595" y="349"/>
                    <a:pt x="739" y="171"/>
                  </a:cubicBezTo>
                  <a:cubicBezTo>
                    <a:pt x="773" y="137"/>
                    <a:pt x="773" y="103"/>
                    <a:pt x="773" y="69"/>
                  </a:cubicBezTo>
                  <a:lnTo>
                    <a:pt x="739" y="69"/>
                  </a:lnTo>
                  <a:cubicBezTo>
                    <a:pt x="739" y="35"/>
                    <a:pt x="739" y="35"/>
                    <a:pt x="705" y="35"/>
                  </a:cubicBezTo>
                  <a:cubicBezTo>
                    <a:pt x="671" y="1"/>
                    <a:pt x="637" y="1"/>
                    <a:pt x="561" y="35"/>
                  </a:cubicBezTo>
                  <a:cubicBezTo>
                    <a:pt x="493" y="69"/>
                    <a:pt x="382" y="171"/>
                    <a:pt x="315" y="213"/>
                  </a:cubicBezTo>
                  <a:cubicBezTo>
                    <a:pt x="213" y="281"/>
                    <a:pt x="102" y="349"/>
                    <a:pt x="34" y="383"/>
                  </a:cubicBezTo>
                  <a:cubicBezTo>
                    <a:pt x="0" y="426"/>
                    <a:pt x="0" y="460"/>
                    <a:pt x="0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5672411" y="4792675"/>
              <a:ext cx="27750" cy="20541"/>
            </a:xfrm>
            <a:custGeom>
              <a:avLst/>
              <a:gdLst/>
              <a:ahLst/>
              <a:cxnLst/>
              <a:rect l="l" t="t" r="r" b="b"/>
              <a:pathLst>
                <a:path w="816" h="604" extrusionOk="0">
                  <a:moveTo>
                    <a:pt x="0" y="527"/>
                  </a:moveTo>
                  <a:cubicBezTo>
                    <a:pt x="34" y="603"/>
                    <a:pt x="68" y="603"/>
                    <a:pt x="102" y="603"/>
                  </a:cubicBezTo>
                  <a:cubicBezTo>
                    <a:pt x="246" y="527"/>
                    <a:pt x="357" y="459"/>
                    <a:pt x="493" y="391"/>
                  </a:cubicBezTo>
                  <a:cubicBezTo>
                    <a:pt x="603" y="349"/>
                    <a:pt x="739" y="281"/>
                    <a:pt x="816" y="179"/>
                  </a:cubicBezTo>
                  <a:cubicBezTo>
                    <a:pt x="816" y="136"/>
                    <a:pt x="816" y="102"/>
                    <a:pt x="782" y="68"/>
                  </a:cubicBezTo>
                  <a:cubicBezTo>
                    <a:pt x="782" y="34"/>
                    <a:pt x="739" y="0"/>
                    <a:pt x="705" y="0"/>
                  </a:cubicBezTo>
                  <a:cubicBezTo>
                    <a:pt x="569" y="0"/>
                    <a:pt x="459" y="102"/>
                    <a:pt x="357" y="179"/>
                  </a:cubicBezTo>
                  <a:cubicBezTo>
                    <a:pt x="246" y="247"/>
                    <a:pt x="144" y="349"/>
                    <a:pt x="34" y="459"/>
                  </a:cubicBezTo>
                  <a:cubicBezTo>
                    <a:pt x="0" y="459"/>
                    <a:pt x="0" y="493"/>
                    <a:pt x="0" y="5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5620685" y="4769856"/>
              <a:ext cx="27750" cy="19078"/>
            </a:xfrm>
            <a:custGeom>
              <a:avLst/>
              <a:gdLst/>
              <a:ahLst/>
              <a:cxnLst/>
              <a:rect l="l" t="t" r="r" b="b"/>
              <a:pathLst>
                <a:path w="816" h="561" extrusionOk="0">
                  <a:moveTo>
                    <a:pt x="0" y="459"/>
                  </a:moveTo>
                  <a:cubicBezTo>
                    <a:pt x="34" y="527"/>
                    <a:pt x="68" y="561"/>
                    <a:pt x="102" y="527"/>
                  </a:cubicBezTo>
                  <a:cubicBezTo>
                    <a:pt x="247" y="493"/>
                    <a:pt x="349" y="425"/>
                    <a:pt x="459" y="383"/>
                  </a:cubicBezTo>
                  <a:cubicBezTo>
                    <a:pt x="561" y="315"/>
                    <a:pt x="706" y="281"/>
                    <a:pt x="774" y="170"/>
                  </a:cubicBezTo>
                  <a:cubicBezTo>
                    <a:pt x="816" y="136"/>
                    <a:pt x="816" y="68"/>
                    <a:pt x="816" y="34"/>
                  </a:cubicBezTo>
                  <a:cubicBezTo>
                    <a:pt x="774" y="0"/>
                    <a:pt x="740" y="0"/>
                    <a:pt x="706" y="0"/>
                  </a:cubicBezTo>
                  <a:cubicBezTo>
                    <a:pt x="561" y="0"/>
                    <a:pt x="459" y="68"/>
                    <a:pt x="349" y="136"/>
                  </a:cubicBezTo>
                  <a:cubicBezTo>
                    <a:pt x="247" y="213"/>
                    <a:pt x="102" y="281"/>
                    <a:pt x="34" y="383"/>
                  </a:cubicBezTo>
                  <a:cubicBezTo>
                    <a:pt x="0" y="425"/>
                    <a:pt x="0" y="459"/>
                    <a:pt x="0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5560322" y="4762612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43" y="383"/>
                  </a:moveTo>
                  <a:cubicBezTo>
                    <a:pt x="43" y="426"/>
                    <a:pt x="77" y="460"/>
                    <a:pt x="110" y="460"/>
                  </a:cubicBezTo>
                  <a:cubicBezTo>
                    <a:pt x="391" y="383"/>
                    <a:pt x="782" y="383"/>
                    <a:pt x="1028" y="213"/>
                  </a:cubicBezTo>
                  <a:cubicBezTo>
                    <a:pt x="1062" y="171"/>
                    <a:pt x="1062" y="137"/>
                    <a:pt x="1062" y="103"/>
                  </a:cubicBezTo>
                  <a:cubicBezTo>
                    <a:pt x="1062" y="103"/>
                    <a:pt x="1028" y="69"/>
                    <a:pt x="994" y="69"/>
                  </a:cubicBezTo>
                  <a:cubicBezTo>
                    <a:pt x="680" y="1"/>
                    <a:pt x="357" y="213"/>
                    <a:pt x="77" y="281"/>
                  </a:cubicBezTo>
                  <a:cubicBezTo>
                    <a:pt x="43" y="315"/>
                    <a:pt x="0" y="349"/>
                    <a:pt x="43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5660270" y="4720443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0" y="638"/>
                  </a:moveTo>
                  <a:cubicBezTo>
                    <a:pt x="34" y="706"/>
                    <a:pt x="77" y="740"/>
                    <a:pt x="111" y="706"/>
                  </a:cubicBezTo>
                  <a:cubicBezTo>
                    <a:pt x="323" y="604"/>
                    <a:pt x="501" y="493"/>
                    <a:pt x="671" y="391"/>
                  </a:cubicBezTo>
                  <a:cubicBezTo>
                    <a:pt x="748" y="349"/>
                    <a:pt x="960" y="247"/>
                    <a:pt x="926" y="137"/>
                  </a:cubicBezTo>
                  <a:lnTo>
                    <a:pt x="884" y="103"/>
                  </a:lnTo>
                  <a:cubicBezTo>
                    <a:pt x="816" y="1"/>
                    <a:pt x="637" y="137"/>
                    <a:pt x="569" y="179"/>
                  </a:cubicBezTo>
                  <a:cubicBezTo>
                    <a:pt x="391" y="315"/>
                    <a:pt x="213" y="425"/>
                    <a:pt x="34" y="561"/>
                  </a:cubicBezTo>
                  <a:cubicBezTo>
                    <a:pt x="0" y="561"/>
                    <a:pt x="0" y="604"/>
                    <a:pt x="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5614632" y="4702249"/>
              <a:ext cx="39585" cy="26594"/>
            </a:xfrm>
            <a:custGeom>
              <a:avLst/>
              <a:gdLst/>
              <a:ahLst/>
              <a:cxnLst/>
              <a:rect l="l" t="t" r="r" b="b"/>
              <a:pathLst>
                <a:path w="1164" h="782" extrusionOk="0">
                  <a:moveTo>
                    <a:pt x="0" y="748"/>
                  </a:moveTo>
                  <a:cubicBezTo>
                    <a:pt x="0" y="782"/>
                    <a:pt x="34" y="782"/>
                    <a:pt x="102" y="782"/>
                  </a:cubicBezTo>
                  <a:cubicBezTo>
                    <a:pt x="280" y="714"/>
                    <a:pt x="459" y="604"/>
                    <a:pt x="637" y="536"/>
                  </a:cubicBezTo>
                  <a:cubicBezTo>
                    <a:pt x="816" y="425"/>
                    <a:pt x="994" y="357"/>
                    <a:pt x="1130" y="213"/>
                  </a:cubicBezTo>
                  <a:cubicBezTo>
                    <a:pt x="1164" y="179"/>
                    <a:pt x="1164" y="145"/>
                    <a:pt x="1130" y="111"/>
                  </a:cubicBezTo>
                  <a:cubicBezTo>
                    <a:pt x="1130" y="34"/>
                    <a:pt x="1062" y="0"/>
                    <a:pt x="994" y="0"/>
                  </a:cubicBezTo>
                  <a:cubicBezTo>
                    <a:pt x="816" y="34"/>
                    <a:pt x="671" y="179"/>
                    <a:pt x="527" y="289"/>
                  </a:cubicBezTo>
                  <a:cubicBezTo>
                    <a:pt x="357" y="391"/>
                    <a:pt x="178" y="502"/>
                    <a:pt x="34" y="638"/>
                  </a:cubicBezTo>
                  <a:cubicBezTo>
                    <a:pt x="0" y="672"/>
                    <a:pt x="0" y="714"/>
                    <a:pt x="0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5706180" y="4668752"/>
              <a:ext cx="25166" cy="15609"/>
            </a:xfrm>
            <a:custGeom>
              <a:avLst/>
              <a:gdLst/>
              <a:ahLst/>
              <a:cxnLst/>
              <a:rect l="l" t="t" r="r" b="b"/>
              <a:pathLst>
                <a:path w="740" h="459" extrusionOk="0">
                  <a:moveTo>
                    <a:pt x="35" y="382"/>
                  </a:moveTo>
                  <a:cubicBezTo>
                    <a:pt x="35" y="425"/>
                    <a:pt x="69" y="459"/>
                    <a:pt x="103" y="425"/>
                  </a:cubicBezTo>
                  <a:cubicBezTo>
                    <a:pt x="247" y="382"/>
                    <a:pt x="349" y="348"/>
                    <a:pt x="460" y="314"/>
                  </a:cubicBezTo>
                  <a:cubicBezTo>
                    <a:pt x="528" y="246"/>
                    <a:pt x="672" y="212"/>
                    <a:pt x="706" y="136"/>
                  </a:cubicBezTo>
                  <a:cubicBezTo>
                    <a:pt x="740" y="102"/>
                    <a:pt x="740" y="68"/>
                    <a:pt x="740" y="34"/>
                  </a:cubicBezTo>
                  <a:cubicBezTo>
                    <a:pt x="706" y="0"/>
                    <a:pt x="706" y="0"/>
                    <a:pt x="672" y="0"/>
                  </a:cubicBezTo>
                  <a:cubicBezTo>
                    <a:pt x="528" y="0"/>
                    <a:pt x="460" y="68"/>
                    <a:pt x="349" y="102"/>
                  </a:cubicBezTo>
                  <a:cubicBezTo>
                    <a:pt x="247" y="170"/>
                    <a:pt x="137" y="246"/>
                    <a:pt x="35" y="314"/>
                  </a:cubicBezTo>
                  <a:cubicBezTo>
                    <a:pt x="35" y="348"/>
                    <a:pt x="1" y="348"/>
                    <a:pt x="35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5708493" y="4701093"/>
              <a:ext cx="31253" cy="19384"/>
            </a:xfrm>
            <a:custGeom>
              <a:avLst/>
              <a:gdLst/>
              <a:ahLst/>
              <a:cxnLst/>
              <a:rect l="l" t="t" r="r" b="b"/>
              <a:pathLst>
                <a:path w="919" h="570" extrusionOk="0">
                  <a:moveTo>
                    <a:pt x="35" y="493"/>
                  </a:moveTo>
                  <a:cubicBezTo>
                    <a:pt x="35" y="536"/>
                    <a:pt x="69" y="570"/>
                    <a:pt x="103" y="570"/>
                  </a:cubicBezTo>
                  <a:cubicBezTo>
                    <a:pt x="247" y="493"/>
                    <a:pt x="392" y="425"/>
                    <a:pt x="528" y="391"/>
                  </a:cubicBezTo>
                  <a:cubicBezTo>
                    <a:pt x="638" y="323"/>
                    <a:pt x="816" y="323"/>
                    <a:pt x="918" y="213"/>
                  </a:cubicBezTo>
                  <a:lnTo>
                    <a:pt x="918" y="145"/>
                  </a:lnTo>
                  <a:cubicBezTo>
                    <a:pt x="918" y="111"/>
                    <a:pt x="884" y="68"/>
                    <a:pt x="850" y="68"/>
                  </a:cubicBezTo>
                  <a:cubicBezTo>
                    <a:pt x="706" y="0"/>
                    <a:pt x="570" y="111"/>
                    <a:pt x="426" y="179"/>
                  </a:cubicBezTo>
                  <a:cubicBezTo>
                    <a:pt x="281" y="247"/>
                    <a:pt x="179" y="323"/>
                    <a:pt x="35" y="425"/>
                  </a:cubicBezTo>
                  <a:cubicBezTo>
                    <a:pt x="1" y="459"/>
                    <a:pt x="1" y="493"/>
                    <a:pt x="35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5702439" y="473605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" y="603"/>
                  </a:moveTo>
                  <a:cubicBezTo>
                    <a:pt x="1" y="637"/>
                    <a:pt x="34" y="637"/>
                    <a:pt x="68" y="637"/>
                  </a:cubicBezTo>
                  <a:cubicBezTo>
                    <a:pt x="281" y="637"/>
                    <a:pt x="493" y="603"/>
                    <a:pt x="706" y="493"/>
                  </a:cubicBezTo>
                  <a:cubicBezTo>
                    <a:pt x="850" y="391"/>
                    <a:pt x="1062" y="281"/>
                    <a:pt x="1062" y="68"/>
                  </a:cubicBezTo>
                  <a:lnTo>
                    <a:pt x="1062" y="34"/>
                  </a:lnTo>
                  <a:cubicBezTo>
                    <a:pt x="1062" y="0"/>
                    <a:pt x="1028" y="0"/>
                    <a:pt x="994" y="0"/>
                  </a:cubicBezTo>
                  <a:cubicBezTo>
                    <a:pt x="816" y="34"/>
                    <a:pt x="706" y="179"/>
                    <a:pt x="570" y="281"/>
                  </a:cubicBezTo>
                  <a:cubicBezTo>
                    <a:pt x="391" y="391"/>
                    <a:pt x="213" y="459"/>
                    <a:pt x="34" y="527"/>
                  </a:cubicBezTo>
                  <a:cubicBezTo>
                    <a:pt x="1" y="527"/>
                    <a:pt x="1" y="570"/>
                    <a:pt x="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5765115" y="4746731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1" y="425"/>
                  </a:moveTo>
                  <a:cubicBezTo>
                    <a:pt x="35" y="468"/>
                    <a:pt x="69" y="502"/>
                    <a:pt x="103" y="502"/>
                  </a:cubicBezTo>
                  <a:cubicBezTo>
                    <a:pt x="213" y="468"/>
                    <a:pt x="315" y="425"/>
                    <a:pt x="426" y="357"/>
                  </a:cubicBezTo>
                  <a:cubicBezTo>
                    <a:pt x="528" y="289"/>
                    <a:pt x="638" y="256"/>
                    <a:pt x="672" y="145"/>
                  </a:cubicBezTo>
                  <a:lnTo>
                    <a:pt x="672" y="77"/>
                  </a:lnTo>
                  <a:cubicBezTo>
                    <a:pt x="672" y="43"/>
                    <a:pt x="638" y="43"/>
                    <a:pt x="604" y="43"/>
                  </a:cubicBezTo>
                  <a:cubicBezTo>
                    <a:pt x="460" y="1"/>
                    <a:pt x="392" y="77"/>
                    <a:pt x="315" y="145"/>
                  </a:cubicBezTo>
                  <a:cubicBezTo>
                    <a:pt x="213" y="213"/>
                    <a:pt x="103" y="289"/>
                    <a:pt x="35" y="357"/>
                  </a:cubicBezTo>
                  <a:cubicBezTo>
                    <a:pt x="1" y="391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5735086" y="4786588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0" y="460"/>
                  </a:moveTo>
                  <a:cubicBezTo>
                    <a:pt x="0" y="494"/>
                    <a:pt x="68" y="528"/>
                    <a:pt x="102" y="494"/>
                  </a:cubicBezTo>
                  <a:cubicBezTo>
                    <a:pt x="170" y="426"/>
                    <a:pt x="281" y="392"/>
                    <a:pt x="349" y="358"/>
                  </a:cubicBezTo>
                  <a:cubicBezTo>
                    <a:pt x="459" y="281"/>
                    <a:pt x="561" y="281"/>
                    <a:pt x="638" y="213"/>
                  </a:cubicBezTo>
                  <a:lnTo>
                    <a:pt x="638" y="103"/>
                  </a:lnTo>
                  <a:cubicBezTo>
                    <a:pt x="638" y="69"/>
                    <a:pt x="595" y="35"/>
                    <a:pt x="561" y="35"/>
                  </a:cubicBezTo>
                  <a:cubicBezTo>
                    <a:pt x="459" y="1"/>
                    <a:pt x="315" y="103"/>
                    <a:pt x="247" y="145"/>
                  </a:cubicBezTo>
                  <a:cubicBezTo>
                    <a:pt x="136" y="213"/>
                    <a:pt x="68" y="315"/>
                    <a:pt x="0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5826363" y="4731121"/>
              <a:ext cx="27784" cy="26628"/>
            </a:xfrm>
            <a:custGeom>
              <a:avLst/>
              <a:gdLst/>
              <a:ahLst/>
              <a:cxnLst/>
              <a:rect l="l" t="t" r="r" b="b"/>
              <a:pathLst>
                <a:path w="817" h="783" extrusionOk="0">
                  <a:moveTo>
                    <a:pt x="1" y="715"/>
                  </a:moveTo>
                  <a:cubicBezTo>
                    <a:pt x="1" y="748"/>
                    <a:pt x="35" y="782"/>
                    <a:pt x="111" y="748"/>
                  </a:cubicBezTo>
                  <a:cubicBezTo>
                    <a:pt x="247" y="672"/>
                    <a:pt x="392" y="604"/>
                    <a:pt x="536" y="502"/>
                  </a:cubicBezTo>
                  <a:cubicBezTo>
                    <a:pt x="638" y="392"/>
                    <a:pt x="816" y="290"/>
                    <a:pt x="816" y="111"/>
                  </a:cubicBezTo>
                  <a:lnTo>
                    <a:pt x="816" y="77"/>
                  </a:lnTo>
                  <a:cubicBezTo>
                    <a:pt x="782" y="35"/>
                    <a:pt x="748" y="1"/>
                    <a:pt x="672" y="35"/>
                  </a:cubicBezTo>
                  <a:cubicBezTo>
                    <a:pt x="570" y="77"/>
                    <a:pt x="460" y="247"/>
                    <a:pt x="358" y="324"/>
                  </a:cubicBezTo>
                  <a:lnTo>
                    <a:pt x="35" y="638"/>
                  </a:lnTo>
                  <a:cubicBezTo>
                    <a:pt x="1" y="638"/>
                    <a:pt x="1" y="672"/>
                    <a:pt x="1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5804700" y="4692727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1" y="782"/>
                  </a:moveTo>
                  <a:cubicBezTo>
                    <a:pt x="35" y="850"/>
                    <a:pt x="111" y="884"/>
                    <a:pt x="145" y="850"/>
                  </a:cubicBezTo>
                  <a:cubicBezTo>
                    <a:pt x="290" y="739"/>
                    <a:pt x="425" y="637"/>
                    <a:pt x="570" y="527"/>
                  </a:cubicBezTo>
                  <a:cubicBezTo>
                    <a:pt x="672" y="425"/>
                    <a:pt x="816" y="314"/>
                    <a:pt x="850" y="145"/>
                  </a:cubicBezTo>
                  <a:lnTo>
                    <a:pt x="850" y="102"/>
                  </a:lnTo>
                  <a:cubicBezTo>
                    <a:pt x="816" y="34"/>
                    <a:pt x="748" y="0"/>
                    <a:pt x="672" y="34"/>
                  </a:cubicBezTo>
                  <a:cubicBezTo>
                    <a:pt x="570" y="102"/>
                    <a:pt x="502" y="246"/>
                    <a:pt x="391" y="357"/>
                  </a:cubicBezTo>
                  <a:cubicBezTo>
                    <a:pt x="290" y="459"/>
                    <a:pt x="179" y="603"/>
                    <a:pt x="35" y="705"/>
                  </a:cubicBezTo>
                  <a:cubicBezTo>
                    <a:pt x="1" y="739"/>
                    <a:pt x="1" y="782"/>
                    <a:pt x="1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5765115" y="4674499"/>
              <a:ext cx="34994" cy="28940"/>
            </a:xfrm>
            <a:custGeom>
              <a:avLst/>
              <a:gdLst/>
              <a:ahLst/>
              <a:cxnLst/>
              <a:rect l="l" t="t" r="r" b="b"/>
              <a:pathLst>
                <a:path w="1029" h="851" extrusionOk="0">
                  <a:moveTo>
                    <a:pt x="1" y="749"/>
                  </a:moveTo>
                  <a:cubicBezTo>
                    <a:pt x="35" y="816"/>
                    <a:pt x="69" y="850"/>
                    <a:pt x="137" y="816"/>
                  </a:cubicBezTo>
                  <a:cubicBezTo>
                    <a:pt x="426" y="638"/>
                    <a:pt x="706" y="468"/>
                    <a:pt x="952" y="256"/>
                  </a:cubicBezTo>
                  <a:cubicBezTo>
                    <a:pt x="1029" y="213"/>
                    <a:pt x="1029" y="145"/>
                    <a:pt x="1029" y="111"/>
                  </a:cubicBezTo>
                  <a:lnTo>
                    <a:pt x="1029" y="111"/>
                  </a:lnTo>
                  <a:cubicBezTo>
                    <a:pt x="986" y="77"/>
                    <a:pt x="986" y="43"/>
                    <a:pt x="952" y="43"/>
                  </a:cubicBezTo>
                  <a:cubicBezTo>
                    <a:pt x="918" y="1"/>
                    <a:pt x="850" y="1"/>
                    <a:pt x="816" y="43"/>
                  </a:cubicBezTo>
                  <a:cubicBezTo>
                    <a:pt x="562" y="256"/>
                    <a:pt x="315" y="468"/>
                    <a:pt x="35" y="638"/>
                  </a:cubicBezTo>
                  <a:cubicBezTo>
                    <a:pt x="1" y="681"/>
                    <a:pt x="1" y="715"/>
                    <a:pt x="1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5803544" y="4615598"/>
              <a:ext cx="32681" cy="26594"/>
            </a:xfrm>
            <a:custGeom>
              <a:avLst/>
              <a:gdLst/>
              <a:ahLst/>
              <a:cxnLst/>
              <a:rect l="l" t="t" r="r" b="b"/>
              <a:pathLst>
                <a:path w="961" h="782" extrusionOk="0">
                  <a:moveTo>
                    <a:pt x="1" y="714"/>
                  </a:moveTo>
                  <a:cubicBezTo>
                    <a:pt x="1" y="748"/>
                    <a:pt x="35" y="782"/>
                    <a:pt x="69" y="748"/>
                  </a:cubicBezTo>
                  <a:cubicBezTo>
                    <a:pt x="247" y="671"/>
                    <a:pt x="425" y="603"/>
                    <a:pt x="570" y="501"/>
                  </a:cubicBezTo>
                  <a:cubicBezTo>
                    <a:pt x="706" y="391"/>
                    <a:pt x="884" y="289"/>
                    <a:pt x="961" y="144"/>
                  </a:cubicBezTo>
                  <a:lnTo>
                    <a:pt x="961" y="76"/>
                  </a:lnTo>
                  <a:cubicBezTo>
                    <a:pt x="961" y="34"/>
                    <a:pt x="918" y="0"/>
                    <a:pt x="850" y="0"/>
                  </a:cubicBezTo>
                  <a:cubicBezTo>
                    <a:pt x="706" y="34"/>
                    <a:pt x="570" y="178"/>
                    <a:pt x="459" y="289"/>
                  </a:cubicBezTo>
                  <a:cubicBezTo>
                    <a:pt x="324" y="425"/>
                    <a:pt x="179" y="535"/>
                    <a:pt x="1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5588038" y="4684327"/>
              <a:ext cx="36150" cy="15643"/>
            </a:xfrm>
            <a:custGeom>
              <a:avLst/>
              <a:gdLst/>
              <a:ahLst/>
              <a:cxnLst/>
              <a:rect l="l" t="t" r="r" b="b"/>
              <a:pathLst>
                <a:path w="1063" h="460" extrusionOk="0">
                  <a:moveTo>
                    <a:pt x="35" y="281"/>
                  </a:moveTo>
                  <a:cubicBezTo>
                    <a:pt x="35" y="315"/>
                    <a:pt x="35" y="315"/>
                    <a:pt x="77" y="315"/>
                  </a:cubicBezTo>
                  <a:cubicBezTo>
                    <a:pt x="357" y="426"/>
                    <a:pt x="884" y="460"/>
                    <a:pt x="1062" y="137"/>
                  </a:cubicBezTo>
                  <a:lnTo>
                    <a:pt x="1062" y="35"/>
                  </a:lnTo>
                  <a:cubicBezTo>
                    <a:pt x="1062" y="1"/>
                    <a:pt x="1028" y="1"/>
                    <a:pt x="994" y="1"/>
                  </a:cubicBezTo>
                  <a:cubicBezTo>
                    <a:pt x="850" y="35"/>
                    <a:pt x="714" y="103"/>
                    <a:pt x="604" y="137"/>
                  </a:cubicBezTo>
                  <a:cubicBezTo>
                    <a:pt x="425" y="213"/>
                    <a:pt x="247" y="213"/>
                    <a:pt x="111" y="179"/>
                  </a:cubicBezTo>
                  <a:cubicBezTo>
                    <a:pt x="35" y="179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5855269" y="4626548"/>
              <a:ext cx="30063" cy="22853"/>
            </a:xfrm>
            <a:custGeom>
              <a:avLst/>
              <a:gdLst/>
              <a:ahLst/>
              <a:cxnLst/>
              <a:rect l="l" t="t" r="r" b="b"/>
              <a:pathLst>
                <a:path w="884" h="672" extrusionOk="0">
                  <a:moveTo>
                    <a:pt x="0" y="604"/>
                  </a:moveTo>
                  <a:cubicBezTo>
                    <a:pt x="0" y="638"/>
                    <a:pt x="34" y="672"/>
                    <a:pt x="77" y="672"/>
                  </a:cubicBezTo>
                  <a:cubicBezTo>
                    <a:pt x="213" y="638"/>
                    <a:pt x="391" y="527"/>
                    <a:pt x="501" y="460"/>
                  </a:cubicBezTo>
                  <a:cubicBezTo>
                    <a:pt x="637" y="392"/>
                    <a:pt x="816" y="315"/>
                    <a:pt x="884" y="179"/>
                  </a:cubicBezTo>
                  <a:lnTo>
                    <a:pt x="884" y="69"/>
                  </a:lnTo>
                  <a:cubicBezTo>
                    <a:pt x="884" y="35"/>
                    <a:pt x="816" y="1"/>
                    <a:pt x="748" y="1"/>
                  </a:cubicBezTo>
                  <a:cubicBezTo>
                    <a:pt x="603" y="69"/>
                    <a:pt x="501" y="179"/>
                    <a:pt x="357" y="281"/>
                  </a:cubicBezTo>
                  <a:cubicBezTo>
                    <a:pt x="247" y="349"/>
                    <a:pt x="111" y="460"/>
                    <a:pt x="0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5866253" y="4660080"/>
              <a:ext cx="25166" cy="20541"/>
            </a:xfrm>
            <a:custGeom>
              <a:avLst/>
              <a:gdLst/>
              <a:ahLst/>
              <a:cxnLst/>
              <a:rect l="l" t="t" r="r" b="b"/>
              <a:pathLst>
                <a:path w="740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178" y="603"/>
                    <a:pt x="314" y="535"/>
                    <a:pt x="425" y="467"/>
                  </a:cubicBezTo>
                  <a:cubicBezTo>
                    <a:pt x="527" y="391"/>
                    <a:pt x="637" y="357"/>
                    <a:pt x="705" y="255"/>
                  </a:cubicBezTo>
                  <a:cubicBezTo>
                    <a:pt x="739" y="213"/>
                    <a:pt x="739" y="179"/>
                    <a:pt x="739" y="145"/>
                  </a:cubicBezTo>
                  <a:cubicBezTo>
                    <a:pt x="705" y="77"/>
                    <a:pt x="603" y="0"/>
                    <a:pt x="527" y="77"/>
                  </a:cubicBezTo>
                  <a:cubicBezTo>
                    <a:pt x="425" y="145"/>
                    <a:pt x="348" y="213"/>
                    <a:pt x="280" y="289"/>
                  </a:cubicBezTo>
                  <a:cubicBezTo>
                    <a:pt x="178" y="357"/>
                    <a:pt x="68" y="425"/>
                    <a:pt x="0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5889072" y="4690414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34" y="561"/>
                  </a:moveTo>
                  <a:cubicBezTo>
                    <a:pt x="34" y="595"/>
                    <a:pt x="68" y="637"/>
                    <a:pt x="102" y="595"/>
                  </a:cubicBezTo>
                  <a:cubicBezTo>
                    <a:pt x="213" y="561"/>
                    <a:pt x="315" y="493"/>
                    <a:pt x="425" y="425"/>
                  </a:cubicBezTo>
                  <a:cubicBezTo>
                    <a:pt x="493" y="348"/>
                    <a:pt x="603" y="281"/>
                    <a:pt x="671" y="170"/>
                  </a:cubicBezTo>
                  <a:lnTo>
                    <a:pt x="671" y="68"/>
                  </a:lnTo>
                  <a:cubicBezTo>
                    <a:pt x="671" y="34"/>
                    <a:pt x="603" y="0"/>
                    <a:pt x="527" y="34"/>
                  </a:cubicBezTo>
                  <a:cubicBezTo>
                    <a:pt x="425" y="68"/>
                    <a:pt x="357" y="170"/>
                    <a:pt x="247" y="247"/>
                  </a:cubicBezTo>
                  <a:cubicBezTo>
                    <a:pt x="179" y="314"/>
                    <a:pt x="68" y="382"/>
                    <a:pt x="34" y="493"/>
                  </a:cubicBezTo>
                  <a:cubicBezTo>
                    <a:pt x="34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5948007" y="4616720"/>
              <a:ext cx="25438" cy="27784"/>
            </a:xfrm>
            <a:custGeom>
              <a:avLst/>
              <a:gdLst/>
              <a:ahLst/>
              <a:cxnLst/>
              <a:rect l="l" t="t" r="r" b="b"/>
              <a:pathLst>
                <a:path w="748" h="817" extrusionOk="0">
                  <a:moveTo>
                    <a:pt x="34" y="749"/>
                  </a:moveTo>
                  <a:cubicBezTo>
                    <a:pt x="34" y="783"/>
                    <a:pt x="68" y="816"/>
                    <a:pt x="145" y="783"/>
                  </a:cubicBezTo>
                  <a:cubicBezTo>
                    <a:pt x="323" y="749"/>
                    <a:pt x="459" y="638"/>
                    <a:pt x="569" y="502"/>
                  </a:cubicBezTo>
                  <a:cubicBezTo>
                    <a:pt x="637" y="426"/>
                    <a:pt x="748" y="213"/>
                    <a:pt x="705" y="111"/>
                  </a:cubicBezTo>
                  <a:cubicBezTo>
                    <a:pt x="705" y="77"/>
                    <a:pt x="705" y="77"/>
                    <a:pt x="671" y="43"/>
                  </a:cubicBezTo>
                  <a:cubicBezTo>
                    <a:pt x="671" y="43"/>
                    <a:pt x="637" y="1"/>
                    <a:pt x="603" y="43"/>
                  </a:cubicBezTo>
                  <a:cubicBezTo>
                    <a:pt x="459" y="77"/>
                    <a:pt x="425" y="256"/>
                    <a:pt x="391" y="324"/>
                  </a:cubicBezTo>
                  <a:cubicBezTo>
                    <a:pt x="280" y="468"/>
                    <a:pt x="179" y="570"/>
                    <a:pt x="68" y="638"/>
                  </a:cubicBezTo>
                  <a:cubicBezTo>
                    <a:pt x="0" y="638"/>
                    <a:pt x="0" y="715"/>
                    <a:pt x="34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5919101" y="4593901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" y="672"/>
                  </a:moveTo>
                  <a:cubicBezTo>
                    <a:pt x="35" y="748"/>
                    <a:pt x="111" y="782"/>
                    <a:pt x="145" y="714"/>
                  </a:cubicBezTo>
                  <a:cubicBezTo>
                    <a:pt x="281" y="638"/>
                    <a:pt x="391" y="502"/>
                    <a:pt x="493" y="392"/>
                  </a:cubicBezTo>
                  <a:cubicBezTo>
                    <a:pt x="570" y="324"/>
                    <a:pt x="672" y="213"/>
                    <a:pt x="706" y="77"/>
                  </a:cubicBezTo>
                  <a:lnTo>
                    <a:pt x="706" y="35"/>
                  </a:lnTo>
                  <a:cubicBezTo>
                    <a:pt x="672" y="1"/>
                    <a:pt x="638" y="1"/>
                    <a:pt x="604" y="1"/>
                  </a:cubicBezTo>
                  <a:cubicBezTo>
                    <a:pt x="459" y="35"/>
                    <a:pt x="391" y="179"/>
                    <a:pt x="281" y="247"/>
                  </a:cubicBezTo>
                  <a:cubicBezTo>
                    <a:pt x="213" y="358"/>
                    <a:pt x="111" y="502"/>
                    <a:pt x="35" y="604"/>
                  </a:cubicBezTo>
                  <a:cubicBezTo>
                    <a:pt x="1" y="638"/>
                    <a:pt x="1" y="672"/>
                    <a:pt x="1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5880673" y="4573395"/>
              <a:ext cx="32409" cy="27784"/>
            </a:xfrm>
            <a:custGeom>
              <a:avLst/>
              <a:gdLst/>
              <a:ahLst/>
              <a:cxnLst/>
              <a:rect l="l" t="t" r="r" b="b"/>
              <a:pathLst>
                <a:path w="953" h="817" extrusionOk="0">
                  <a:moveTo>
                    <a:pt x="35" y="748"/>
                  </a:moveTo>
                  <a:cubicBezTo>
                    <a:pt x="35" y="782"/>
                    <a:pt x="103" y="816"/>
                    <a:pt x="179" y="782"/>
                  </a:cubicBezTo>
                  <a:cubicBezTo>
                    <a:pt x="426" y="604"/>
                    <a:pt x="706" y="426"/>
                    <a:pt x="918" y="179"/>
                  </a:cubicBezTo>
                  <a:cubicBezTo>
                    <a:pt x="952" y="179"/>
                    <a:pt x="952" y="145"/>
                    <a:pt x="952" y="111"/>
                  </a:cubicBezTo>
                  <a:cubicBezTo>
                    <a:pt x="918" y="43"/>
                    <a:pt x="816" y="1"/>
                    <a:pt x="740" y="43"/>
                  </a:cubicBezTo>
                  <a:cubicBezTo>
                    <a:pt x="494" y="213"/>
                    <a:pt x="247" y="426"/>
                    <a:pt x="35" y="680"/>
                  </a:cubicBezTo>
                  <a:cubicBezTo>
                    <a:pt x="1" y="680"/>
                    <a:pt x="1" y="714"/>
                    <a:pt x="35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5957530" y="4520547"/>
              <a:ext cx="30369" cy="31219"/>
            </a:xfrm>
            <a:custGeom>
              <a:avLst/>
              <a:gdLst/>
              <a:ahLst/>
              <a:cxnLst/>
              <a:rect l="l" t="t" r="r" b="b"/>
              <a:pathLst>
                <a:path w="893" h="918" extrusionOk="0">
                  <a:moveTo>
                    <a:pt x="0" y="850"/>
                  </a:moveTo>
                  <a:cubicBezTo>
                    <a:pt x="0" y="884"/>
                    <a:pt x="77" y="918"/>
                    <a:pt x="111" y="884"/>
                  </a:cubicBezTo>
                  <a:cubicBezTo>
                    <a:pt x="255" y="782"/>
                    <a:pt x="391" y="637"/>
                    <a:pt x="502" y="493"/>
                  </a:cubicBezTo>
                  <a:cubicBezTo>
                    <a:pt x="638" y="391"/>
                    <a:pt x="782" y="281"/>
                    <a:pt x="850" y="145"/>
                  </a:cubicBezTo>
                  <a:cubicBezTo>
                    <a:pt x="892" y="111"/>
                    <a:pt x="892" y="68"/>
                    <a:pt x="892" y="68"/>
                  </a:cubicBezTo>
                  <a:cubicBezTo>
                    <a:pt x="850" y="0"/>
                    <a:pt x="816" y="0"/>
                    <a:pt x="748" y="0"/>
                  </a:cubicBezTo>
                  <a:cubicBezTo>
                    <a:pt x="604" y="111"/>
                    <a:pt x="502" y="247"/>
                    <a:pt x="391" y="391"/>
                  </a:cubicBezTo>
                  <a:cubicBezTo>
                    <a:pt x="255" y="493"/>
                    <a:pt x="111" y="637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5975724" y="4543366"/>
              <a:ext cx="25166" cy="25438"/>
            </a:xfrm>
            <a:custGeom>
              <a:avLst/>
              <a:gdLst/>
              <a:ahLst/>
              <a:cxnLst/>
              <a:rect l="l" t="t" r="r" b="b"/>
              <a:pathLst>
                <a:path w="740" h="748" extrusionOk="0">
                  <a:moveTo>
                    <a:pt x="1" y="671"/>
                  </a:moveTo>
                  <a:cubicBezTo>
                    <a:pt x="1" y="748"/>
                    <a:pt x="69" y="748"/>
                    <a:pt x="103" y="714"/>
                  </a:cubicBezTo>
                  <a:cubicBezTo>
                    <a:pt x="315" y="603"/>
                    <a:pt x="570" y="425"/>
                    <a:pt x="706" y="213"/>
                  </a:cubicBezTo>
                  <a:cubicBezTo>
                    <a:pt x="740" y="179"/>
                    <a:pt x="740" y="179"/>
                    <a:pt x="706" y="145"/>
                  </a:cubicBezTo>
                  <a:cubicBezTo>
                    <a:pt x="706" y="77"/>
                    <a:pt x="604" y="0"/>
                    <a:pt x="570" y="77"/>
                  </a:cubicBezTo>
                  <a:lnTo>
                    <a:pt x="35" y="603"/>
                  </a:lnTo>
                  <a:cubicBezTo>
                    <a:pt x="1" y="637"/>
                    <a:pt x="1" y="671"/>
                    <a:pt x="1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6002317" y="4568770"/>
              <a:ext cx="24009" cy="28940"/>
            </a:xfrm>
            <a:custGeom>
              <a:avLst/>
              <a:gdLst/>
              <a:ahLst/>
              <a:cxnLst/>
              <a:rect l="l" t="t" r="r" b="b"/>
              <a:pathLst>
                <a:path w="706" h="851" extrusionOk="0">
                  <a:moveTo>
                    <a:pt x="0" y="774"/>
                  </a:moveTo>
                  <a:cubicBezTo>
                    <a:pt x="0" y="850"/>
                    <a:pt x="68" y="850"/>
                    <a:pt x="136" y="816"/>
                  </a:cubicBezTo>
                  <a:cubicBezTo>
                    <a:pt x="247" y="706"/>
                    <a:pt x="348" y="562"/>
                    <a:pt x="459" y="460"/>
                  </a:cubicBezTo>
                  <a:cubicBezTo>
                    <a:pt x="527" y="349"/>
                    <a:pt x="637" y="247"/>
                    <a:pt x="671" y="103"/>
                  </a:cubicBezTo>
                  <a:cubicBezTo>
                    <a:pt x="705" y="69"/>
                    <a:pt x="671" y="69"/>
                    <a:pt x="671" y="69"/>
                  </a:cubicBezTo>
                  <a:cubicBezTo>
                    <a:pt x="671" y="35"/>
                    <a:pt x="637" y="1"/>
                    <a:pt x="595" y="35"/>
                  </a:cubicBezTo>
                  <a:cubicBezTo>
                    <a:pt x="493" y="103"/>
                    <a:pt x="382" y="213"/>
                    <a:pt x="314" y="315"/>
                  </a:cubicBezTo>
                  <a:cubicBezTo>
                    <a:pt x="213" y="460"/>
                    <a:pt x="102" y="604"/>
                    <a:pt x="0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6021362" y="4502625"/>
              <a:ext cx="27784" cy="33531"/>
            </a:xfrm>
            <a:custGeom>
              <a:avLst/>
              <a:gdLst/>
              <a:ahLst/>
              <a:cxnLst/>
              <a:rect l="l" t="t" r="r" b="b"/>
              <a:pathLst>
                <a:path w="817" h="986" extrusionOk="0">
                  <a:moveTo>
                    <a:pt x="1" y="918"/>
                  </a:moveTo>
                  <a:cubicBezTo>
                    <a:pt x="35" y="986"/>
                    <a:pt x="111" y="986"/>
                    <a:pt x="145" y="952"/>
                  </a:cubicBezTo>
                  <a:cubicBezTo>
                    <a:pt x="247" y="808"/>
                    <a:pt x="392" y="672"/>
                    <a:pt x="502" y="527"/>
                  </a:cubicBezTo>
                  <a:cubicBezTo>
                    <a:pt x="604" y="425"/>
                    <a:pt x="748" y="281"/>
                    <a:pt x="816" y="136"/>
                  </a:cubicBezTo>
                  <a:lnTo>
                    <a:pt x="816" y="68"/>
                  </a:lnTo>
                  <a:cubicBezTo>
                    <a:pt x="782" y="1"/>
                    <a:pt x="714" y="1"/>
                    <a:pt x="672" y="35"/>
                  </a:cubicBezTo>
                  <a:cubicBezTo>
                    <a:pt x="536" y="136"/>
                    <a:pt x="426" y="281"/>
                    <a:pt x="358" y="425"/>
                  </a:cubicBezTo>
                  <a:cubicBezTo>
                    <a:pt x="213" y="561"/>
                    <a:pt x="145" y="706"/>
                    <a:pt x="35" y="884"/>
                  </a:cubicBezTo>
                  <a:cubicBezTo>
                    <a:pt x="1" y="884"/>
                    <a:pt x="1" y="918"/>
                    <a:pt x="1" y="9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008099" y="4489328"/>
              <a:ext cx="23125" cy="31253"/>
            </a:xfrm>
            <a:custGeom>
              <a:avLst/>
              <a:gdLst/>
              <a:ahLst/>
              <a:cxnLst/>
              <a:rect l="l" t="t" r="r" b="b"/>
              <a:pathLst>
                <a:path w="680" h="919" extrusionOk="0">
                  <a:moveTo>
                    <a:pt x="0" y="816"/>
                  </a:moveTo>
                  <a:cubicBezTo>
                    <a:pt x="43" y="884"/>
                    <a:pt x="144" y="918"/>
                    <a:pt x="212" y="850"/>
                  </a:cubicBezTo>
                  <a:cubicBezTo>
                    <a:pt x="357" y="638"/>
                    <a:pt x="501" y="426"/>
                    <a:pt x="637" y="247"/>
                  </a:cubicBezTo>
                  <a:cubicBezTo>
                    <a:pt x="680" y="179"/>
                    <a:pt x="680" y="137"/>
                    <a:pt x="680" y="103"/>
                  </a:cubicBezTo>
                  <a:cubicBezTo>
                    <a:pt x="637" y="103"/>
                    <a:pt x="637" y="69"/>
                    <a:pt x="637" y="69"/>
                  </a:cubicBezTo>
                  <a:cubicBezTo>
                    <a:pt x="637" y="69"/>
                    <a:pt x="603" y="35"/>
                    <a:pt x="569" y="35"/>
                  </a:cubicBezTo>
                  <a:cubicBezTo>
                    <a:pt x="535" y="1"/>
                    <a:pt x="501" y="35"/>
                    <a:pt x="467" y="35"/>
                  </a:cubicBezTo>
                  <a:cubicBezTo>
                    <a:pt x="255" y="213"/>
                    <a:pt x="111" y="493"/>
                    <a:pt x="0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6051424" y="4443418"/>
              <a:ext cx="20541" cy="31525"/>
            </a:xfrm>
            <a:custGeom>
              <a:avLst/>
              <a:gdLst/>
              <a:ahLst/>
              <a:cxnLst/>
              <a:rect l="l" t="t" r="r" b="b"/>
              <a:pathLst>
                <a:path w="604" h="927" extrusionOk="0">
                  <a:moveTo>
                    <a:pt x="0" y="850"/>
                  </a:moveTo>
                  <a:cubicBezTo>
                    <a:pt x="0" y="892"/>
                    <a:pt x="111" y="926"/>
                    <a:pt x="145" y="892"/>
                  </a:cubicBezTo>
                  <a:cubicBezTo>
                    <a:pt x="323" y="680"/>
                    <a:pt x="468" y="425"/>
                    <a:pt x="603" y="178"/>
                  </a:cubicBezTo>
                  <a:lnTo>
                    <a:pt x="603" y="111"/>
                  </a:lnTo>
                  <a:cubicBezTo>
                    <a:pt x="569" y="43"/>
                    <a:pt x="425" y="0"/>
                    <a:pt x="391" y="111"/>
                  </a:cubicBezTo>
                  <a:cubicBezTo>
                    <a:pt x="255" y="323"/>
                    <a:pt x="145" y="569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5610857" y="4407302"/>
              <a:ext cx="30369" cy="13297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1" y="357"/>
                  </a:moveTo>
                  <a:lnTo>
                    <a:pt x="1" y="391"/>
                  </a:lnTo>
                  <a:cubicBezTo>
                    <a:pt x="145" y="357"/>
                    <a:pt x="289" y="323"/>
                    <a:pt x="425" y="289"/>
                  </a:cubicBezTo>
                  <a:cubicBezTo>
                    <a:pt x="570" y="255"/>
                    <a:pt x="748" y="213"/>
                    <a:pt x="850" y="111"/>
                  </a:cubicBezTo>
                  <a:cubicBezTo>
                    <a:pt x="893" y="111"/>
                    <a:pt x="893" y="77"/>
                    <a:pt x="893" y="43"/>
                  </a:cubicBezTo>
                  <a:lnTo>
                    <a:pt x="850" y="0"/>
                  </a:lnTo>
                  <a:cubicBezTo>
                    <a:pt x="680" y="0"/>
                    <a:pt x="536" y="77"/>
                    <a:pt x="391" y="145"/>
                  </a:cubicBezTo>
                  <a:cubicBezTo>
                    <a:pt x="255" y="179"/>
                    <a:pt x="145" y="255"/>
                    <a:pt x="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5624154" y="4427809"/>
              <a:ext cx="30063" cy="13331"/>
            </a:xfrm>
            <a:custGeom>
              <a:avLst/>
              <a:gdLst/>
              <a:ahLst/>
              <a:cxnLst/>
              <a:rect l="l" t="t" r="r" b="b"/>
              <a:pathLst>
                <a:path w="884" h="392" extrusionOk="0">
                  <a:moveTo>
                    <a:pt x="0" y="357"/>
                  </a:moveTo>
                  <a:cubicBezTo>
                    <a:pt x="0" y="391"/>
                    <a:pt x="34" y="391"/>
                    <a:pt x="34" y="391"/>
                  </a:cubicBezTo>
                  <a:cubicBezTo>
                    <a:pt x="213" y="391"/>
                    <a:pt x="357" y="323"/>
                    <a:pt x="502" y="289"/>
                  </a:cubicBezTo>
                  <a:cubicBezTo>
                    <a:pt x="638" y="247"/>
                    <a:pt x="782" y="213"/>
                    <a:pt x="850" y="111"/>
                  </a:cubicBezTo>
                  <a:cubicBezTo>
                    <a:pt x="884" y="77"/>
                    <a:pt x="884" y="77"/>
                    <a:pt x="884" y="34"/>
                  </a:cubicBezTo>
                  <a:cubicBezTo>
                    <a:pt x="850" y="34"/>
                    <a:pt x="850" y="34"/>
                    <a:pt x="816" y="0"/>
                  </a:cubicBezTo>
                  <a:cubicBezTo>
                    <a:pt x="714" y="0"/>
                    <a:pt x="570" y="77"/>
                    <a:pt x="425" y="145"/>
                  </a:cubicBezTo>
                  <a:cubicBezTo>
                    <a:pt x="289" y="179"/>
                    <a:pt x="145" y="247"/>
                    <a:pt x="0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5724102" y="4446003"/>
              <a:ext cx="26628" cy="11869"/>
            </a:xfrm>
            <a:custGeom>
              <a:avLst/>
              <a:gdLst/>
              <a:ahLst/>
              <a:cxnLst/>
              <a:rect l="l" t="t" r="r" b="b"/>
              <a:pathLst>
                <a:path w="783" h="349" extrusionOk="0">
                  <a:moveTo>
                    <a:pt x="1" y="315"/>
                  </a:moveTo>
                  <a:lnTo>
                    <a:pt x="35" y="349"/>
                  </a:lnTo>
                  <a:cubicBezTo>
                    <a:pt x="179" y="315"/>
                    <a:pt x="281" y="281"/>
                    <a:pt x="391" y="281"/>
                  </a:cubicBezTo>
                  <a:cubicBezTo>
                    <a:pt x="493" y="247"/>
                    <a:pt x="638" y="247"/>
                    <a:pt x="706" y="179"/>
                  </a:cubicBezTo>
                  <a:cubicBezTo>
                    <a:pt x="748" y="179"/>
                    <a:pt x="782" y="102"/>
                    <a:pt x="748" y="68"/>
                  </a:cubicBezTo>
                  <a:lnTo>
                    <a:pt x="706" y="35"/>
                  </a:lnTo>
                  <a:cubicBezTo>
                    <a:pt x="570" y="1"/>
                    <a:pt x="459" y="35"/>
                    <a:pt x="357" y="68"/>
                  </a:cubicBezTo>
                  <a:cubicBezTo>
                    <a:pt x="213" y="102"/>
                    <a:pt x="111" y="179"/>
                    <a:pt x="1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5675845" y="4482119"/>
              <a:ext cx="26628" cy="13331"/>
            </a:xfrm>
            <a:custGeom>
              <a:avLst/>
              <a:gdLst/>
              <a:ahLst/>
              <a:cxnLst/>
              <a:rect l="l" t="t" r="r" b="b"/>
              <a:pathLst>
                <a:path w="783" h="392" extrusionOk="0">
                  <a:moveTo>
                    <a:pt x="1" y="349"/>
                  </a:moveTo>
                  <a:cubicBezTo>
                    <a:pt x="43" y="391"/>
                    <a:pt x="43" y="391"/>
                    <a:pt x="77" y="391"/>
                  </a:cubicBezTo>
                  <a:cubicBezTo>
                    <a:pt x="213" y="391"/>
                    <a:pt x="358" y="349"/>
                    <a:pt x="502" y="281"/>
                  </a:cubicBezTo>
                  <a:cubicBezTo>
                    <a:pt x="604" y="281"/>
                    <a:pt x="715" y="247"/>
                    <a:pt x="783" y="136"/>
                  </a:cubicBezTo>
                  <a:lnTo>
                    <a:pt x="783" y="102"/>
                  </a:lnTo>
                  <a:cubicBezTo>
                    <a:pt x="783" y="68"/>
                    <a:pt x="749" y="68"/>
                    <a:pt x="749" y="68"/>
                  </a:cubicBezTo>
                  <a:cubicBezTo>
                    <a:pt x="638" y="0"/>
                    <a:pt x="536" y="68"/>
                    <a:pt x="426" y="102"/>
                  </a:cubicBezTo>
                  <a:cubicBezTo>
                    <a:pt x="290" y="179"/>
                    <a:pt x="179" y="247"/>
                    <a:pt x="43" y="281"/>
                  </a:cubicBezTo>
                  <a:cubicBezTo>
                    <a:pt x="1" y="315"/>
                    <a:pt x="1" y="349"/>
                    <a:pt x="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5677308" y="4534966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0" y="494"/>
                  </a:moveTo>
                  <a:lnTo>
                    <a:pt x="34" y="536"/>
                  </a:lnTo>
                  <a:cubicBezTo>
                    <a:pt x="170" y="536"/>
                    <a:pt x="349" y="494"/>
                    <a:pt x="493" y="426"/>
                  </a:cubicBezTo>
                  <a:cubicBezTo>
                    <a:pt x="638" y="392"/>
                    <a:pt x="850" y="324"/>
                    <a:pt x="850" y="179"/>
                  </a:cubicBezTo>
                  <a:lnTo>
                    <a:pt x="850" y="111"/>
                  </a:lnTo>
                  <a:cubicBezTo>
                    <a:pt x="850" y="69"/>
                    <a:pt x="807" y="69"/>
                    <a:pt x="773" y="35"/>
                  </a:cubicBezTo>
                  <a:cubicBezTo>
                    <a:pt x="638" y="1"/>
                    <a:pt x="493" y="179"/>
                    <a:pt x="383" y="247"/>
                  </a:cubicBezTo>
                  <a:cubicBezTo>
                    <a:pt x="281" y="324"/>
                    <a:pt x="136" y="358"/>
                    <a:pt x="34" y="460"/>
                  </a:cubicBezTo>
                  <a:cubicBezTo>
                    <a:pt x="0" y="460"/>
                    <a:pt x="0" y="494"/>
                    <a:pt x="0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5632520" y="4601145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43" y="459"/>
                    <a:pt x="43" y="459"/>
                    <a:pt x="77" y="459"/>
                  </a:cubicBezTo>
                  <a:cubicBezTo>
                    <a:pt x="179" y="425"/>
                    <a:pt x="324" y="391"/>
                    <a:pt x="468" y="323"/>
                  </a:cubicBezTo>
                  <a:cubicBezTo>
                    <a:pt x="570" y="289"/>
                    <a:pt x="714" y="247"/>
                    <a:pt x="782" y="145"/>
                  </a:cubicBezTo>
                  <a:lnTo>
                    <a:pt x="782" y="77"/>
                  </a:lnTo>
                  <a:cubicBezTo>
                    <a:pt x="748" y="0"/>
                    <a:pt x="714" y="0"/>
                    <a:pt x="680" y="0"/>
                  </a:cubicBezTo>
                  <a:cubicBezTo>
                    <a:pt x="570" y="34"/>
                    <a:pt x="468" y="111"/>
                    <a:pt x="392" y="179"/>
                  </a:cubicBezTo>
                  <a:cubicBezTo>
                    <a:pt x="290" y="247"/>
                    <a:pt x="145" y="323"/>
                    <a:pt x="43" y="391"/>
                  </a:cubicBezTo>
                  <a:cubicBezTo>
                    <a:pt x="1" y="391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594091" y="4576013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35" y="425"/>
                    <a:pt x="35" y="459"/>
                    <a:pt x="69" y="459"/>
                  </a:cubicBezTo>
                  <a:cubicBezTo>
                    <a:pt x="179" y="425"/>
                    <a:pt x="324" y="391"/>
                    <a:pt x="426" y="349"/>
                  </a:cubicBezTo>
                  <a:cubicBezTo>
                    <a:pt x="536" y="315"/>
                    <a:pt x="706" y="281"/>
                    <a:pt x="782" y="179"/>
                  </a:cubicBezTo>
                  <a:lnTo>
                    <a:pt x="782" y="68"/>
                  </a:lnTo>
                  <a:cubicBezTo>
                    <a:pt x="748" y="34"/>
                    <a:pt x="748" y="0"/>
                    <a:pt x="706" y="0"/>
                  </a:cubicBezTo>
                  <a:cubicBezTo>
                    <a:pt x="570" y="0"/>
                    <a:pt x="460" y="102"/>
                    <a:pt x="392" y="136"/>
                  </a:cubicBezTo>
                  <a:cubicBezTo>
                    <a:pt x="247" y="213"/>
                    <a:pt x="145" y="281"/>
                    <a:pt x="35" y="349"/>
                  </a:cubicBezTo>
                  <a:cubicBezTo>
                    <a:pt x="1" y="349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5562906" y="4619339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1" y="315"/>
                  </a:moveTo>
                  <a:cubicBezTo>
                    <a:pt x="1" y="349"/>
                    <a:pt x="34" y="349"/>
                    <a:pt x="68" y="349"/>
                  </a:cubicBezTo>
                  <a:cubicBezTo>
                    <a:pt x="281" y="391"/>
                    <a:pt x="638" y="349"/>
                    <a:pt x="740" y="136"/>
                  </a:cubicBezTo>
                  <a:cubicBezTo>
                    <a:pt x="774" y="102"/>
                    <a:pt x="774" y="102"/>
                    <a:pt x="774" y="68"/>
                  </a:cubicBezTo>
                  <a:cubicBezTo>
                    <a:pt x="740" y="34"/>
                    <a:pt x="706" y="0"/>
                    <a:pt x="638" y="0"/>
                  </a:cubicBezTo>
                  <a:cubicBezTo>
                    <a:pt x="561" y="34"/>
                    <a:pt x="459" y="102"/>
                    <a:pt x="391" y="136"/>
                  </a:cubicBezTo>
                  <a:cubicBezTo>
                    <a:pt x="281" y="179"/>
                    <a:pt x="179" y="213"/>
                    <a:pt x="68" y="247"/>
                  </a:cubicBezTo>
                  <a:cubicBezTo>
                    <a:pt x="1" y="247"/>
                    <a:pt x="1" y="281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5531416" y="4582067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" y="383"/>
                  </a:moveTo>
                  <a:cubicBezTo>
                    <a:pt x="43" y="425"/>
                    <a:pt x="77" y="459"/>
                    <a:pt x="111" y="459"/>
                  </a:cubicBezTo>
                  <a:cubicBezTo>
                    <a:pt x="213" y="383"/>
                    <a:pt x="323" y="349"/>
                    <a:pt x="425" y="315"/>
                  </a:cubicBezTo>
                  <a:cubicBezTo>
                    <a:pt x="536" y="281"/>
                    <a:pt x="680" y="247"/>
                    <a:pt x="714" y="137"/>
                  </a:cubicBezTo>
                  <a:cubicBezTo>
                    <a:pt x="748" y="103"/>
                    <a:pt x="748" y="69"/>
                    <a:pt x="748" y="35"/>
                  </a:cubicBezTo>
                  <a:cubicBezTo>
                    <a:pt x="714" y="1"/>
                    <a:pt x="714" y="1"/>
                    <a:pt x="638" y="1"/>
                  </a:cubicBezTo>
                  <a:cubicBezTo>
                    <a:pt x="536" y="1"/>
                    <a:pt x="468" y="69"/>
                    <a:pt x="357" y="137"/>
                  </a:cubicBezTo>
                  <a:cubicBezTo>
                    <a:pt x="255" y="171"/>
                    <a:pt x="145" y="247"/>
                    <a:pt x="43" y="349"/>
                  </a:cubicBezTo>
                  <a:cubicBezTo>
                    <a:pt x="1" y="349"/>
                    <a:pt x="1" y="383"/>
                    <a:pt x="1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5519581" y="4514460"/>
              <a:ext cx="40775" cy="25472"/>
            </a:xfrm>
            <a:custGeom>
              <a:avLst/>
              <a:gdLst/>
              <a:ahLst/>
              <a:cxnLst/>
              <a:rect l="l" t="t" r="r" b="b"/>
              <a:pathLst>
                <a:path w="1199" h="749" extrusionOk="0">
                  <a:moveTo>
                    <a:pt x="0" y="714"/>
                  </a:moveTo>
                  <a:cubicBezTo>
                    <a:pt x="0" y="748"/>
                    <a:pt x="34" y="748"/>
                    <a:pt x="68" y="748"/>
                  </a:cubicBezTo>
                  <a:cubicBezTo>
                    <a:pt x="281" y="672"/>
                    <a:pt x="493" y="570"/>
                    <a:pt x="671" y="460"/>
                  </a:cubicBezTo>
                  <a:cubicBezTo>
                    <a:pt x="850" y="392"/>
                    <a:pt x="1062" y="324"/>
                    <a:pt x="1164" y="179"/>
                  </a:cubicBezTo>
                  <a:cubicBezTo>
                    <a:pt x="1198" y="145"/>
                    <a:pt x="1198" y="111"/>
                    <a:pt x="1198" y="111"/>
                  </a:cubicBezTo>
                  <a:cubicBezTo>
                    <a:pt x="1164" y="35"/>
                    <a:pt x="1130" y="1"/>
                    <a:pt x="1096" y="35"/>
                  </a:cubicBezTo>
                  <a:cubicBezTo>
                    <a:pt x="884" y="35"/>
                    <a:pt x="739" y="179"/>
                    <a:pt x="561" y="290"/>
                  </a:cubicBezTo>
                  <a:cubicBezTo>
                    <a:pt x="391" y="392"/>
                    <a:pt x="179" y="536"/>
                    <a:pt x="0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5600179" y="4524288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0" y="247"/>
                  </a:moveTo>
                  <a:lnTo>
                    <a:pt x="34" y="281"/>
                  </a:lnTo>
                  <a:cubicBezTo>
                    <a:pt x="102" y="281"/>
                    <a:pt x="213" y="247"/>
                    <a:pt x="281" y="213"/>
                  </a:cubicBezTo>
                  <a:cubicBezTo>
                    <a:pt x="357" y="213"/>
                    <a:pt x="459" y="213"/>
                    <a:pt x="493" y="137"/>
                  </a:cubicBezTo>
                  <a:cubicBezTo>
                    <a:pt x="527" y="103"/>
                    <a:pt x="527" y="69"/>
                    <a:pt x="493" y="69"/>
                  </a:cubicBezTo>
                  <a:cubicBezTo>
                    <a:pt x="493" y="35"/>
                    <a:pt x="493" y="35"/>
                    <a:pt x="459" y="35"/>
                  </a:cubicBezTo>
                  <a:cubicBezTo>
                    <a:pt x="391" y="1"/>
                    <a:pt x="315" y="35"/>
                    <a:pt x="247" y="69"/>
                  </a:cubicBezTo>
                  <a:cubicBezTo>
                    <a:pt x="179" y="103"/>
                    <a:pt x="68" y="137"/>
                    <a:pt x="0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5571272" y="4480962"/>
              <a:ext cx="26628" cy="16800"/>
            </a:xfrm>
            <a:custGeom>
              <a:avLst/>
              <a:gdLst/>
              <a:ahLst/>
              <a:cxnLst/>
              <a:rect l="l" t="t" r="r" b="b"/>
              <a:pathLst>
                <a:path w="783" h="494" extrusionOk="0">
                  <a:moveTo>
                    <a:pt x="1" y="459"/>
                  </a:moveTo>
                  <a:lnTo>
                    <a:pt x="35" y="459"/>
                  </a:lnTo>
                  <a:cubicBezTo>
                    <a:pt x="69" y="493"/>
                    <a:pt x="69" y="493"/>
                    <a:pt x="145" y="493"/>
                  </a:cubicBezTo>
                  <a:cubicBezTo>
                    <a:pt x="213" y="493"/>
                    <a:pt x="281" y="459"/>
                    <a:pt x="315" y="459"/>
                  </a:cubicBezTo>
                  <a:cubicBezTo>
                    <a:pt x="460" y="383"/>
                    <a:pt x="604" y="315"/>
                    <a:pt x="706" y="247"/>
                  </a:cubicBezTo>
                  <a:cubicBezTo>
                    <a:pt x="740" y="213"/>
                    <a:pt x="782" y="136"/>
                    <a:pt x="740" y="102"/>
                  </a:cubicBezTo>
                  <a:lnTo>
                    <a:pt x="740" y="68"/>
                  </a:lnTo>
                  <a:lnTo>
                    <a:pt x="706" y="34"/>
                  </a:lnTo>
                  <a:cubicBezTo>
                    <a:pt x="672" y="0"/>
                    <a:pt x="604" y="0"/>
                    <a:pt x="528" y="34"/>
                  </a:cubicBezTo>
                  <a:cubicBezTo>
                    <a:pt x="426" y="102"/>
                    <a:pt x="315" y="170"/>
                    <a:pt x="213" y="247"/>
                  </a:cubicBezTo>
                  <a:cubicBezTo>
                    <a:pt x="179" y="281"/>
                    <a:pt x="145" y="315"/>
                    <a:pt x="69" y="349"/>
                  </a:cubicBezTo>
                  <a:cubicBezTo>
                    <a:pt x="35" y="383"/>
                    <a:pt x="35" y="38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5520737" y="4467665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0" y="391"/>
                  </a:moveTo>
                  <a:cubicBezTo>
                    <a:pt x="0" y="391"/>
                    <a:pt x="34" y="425"/>
                    <a:pt x="68" y="425"/>
                  </a:cubicBezTo>
                  <a:cubicBezTo>
                    <a:pt x="213" y="425"/>
                    <a:pt x="315" y="391"/>
                    <a:pt x="425" y="349"/>
                  </a:cubicBezTo>
                  <a:cubicBezTo>
                    <a:pt x="569" y="315"/>
                    <a:pt x="705" y="281"/>
                    <a:pt x="739" y="179"/>
                  </a:cubicBezTo>
                  <a:cubicBezTo>
                    <a:pt x="782" y="137"/>
                    <a:pt x="782" y="103"/>
                    <a:pt x="782" y="69"/>
                  </a:cubicBezTo>
                  <a:cubicBezTo>
                    <a:pt x="739" y="35"/>
                    <a:pt x="739" y="35"/>
                    <a:pt x="705" y="35"/>
                  </a:cubicBezTo>
                  <a:cubicBezTo>
                    <a:pt x="569" y="1"/>
                    <a:pt x="493" y="69"/>
                    <a:pt x="391" y="137"/>
                  </a:cubicBezTo>
                  <a:cubicBezTo>
                    <a:pt x="247" y="179"/>
                    <a:pt x="145" y="213"/>
                    <a:pt x="34" y="281"/>
                  </a:cubicBezTo>
                  <a:cubicBezTo>
                    <a:pt x="0" y="315"/>
                    <a:pt x="0" y="349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5547297" y="4419443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" y="459"/>
                  </a:moveTo>
                  <a:cubicBezTo>
                    <a:pt x="1" y="493"/>
                    <a:pt x="35" y="493"/>
                    <a:pt x="69" y="493"/>
                  </a:cubicBezTo>
                  <a:cubicBezTo>
                    <a:pt x="315" y="459"/>
                    <a:pt x="527" y="391"/>
                    <a:pt x="740" y="280"/>
                  </a:cubicBezTo>
                  <a:cubicBezTo>
                    <a:pt x="808" y="246"/>
                    <a:pt x="850" y="178"/>
                    <a:pt x="808" y="110"/>
                  </a:cubicBezTo>
                  <a:cubicBezTo>
                    <a:pt x="774" y="34"/>
                    <a:pt x="706" y="0"/>
                    <a:pt x="638" y="34"/>
                  </a:cubicBezTo>
                  <a:cubicBezTo>
                    <a:pt x="426" y="144"/>
                    <a:pt x="213" y="280"/>
                    <a:pt x="35" y="391"/>
                  </a:cubicBezTo>
                  <a:cubicBezTo>
                    <a:pt x="1" y="425"/>
                    <a:pt x="1" y="425"/>
                    <a:pt x="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5529103" y="4387068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35" y="459"/>
                  </a:moveTo>
                  <a:cubicBezTo>
                    <a:pt x="35" y="493"/>
                    <a:pt x="35" y="493"/>
                    <a:pt x="69" y="493"/>
                  </a:cubicBezTo>
                  <a:cubicBezTo>
                    <a:pt x="247" y="459"/>
                    <a:pt x="425" y="383"/>
                    <a:pt x="604" y="349"/>
                  </a:cubicBezTo>
                  <a:cubicBezTo>
                    <a:pt x="748" y="315"/>
                    <a:pt x="918" y="281"/>
                    <a:pt x="1028" y="213"/>
                  </a:cubicBezTo>
                  <a:cubicBezTo>
                    <a:pt x="1062" y="170"/>
                    <a:pt x="1096" y="137"/>
                    <a:pt x="1062" y="103"/>
                  </a:cubicBezTo>
                  <a:cubicBezTo>
                    <a:pt x="1062" y="69"/>
                    <a:pt x="1028" y="35"/>
                    <a:pt x="995" y="35"/>
                  </a:cubicBezTo>
                  <a:cubicBezTo>
                    <a:pt x="672" y="1"/>
                    <a:pt x="281" y="247"/>
                    <a:pt x="35" y="425"/>
                  </a:cubicBezTo>
                  <a:cubicBezTo>
                    <a:pt x="35" y="425"/>
                    <a:pt x="1" y="459"/>
                    <a:pt x="3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5769740" y="4514460"/>
              <a:ext cx="25472" cy="13331"/>
            </a:xfrm>
            <a:custGeom>
              <a:avLst/>
              <a:gdLst/>
              <a:ahLst/>
              <a:cxnLst/>
              <a:rect l="l" t="t" r="r" b="b"/>
              <a:pathLst>
                <a:path w="749" h="392" extrusionOk="0">
                  <a:moveTo>
                    <a:pt x="1" y="324"/>
                  </a:moveTo>
                  <a:cubicBezTo>
                    <a:pt x="43" y="358"/>
                    <a:pt x="77" y="392"/>
                    <a:pt x="77" y="358"/>
                  </a:cubicBezTo>
                  <a:cubicBezTo>
                    <a:pt x="179" y="324"/>
                    <a:pt x="256" y="290"/>
                    <a:pt x="358" y="247"/>
                  </a:cubicBezTo>
                  <a:cubicBezTo>
                    <a:pt x="426" y="213"/>
                    <a:pt x="536" y="213"/>
                    <a:pt x="638" y="213"/>
                  </a:cubicBezTo>
                  <a:cubicBezTo>
                    <a:pt x="680" y="179"/>
                    <a:pt x="714" y="179"/>
                    <a:pt x="714" y="145"/>
                  </a:cubicBezTo>
                  <a:cubicBezTo>
                    <a:pt x="714" y="111"/>
                    <a:pt x="748" y="111"/>
                    <a:pt x="714" y="77"/>
                  </a:cubicBezTo>
                  <a:lnTo>
                    <a:pt x="714" y="77"/>
                  </a:lnTo>
                  <a:cubicBezTo>
                    <a:pt x="714" y="35"/>
                    <a:pt x="680" y="1"/>
                    <a:pt x="638" y="1"/>
                  </a:cubicBezTo>
                  <a:cubicBezTo>
                    <a:pt x="392" y="1"/>
                    <a:pt x="179" y="145"/>
                    <a:pt x="4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5744609" y="4557819"/>
              <a:ext cx="30097" cy="15609"/>
            </a:xfrm>
            <a:custGeom>
              <a:avLst/>
              <a:gdLst/>
              <a:ahLst/>
              <a:cxnLst/>
              <a:rect l="l" t="t" r="r" b="b"/>
              <a:pathLst>
                <a:path w="885" h="459" extrusionOk="0">
                  <a:moveTo>
                    <a:pt x="1" y="425"/>
                  </a:moveTo>
                  <a:cubicBezTo>
                    <a:pt x="1" y="425"/>
                    <a:pt x="35" y="425"/>
                    <a:pt x="35" y="459"/>
                  </a:cubicBezTo>
                  <a:cubicBezTo>
                    <a:pt x="145" y="459"/>
                    <a:pt x="281" y="425"/>
                    <a:pt x="392" y="391"/>
                  </a:cubicBezTo>
                  <a:cubicBezTo>
                    <a:pt x="527" y="357"/>
                    <a:pt x="638" y="323"/>
                    <a:pt x="782" y="289"/>
                  </a:cubicBezTo>
                  <a:cubicBezTo>
                    <a:pt x="850" y="246"/>
                    <a:pt x="884" y="178"/>
                    <a:pt x="850" y="144"/>
                  </a:cubicBezTo>
                  <a:cubicBezTo>
                    <a:pt x="816" y="76"/>
                    <a:pt x="740" y="0"/>
                    <a:pt x="672" y="34"/>
                  </a:cubicBezTo>
                  <a:cubicBezTo>
                    <a:pt x="527" y="110"/>
                    <a:pt x="426" y="144"/>
                    <a:pt x="281" y="212"/>
                  </a:cubicBezTo>
                  <a:cubicBezTo>
                    <a:pt x="179" y="246"/>
                    <a:pt x="69" y="289"/>
                    <a:pt x="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5832450" y="4541054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34" y="425"/>
                  </a:moveTo>
                  <a:cubicBezTo>
                    <a:pt x="34" y="459"/>
                    <a:pt x="68" y="459"/>
                    <a:pt x="111" y="459"/>
                  </a:cubicBezTo>
                  <a:cubicBezTo>
                    <a:pt x="247" y="391"/>
                    <a:pt x="357" y="315"/>
                    <a:pt x="535" y="247"/>
                  </a:cubicBezTo>
                  <a:cubicBezTo>
                    <a:pt x="569" y="247"/>
                    <a:pt x="603" y="213"/>
                    <a:pt x="603" y="145"/>
                  </a:cubicBezTo>
                  <a:lnTo>
                    <a:pt x="603" y="102"/>
                  </a:lnTo>
                  <a:cubicBezTo>
                    <a:pt x="603" y="68"/>
                    <a:pt x="569" y="68"/>
                    <a:pt x="569" y="68"/>
                  </a:cubicBezTo>
                  <a:cubicBezTo>
                    <a:pt x="535" y="0"/>
                    <a:pt x="459" y="0"/>
                    <a:pt x="425" y="0"/>
                  </a:cubicBezTo>
                  <a:cubicBezTo>
                    <a:pt x="323" y="34"/>
                    <a:pt x="247" y="102"/>
                    <a:pt x="179" y="145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34" y="281"/>
                    <a:pt x="34" y="315"/>
                    <a:pt x="34" y="391"/>
                  </a:cubicBezTo>
                  <a:cubicBezTo>
                    <a:pt x="0" y="391"/>
                    <a:pt x="0" y="391"/>
                    <a:pt x="3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5821738" y="4479500"/>
              <a:ext cx="31253" cy="21731"/>
            </a:xfrm>
            <a:custGeom>
              <a:avLst/>
              <a:gdLst/>
              <a:ahLst/>
              <a:cxnLst/>
              <a:rect l="l" t="t" r="r" b="b"/>
              <a:pathLst>
                <a:path w="919" h="639" extrusionOk="0">
                  <a:moveTo>
                    <a:pt x="1" y="570"/>
                  </a:moveTo>
                  <a:cubicBezTo>
                    <a:pt x="1" y="604"/>
                    <a:pt x="35" y="638"/>
                    <a:pt x="69" y="604"/>
                  </a:cubicBezTo>
                  <a:cubicBezTo>
                    <a:pt x="349" y="570"/>
                    <a:pt x="638" y="426"/>
                    <a:pt x="850" y="290"/>
                  </a:cubicBezTo>
                  <a:cubicBezTo>
                    <a:pt x="918" y="256"/>
                    <a:pt x="918" y="213"/>
                    <a:pt x="918" y="145"/>
                  </a:cubicBezTo>
                  <a:cubicBezTo>
                    <a:pt x="884" y="77"/>
                    <a:pt x="774" y="1"/>
                    <a:pt x="706" y="43"/>
                  </a:cubicBezTo>
                  <a:cubicBezTo>
                    <a:pt x="460" y="179"/>
                    <a:pt x="213" y="324"/>
                    <a:pt x="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5802387" y="4438793"/>
              <a:ext cx="24009" cy="10712"/>
            </a:xfrm>
            <a:custGeom>
              <a:avLst/>
              <a:gdLst/>
              <a:ahLst/>
              <a:cxnLst/>
              <a:rect l="l" t="t" r="r" b="b"/>
              <a:pathLst>
                <a:path w="706" h="315" extrusionOk="0">
                  <a:moveTo>
                    <a:pt x="1" y="280"/>
                  </a:moveTo>
                  <a:cubicBezTo>
                    <a:pt x="35" y="314"/>
                    <a:pt x="69" y="314"/>
                    <a:pt x="103" y="314"/>
                  </a:cubicBezTo>
                  <a:cubicBezTo>
                    <a:pt x="213" y="314"/>
                    <a:pt x="315" y="314"/>
                    <a:pt x="392" y="280"/>
                  </a:cubicBezTo>
                  <a:cubicBezTo>
                    <a:pt x="493" y="280"/>
                    <a:pt x="604" y="280"/>
                    <a:pt x="672" y="213"/>
                  </a:cubicBezTo>
                  <a:cubicBezTo>
                    <a:pt x="706" y="179"/>
                    <a:pt x="706" y="136"/>
                    <a:pt x="706" y="68"/>
                  </a:cubicBezTo>
                  <a:cubicBezTo>
                    <a:pt x="706" y="68"/>
                    <a:pt x="672" y="34"/>
                    <a:pt x="638" y="34"/>
                  </a:cubicBezTo>
                  <a:cubicBezTo>
                    <a:pt x="527" y="0"/>
                    <a:pt x="459" y="34"/>
                    <a:pt x="358" y="68"/>
                  </a:cubicBezTo>
                  <a:cubicBezTo>
                    <a:pt x="247" y="102"/>
                    <a:pt x="179" y="136"/>
                    <a:pt x="69" y="179"/>
                  </a:cubicBezTo>
                  <a:cubicBezTo>
                    <a:pt x="1" y="179"/>
                    <a:pt x="1" y="247"/>
                    <a:pt x="1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5766271" y="4390536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35" y="357"/>
                  </a:moveTo>
                  <a:cubicBezTo>
                    <a:pt x="35" y="391"/>
                    <a:pt x="69" y="425"/>
                    <a:pt x="103" y="425"/>
                  </a:cubicBezTo>
                  <a:cubicBezTo>
                    <a:pt x="213" y="391"/>
                    <a:pt x="281" y="357"/>
                    <a:pt x="392" y="323"/>
                  </a:cubicBezTo>
                  <a:cubicBezTo>
                    <a:pt x="494" y="281"/>
                    <a:pt x="570" y="281"/>
                    <a:pt x="672" y="281"/>
                  </a:cubicBezTo>
                  <a:cubicBezTo>
                    <a:pt x="706" y="281"/>
                    <a:pt x="782" y="281"/>
                    <a:pt x="816" y="247"/>
                  </a:cubicBezTo>
                  <a:cubicBezTo>
                    <a:pt x="816" y="179"/>
                    <a:pt x="850" y="145"/>
                    <a:pt x="816" y="111"/>
                  </a:cubicBezTo>
                  <a:lnTo>
                    <a:pt x="816" y="111"/>
                  </a:lnTo>
                  <a:cubicBezTo>
                    <a:pt x="782" y="35"/>
                    <a:pt x="740" y="1"/>
                    <a:pt x="672" y="1"/>
                  </a:cubicBezTo>
                  <a:cubicBezTo>
                    <a:pt x="460" y="35"/>
                    <a:pt x="179" y="111"/>
                    <a:pt x="35" y="323"/>
                  </a:cubicBezTo>
                  <a:cubicBezTo>
                    <a:pt x="35" y="323"/>
                    <a:pt x="1" y="357"/>
                    <a:pt x="35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5718049" y="4368874"/>
              <a:ext cx="26594" cy="13331"/>
            </a:xfrm>
            <a:custGeom>
              <a:avLst/>
              <a:gdLst/>
              <a:ahLst/>
              <a:cxnLst/>
              <a:rect l="l" t="t" r="r" b="b"/>
              <a:pathLst>
                <a:path w="782" h="392" extrusionOk="0">
                  <a:moveTo>
                    <a:pt x="0" y="357"/>
                  </a:moveTo>
                  <a:cubicBezTo>
                    <a:pt x="34" y="391"/>
                    <a:pt x="34" y="391"/>
                    <a:pt x="77" y="391"/>
                  </a:cubicBezTo>
                  <a:cubicBezTo>
                    <a:pt x="179" y="391"/>
                    <a:pt x="289" y="357"/>
                    <a:pt x="391" y="357"/>
                  </a:cubicBezTo>
                  <a:cubicBezTo>
                    <a:pt x="501" y="323"/>
                    <a:pt x="637" y="323"/>
                    <a:pt x="714" y="247"/>
                  </a:cubicBezTo>
                  <a:cubicBezTo>
                    <a:pt x="748" y="213"/>
                    <a:pt x="782" y="179"/>
                    <a:pt x="748" y="145"/>
                  </a:cubicBezTo>
                  <a:cubicBezTo>
                    <a:pt x="748" y="111"/>
                    <a:pt x="714" y="68"/>
                    <a:pt x="671" y="68"/>
                  </a:cubicBezTo>
                  <a:cubicBezTo>
                    <a:pt x="569" y="0"/>
                    <a:pt x="425" y="68"/>
                    <a:pt x="323" y="111"/>
                  </a:cubicBezTo>
                  <a:cubicBezTo>
                    <a:pt x="213" y="179"/>
                    <a:pt x="111" y="213"/>
                    <a:pt x="34" y="281"/>
                  </a:cubicBezTo>
                  <a:cubicBezTo>
                    <a:pt x="0" y="323"/>
                    <a:pt x="0" y="357"/>
                    <a:pt x="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5700127" y="4411043"/>
              <a:ext cx="26322" cy="15643"/>
            </a:xfrm>
            <a:custGeom>
              <a:avLst/>
              <a:gdLst/>
              <a:ahLst/>
              <a:cxnLst/>
              <a:rect l="l" t="t" r="r" b="b"/>
              <a:pathLst>
                <a:path w="774" h="460" extrusionOk="0">
                  <a:moveTo>
                    <a:pt x="1" y="425"/>
                  </a:moveTo>
                  <a:cubicBezTo>
                    <a:pt x="1" y="459"/>
                    <a:pt x="35" y="459"/>
                    <a:pt x="69" y="459"/>
                  </a:cubicBezTo>
                  <a:cubicBezTo>
                    <a:pt x="179" y="425"/>
                    <a:pt x="315" y="391"/>
                    <a:pt x="425" y="357"/>
                  </a:cubicBezTo>
                  <a:cubicBezTo>
                    <a:pt x="561" y="315"/>
                    <a:pt x="706" y="315"/>
                    <a:pt x="740" y="213"/>
                  </a:cubicBezTo>
                  <a:cubicBezTo>
                    <a:pt x="774" y="179"/>
                    <a:pt x="774" y="145"/>
                    <a:pt x="740" y="145"/>
                  </a:cubicBezTo>
                  <a:cubicBezTo>
                    <a:pt x="740" y="103"/>
                    <a:pt x="706" y="69"/>
                    <a:pt x="706" y="69"/>
                  </a:cubicBezTo>
                  <a:cubicBezTo>
                    <a:pt x="561" y="1"/>
                    <a:pt x="459" y="103"/>
                    <a:pt x="349" y="145"/>
                  </a:cubicBezTo>
                  <a:cubicBezTo>
                    <a:pt x="247" y="213"/>
                    <a:pt x="136" y="281"/>
                    <a:pt x="35" y="357"/>
                  </a:cubicBezTo>
                  <a:cubicBezTo>
                    <a:pt x="1" y="357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5662855" y="4371186"/>
              <a:ext cx="30097" cy="18228"/>
            </a:xfrm>
            <a:custGeom>
              <a:avLst/>
              <a:gdLst/>
              <a:ahLst/>
              <a:cxnLst/>
              <a:rect l="l" t="t" r="r" b="b"/>
              <a:pathLst>
                <a:path w="885" h="536" extrusionOk="0">
                  <a:moveTo>
                    <a:pt x="1" y="468"/>
                  </a:moveTo>
                  <a:cubicBezTo>
                    <a:pt x="1" y="502"/>
                    <a:pt x="35" y="536"/>
                    <a:pt x="69" y="536"/>
                  </a:cubicBezTo>
                  <a:cubicBezTo>
                    <a:pt x="213" y="502"/>
                    <a:pt x="349" y="425"/>
                    <a:pt x="493" y="357"/>
                  </a:cubicBezTo>
                  <a:cubicBezTo>
                    <a:pt x="638" y="289"/>
                    <a:pt x="774" y="255"/>
                    <a:pt x="850" y="145"/>
                  </a:cubicBezTo>
                  <a:cubicBezTo>
                    <a:pt x="884" y="111"/>
                    <a:pt x="884" y="111"/>
                    <a:pt x="884" y="77"/>
                  </a:cubicBezTo>
                  <a:cubicBezTo>
                    <a:pt x="884" y="77"/>
                    <a:pt x="850" y="43"/>
                    <a:pt x="808" y="43"/>
                  </a:cubicBezTo>
                  <a:cubicBezTo>
                    <a:pt x="672" y="0"/>
                    <a:pt x="527" y="77"/>
                    <a:pt x="383" y="179"/>
                  </a:cubicBezTo>
                  <a:cubicBezTo>
                    <a:pt x="247" y="255"/>
                    <a:pt x="103" y="32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5765115" y="4476065"/>
              <a:ext cx="19112" cy="10712"/>
            </a:xfrm>
            <a:custGeom>
              <a:avLst/>
              <a:gdLst/>
              <a:ahLst/>
              <a:cxnLst/>
              <a:rect l="l" t="t" r="r" b="b"/>
              <a:pathLst>
                <a:path w="562" h="315" extrusionOk="0">
                  <a:moveTo>
                    <a:pt x="1" y="212"/>
                  </a:moveTo>
                  <a:cubicBezTo>
                    <a:pt x="35" y="246"/>
                    <a:pt x="35" y="246"/>
                    <a:pt x="69" y="246"/>
                  </a:cubicBezTo>
                  <a:cubicBezTo>
                    <a:pt x="213" y="246"/>
                    <a:pt x="426" y="314"/>
                    <a:pt x="562" y="212"/>
                  </a:cubicBezTo>
                  <a:lnTo>
                    <a:pt x="562" y="102"/>
                  </a:lnTo>
                  <a:cubicBezTo>
                    <a:pt x="562" y="102"/>
                    <a:pt x="562" y="68"/>
                    <a:pt x="528" y="68"/>
                  </a:cubicBezTo>
                  <a:cubicBezTo>
                    <a:pt x="392" y="0"/>
                    <a:pt x="179" y="102"/>
                    <a:pt x="35" y="178"/>
                  </a:cubicBezTo>
                  <a:cubicBezTo>
                    <a:pt x="1" y="178"/>
                    <a:pt x="1" y="212"/>
                    <a:pt x="1" y="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5707336" y="4596520"/>
              <a:ext cx="26322" cy="16800"/>
            </a:xfrm>
            <a:custGeom>
              <a:avLst/>
              <a:gdLst/>
              <a:ahLst/>
              <a:cxnLst/>
              <a:rect l="l" t="t" r="r" b="b"/>
              <a:pathLst>
                <a:path w="774" h="494" extrusionOk="0">
                  <a:moveTo>
                    <a:pt x="1" y="425"/>
                  </a:moveTo>
                  <a:cubicBezTo>
                    <a:pt x="35" y="459"/>
                    <a:pt x="69" y="493"/>
                    <a:pt x="103" y="459"/>
                  </a:cubicBezTo>
                  <a:cubicBezTo>
                    <a:pt x="213" y="383"/>
                    <a:pt x="315" y="315"/>
                    <a:pt x="460" y="315"/>
                  </a:cubicBezTo>
                  <a:cubicBezTo>
                    <a:pt x="562" y="281"/>
                    <a:pt x="672" y="281"/>
                    <a:pt x="774" y="213"/>
                  </a:cubicBezTo>
                  <a:lnTo>
                    <a:pt x="774" y="136"/>
                  </a:lnTo>
                  <a:cubicBezTo>
                    <a:pt x="774" y="102"/>
                    <a:pt x="774" y="102"/>
                    <a:pt x="740" y="102"/>
                  </a:cubicBezTo>
                  <a:cubicBezTo>
                    <a:pt x="638" y="0"/>
                    <a:pt x="460" y="68"/>
                    <a:pt x="349" y="136"/>
                  </a:cubicBezTo>
                  <a:cubicBezTo>
                    <a:pt x="213" y="213"/>
                    <a:pt x="103" y="281"/>
                    <a:pt x="35" y="383"/>
                  </a:cubicBezTo>
                  <a:cubicBezTo>
                    <a:pt x="1" y="383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5902335" y="4482119"/>
              <a:ext cx="21731" cy="15643"/>
            </a:xfrm>
            <a:custGeom>
              <a:avLst/>
              <a:gdLst/>
              <a:ahLst/>
              <a:cxnLst/>
              <a:rect l="l" t="t" r="r" b="b"/>
              <a:pathLst>
                <a:path w="639" h="460" extrusionOk="0">
                  <a:moveTo>
                    <a:pt x="1" y="391"/>
                  </a:moveTo>
                  <a:cubicBezTo>
                    <a:pt x="1" y="425"/>
                    <a:pt x="1" y="425"/>
                    <a:pt x="35" y="425"/>
                  </a:cubicBezTo>
                  <a:cubicBezTo>
                    <a:pt x="137" y="459"/>
                    <a:pt x="281" y="391"/>
                    <a:pt x="392" y="349"/>
                  </a:cubicBezTo>
                  <a:cubicBezTo>
                    <a:pt x="494" y="281"/>
                    <a:pt x="638" y="213"/>
                    <a:pt x="638" y="68"/>
                  </a:cubicBezTo>
                  <a:cubicBezTo>
                    <a:pt x="604" y="68"/>
                    <a:pt x="604" y="68"/>
                    <a:pt x="604" y="34"/>
                  </a:cubicBezTo>
                  <a:lnTo>
                    <a:pt x="562" y="0"/>
                  </a:lnTo>
                  <a:cubicBezTo>
                    <a:pt x="460" y="0"/>
                    <a:pt x="392" y="68"/>
                    <a:pt x="315" y="136"/>
                  </a:cubicBezTo>
                  <a:cubicBezTo>
                    <a:pt x="213" y="213"/>
                    <a:pt x="69" y="247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5875775" y="4441106"/>
              <a:ext cx="24009" cy="15609"/>
            </a:xfrm>
            <a:custGeom>
              <a:avLst/>
              <a:gdLst/>
              <a:ahLst/>
              <a:cxnLst/>
              <a:rect l="l" t="t" r="r" b="b"/>
              <a:pathLst>
                <a:path w="706" h="459" extrusionOk="0">
                  <a:moveTo>
                    <a:pt x="0" y="391"/>
                  </a:moveTo>
                  <a:cubicBezTo>
                    <a:pt x="0" y="425"/>
                    <a:pt x="34" y="459"/>
                    <a:pt x="111" y="425"/>
                  </a:cubicBezTo>
                  <a:cubicBezTo>
                    <a:pt x="213" y="391"/>
                    <a:pt x="323" y="357"/>
                    <a:pt x="425" y="323"/>
                  </a:cubicBezTo>
                  <a:cubicBezTo>
                    <a:pt x="536" y="280"/>
                    <a:pt x="638" y="246"/>
                    <a:pt x="672" y="145"/>
                  </a:cubicBezTo>
                  <a:cubicBezTo>
                    <a:pt x="706" y="111"/>
                    <a:pt x="706" y="111"/>
                    <a:pt x="672" y="68"/>
                  </a:cubicBezTo>
                  <a:cubicBezTo>
                    <a:pt x="672" y="68"/>
                    <a:pt x="638" y="34"/>
                    <a:pt x="604" y="34"/>
                  </a:cubicBezTo>
                  <a:cubicBezTo>
                    <a:pt x="493" y="0"/>
                    <a:pt x="425" y="68"/>
                    <a:pt x="323" y="111"/>
                  </a:cubicBezTo>
                  <a:cubicBezTo>
                    <a:pt x="213" y="179"/>
                    <a:pt x="145" y="246"/>
                    <a:pt x="34" y="280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5935867" y="4435018"/>
              <a:ext cx="24281" cy="15643"/>
            </a:xfrm>
            <a:custGeom>
              <a:avLst/>
              <a:gdLst/>
              <a:ahLst/>
              <a:cxnLst/>
              <a:rect l="l" t="t" r="r" b="b"/>
              <a:pathLst>
                <a:path w="714" h="460" extrusionOk="0">
                  <a:moveTo>
                    <a:pt x="0" y="425"/>
                  </a:moveTo>
                  <a:cubicBezTo>
                    <a:pt x="0" y="459"/>
                    <a:pt x="43" y="459"/>
                    <a:pt x="77" y="459"/>
                  </a:cubicBezTo>
                  <a:cubicBezTo>
                    <a:pt x="179" y="391"/>
                    <a:pt x="289" y="358"/>
                    <a:pt x="391" y="324"/>
                  </a:cubicBezTo>
                  <a:cubicBezTo>
                    <a:pt x="468" y="324"/>
                    <a:pt x="603" y="290"/>
                    <a:pt x="680" y="213"/>
                  </a:cubicBezTo>
                  <a:cubicBezTo>
                    <a:pt x="714" y="179"/>
                    <a:pt x="714" y="145"/>
                    <a:pt x="714" y="111"/>
                  </a:cubicBezTo>
                  <a:cubicBezTo>
                    <a:pt x="714" y="77"/>
                    <a:pt x="680" y="35"/>
                    <a:pt x="637" y="35"/>
                  </a:cubicBezTo>
                  <a:cubicBezTo>
                    <a:pt x="536" y="1"/>
                    <a:pt x="391" y="111"/>
                    <a:pt x="289" y="145"/>
                  </a:cubicBezTo>
                  <a:cubicBezTo>
                    <a:pt x="179" y="213"/>
                    <a:pt x="111" y="290"/>
                    <a:pt x="0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882985" y="4402677"/>
              <a:ext cx="32681" cy="16766"/>
            </a:xfrm>
            <a:custGeom>
              <a:avLst/>
              <a:gdLst/>
              <a:ahLst/>
              <a:cxnLst/>
              <a:rect l="l" t="t" r="r" b="b"/>
              <a:pathLst>
                <a:path w="961" h="493" extrusionOk="0">
                  <a:moveTo>
                    <a:pt x="35" y="425"/>
                  </a:moveTo>
                  <a:cubicBezTo>
                    <a:pt x="35" y="459"/>
                    <a:pt x="69" y="493"/>
                    <a:pt x="111" y="459"/>
                  </a:cubicBezTo>
                  <a:cubicBezTo>
                    <a:pt x="247" y="391"/>
                    <a:pt x="426" y="349"/>
                    <a:pt x="570" y="315"/>
                  </a:cubicBezTo>
                  <a:cubicBezTo>
                    <a:pt x="672" y="281"/>
                    <a:pt x="816" y="315"/>
                    <a:pt x="918" y="213"/>
                  </a:cubicBezTo>
                  <a:cubicBezTo>
                    <a:pt x="918" y="179"/>
                    <a:pt x="961" y="136"/>
                    <a:pt x="918" y="102"/>
                  </a:cubicBezTo>
                  <a:cubicBezTo>
                    <a:pt x="918" y="102"/>
                    <a:pt x="918" y="68"/>
                    <a:pt x="884" y="68"/>
                  </a:cubicBezTo>
                  <a:cubicBezTo>
                    <a:pt x="782" y="0"/>
                    <a:pt x="604" y="68"/>
                    <a:pt x="460" y="102"/>
                  </a:cubicBezTo>
                  <a:cubicBezTo>
                    <a:pt x="324" y="179"/>
                    <a:pt x="179" y="247"/>
                    <a:pt x="35" y="349"/>
                  </a:cubicBezTo>
                  <a:cubicBezTo>
                    <a:pt x="1" y="349"/>
                    <a:pt x="1" y="391"/>
                    <a:pt x="3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855269" y="4372614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34" y="383"/>
                  </a:moveTo>
                  <a:cubicBezTo>
                    <a:pt x="34" y="383"/>
                    <a:pt x="77" y="426"/>
                    <a:pt x="111" y="426"/>
                  </a:cubicBezTo>
                  <a:cubicBezTo>
                    <a:pt x="357" y="349"/>
                    <a:pt x="671" y="349"/>
                    <a:pt x="884" y="171"/>
                  </a:cubicBezTo>
                  <a:cubicBezTo>
                    <a:pt x="884" y="171"/>
                    <a:pt x="926" y="137"/>
                    <a:pt x="884" y="103"/>
                  </a:cubicBezTo>
                  <a:cubicBezTo>
                    <a:pt x="884" y="69"/>
                    <a:pt x="850" y="35"/>
                    <a:pt x="816" y="35"/>
                  </a:cubicBezTo>
                  <a:cubicBezTo>
                    <a:pt x="569" y="1"/>
                    <a:pt x="323" y="171"/>
                    <a:pt x="77" y="281"/>
                  </a:cubicBezTo>
                  <a:cubicBezTo>
                    <a:pt x="34" y="281"/>
                    <a:pt x="0" y="349"/>
                    <a:pt x="34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956373" y="4406146"/>
              <a:ext cx="25472" cy="13297"/>
            </a:xfrm>
            <a:custGeom>
              <a:avLst/>
              <a:gdLst/>
              <a:ahLst/>
              <a:cxnLst/>
              <a:rect l="l" t="t" r="r" b="b"/>
              <a:pathLst>
                <a:path w="749" h="391" extrusionOk="0">
                  <a:moveTo>
                    <a:pt x="34" y="323"/>
                  </a:moveTo>
                  <a:cubicBezTo>
                    <a:pt x="34" y="357"/>
                    <a:pt x="77" y="391"/>
                    <a:pt x="145" y="357"/>
                  </a:cubicBezTo>
                  <a:cubicBezTo>
                    <a:pt x="289" y="289"/>
                    <a:pt x="459" y="247"/>
                    <a:pt x="638" y="247"/>
                  </a:cubicBezTo>
                  <a:cubicBezTo>
                    <a:pt x="714" y="247"/>
                    <a:pt x="748" y="179"/>
                    <a:pt x="748" y="111"/>
                  </a:cubicBezTo>
                  <a:cubicBezTo>
                    <a:pt x="714" y="77"/>
                    <a:pt x="672" y="0"/>
                    <a:pt x="604" y="0"/>
                  </a:cubicBezTo>
                  <a:cubicBezTo>
                    <a:pt x="391" y="0"/>
                    <a:pt x="213" y="111"/>
                    <a:pt x="34" y="213"/>
                  </a:cubicBezTo>
                  <a:cubicBezTo>
                    <a:pt x="0" y="247"/>
                    <a:pt x="0" y="289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5928623" y="4376083"/>
              <a:ext cx="25472" cy="12175"/>
            </a:xfrm>
            <a:custGeom>
              <a:avLst/>
              <a:gdLst/>
              <a:ahLst/>
              <a:cxnLst/>
              <a:rect l="l" t="t" r="r" b="b"/>
              <a:pathLst>
                <a:path w="749" h="358" extrusionOk="0">
                  <a:moveTo>
                    <a:pt x="1" y="324"/>
                  </a:moveTo>
                  <a:cubicBezTo>
                    <a:pt x="43" y="324"/>
                    <a:pt x="43" y="358"/>
                    <a:pt x="111" y="358"/>
                  </a:cubicBezTo>
                  <a:cubicBezTo>
                    <a:pt x="213" y="358"/>
                    <a:pt x="324" y="358"/>
                    <a:pt x="426" y="324"/>
                  </a:cubicBezTo>
                  <a:cubicBezTo>
                    <a:pt x="536" y="281"/>
                    <a:pt x="638" y="281"/>
                    <a:pt x="715" y="213"/>
                  </a:cubicBezTo>
                  <a:cubicBezTo>
                    <a:pt x="749" y="179"/>
                    <a:pt x="749" y="145"/>
                    <a:pt x="749" y="145"/>
                  </a:cubicBezTo>
                  <a:cubicBezTo>
                    <a:pt x="749" y="111"/>
                    <a:pt x="715" y="111"/>
                    <a:pt x="715" y="69"/>
                  </a:cubicBezTo>
                  <a:cubicBezTo>
                    <a:pt x="502" y="1"/>
                    <a:pt x="256" y="145"/>
                    <a:pt x="43" y="213"/>
                  </a:cubicBezTo>
                  <a:cubicBezTo>
                    <a:pt x="1" y="247"/>
                    <a:pt x="1" y="281"/>
                    <a:pt x="1" y="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002317" y="4385639"/>
              <a:ext cx="33531" cy="13297"/>
            </a:xfrm>
            <a:custGeom>
              <a:avLst/>
              <a:gdLst/>
              <a:ahLst/>
              <a:cxnLst/>
              <a:rect l="l" t="t" r="r" b="b"/>
              <a:pathLst>
                <a:path w="986" h="391" extrusionOk="0">
                  <a:moveTo>
                    <a:pt x="34" y="357"/>
                  </a:moveTo>
                  <a:cubicBezTo>
                    <a:pt x="34" y="391"/>
                    <a:pt x="34" y="391"/>
                    <a:pt x="68" y="391"/>
                  </a:cubicBezTo>
                  <a:cubicBezTo>
                    <a:pt x="213" y="391"/>
                    <a:pt x="382" y="357"/>
                    <a:pt x="527" y="323"/>
                  </a:cubicBezTo>
                  <a:cubicBezTo>
                    <a:pt x="671" y="289"/>
                    <a:pt x="807" y="289"/>
                    <a:pt x="952" y="212"/>
                  </a:cubicBezTo>
                  <a:cubicBezTo>
                    <a:pt x="986" y="179"/>
                    <a:pt x="986" y="145"/>
                    <a:pt x="986" y="111"/>
                  </a:cubicBezTo>
                  <a:cubicBezTo>
                    <a:pt x="952" y="77"/>
                    <a:pt x="952" y="43"/>
                    <a:pt x="884" y="43"/>
                  </a:cubicBezTo>
                  <a:cubicBezTo>
                    <a:pt x="739" y="0"/>
                    <a:pt x="595" y="77"/>
                    <a:pt x="459" y="111"/>
                  </a:cubicBezTo>
                  <a:cubicBezTo>
                    <a:pt x="314" y="179"/>
                    <a:pt x="170" y="212"/>
                    <a:pt x="34" y="289"/>
                  </a:cubicBezTo>
                  <a:cubicBezTo>
                    <a:pt x="34" y="323"/>
                    <a:pt x="0" y="323"/>
                    <a:pt x="34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058634" y="4265457"/>
              <a:ext cx="49447" cy="187789"/>
            </a:xfrm>
            <a:custGeom>
              <a:avLst/>
              <a:gdLst/>
              <a:ahLst/>
              <a:cxnLst/>
              <a:rect l="l" t="t" r="r" b="b"/>
              <a:pathLst>
                <a:path w="1454" h="5522" extrusionOk="0">
                  <a:moveTo>
                    <a:pt x="425" y="4171"/>
                  </a:moveTo>
                  <a:cubicBezTo>
                    <a:pt x="604" y="4740"/>
                    <a:pt x="893" y="5165"/>
                    <a:pt x="1207" y="5522"/>
                  </a:cubicBezTo>
                  <a:cubicBezTo>
                    <a:pt x="1241" y="5276"/>
                    <a:pt x="1317" y="5063"/>
                    <a:pt x="1317" y="4808"/>
                  </a:cubicBezTo>
                  <a:cubicBezTo>
                    <a:pt x="1419" y="4248"/>
                    <a:pt x="1453" y="3713"/>
                    <a:pt x="1419" y="3109"/>
                  </a:cubicBezTo>
                  <a:lnTo>
                    <a:pt x="1419" y="2897"/>
                  </a:lnTo>
                  <a:cubicBezTo>
                    <a:pt x="1385" y="2472"/>
                    <a:pt x="1351" y="2048"/>
                    <a:pt x="1275" y="1699"/>
                  </a:cubicBezTo>
                  <a:cubicBezTo>
                    <a:pt x="1207" y="1410"/>
                    <a:pt x="1139" y="1164"/>
                    <a:pt x="1029" y="918"/>
                  </a:cubicBezTo>
                  <a:cubicBezTo>
                    <a:pt x="927" y="603"/>
                    <a:pt x="782" y="281"/>
                    <a:pt x="638" y="0"/>
                  </a:cubicBezTo>
                  <a:cubicBezTo>
                    <a:pt x="1" y="1835"/>
                    <a:pt x="77" y="3186"/>
                    <a:pt x="425" y="41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289749" y="4904458"/>
              <a:ext cx="38735" cy="31525"/>
            </a:xfrm>
            <a:custGeom>
              <a:avLst/>
              <a:gdLst/>
              <a:ahLst/>
              <a:cxnLst/>
              <a:rect l="l" t="t" r="r" b="b"/>
              <a:pathLst>
                <a:path w="1139" h="927" extrusionOk="0">
                  <a:moveTo>
                    <a:pt x="502" y="884"/>
                  </a:moveTo>
                  <a:cubicBezTo>
                    <a:pt x="680" y="927"/>
                    <a:pt x="850" y="884"/>
                    <a:pt x="960" y="748"/>
                  </a:cubicBezTo>
                  <a:cubicBezTo>
                    <a:pt x="1139" y="536"/>
                    <a:pt x="1062" y="290"/>
                    <a:pt x="850" y="145"/>
                  </a:cubicBezTo>
                  <a:cubicBezTo>
                    <a:pt x="782" y="77"/>
                    <a:pt x="714" y="77"/>
                    <a:pt x="638" y="35"/>
                  </a:cubicBezTo>
                  <a:cubicBezTo>
                    <a:pt x="468" y="1"/>
                    <a:pt x="289" y="77"/>
                    <a:pt x="145" y="213"/>
                  </a:cubicBezTo>
                  <a:cubicBezTo>
                    <a:pt x="1" y="392"/>
                    <a:pt x="77" y="672"/>
                    <a:pt x="289" y="816"/>
                  </a:cubicBezTo>
                  <a:cubicBezTo>
                    <a:pt x="357" y="850"/>
                    <a:pt x="425" y="884"/>
                    <a:pt x="502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091281" y="4850454"/>
              <a:ext cx="37306" cy="31219"/>
            </a:xfrm>
            <a:custGeom>
              <a:avLst/>
              <a:gdLst/>
              <a:ahLst/>
              <a:cxnLst/>
              <a:rect l="l" t="t" r="r" b="b"/>
              <a:pathLst>
                <a:path w="1097" h="918" extrusionOk="0">
                  <a:moveTo>
                    <a:pt x="493" y="884"/>
                  </a:moveTo>
                  <a:cubicBezTo>
                    <a:pt x="672" y="918"/>
                    <a:pt x="850" y="884"/>
                    <a:pt x="952" y="739"/>
                  </a:cubicBezTo>
                  <a:cubicBezTo>
                    <a:pt x="1096" y="527"/>
                    <a:pt x="1062" y="281"/>
                    <a:pt x="850" y="136"/>
                  </a:cubicBezTo>
                  <a:cubicBezTo>
                    <a:pt x="782" y="68"/>
                    <a:pt x="706" y="68"/>
                    <a:pt x="638" y="34"/>
                  </a:cubicBezTo>
                  <a:cubicBezTo>
                    <a:pt x="459" y="0"/>
                    <a:pt x="247" y="68"/>
                    <a:pt x="145" y="213"/>
                  </a:cubicBezTo>
                  <a:cubicBezTo>
                    <a:pt x="1" y="391"/>
                    <a:pt x="35" y="671"/>
                    <a:pt x="281" y="816"/>
                  </a:cubicBezTo>
                  <a:cubicBezTo>
                    <a:pt x="357" y="850"/>
                    <a:pt x="425" y="884"/>
                    <a:pt x="493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920257" y="4488172"/>
              <a:ext cx="604381" cy="500692"/>
            </a:xfrm>
            <a:custGeom>
              <a:avLst/>
              <a:gdLst/>
              <a:ahLst/>
              <a:cxnLst/>
              <a:rect l="l" t="t" r="r" b="b"/>
              <a:pathLst>
                <a:path w="17772" h="14723" extrusionOk="0">
                  <a:moveTo>
                    <a:pt x="15368" y="14612"/>
                  </a:moveTo>
                  <a:cubicBezTo>
                    <a:pt x="15793" y="14722"/>
                    <a:pt x="16217" y="14688"/>
                    <a:pt x="16676" y="14578"/>
                  </a:cubicBezTo>
                  <a:cubicBezTo>
                    <a:pt x="16676" y="14578"/>
                    <a:pt x="17772" y="5522"/>
                    <a:pt x="12853" y="1623"/>
                  </a:cubicBezTo>
                  <a:cubicBezTo>
                    <a:pt x="12709" y="1555"/>
                    <a:pt x="12607" y="1445"/>
                    <a:pt x="12463" y="1343"/>
                  </a:cubicBezTo>
                  <a:cubicBezTo>
                    <a:pt x="12140" y="1131"/>
                    <a:pt x="11792" y="952"/>
                    <a:pt x="11435" y="774"/>
                  </a:cubicBezTo>
                  <a:cubicBezTo>
                    <a:pt x="11401" y="740"/>
                    <a:pt x="11367" y="706"/>
                    <a:pt x="11290" y="706"/>
                  </a:cubicBezTo>
                  <a:cubicBezTo>
                    <a:pt x="11010" y="561"/>
                    <a:pt x="10764" y="460"/>
                    <a:pt x="10483" y="383"/>
                  </a:cubicBezTo>
                  <a:cubicBezTo>
                    <a:pt x="10305" y="349"/>
                    <a:pt x="10127" y="315"/>
                    <a:pt x="9948" y="281"/>
                  </a:cubicBezTo>
                  <a:cubicBezTo>
                    <a:pt x="9702" y="247"/>
                    <a:pt x="9455" y="213"/>
                    <a:pt x="9243" y="213"/>
                  </a:cubicBezTo>
                  <a:cubicBezTo>
                    <a:pt x="3857" y="1"/>
                    <a:pt x="1" y="8351"/>
                    <a:pt x="1" y="8351"/>
                  </a:cubicBezTo>
                  <a:cubicBezTo>
                    <a:pt x="1" y="8351"/>
                    <a:pt x="1241" y="9838"/>
                    <a:pt x="3152" y="10195"/>
                  </a:cubicBezTo>
                  <a:cubicBezTo>
                    <a:pt x="3968" y="10331"/>
                    <a:pt x="4885" y="10263"/>
                    <a:pt x="5879" y="9804"/>
                  </a:cubicBezTo>
                  <a:cubicBezTo>
                    <a:pt x="5879" y="9804"/>
                    <a:pt x="5913" y="9838"/>
                    <a:pt x="5913" y="9872"/>
                  </a:cubicBezTo>
                  <a:cubicBezTo>
                    <a:pt x="6091" y="10195"/>
                    <a:pt x="6941" y="11715"/>
                    <a:pt x="8852" y="12063"/>
                  </a:cubicBezTo>
                  <a:cubicBezTo>
                    <a:pt x="9634" y="12208"/>
                    <a:pt x="10585" y="12140"/>
                    <a:pt x="11758" y="11749"/>
                  </a:cubicBezTo>
                  <a:cubicBezTo>
                    <a:pt x="11758" y="11749"/>
                    <a:pt x="13278" y="14264"/>
                    <a:pt x="15368" y="146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5920257" y="4461612"/>
              <a:ext cx="383979" cy="377891"/>
            </a:xfrm>
            <a:custGeom>
              <a:avLst/>
              <a:gdLst/>
              <a:ahLst/>
              <a:cxnLst/>
              <a:rect l="l" t="t" r="r" b="b"/>
              <a:pathLst>
                <a:path w="11291" h="11112" extrusionOk="0">
                  <a:moveTo>
                    <a:pt x="3152" y="10976"/>
                  </a:moveTo>
                  <a:cubicBezTo>
                    <a:pt x="3968" y="11112"/>
                    <a:pt x="4885" y="11044"/>
                    <a:pt x="5879" y="10585"/>
                  </a:cubicBezTo>
                  <a:cubicBezTo>
                    <a:pt x="5879" y="10585"/>
                    <a:pt x="5913" y="10619"/>
                    <a:pt x="5913" y="10653"/>
                  </a:cubicBezTo>
                  <a:cubicBezTo>
                    <a:pt x="6236" y="9200"/>
                    <a:pt x="7332" y="6337"/>
                    <a:pt x="11078" y="1733"/>
                  </a:cubicBezTo>
                  <a:lnTo>
                    <a:pt x="11290" y="1487"/>
                  </a:lnTo>
                  <a:cubicBezTo>
                    <a:pt x="11010" y="1342"/>
                    <a:pt x="10764" y="1241"/>
                    <a:pt x="10483" y="1164"/>
                  </a:cubicBezTo>
                  <a:cubicBezTo>
                    <a:pt x="10305" y="1130"/>
                    <a:pt x="10127" y="1096"/>
                    <a:pt x="9948" y="1062"/>
                  </a:cubicBezTo>
                  <a:cubicBezTo>
                    <a:pt x="4180" y="0"/>
                    <a:pt x="1" y="9132"/>
                    <a:pt x="1" y="9132"/>
                  </a:cubicBezTo>
                  <a:cubicBezTo>
                    <a:pt x="1" y="9132"/>
                    <a:pt x="1241" y="10619"/>
                    <a:pt x="3152" y="109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304202" y="4512147"/>
              <a:ext cx="221593" cy="476717"/>
            </a:xfrm>
            <a:custGeom>
              <a:avLst/>
              <a:gdLst/>
              <a:ahLst/>
              <a:cxnLst/>
              <a:rect l="l" t="t" r="r" b="b"/>
              <a:pathLst>
                <a:path w="6516" h="14018" extrusionOk="0">
                  <a:moveTo>
                    <a:pt x="4078" y="13907"/>
                  </a:moveTo>
                  <a:cubicBezTo>
                    <a:pt x="4503" y="14017"/>
                    <a:pt x="4927" y="13983"/>
                    <a:pt x="5386" y="13873"/>
                  </a:cubicBezTo>
                  <a:cubicBezTo>
                    <a:pt x="5386" y="13873"/>
                    <a:pt x="6516" y="4350"/>
                    <a:pt x="1173" y="638"/>
                  </a:cubicBezTo>
                  <a:cubicBezTo>
                    <a:pt x="850" y="426"/>
                    <a:pt x="502" y="247"/>
                    <a:pt x="145" y="69"/>
                  </a:cubicBezTo>
                  <a:cubicBezTo>
                    <a:pt x="111" y="35"/>
                    <a:pt x="77" y="1"/>
                    <a:pt x="0" y="1"/>
                  </a:cubicBezTo>
                  <a:cubicBezTo>
                    <a:pt x="255" y="460"/>
                    <a:pt x="468" y="884"/>
                    <a:pt x="637" y="1377"/>
                  </a:cubicBezTo>
                  <a:cubicBezTo>
                    <a:pt x="2515" y="6228"/>
                    <a:pt x="468" y="11044"/>
                    <a:pt x="468" y="11044"/>
                  </a:cubicBezTo>
                  <a:cubicBezTo>
                    <a:pt x="468" y="11044"/>
                    <a:pt x="1988" y="13559"/>
                    <a:pt x="4078" y="13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049112" y="4784309"/>
              <a:ext cx="7244" cy="26322"/>
            </a:xfrm>
            <a:custGeom>
              <a:avLst/>
              <a:gdLst/>
              <a:ahLst/>
              <a:cxnLst/>
              <a:rect l="l" t="t" r="r" b="b"/>
              <a:pathLst>
                <a:path w="213" h="774" extrusionOk="0">
                  <a:moveTo>
                    <a:pt x="0" y="773"/>
                  </a:moveTo>
                  <a:lnTo>
                    <a:pt x="34" y="773"/>
                  </a:lnTo>
                  <a:cubicBezTo>
                    <a:pt x="145" y="561"/>
                    <a:pt x="213" y="280"/>
                    <a:pt x="213" y="34"/>
                  </a:cubicBezTo>
                  <a:cubicBezTo>
                    <a:pt x="213" y="34"/>
                    <a:pt x="213" y="0"/>
                    <a:pt x="179" y="0"/>
                  </a:cubicBezTo>
                  <a:cubicBezTo>
                    <a:pt x="179" y="0"/>
                    <a:pt x="145" y="0"/>
                    <a:pt x="145" y="34"/>
                  </a:cubicBezTo>
                  <a:cubicBezTo>
                    <a:pt x="34" y="246"/>
                    <a:pt x="0" y="527"/>
                    <a:pt x="0" y="7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028605" y="4786588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77" y="816"/>
                  </a:moveTo>
                  <a:lnTo>
                    <a:pt x="77" y="816"/>
                  </a:lnTo>
                  <a:cubicBezTo>
                    <a:pt x="179" y="672"/>
                    <a:pt x="213" y="570"/>
                    <a:pt x="247" y="426"/>
                  </a:cubicBezTo>
                  <a:cubicBezTo>
                    <a:pt x="289" y="281"/>
                    <a:pt x="323" y="179"/>
                    <a:pt x="323" y="35"/>
                  </a:cubicBezTo>
                  <a:cubicBezTo>
                    <a:pt x="323" y="35"/>
                    <a:pt x="289" y="35"/>
                    <a:pt x="289" y="1"/>
                  </a:cubicBezTo>
                  <a:cubicBezTo>
                    <a:pt x="247" y="1"/>
                    <a:pt x="247" y="35"/>
                    <a:pt x="213" y="35"/>
                  </a:cubicBezTo>
                  <a:cubicBezTo>
                    <a:pt x="145" y="145"/>
                    <a:pt x="145" y="281"/>
                    <a:pt x="111" y="426"/>
                  </a:cubicBezTo>
                  <a:cubicBezTo>
                    <a:pt x="77" y="528"/>
                    <a:pt x="34" y="672"/>
                    <a:pt x="34" y="782"/>
                  </a:cubicBezTo>
                  <a:cubicBezTo>
                    <a:pt x="0" y="816"/>
                    <a:pt x="34" y="816"/>
                    <a:pt x="77" y="8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039590" y="4738365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68" y="748"/>
                  </a:moveTo>
                  <a:cubicBezTo>
                    <a:pt x="68" y="782"/>
                    <a:pt x="102" y="748"/>
                    <a:pt x="102" y="748"/>
                  </a:cubicBezTo>
                  <a:cubicBezTo>
                    <a:pt x="178" y="603"/>
                    <a:pt x="246" y="502"/>
                    <a:pt x="314" y="391"/>
                  </a:cubicBezTo>
                  <a:cubicBezTo>
                    <a:pt x="348" y="289"/>
                    <a:pt x="425" y="145"/>
                    <a:pt x="425" y="34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348" y="0"/>
                  </a:lnTo>
                  <a:cubicBezTo>
                    <a:pt x="246" y="77"/>
                    <a:pt x="246" y="213"/>
                    <a:pt x="178" y="289"/>
                  </a:cubicBezTo>
                  <a:cubicBezTo>
                    <a:pt x="136" y="425"/>
                    <a:pt x="68" y="569"/>
                    <a:pt x="34" y="714"/>
                  </a:cubicBezTo>
                  <a:cubicBezTo>
                    <a:pt x="0" y="748"/>
                    <a:pt x="34" y="748"/>
                    <a:pt x="6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6012996" y="4749349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34" y="671"/>
                  </a:moveTo>
                  <a:lnTo>
                    <a:pt x="68" y="637"/>
                  </a:lnTo>
                  <a:cubicBezTo>
                    <a:pt x="111" y="527"/>
                    <a:pt x="179" y="425"/>
                    <a:pt x="247" y="314"/>
                  </a:cubicBezTo>
                  <a:cubicBezTo>
                    <a:pt x="281" y="246"/>
                    <a:pt x="357" y="179"/>
                    <a:pt x="391" y="102"/>
                  </a:cubicBezTo>
                  <a:cubicBezTo>
                    <a:pt x="425" y="34"/>
                    <a:pt x="391" y="0"/>
                    <a:pt x="357" y="0"/>
                  </a:cubicBezTo>
                  <a:lnTo>
                    <a:pt x="281" y="0"/>
                  </a:lnTo>
                  <a:cubicBezTo>
                    <a:pt x="111" y="136"/>
                    <a:pt x="0" y="425"/>
                    <a:pt x="0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5991333" y="4773325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68" y="671"/>
                  </a:moveTo>
                  <a:lnTo>
                    <a:pt x="111" y="671"/>
                  </a:lnTo>
                  <a:cubicBezTo>
                    <a:pt x="145" y="569"/>
                    <a:pt x="179" y="459"/>
                    <a:pt x="213" y="357"/>
                  </a:cubicBezTo>
                  <a:cubicBezTo>
                    <a:pt x="247" y="281"/>
                    <a:pt x="357" y="179"/>
                    <a:pt x="323" y="68"/>
                  </a:cubicBezTo>
                  <a:cubicBezTo>
                    <a:pt x="323" y="34"/>
                    <a:pt x="281" y="34"/>
                    <a:pt x="247" y="34"/>
                  </a:cubicBezTo>
                  <a:cubicBezTo>
                    <a:pt x="247" y="0"/>
                    <a:pt x="247" y="34"/>
                    <a:pt x="213" y="34"/>
                  </a:cubicBezTo>
                  <a:cubicBezTo>
                    <a:pt x="111" y="68"/>
                    <a:pt x="111" y="213"/>
                    <a:pt x="68" y="323"/>
                  </a:cubicBezTo>
                  <a:cubicBezTo>
                    <a:pt x="34" y="425"/>
                    <a:pt x="0" y="535"/>
                    <a:pt x="34" y="637"/>
                  </a:cubicBezTo>
                  <a:cubicBezTo>
                    <a:pt x="34" y="671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6086384" y="4710615"/>
              <a:ext cx="9828" cy="21697"/>
            </a:xfrm>
            <a:custGeom>
              <a:avLst/>
              <a:gdLst/>
              <a:ahLst/>
              <a:cxnLst/>
              <a:rect l="l" t="t" r="r" b="b"/>
              <a:pathLst>
                <a:path w="289" h="638" extrusionOk="0">
                  <a:moveTo>
                    <a:pt x="34" y="638"/>
                  </a:moveTo>
                  <a:lnTo>
                    <a:pt x="111" y="638"/>
                  </a:lnTo>
                  <a:cubicBezTo>
                    <a:pt x="145" y="536"/>
                    <a:pt x="179" y="426"/>
                    <a:pt x="213" y="324"/>
                  </a:cubicBezTo>
                  <a:cubicBezTo>
                    <a:pt x="247" y="256"/>
                    <a:pt x="289" y="145"/>
                    <a:pt x="247" y="77"/>
                  </a:cubicBezTo>
                  <a:cubicBezTo>
                    <a:pt x="247" y="43"/>
                    <a:pt x="247" y="1"/>
                    <a:pt x="213" y="1"/>
                  </a:cubicBezTo>
                  <a:cubicBezTo>
                    <a:pt x="179" y="1"/>
                    <a:pt x="145" y="1"/>
                    <a:pt x="145" y="43"/>
                  </a:cubicBezTo>
                  <a:cubicBezTo>
                    <a:pt x="77" y="111"/>
                    <a:pt x="77" y="213"/>
                    <a:pt x="77" y="290"/>
                  </a:cubicBezTo>
                  <a:lnTo>
                    <a:pt x="0" y="604"/>
                  </a:lnTo>
                  <a:cubicBezTo>
                    <a:pt x="0" y="638"/>
                    <a:pt x="34" y="638"/>
                    <a:pt x="34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6084071" y="4744418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391"/>
                    <a:pt x="213" y="247"/>
                    <a:pt x="213" y="69"/>
                  </a:cubicBezTo>
                  <a:cubicBezTo>
                    <a:pt x="213" y="35"/>
                    <a:pt x="213" y="1"/>
                    <a:pt x="179" y="1"/>
                  </a:cubicBezTo>
                  <a:cubicBezTo>
                    <a:pt x="145" y="1"/>
                    <a:pt x="102" y="1"/>
                    <a:pt x="68" y="35"/>
                  </a:cubicBezTo>
                  <a:cubicBezTo>
                    <a:pt x="0" y="179"/>
                    <a:pt x="0" y="357"/>
                    <a:pt x="0" y="536"/>
                  </a:cubicBezTo>
                  <a:cubicBezTo>
                    <a:pt x="0" y="536"/>
                    <a:pt x="0" y="570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6096212" y="4782847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68" y="425"/>
                  </a:moveTo>
                  <a:lnTo>
                    <a:pt x="102" y="391"/>
                  </a:lnTo>
                  <a:cubicBezTo>
                    <a:pt x="136" y="289"/>
                    <a:pt x="280" y="145"/>
                    <a:pt x="212" y="43"/>
                  </a:cubicBezTo>
                  <a:cubicBezTo>
                    <a:pt x="212" y="1"/>
                    <a:pt x="212" y="1"/>
                    <a:pt x="170" y="1"/>
                  </a:cubicBezTo>
                  <a:lnTo>
                    <a:pt x="136" y="1"/>
                  </a:lnTo>
                  <a:cubicBezTo>
                    <a:pt x="68" y="43"/>
                    <a:pt x="68" y="111"/>
                    <a:pt x="68" y="145"/>
                  </a:cubicBezTo>
                  <a:cubicBezTo>
                    <a:pt x="34" y="213"/>
                    <a:pt x="34" y="289"/>
                    <a:pt x="0" y="357"/>
                  </a:cubicBezTo>
                  <a:cubicBezTo>
                    <a:pt x="0" y="391"/>
                    <a:pt x="34" y="391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6120187" y="469272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" y="705"/>
                  </a:moveTo>
                  <a:lnTo>
                    <a:pt x="102" y="705"/>
                  </a:lnTo>
                  <a:cubicBezTo>
                    <a:pt x="178" y="603"/>
                    <a:pt x="246" y="459"/>
                    <a:pt x="280" y="357"/>
                  </a:cubicBezTo>
                  <a:cubicBezTo>
                    <a:pt x="314" y="246"/>
                    <a:pt x="425" y="145"/>
                    <a:pt x="357" y="34"/>
                  </a:cubicBezTo>
                  <a:lnTo>
                    <a:pt x="314" y="0"/>
                  </a:lnTo>
                  <a:lnTo>
                    <a:pt x="280" y="0"/>
                  </a:lnTo>
                  <a:cubicBezTo>
                    <a:pt x="144" y="34"/>
                    <a:pt x="144" y="179"/>
                    <a:pt x="102" y="280"/>
                  </a:cubicBezTo>
                  <a:cubicBezTo>
                    <a:pt x="68" y="391"/>
                    <a:pt x="34" y="527"/>
                    <a:pt x="0" y="637"/>
                  </a:cubicBezTo>
                  <a:cubicBezTo>
                    <a:pt x="0" y="671"/>
                    <a:pt x="0" y="705"/>
                    <a:pt x="34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6098491" y="4671064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69" y="671"/>
                  </a:moveTo>
                  <a:lnTo>
                    <a:pt x="103" y="671"/>
                  </a:lnTo>
                  <a:cubicBezTo>
                    <a:pt x="179" y="569"/>
                    <a:pt x="213" y="459"/>
                    <a:pt x="281" y="357"/>
                  </a:cubicBezTo>
                  <a:cubicBezTo>
                    <a:pt x="315" y="280"/>
                    <a:pt x="392" y="178"/>
                    <a:pt x="392" y="68"/>
                  </a:cubicBezTo>
                  <a:cubicBezTo>
                    <a:pt x="392" y="34"/>
                    <a:pt x="358" y="34"/>
                    <a:pt x="315" y="0"/>
                  </a:cubicBezTo>
                  <a:cubicBezTo>
                    <a:pt x="281" y="0"/>
                    <a:pt x="281" y="0"/>
                    <a:pt x="247" y="34"/>
                  </a:cubicBezTo>
                  <a:cubicBezTo>
                    <a:pt x="179" y="68"/>
                    <a:pt x="145" y="178"/>
                    <a:pt x="103" y="280"/>
                  </a:cubicBezTo>
                  <a:cubicBezTo>
                    <a:pt x="69" y="391"/>
                    <a:pt x="35" y="493"/>
                    <a:pt x="1" y="603"/>
                  </a:cubicBezTo>
                  <a:cubicBezTo>
                    <a:pt x="1" y="637"/>
                    <a:pt x="35" y="671"/>
                    <a:pt x="69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6054009" y="4685483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69" y="672"/>
                  </a:moveTo>
                  <a:lnTo>
                    <a:pt x="103" y="638"/>
                  </a:lnTo>
                  <a:cubicBezTo>
                    <a:pt x="179" y="527"/>
                    <a:pt x="213" y="426"/>
                    <a:pt x="281" y="358"/>
                  </a:cubicBezTo>
                  <a:cubicBezTo>
                    <a:pt x="315" y="281"/>
                    <a:pt x="426" y="213"/>
                    <a:pt x="426" y="103"/>
                  </a:cubicBezTo>
                  <a:cubicBezTo>
                    <a:pt x="459" y="69"/>
                    <a:pt x="426" y="35"/>
                    <a:pt x="349" y="1"/>
                  </a:cubicBezTo>
                  <a:cubicBezTo>
                    <a:pt x="349" y="1"/>
                    <a:pt x="315" y="1"/>
                    <a:pt x="281" y="35"/>
                  </a:cubicBezTo>
                  <a:cubicBezTo>
                    <a:pt x="213" y="69"/>
                    <a:pt x="137" y="213"/>
                    <a:pt x="103" y="281"/>
                  </a:cubicBezTo>
                  <a:cubicBezTo>
                    <a:pt x="69" y="392"/>
                    <a:pt x="35" y="493"/>
                    <a:pt x="1" y="604"/>
                  </a:cubicBezTo>
                  <a:cubicBezTo>
                    <a:pt x="1" y="638"/>
                    <a:pt x="35" y="638"/>
                    <a:pt x="69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6021362" y="4688952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77" y="604"/>
                  </a:moveTo>
                  <a:cubicBezTo>
                    <a:pt x="111" y="638"/>
                    <a:pt x="145" y="604"/>
                    <a:pt x="145" y="604"/>
                  </a:cubicBezTo>
                  <a:cubicBezTo>
                    <a:pt x="179" y="502"/>
                    <a:pt x="213" y="391"/>
                    <a:pt x="247" y="290"/>
                  </a:cubicBezTo>
                  <a:cubicBezTo>
                    <a:pt x="290" y="213"/>
                    <a:pt x="392" y="145"/>
                    <a:pt x="358" y="43"/>
                  </a:cubicBezTo>
                  <a:cubicBezTo>
                    <a:pt x="358" y="43"/>
                    <a:pt x="324" y="1"/>
                    <a:pt x="290" y="1"/>
                  </a:cubicBezTo>
                  <a:lnTo>
                    <a:pt x="290" y="1"/>
                  </a:lnTo>
                  <a:cubicBezTo>
                    <a:pt x="145" y="1"/>
                    <a:pt x="111" y="145"/>
                    <a:pt x="77" y="256"/>
                  </a:cubicBezTo>
                  <a:cubicBezTo>
                    <a:pt x="35" y="357"/>
                    <a:pt x="1" y="468"/>
                    <a:pt x="35" y="570"/>
                  </a:cubicBezTo>
                  <a:cubicBezTo>
                    <a:pt x="35" y="604"/>
                    <a:pt x="77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982967" y="4709459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34" y="604"/>
                  </a:moveTo>
                  <a:cubicBezTo>
                    <a:pt x="68" y="604"/>
                    <a:pt x="68" y="604"/>
                    <a:pt x="102" y="570"/>
                  </a:cubicBezTo>
                  <a:cubicBezTo>
                    <a:pt x="102" y="502"/>
                    <a:pt x="144" y="392"/>
                    <a:pt x="212" y="324"/>
                  </a:cubicBezTo>
                  <a:cubicBezTo>
                    <a:pt x="246" y="213"/>
                    <a:pt x="280" y="145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lnTo>
                    <a:pt x="144" y="1"/>
                  </a:lnTo>
                  <a:cubicBezTo>
                    <a:pt x="68" y="77"/>
                    <a:pt x="68" y="179"/>
                    <a:pt x="34" y="247"/>
                  </a:cubicBezTo>
                  <a:cubicBezTo>
                    <a:pt x="34" y="358"/>
                    <a:pt x="0" y="460"/>
                    <a:pt x="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5960114" y="4734896"/>
              <a:ext cx="9590" cy="24009"/>
            </a:xfrm>
            <a:custGeom>
              <a:avLst/>
              <a:gdLst/>
              <a:ahLst/>
              <a:cxnLst/>
              <a:rect l="l" t="t" r="r" b="b"/>
              <a:pathLst>
                <a:path w="282" h="706" extrusionOk="0">
                  <a:moveTo>
                    <a:pt x="69" y="705"/>
                  </a:moveTo>
                  <a:cubicBezTo>
                    <a:pt x="69" y="705"/>
                    <a:pt x="103" y="705"/>
                    <a:pt x="103" y="671"/>
                  </a:cubicBezTo>
                  <a:cubicBezTo>
                    <a:pt x="137" y="604"/>
                    <a:pt x="179" y="459"/>
                    <a:pt x="213" y="349"/>
                  </a:cubicBezTo>
                  <a:cubicBezTo>
                    <a:pt x="247" y="247"/>
                    <a:pt x="281" y="179"/>
                    <a:pt x="281" y="68"/>
                  </a:cubicBezTo>
                  <a:lnTo>
                    <a:pt x="213" y="0"/>
                  </a:lnTo>
                  <a:cubicBezTo>
                    <a:pt x="179" y="0"/>
                    <a:pt x="179" y="34"/>
                    <a:pt x="137" y="34"/>
                  </a:cubicBezTo>
                  <a:cubicBezTo>
                    <a:pt x="69" y="102"/>
                    <a:pt x="69" y="213"/>
                    <a:pt x="69" y="315"/>
                  </a:cubicBezTo>
                  <a:cubicBezTo>
                    <a:pt x="35" y="425"/>
                    <a:pt x="1" y="561"/>
                    <a:pt x="1" y="671"/>
                  </a:cubicBezTo>
                  <a:cubicBezTo>
                    <a:pt x="1" y="705"/>
                    <a:pt x="35" y="705"/>
                    <a:pt x="69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6008099" y="4720443"/>
              <a:ext cx="9828" cy="16800"/>
            </a:xfrm>
            <a:custGeom>
              <a:avLst/>
              <a:gdLst/>
              <a:ahLst/>
              <a:cxnLst/>
              <a:rect l="l" t="t" r="r" b="b"/>
              <a:pathLst>
                <a:path w="289" h="494" extrusionOk="0">
                  <a:moveTo>
                    <a:pt x="77" y="493"/>
                  </a:moveTo>
                  <a:cubicBezTo>
                    <a:pt x="77" y="493"/>
                    <a:pt x="111" y="493"/>
                    <a:pt x="111" y="459"/>
                  </a:cubicBezTo>
                  <a:cubicBezTo>
                    <a:pt x="178" y="425"/>
                    <a:pt x="212" y="349"/>
                    <a:pt x="212" y="247"/>
                  </a:cubicBezTo>
                  <a:cubicBezTo>
                    <a:pt x="255" y="179"/>
                    <a:pt x="289" y="103"/>
                    <a:pt x="255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11" y="1"/>
                  </a:lnTo>
                  <a:cubicBezTo>
                    <a:pt x="77" y="69"/>
                    <a:pt x="77" y="137"/>
                    <a:pt x="77" y="213"/>
                  </a:cubicBezTo>
                  <a:cubicBezTo>
                    <a:pt x="77" y="281"/>
                    <a:pt x="43" y="349"/>
                    <a:pt x="0" y="425"/>
                  </a:cubicBezTo>
                  <a:cubicBezTo>
                    <a:pt x="0" y="459"/>
                    <a:pt x="43" y="493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5968514" y="4757715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34" y="706"/>
                  </a:moveTo>
                  <a:cubicBezTo>
                    <a:pt x="68" y="706"/>
                    <a:pt x="68" y="672"/>
                    <a:pt x="68" y="672"/>
                  </a:cubicBezTo>
                  <a:cubicBezTo>
                    <a:pt x="102" y="570"/>
                    <a:pt x="145" y="459"/>
                    <a:pt x="179" y="357"/>
                  </a:cubicBezTo>
                  <a:cubicBezTo>
                    <a:pt x="213" y="247"/>
                    <a:pt x="281" y="145"/>
                    <a:pt x="247" y="34"/>
                  </a:cubicBezTo>
                  <a:cubicBezTo>
                    <a:pt x="247" y="0"/>
                    <a:pt x="247" y="0"/>
                    <a:pt x="213" y="0"/>
                  </a:cubicBezTo>
                  <a:lnTo>
                    <a:pt x="145" y="0"/>
                  </a:lnTo>
                  <a:cubicBezTo>
                    <a:pt x="68" y="68"/>
                    <a:pt x="68" y="213"/>
                    <a:pt x="34" y="281"/>
                  </a:cubicBezTo>
                  <a:cubicBezTo>
                    <a:pt x="34" y="425"/>
                    <a:pt x="0" y="527"/>
                    <a:pt x="0" y="672"/>
                  </a:cubicBezTo>
                  <a:cubicBezTo>
                    <a:pt x="0" y="672"/>
                    <a:pt x="34" y="672"/>
                    <a:pt x="34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6112944" y="4736053"/>
              <a:ext cx="10746" cy="16800"/>
            </a:xfrm>
            <a:custGeom>
              <a:avLst/>
              <a:gdLst/>
              <a:ahLst/>
              <a:cxnLst/>
              <a:rect l="l" t="t" r="r" b="b"/>
              <a:pathLst>
                <a:path w="316" h="494" extrusionOk="0">
                  <a:moveTo>
                    <a:pt x="35" y="493"/>
                  </a:moveTo>
                  <a:cubicBezTo>
                    <a:pt x="69" y="493"/>
                    <a:pt x="69" y="493"/>
                    <a:pt x="103" y="459"/>
                  </a:cubicBezTo>
                  <a:cubicBezTo>
                    <a:pt x="145" y="391"/>
                    <a:pt x="179" y="315"/>
                    <a:pt x="213" y="247"/>
                  </a:cubicBezTo>
                  <a:cubicBezTo>
                    <a:pt x="247" y="213"/>
                    <a:pt x="281" y="145"/>
                    <a:pt x="315" y="68"/>
                  </a:cubicBezTo>
                  <a:cubicBezTo>
                    <a:pt x="315" y="34"/>
                    <a:pt x="281" y="34"/>
                    <a:pt x="247" y="0"/>
                  </a:cubicBezTo>
                  <a:cubicBezTo>
                    <a:pt x="247" y="0"/>
                    <a:pt x="213" y="0"/>
                    <a:pt x="213" y="34"/>
                  </a:cubicBezTo>
                  <a:cubicBezTo>
                    <a:pt x="145" y="68"/>
                    <a:pt x="103" y="145"/>
                    <a:pt x="69" y="213"/>
                  </a:cubicBezTo>
                  <a:cubicBezTo>
                    <a:pt x="35" y="281"/>
                    <a:pt x="35" y="391"/>
                    <a:pt x="1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6163513" y="465892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569"/>
                  </a:moveTo>
                  <a:lnTo>
                    <a:pt x="68" y="569"/>
                  </a:lnTo>
                  <a:cubicBezTo>
                    <a:pt x="145" y="391"/>
                    <a:pt x="281" y="213"/>
                    <a:pt x="281" y="34"/>
                  </a:cubicBezTo>
                  <a:cubicBezTo>
                    <a:pt x="281" y="34"/>
                    <a:pt x="281" y="0"/>
                    <a:pt x="247" y="0"/>
                  </a:cubicBezTo>
                  <a:lnTo>
                    <a:pt x="213" y="34"/>
                  </a:lnTo>
                  <a:cubicBezTo>
                    <a:pt x="68" y="145"/>
                    <a:pt x="68" y="357"/>
                    <a:pt x="0" y="535"/>
                  </a:cubicBezTo>
                  <a:cubicBezTo>
                    <a:pt x="0" y="569"/>
                    <a:pt x="0" y="569"/>
                    <a:pt x="34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6134607" y="4644470"/>
              <a:ext cx="14487" cy="18228"/>
            </a:xfrm>
            <a:custGeom>
              <a:avLst/>
              <a:gdLst/>
              <a:ahLst/>
              <a:cxnLst/>
              <a:rect l="l" t="t" r="r" b="b"/>
              <a:pathLst>
                <a:path w="426" h="536" extrusionOk="0">
                  <a:moveTo>
                    <a:pt x="69" y="536"/>
                  </a:moveTo>
                  <a:lnTo>
                    <a:pt x="103" y="536"/>
                  </a:lnTo>
                  <a:cubicBezTo>
                    <a:pt x="247" y="425"/>
                    <a:pt x="358" y="289"/>
                    <a:pt x="392" y="145"/>
                  </a:cubicBezTo>
                  <a:cubicBezTo>
                    <a:pt x="426" y="111"/>
                    <a:pt x="392" y="77"/>
                    <a:pt x="358" y="34"/>
                  </a:cubicBezTo>
                  <a:cubicBezTo>
                    <a:pt x="358" y="34"/>
                    <a:pt x="358" y="0"/>
                    <a:pt x="315" y="0"/>
                  </a:cubicBezTo>
                  <a:cubicBezTo>
                    <a:pt x="247" y="0"/>
                    <a:pt x="213" y="77"/>
                    <a:pt x="213" y="145"/>
                  </a:cubicBezTo>
                  <a:cubicBezTo>
                    <a:pt x="179" y="247"/>
                    <a:pt x="103" y="357"/>
                    <a:pt x="35" y="459"/>
                  </a:cubicBezTo>
                  <a:cubicBezTo>
                    <a:pt x="1" y="502"/>
                    <a:pt x="35" y="536"/>
                    <a:pt x="69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6097334" y="4633792"/>
              <a:ext cx="14487" cy="16766"/>
            </a:xfrm>
            <a:custGeom>
              <a:avLst/>
              <a:gdLst/>
              <a:ahLst/>
              <a:cxnLst/>
              <a:rect l="l" t="t" r="r" b="b"/>
              <a:pathLst>
                <a:path w="426" h="493" extrusionOk="0">
                  <a:moveTo>
                    <a:pt x="103" y="493"/>
                  </a:moveTo>
                  <a:lnTo>
                    <a:pt x="137" y="493"/>
                  </a:lnTo>
                  <a:cubicBezTo>
                    <a:pt x="213" y="425"/>
                    <a:pt x="281" y="348"/>
                    <a:pt x="315" y="281"/>
                  </a:cubicBezTo>
                  <a:cubicBezTo>
                    <a:pt x="349" y="213"/>
                    <a:pt x="426" y="179"/>
                    <a:pt x="426" y="102"/>
                  </a:cubicBezTo>
                  <a:cubicBezTo>
                    <a:pt x="426" y="68"/>
                    <a:pt x="392" y="0"/>
                    <a:pt x="349" y="0"/>
                  </a:cubicBezTo>
                  <a:lnTo>
                    <a:pt x="315" y="0"/>
                  </a:lnTo>
                  <a:cubicBezTo>
                    <a:pt x="247" y="68"/>
                    <a:pt x="213" y="102"/>
                    <a:pt x="179" y="179"/>
                  </a:cubicBezTo>
                  <a:cubicBezTo>
                    <a:pt x="103" y="281"/>
                    <a:pt x="69" y="348"/>
                    <a:pt x="35" y="425"/>
                  </a:cubicBezTo>
                  <a:cubicBezTo>
                    <a:pt x="1" y="459"/>
                    <a:pt x="35" y="493"/>
                    <a:pt x="103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6064721" y="4644470"/>
              <a:ext cx="12141" cy="20541"/>
            </a:xfrm>
            <a:custGeom>
              <a:avLst/>
              <a:gdLst/>
              <a:ahLst/>
              <a:cxnLst/>
              <a:rect l="l" t="t" r="r" b="b"/>
              <a:pathLst>
                <a:path w="357" h="604" extrusionOk="0">
                  <a:moveTo>
                    <a:pt x="77" y="604"/>
                  </a:moveTo>
                  <a:cubicBezTo>
                    <a:pt x="111" y="604"/>
                    <a:pt x="144" y="604"/>
                    <a:pt x="144" y="570"/>
                  </a:cubicBezTo>
                  <a:cubicBezTo>
                    <a:pt x="178" y="502"/>
                    <a:pt x="212" y="391"/>
                    <a:pt x="246" y="323"/>
                  </a:cubicBezTo>
                  <a:cubicBezTo>
                    <a:pt x="289" y="247"/>
                    <a:pt x="357" y="179"/>
                    <a:pt x="323" y="77"/>
                  </a:cubicBezTo>
                  <a:cubicBezTo>
                    <a:pt x="323" y="34"/>
                    <a:pt x="323" y="0"/>
                    <a:pt x="289" y="0"/>
                  </a:cubicBezTo>
                  <a:lnTo>
                    <a:pt x="246" y="0"/>
                  </a:lnTo>
                  <a:cubicBezTo>
                    <a:pt x="34" y="111"/>
                    <a:pt x="0" y="391"/>
                    <a:pt x="34" y="570"/>
                  </a:cubicBezTo>
                  <a:cubicBezTo>
                    <a:pt x="34" y="570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6027449" y="463726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68" y="671"/>
                  </a:moveTo>
                  <a:lnTo>
                    <a:pt x="145" y="671"/>
                  </a:lnTo>
                  <a:cubicBezTo>
                    <a:pt x="213" y="569"/>
                    <a:pt x="281" y="459"/>
                    <a:pt x="357" y="357"/>
                  </a:cubicBezTo>
                  <a:cubicBezTo>
                    <a:pt x="425" y="289"/>
                    <a:pt x="493" y="179"/>
                    <a:pt x="493" y="77"/>
                  </a:cubicBezTo>
                  <a:cubicBezTo>
                    <a:pt x="535" y="34"/>
                    <a:pt x="493" y="34"/>
                    <a:pt x="459" y="0"/>
                  </a:cubicBezTo>
                  <a:lnTo>
                    <a:pt x="425" y="0"/>
                  </a:lnTo>
                  <a:cubicBezTo>
                    <a:pt x="323" y="77"/>
                    <a:pt x="247" y="179"/>
                    <a:pt x="179" y="289"/>
                  </a:cubicBezTo>
                  <a:cubicBezTo>
                    <a:pt x="111" y="391"/>
                    <a:pt x="68" y="501"/>
                    <a:pt x="34" y="603"/>
                  </a:cubicBezTo>
                  <a:cubicBezTo>
                    <a:pt x="0" y="637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6084071" y="4596520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68" y="425"/>
                  </a:moveTo>
                  <a:cubicBezTo>
                    <a:pt x="102" y="425"/>
                    <a:pt x="145" y="425"/>
                    <a:pt x="145" y="383"/>
                  </a:cubicBezTo>
                  <a:cubicBezTo>
                    <a:pt x="179" y="315"/>
                    <a:pt x="213" y="247"/>
                    <a:pt x="247" y="170"/>
                  </a:cubicBezTo>
                  <a:cubicBezTo>
                    <a:pt x="281" y="102"/>
                    <a:pt x="315" y="34"/>
                    <a:pt x="247" y="0"/>
                  </a:cubicBezTo>
                  <a:lnTo>
                    <a:pt x="213" y="0"/>
                  </a:lnTo>
                  <a:cubicBezTo>
                    <a:pt x="145" y="0"/>
                    <a:pt x="68" y="102"/>
                    <a:pt x="68" y="136"/>
                  </a:cubicBezTo>
                  <a:cubicBezTo>
                    <a:pt x="34" y="213"/>
                    <a:pt x="0" y="281"/>
                    <a:pt x="34" y="349"/>
                  </a:cubicBezTo>
                  <a:cubicBezTo>
                    <a:pt x="34" y="383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5992489" y="4661508"/>
              <a:ext cx="8400" cy="24009"/>
            </a:xfrm>
            <a:custGeom>
              <a:avLst/>
              <a:gdLst/>
              <a:ahLst/>
              <a:cxnLst/>
              <a:rect l="l" t="t" r="r" b="b"/>
              <a:pathLst>
                <a:path w="247" h="706" extrusionOk="0">
                  <a:moveTo>
                    <a:pt x="34" y="706"/>
                  </a:moveTo>
                  <a:lnTo>
                    <a:pt x="77" y="672"/>
                  </a:lnTo>
                  <a:cubicBezTo>
                    <a:pt x="111" y="561"/>
                    <a:pt x="145" y="459"/>
                    <a:pt x="179" y="349"/>
                  </a:cubicBezTo>
                  <a:cubicBezTo>
                    <a:pt x="213" y="247"/>
                    <a:pt x="247" y="171"/>
                    <a:pt x="213" y="69"/>
                  </a:cubicBezTo>
                  <a:cubicBezTo>
                    <a:pt x="213" y="35"/>
                    <a:pt x="213" y="35"/>
                    <a:pt x="179" y="35"/>
                  </a:cubicBezTo>
                  <a:cubicBezTo>
                    <a:pt x="145" y="1"/>
                    <a:pt x="111" y="35"/>
                    <a:pt x="77" y="69"/>
                  </a:cubicBezTo>
                  <a:cubicBezTo>
                    <a:pt x="34" y="137"/>
                    <a:pt x="34" y="247"/>
                    <a:pt x="34" y="349"/>
                  </a:cubicBezTo>
                  <a:cubicBezTo>
                    <a:pt x="0" y="459"/>
                    <a:pt x="0" y="561"/>
                    <a:pt x="0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6121344" y="4587848"/>
              <a:ext cx="13297" cy="17072"/>
            </a:xfrm>
            <a:custGeom>
              <a:avLst/>
              <a:gdLst/>
              <a:ahLst/>
              <a:cxnLst/>
              <a:rect l="l" t="t" r="r" b="b"/>
              <a:pathLst>
                <a:path w="391" h="502" extrusionOk="0">
                  <a:moveTo>
                    <a:pt x="68" y="502"/>
                  </a:moveTo>
                  <a:cubicBezTo>
                    <a:pt x="68" y="502"/>
                    <a:pt x="110" y="502"/>
                    <a:pt x="110" y="468"/>
                  </a:cubicBezTo>
                  <a:cubicBezTo>
                    <a:pt x="178" y="391"/>
                    <a:pt x="246" y="323"/>
                    <a:pt x="280" y="213"/>
                  </a:cubicBezTo>
                  <a:cubicBezTo>
                    <a:pt x="323" y="145"/>
                    <a:pt x="391" y="77"/>
                    <a:pt x="323" y="1"/>
                  </a:cubicBezTo>
                  <a:lnTo>
                    <a:pt x="323" y="1"/>
                  </a:lnTo>
                  <a:lnTo>
                    <a:pt x="280" y="1"/>
                  </a:lnTo>
                  <a:cubicBezTo>
                    <a:pt x="178" y="1"/>
                    <a:pt x="178" y="77"/>
                    <a:pt x="144" y="145"/>
                  </a:cubicBezTo>
                  <a:cubicBezTo>
                    <a:pt x="110" y="255"/>
                    <a:pt x="68" y="357"/>
                    <a:pt x="34" y="425"/>
                  </a:cubicBezTo>
                  <a:cubicBezTo>
                    <a:pt x="0" y="468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6139538" y="4604886"/>
              <a:ext cx="11869" cy="19112"/>
            </a:xfrm>
            <a:custGeom>
              <a:avLst/>
              <a:gdLst/>
              <a:ahLst/>
              <a:cxnLst/>
              <a:rect l="l" t="t" r="r" b="b"/>
              <a:pathLst>
                <a:path w="349" h="562" extrusionOk="0">
                  <a:moveTo>
                    <a:pt x="34" y="561"/>
                  </a:moveTo>
                  <a:lnTo>
                    <a:pt x="68" y="561"/>
                  </a:lnTo>
                  <a:cubicBezTo>
                    <a:pt x="136" y="459"/>
                    <a:pt x="213" y="391"/>
                    <a:pt x="247" y="281"/>
                  </a:cubicBezTo>
                  <a:cubicBezTo>
                    <a:pt x="281" y="213"/>
                    <a:pt x="349" y="137"/>
                    <a:pt x="315" y="69"/>
                  </a:cubicBezTo>
                  <a:cubicBezTo>
                    <a:pt x="315" y="35"/>
                    <a:pt x="315" y="35"/>
                    <a:pt x="281" y="1"/>
                  </a:cubicBezTo>
                  <a:cubicBezTo>
                    <a:pt x="247" y="1"/>
                    <a:pt x="247" y="1"/>
                    <a:pt x="213" y="35"/>
                  </a:cubicBezTo>
                  <a:cubicBezTo>
                    <a:pt x="136" y="69"/>
                    <a:pt x="136" y="179"/>
                    <a:pt x="102" y="247"/>
                  </a:cubicBezTo>
                  <a:cubicBezTo>
                    <a:pt x="68" y="315"/>
                    <a:pt x="34" y="425"/>
                    <a:pt x="0" y="493"/>
                  </a:cubicBezTo>
                  <a:cubicBezTo>
                    <a:pt x="0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6164669" y="461818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34" y="459"/>
                  </a:moveTo>
                  <a:cubicBezTo>
                    <a:pt x="68" y="493"/>
                    <a:pt x="68" y="459"/>
                    <a:pt x="68" y="459"/>
                  </a:cubicBezTo>
                  <a:cubicBezTo>
                    <a:pt x="145" y="425"/>
                    <a:pt x="179" y="349"/>
                    <a:pt x="213" y="281"/>
                  </a:cubicBezTo>
                  <a:cubicBezTo>
                    <a:pt x="247" y="213"/>
                    <a:pt x="323" y="136"/>
                    <a:pt x="281" y="68"/>
                  </a:cubicBezTo>
                  <a:cubicBezTo>
                    <a:pt x="281" y="34"/>
                    <a:pt x="247" y="34"/>
                    <a:pt x="213" y="0"/>
                  </a:cubicBezTo>
                  <a:cubicBezTo>
                    <a:pt x="213" y="0"/>
                    <a:pt x="179" y="0"/>
                    <a:pt x="179" y="34"/>
                  </a:cubicBezTo>
                  <a:cubicBezTo>
                    <a:pt x="111" y="68"/>
                    <a:pt x="111" y="136"/>
                    <a:pt x="68" y="213"/>
                  </a:cubicBezTo>
                  <a:cubicBezTo>
                    <a:pt x="68" y="281"/>
                    <a:pt x="34" y="349"/>
                    <a:pt x="0" y="425"/>
                  </a:cubicBezTo>
                  <a:cubicBezTo>
                    <a:pt x="0" y="459"/>
                    <a:pt x="0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6201941" y="4585535"/>
              <a:ext cx="14453" cy="20541"/>
            </a:xfrm>
            <a:custGeom>
              <a:avLst/>
              <a:gdLst/>
              <a:ahLst/>
              <a:cxnLst/>
              <a:rect l="l" t="t" r="r" b="b"/>
              <a:pathLst>
                <a:path w="425" h="604" extrusionOk="0">
                  <a:moveTo>
                    <a:pt x="34" y="604"/>
                  </a:moveTo>
                  <a:lnTo>
                    <a:pt x="77" y="604"/>
                  </a:lnTo>
                  <a:cubicBezTo>
                    <a:pt x="179" y="425"/>
                    <a:pt x="357" y="247"/>
                    <a:pt x="425" y="69"/>
                  </a:cubicBezTo>
                  <a:cubicBezTo>
                    <a:pt x="425" y="35"/>
                    <a:pt x="391" y="1"/>
                    <a:pt x="357" y="1"/>
                  </a:cubicBezTo>
                  <a:cubicBezTo>
                    <a:pt x="323" y="1"/>
                    <a:pt x="289" y="1"/>
                    <a:pt x="289" y="35"/>
                  </a:cubicBezTo>
                  <a:cubicBezTo>
                    <a:pt x="212" y="69"/>
                    <a:pt x="179" y="179"/>
                    <a:pt x="111" y="281"/>
                  </a:cubicBezTo>
                  <a:cubicBezTo>
                    <a:pt x="77" y="357"/>
                    <a:pt x="34" y="459"/>
                    <a:pt x="0" y="570"/>
                  </a:cubicBezTo>
                  <a:cubicBezTo>
                    <a:pt x="0" y="604"/>
                    <a:pt x="0" y="604"/>
                    <a:pt x="34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6165825" y="4572238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77" y="604"/>
                  </a:moveTo>
                  <a:lnTo>
                    <a:pt x="111" y="604"/>
                  </a:lnTo>
                  <a:cubicBezTo>
                    <a:pt x="213" y="536"/>
                    <a:pt x="289" y="460"/>
                    <a:pt x="357" y="358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603" y="35"/>
                    <a:pt x="535" y="1"/>
                    <a:pt x="501" y="1"/>
                  </a:cubicBezTo>
                  <a:lnTo>
                    <a:pt x="425" y="1"/>
                  </a:lnTo>
                  <a:cubicBezTo>
                    <a:pt x="323" y="77"/>
                    <a:pt x="289" y="179"/>
                    <a:pt x="213" y="290"/>
                  </a:cubicBezTo>
                  <a:cubicBezTo>
                    <a:pt x="145" y="358"/>
                    <a:pt x="77" y="460"/>
                    <a:pt x="34" y="570"/>
                  </a:cubicBezTo>
                  <a:cubicBezTo>
                    <a:pt x="0" y="604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6136919" y="4567613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77" y="494"/>
                  </a:moveTo>
                  <a:cubicBezTo>
                    <a:pt x="77" y="494"/>
                    <a:pt x="111" y="494"/>
                    <a:pt x="111" y="460"/>
                  </a:cubicBezTo>
                  <a:cubicBezTo>
                    <a:pt x="179" y="383"/>
                    <a:pt x="247" y="315"/>
                    <a:pt x="324" y="247"/>
                  </a:cubicBezTo>
                  <a:cubicBezTo>
                    <a:pt x="392" y="213"/>
                    <a:pt x="460" y="171"/>
                    <a:pt x="460" y="69"/>
                  </a:cubicBezTo>
                  <a:cubicBezTo>
                    <a:pt x="460" y="35"/>
                    <a:pt x="426" y="1"/>
                    <a:pt x="392" y="1"/>
                  </a:cubicBezTo>
                  <a:lnTo>
                    <a:pt x="392" y="1"/>
                  </a:lnTo>
                  <a:cubicBezTo>
                    <a:pt x="290" y="1"/>
                    <a:pt x="213" y="103"/>
                    <a:pt x="179" y="171"/>
                  </a:cubicBezTo>
                  <a:cubicBezTo>
                    <a:pt x="111" y="247"/>
                    <a:pt x="77" y="315"/>
                    <a:pt x="35" y="426"/>
                  </a:cubicBezTo>
                  <a:cubicBezTo>
                    <a:pt x="1" y="460"/>
                    <a:pt x="35" y="460"/>
                    <a:pt x="77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6185176" y="4536122"/>
              <a:ext cx="12175" cy="19418"/>
            </a:xfrm>
            <a:custGeom>
              <a:avLst/>
              <a:gdLst/>
              <a:ahLst/>
              <a:cxnLst/>
              <a:rect l="l" t="t" r="r" b="b"/>
              <a:pathLst>
                <a:path w="358" h="571" extrusionOk="0">
                  <a:moveTo>
                    <a:pt x="34" y="570"/>
                  </a:moveTo>
                  <a:cubicBezTo>
                    <a:pt x="68" y="570"/>
                    <a:pt x="102" y="570"/>
                    <a:pt x="102" y="536"/>
                  </a:cubicBezTo>
                  <a:cubicBezTo>
                    <a:pt x="145" y="460"/>
                    <a:pt x="213" y="358"/>
                    <a:pt x="247" y="290"/>
                  </a:cubicBezTo>
                  <a:cubicBezTo>
                    <a:pt x="315" y="213"/>
                    <a:pt x="357" y="145"/>
                    <a:pt x="357" y="77"/>
                  </a:cubicBezTo>
                  <a:cubicBezTo>
                    <a:pt x="315" y="35"/>
                    <a:pt x="315" y="35"/>
                    <a:pt x="281" y="35"/>
                  </a:cubicBezTo>
                  <a:cubicBezTo>
                    <a:pt x="281" y="1"/>
                    <a:pt x="247" y="35"/>
                    <a:pt x="247" y="35"/>
                  </a:cubicBezTo>
                  <a:cubicBezTo>
                    <a:pt x="145" y="77"/>
                    <a:pt x="145" y="145"/>
                    <a:pt x="102" y="213"/>
                  </a:cubicBezTo>
                  <a:cubicBezTo>
                    <a:pt x="68" y="290"/>
                    <a:pt x="34" y="392"/>
                    <a:pt x="0" y="502"/>
                  </a:cubicBezTo>
                  <a:cubicBezTo>
                    <a:pt x="0" y="536"/>
                    <a:pt x="34" y="536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6207995" y="4549419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34" y="459"/>
                  </a:moveTo>
                  <a:lnTo>
                    <a:pt x="111" y="459"/>
                  </a:lnTo>
                  <a:cubicBezTo>
                    <a:pt x="145" y="391"/>
                    <a:pt x="179" y="323"/>
                    <a:pt x="213" y="247"/>
                  </a:cubicBezTo>
                  <a:cubicBezTo>
                    <a:pt x="247" y="179"/>
                    <a:pt x="323" y="145"/>
                    <a:pt x="323" y="69"/>
                  </a:cubicBezTo>
                  <a:cubicBezTo>
                    <a:pt x="323" y="35"/>
                    <a:pt x="281" y="1"/>
                    <a:pt x="281" y="1"/>
                  </a:cubicBezTo>
                  <a:lnTo>
                    <a:pt x="247" y="1"/>
                  </a:lnTo>
                  <a:cubicBezTo>
                    <a:pt x="68" y="69"/>
                    <a:pt x="34" y="281"/>
                    <a:pt x="1" y="425"/>
                  </a:cubicBezTo>
                  <a:cubicBezTo>
                    <a:pt x="1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6239180" y="4544522"/>
              <a:ext cx="14487" cy="19384"/>
            </a:xfrm>
            <a:custGeom>
              <a:avLst/>
              <a:gdLst/>
              <a:ahLst/>
              <a:cxnLst/>
              <a:rect l="l" t="t" r="r" b="b"/>
              <a:pathLst>
                <a:path w="426" h="570" extrusionOk="0">
                  <a:moveTo>
                    <a:pt x="77" y="569"/>
                  </a:moveTo>
                  <a:cubicBezTo>
                    <a:pt x="77" y="569"/>
                    <a:pt x="111" y="569"/>
                    <a:pt x="111" y="535"/>
                  </a:cubicBezTo>
                  <a:cubicBezTo>
                    <a:pt x="145" y="467"/>
                    <a:pt x="213" y="391"/>
                    <a:pt x="290" y="289"/>
                  </a:cubicBezTo>
                  <a:cubicBezTo>
                    <a:pt x="324" y="255"/>
                    <a:pt x="392" y="179"/>
                    <a:pt x="426" y="111"/>
                  </a:cubicBezTo>
                  <a:cubicBezTo>
                    <a:pt x="426" y="77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77"/>
                    <a:pt x="43" y="357"/>
                    <a:pt x="1" y="501"/>
                  </a:cubicBezTo>
                  <a:cubicBezTo>
                    <a:pt x="1" y="535"/>
                    <a:pt x="43" y="569"/>
                    <a:pt x="77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6231970" y="4513303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77" y="570"/>
                  </a:moveTo>
                  <a:cubicBezTo>
                    <a:pt x="111" y="570"/>
                    <a:pt x="111" y="570"/>
                    <a:pt x="145" y="536"/>
                  </a:cubicBezTo>
                  <a:cubicBezTo>
                    <a:pt x="179" y="426"/>
                    <a:pt x="255" y="358"/>
                    <a:pt x="357" y="247"/>
                  </a:cubicBezTo>
                  <a:cubicBezTo>
                    <a:pt x="391" y="179"/>
                    <a:pt x="468" y="145"/>
                    <a:pt x="425" y="35"/>
                  </a:cubicBezTo>
                  <a:cubicBezTo>
                    <a:pt x="425" y="35"/>
                    <a:pt x="391" y="35"/>
                    <a:pt x="391" y="1"/>
                  </a:cubicBezTo>
                  <a:lnTo>
                    <a:pt x="391" y="1"/>
                  </a:lnTo>
                  <a:cubicBezTo>
                    <a:pt x="255" y="1"/>
                    <a:pt x="213" y="111"/>
                    <a:pt x="145" y="179"/>
                  </a:cubicBezTo>
                  <a:cubicBezTo>
                    <a:pt x="111" y="281"/>
                    <a:pt x="77" y="392"/>
                    <a:pt x="43" y="494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6200785" y="4506094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68" y="493"/>
                  </a:moveTo>
                  <a:lnTo>
                    <a:pt x="111" y="493"/>
                  </a:lnTo>
                  <a:cubicBezTo>
                    <a:pt x="179" y="425"/>
                    <a:pt x="246" y="357"/>
                    <a:pt x="323" y="281"/>
                  </a:cubicBezTo>
                  <a:cubicBezTo>
                    <a:pt x="357" y="247"/>
                    <a:pt x="459" y="179"/>
                    <a:pt x="493" y="111"/>
                  </a:cubicBezTo>
                  <a:cubicBezTo>
                    <a:pt x="493" y="34"/>
                    <a:pt x="459" y="0"/>
                    <a:pt x="425" y="0"/>
                  </a:cubicBezTo>
                  <a:lnTo>
                    <a:pt x="357" y="0"/>
                  </a:lnTo>
                  <a:cubicBezTo>
                    <a:pt x="280" y="34"/>
                    <a:pt x="213" y="111"/>
                    <a:pt x="179" y="179"/>
                  </a:cubicBezTo>
                  <a:cubicBezTo>
                    <a:pt x="111" y="247"/>
                    <a:pt x="34" y="357"/>
                    <a:pt x="34" y="425"/>
                  </a:cubicBezTo>
                  <a:cubicBezTo>
                    <a:pt x="0" y="459"/>
                    <a:pt x="34" y="493"/>
                    <a:pt x="68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6158582" y="4521703"/>
              <a:ext cx="13331" cy="13297"/>
            </a:xfrm>
            <a:custGeom>
              <a:avLst/>
              <a:gdLst/>
              <a:ahLst/>
              <a:cxnLst/>
              <a:rect l="l" t="t" r="r" b="b"/>
              <a:pathLst>
                <a:path w="392" h="391" extrusionOk="0">
                  <a:moveTo>
                    <a:pt x="77" y="391"/>
                  </a:moveTo>
                  <a:lnTo>
                    <a:pt x="145" y="391"/>
                  </a:lnTo>
                  <a:cubicBezTo>
                    <a:pt x="179" y="323"/>
                    <a:pt x="213" y="289"/>
                    <a:pt x="290" y="247"/>
                  </a:cubicBezTo>
                  <a:cubicBezTo>
                    <a:pt x="324" y="179"/>
                    <a:pt x="392" y="145"/>
                    <a:pt x="392" y="77"/>
                  </a:cubicBezTo>
                  <a:cubicBezTo>
                    <a:pt x="392" y="34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34"/>
                    <a:pt x="77" y="213"/>
                    <a:pt x="1" y="323"/>
                  </a:cubicBezTo>
                  <a:cubicBezTo>
                    <a:pt x="1" y="357"/>
                    <a:pt x="35" y="391"/>
                    <a:pt x="77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6116413" y="4542210"/>
              <a:ext cx="14487" cy="16800"/>
            </a:xfrm>
            <a:custGeom>
              <a:avLst/>
              <a:gdLst/>
              <a:ahLst/>
              <a:cxnLst/>
              <a:rect l="l" t="t" r="r" b="b"/>
              <a:pathLst>
                <a:path w="426" h="494" extrusionOk="0">
                  <a:moveTo>
                    <a:pt x="77" y="493"/>
                  </a:moveTo>
                  <a:cubicBezTo>
                    <a:pt x="111" y="493"/>
                    <a:pt x="111" y="493"/>
                    <a:pt x="145" y="459"/>
                  </a:cubicBezTo>
                  <a:cubicBezTo>
                    <a:pt x="213" y="425"/>
                    <a:pt x="255" y="357"/>
                    <a:pt x="289" y="281"/>
                  </a:cubicBezTo>
                  <a:cubicBezTo>
                    <a:pt x="357" y="213"/>
                    <a:pt x="391" y="179"/>
                    <a:pt x="391" y="111"/>
                  </a:cubicBezTo>
                  <a:cubicBezTo>
                    <a:pt x="425" y="34"/>
                    <a:pt x="391" y="34"/>
                    <a:pt x="357" y="0"/>
                  </a:cubicBezTo>
                  <a:cubicBezTo>
                    <a:pt x="323" y="0"/>
                    <a:pt x="289" y="0"/>
                    <a:pt x="289" y="34"/>
                  </a:cubicBezTo>
                  <a:cubicBezTo>
                    <a:pt x="213" y="68"/>
                    <a:pt x="179" y="145"/>
                    <a:pt x="145" y="213"/>
                  </a:cubicBezTo>
                  <a:cubicBezTo>
                    <a:pt x="111" y="281"/>
                    <a:pt x="77" y="357"/>
                    <a:pt x="43" y="425"/>
                  </a:cubicBezTo>
                  <a:cubicBezTo>
                    <a:pt x="1" y="459"/>
                    <a:pt x="43" y="459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6071931" y="4572238"/>
              <a:ext cx="12175" cy="15643"/>
            </a:xfrm>
            <a:custGeom>
              <a:avLst/>
              <a:gdLst/>
              <a:ahLst/>
              <a:cxnLst/>
              <a:rect l="l" t="t" r="r" b="b"/>
              <a:pathLst>
                <a:path w="358" h="460" extrusionOk="0">
                  <a:moveTo>
                    <a:pt x="34" y="460"/>
                  </a:moveTo>
                  <a:lnTo>
                    <a:pt x="111" y="460"/>
                  </a:lnTo>
                  <a:cubicBezTo>
                    <a:pt x="179" y="358"/>
                    <a:pt x="357" y="179"/>
                    <a:pt x="289" y="35"/>
                  </a:cubicBezTo>
                  <a:lnTo>
                    <a:pt x="247" y="1"/>
                  </a:lnTo>
                  <a:cubicBezTo>
                    <a:pt x="213" y="1"/>
                    <a:pt x="213" y="1"/>
                    <a:pt x="179" y="35"/>
                  </a:cubicBezTo>
                  <a:cubicBezTo>
                    <a:pt x="145" y="77"/>
                    <a:pt x="111" y="145"/>
                    <a:pt x="111" y="213"/>
                  </a:cubicBezTo>
                  <a:cubicBezTo>
                    <a:pt x="77" y="290"/>
                    <a:pt x="34" y="358"/>
                    <a:pt x="0" y="426"/>
                  </a:cubicBezTo>
                  <a:cubicBezTo>
                    <a:pt x="0" y="460"/>
                    <a:pt x="0" y="460"/>
                    <a:pt x="34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6038433" y="4601145"/>
              <a:ext cx="11869" cy="17072"/>
            </a:xfrm>
            <a:custGeom>
              <a:avLst/>
              <a:gdLst/>
              <a:ahLst/>
              <a:cxnLst/>
              <a:rect l="l" t="t" r="r" b="b"/>
              <a:pathLst>
                <a:path w="349" h="502" extrusionOk="0">
                  <a:moveTo>
                    <a:pt x="68" y="501"/>
                  </a:moveTo>
                  <a:cubicBezTo>
                    <a:pt x="68" y="501"/>
                    <a:pt x="102" y="501"/>
                    <a:pt x="102" y="459"/>
                  </a:cubicBezTo>
                  <a:cubicBezTo>
                    <a:pt x="212" y="357"/>
                    <a:pt x="314" y="247"/>
                    <a:pt x="348" y="111"/>
                  </a:cubicBezTo>
                  <a:cubicBezTo>
                    <a:pt x="348" y="77"/>
                    <a:pt x="348" y="34"/>
                    <a:pt x="280" y="34"/>
                  </a:cubicBezTo>
                  <a:cubicBezTo>
                    <a:pt x="280" y="0"/>
                    <a:pt x="246" y="34"/>
                    <a:pt x="246" y="34"/>
                  </a:cubicBezTo>
                  <a:cubicBezTo>
                    <a:pt x="136" y="145"/>
                    <a:pt x="68" y="289"/>
                    <a:pt x="34" y="425"/>
                  </a:cubicBezTo>
                  <a:cubicBezTo>
                    <a:pt x="0" y="459"/>
                    <a:pt x="34" y="459"/>
                    <a:pt x="68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6069618" y="4616720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34" y="392"/>
                  </a:moveTo>
                  <a:lnTo>
                    <a:pt x="68" y="392"/>
                  </a:lnTo>
                  <a:cubicBezTo>
                    <a:pt x="102" y="324"/>
                    <a:pt x="179" y="256"/>
                    <a:pt x="213" y="179"/>
                  </a:cubicBezTo>
                  <a:cubicBezTo>
                    <a:pt x="247" y="145"/>
                    <a:pt x="281" y="77"/>
                    <a:pt x="247" y="43"/>
                  </a:cubicBezTo>
                  <a:cubicBezTo>
                    <a:pt x="247" y="1"/>
                    <a:pt x="213" y="1"/>
                    <a:pt x="213" y="1"/>
                  </a:cubicBezTo>
                  <a:lnTo>
                    <a:pt x="179" y="1"/>
                  </a:lnTo>
                  <a:cubicBezTo>
                    <a:pt x="145" y="43"/>
                    <a:pt x="102" y="77"/>
                    <a:pt x="68" y="145"/>
                  </a:cubicBezTo>
                  <a:cubicBezTo>
                    <a:pt x="34" y="213"/>
                    <a:pt x="34" y="290"/>
                    <a:pt x="0" y="324"/>
                  </a:cubicBezTo>
                  <a:cubicBezTo>
                    <a:pt x="0" y="358"/>
                    <a:pt x="0" y="392"/>
                    <a:pt x="34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6466826" y="4941730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" y="604"/>
                  </a:moveTo>
                  <a:lnTo>
                    <a:pt x="35" y="604"/>
                  </a:lnTo>
                  <a:cubicBezTo>
                    <a:pt x="103" y="536"/>
                    <a:pt x="145" y="425"/>
                    <a:pt x="179" y="323"/>
                  </a:cubicBezTo>
                  <a:cubicBezTo>
                    <a:pt x="179" y="256"/>
                    <a:pt x="213" y="145"/>
                    <a:pt x="179" y="43"/>
                  </a:cubicBezTo>
                  <a:lnTo>
                    <a:pt x="103" y="43"/>
                  </a:lnTo>
                  <a:cubicBezTo>
                    <a:pt x="103" y="1"/>
                    <a:pt x="69" y="43"/>
                    <a:pt x="69" y="43"/>
                  </a:cubicBezTo>
                  <a:cubicBezTo>
                    <a:pt x="1" y="111"/>
                    <a:pt x="35" y="213"/>
                    <a:pt x="35" y="290"/>
                  </a:cubicBezTo>
                  <a:cubicBezTo>
                    <a:pt x="1" y="391"/>
                    <a:pt x="1" y="502"/>
                    <a:pt x="1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6441422" y="4944348"/>
              <a:ext cx="7244" cy="19078"/>
            </a:xfrm>
            <a:custGeom>
              <a:avLst/>
              <a:gdLst/>
              <a:ahLst/>
              <a:cxnLst/>
              <a:rect l="l" t="t" r="r" b="b"/>
              <a:pathLst>
                <a:path w="213" h="561" extrusionOk="0">
                  <a:moveTo>
                    <a:pt x="77" y="561"/>
                  </a:moveTo>
                  <a:cubicBezTo>
                    <a:pt x="77" y="561"/>
                    <a:pt x="111" y="561"/>
                    <a:pt x="111" y="527"/>
                  </a:cubicBezTo>
                  <a:cubicBezTo>
                    <a:pt x="145" y="459"/>
                    <a:pt x="179" y="391"/>
                    <a:pt x="179" y="314"/>
                  </a:cubicBezTo>
                  <a:cubicBezTo>
                    <a:pt x="213" y="213"/>
                    <a:pt x="213" y="136"/>
                    <a:pt x="213" y="34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45" y="0"/>
                    <a:pt x="77" y="0"/>
                    <a:pt x="77" y="34"/>
                  </a:cubicBezTo>
                  <a:cubicBezTo>
                    <a:pt x="43" y="102"/>
                    <a:pt x="43" y="179"/>
                    <a:pt x="0" y="280"/>
                  </a:cubicBezTo>
                  <a:lnTo>
                    <a:pt x="0" y="493"/>
                  </a:lnTo>
                  <a:cubicBezTo>
                    <a:pt x="0" y="527"/>
                    <a:pt x="43" y="527"/>
                    <a:pt x="77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6412516" y="4926120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77" y="570"/>
                  </a:moveTo>
                  <a:lnTo>
                    <a:pt x="111" y="570"/>
                  </a:lnTo>
                  <a:cubicBezTo>
                    <a:pt x="256" y="460"/>
                    <a:pt x="426" y="247"/>
                    <a:pt x="358" y="77"/>
                  </a:cubicBezTo>
                  <a:cubicBezTo>
                    <a:pt x="324" y="35"/>
                    <a:pt x="324" y="1"/>
                    <a:pt x="290" y="1"/>
                  </a:cubicBezTo>
                  <a:cubicBezTo>
                    <a:pt x="256" y="1"/>
                    <a:pt x="213" y="35"/>
                    <a:pt x="179" y="77"/>
                  </a:cubicBezTo>
                  <a:cubicBezTo>
                    <a:pt x="145" y="111"/>
                    <a:pt x="179" y="213"/>
                    <a:pt x="145" y="290"/>
                  </a:cubicBezTo>
                  <a:cubicBezTo>
                    <a:pt x="111" y="358"/>
                    <a:pt x="77" y="426"/>
                    <a:pt x="43" y="502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6446319" y="4904458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35" y="460"/>
                  </a:moveTo>
                  <a:lnTo>
                    <a:pt x="111" y="460"/>
                  </a:lnTo>
                  <a:cubicBezTo>
                    <a:pt x="145" y="392"/>
                    <a:pt x="179" y="324"/>
                    <a:pt x="213" y="247"/>
                  </a:cubicBezTo>
                  <a:cubicBezTo>
                    <a:pt x="213" y="145"/>
                    <a:pt x="213" y="77"/>
                    <a:pt x="111" y="1"/>
                  </a:cubicBezTo>
                  <a:lnTo>
                    <a:pt x="69" y="1"/>
                  </a:lnTo>
                  <a:lnTo>
                    <a:pt x="1" y="77"/>
                  </a:lnTo>
                  <a:cubicBezTo>
                    <a:pt x="1" y="111"/>
                    <a:pt x="35" y="179"/>
                    <a:pt x="35" y="213"/>
                  </a:cubicBezTo>
                  <a:cubicBezTo>
                    <a:pt x="35" y="290"/>
                    <a:pt x="35" y="358"/>
                    <a:pt x="1" y="392"/>
                  </a:cubicBezTo>
                  <a:cubicBezTo>
                    <a:pt x="1" y="426"/>
                    <a:pt x="1" y="460"/>
                    <a:pt x="35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6465670" y="4911701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137" y="603"/>
                  </a:moveTo>
                  <a:cubicBezTo>
                    <a:pt x="179" y="603"/>
                    <a:pt x="213" y="603"/>
                    <a:pt x="213" y="569"/>
                  </a:cubicBezTo>
                  <a:cubicBezTo>
                    <a:pt x="213" y="459"/>
                    <a:pt x="247" y="391"/>
                    <a:pt x="247" y="289"/>
                  </a:cubicBezTo>
                  <a:cubicBezTo>
                    <a:pt x="213" y="179"/>
                    <a:pt x="247" y="77"/>
                    <a:pt x="137" y="0"/>
                  </a:cubicBezTo>
                  <a:lnTo>
                    <a:pt x="137" y="0"/>
                  </a:lnTo>
                  <a:cubicBezTo>
                    <a:pt x="103" y="0"/>
                    <a:pt x="69" y="0"/>
                    <a:pt x="69" y="34"/>
                  </a:cubicBezTo>
                  <a:cubicBezTo>
                    <a:pt x="1" y="111"/>
                    <a:pt x="69" y="213"/>
                    <a:pt x="69" y="289"/>
                  </a:cubicBezTo>
                  <a:cubicBezTo>
                    <a:pt x="103" y="357"/>
                    <a:pt x="103" y="459"/>
                    <a:pt x="103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6459616" y="4859976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02" y="536"/>
                  </a:moveTo>
                  <a:cubicBezTo>
                    <a:pt x="145" y="536"/>
                    <a:pt x="179" y="493"/>
                    <a:pt x="179" y="493"/>
                  </a:cubicBezTo>
                  <a:cubicBezTo>
                    <a:pt x="247" y="357"/>
                    <a:pt x="247" y="179"/>
                    <a:pt x="179" y="35"/>
                  </a:cubicBezTo>
                  <a:cubicBezTo>
                    <a:pt x="179" y="1"/>
                    <a:pt x="145" y="1"/>
                    <a:pt x="102" y="1"/>
                  </a:cubicBezTo>
                  <a:lnTo>
                    <a:pt x="102" y="1"/>
                  </a:lnTo>
                  <a:lnTo>
                    <a:pt x="68" y="1"/>
                  </a:lnTo>
                  <a:cubicBezTo>
                    <a:pt x="35" y="1"/>
                    <a:pt x="1" y="35"/>
                    <a:pt x="35" y="69"/>
                  </a:cubicBezTo>
                  <a:cubicBezTo>
                    <a:pt x="35" y="145"/>
                    <a:pt x="35" y="213"/>
                    <a:pt x="68" y="281"/>
                  </a:cubicBezTo>
                  <a:lnTo>
                    <a:pt x="68" y="4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6435641" y="4859976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170" y="570"/>
                  </a:moveTo>
                  <a:cubicBezTo>
                    <a:pt x="213" y="604"/>
                    <a:pt x="247" y="570"/>
                    <a:pt x="247" y="536"/>
                  </a:cubicBezTo>
                  <a:lnTo>
                    <a:pt x="247" y="281"/>
                  </a:lnTo>
                  <a:cubicBezTo>
                    <a:pt x="247" y="213"/>
                    <a:pt x="247" y="111"/>
                    <a:pt x="170" y="35"/>
                  </a:cubicBezTo>
                  <a:cubicBezTo>
                    <a:pt x="170" y="35"/>
                    <a:pt x="170" y="1"/>
                    <a:pt x="136" y="1"/>
                  </a:cubicBezTo>
                  <a:cubicBezTo>
                    <a:pt x="102" y="1"/>
                    <a:pt x="68" y="1"/>
                    <a:pt x="68" y="35"/>
                  </a:cubicBezTo>
                  <a:cubicBezTo>
                    <a:pt x="0" y="111"/>
                    <a:pt x="34" y="213"/>
                    <a:pt x="68" y="281"/>
                  </a:cubicBezTo>
                  <a:cubicBezTo>
                    <a:pt x="68" y="357"/>
                    <a:pt x="102" y="459"/>
                    <a:pt x="102" y="536"/>
                  </a:cubicBezTo>
                  <a:cubicBezTo>
                    <a:pt x="136" y="570"/>
                    <a:pt x="136" y="570"/>
                    <a:pt x="17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6404150" y="4880482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45" y="570"/>
                  </a:moveTo>
                  <a:cubicBezTo>
                    <a:pt x="179" y="570"/>
                    <a:pt x="179" y="570"/>
                    <a:pt x="213" y="527"/>
                  </a:cubicBezTo>
                  <a:lnTo>
                    <a:pt x="213" y="281"/>
                  </a:lnTo>
                  <a:cubicBezTo>
                    <a:pt x="213" y="213"/>
                    <a:pt x="247" y="103"/>
                    <a:pt x="179" y="35"/>
                  </a:cubicBezTo>
                  <a:lnTo>
                    <a:pt x="145" y="1"/>
                  </a:lnTo>
                  <a:cubicBezTo>
                    <a:pt x="111" y="1"/>
                    <a:pt x="77" y="1"/>
                    <a:pt x="77" y="35"/>
                  </a:cubicBezTo>
                  <a:cubicBezTo>
                    <a:pt x="1" y="103"/>
                    <a:pt x="35" y="179"/>
                    <a:pt x="35" y="281"/>
                  </a:cubicBezTo>
                  <a:cubicBezTo>
                    <a:pt x="35" y="358"/>
                    <a:pt x="35" y="460"/>
                    <a:pt x="77" y="527"/>
                  </a:cubicBezTo>
                  <a:cubicBezTo>
                    <a:pt x="111" y="527"/>
                    <a:pt x="111" y="570"/>
                    <a:pt x="145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6381331" y="4905614"/>
              <a:ext cx="9556" cy="23159"/>
            </a:xfrm>
            <a:custGeom>
              <a:avLst/>
              <a:gdLst/>
              <a:ahLst/>
              <a:cxnLst/>
              <a:rect l="l" t="t" r="r" b="b"/>
              <a:pathLst>
                <a:path w="281" h="681" extrusionOk="0">
                  <a:moveTo>
                    <a:pt x="34" y="680"/>
                  </a:moveTo>
                  <a:cubicBezTo>
                    <a:pt x="68" y="680"/>
                    <a:pt x="111" y="638"/>
                    <a:pt x="111" y="638"/>
                  </a:cubicBezTo>
                  <a:cubicBezTo>
                    <a:pt x="179" y="468"/>
                    <a:pt x="281" y="256"/>
                    <a:pt x="247" y="77"/>
                  </a:cubicBezTo>
                  <a:cubicBezTo>
                    <a:pt x="247" y="43"/>
                    <a:pt x="247" y="43"/>
                    <a:pt x="213" y="43"/>
                  </a:cubicBezTo>
                  <a:cubicBezTo>
                    <a:pt x="179" y="1"/>
                    <a:pt x="179" y="43"/>
                    <a:pt x="145" y="43"/>
                  </a:cubicBezTo>
                  <a:cubicBezTo>
                    <a:pt x="34" y="179"/>
                    <a:pt x="34" y="426"/>
                    <a:pt x="0" y="604"/>
                  </a:cubicBezTo>
                  <a:cubicBezTo>
                    <a:pt x="0" y="638"/>
                    <a:pt x="0" y="638"/>
                    <a:pt x="34" y="6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6389697" y="4843210"/>
              <a:ext cx="7278" cy="21731"/>
            </a:xfrm>
            <a:custGeom>
              <a:avLst/>
              <a:gdLst/>
              <a:ahLst/>
              <a:cxnLst/>
              <a:rect l="l" t="t" r="r" b="b"/>
              <a:pathLst>
                <a:path w="214" h="639" extrusionOk="0">
                  <a:moveTo>
                    <a:pt x="145" y="638"/>
                  </a:moveTo>
                  <a:cubicBezTo>
                    <a:pt x="179" y="638"/>
                    <a:pt x="213" y="604"/>
                    <a:pt x="213" y="562"/>
                  </a:cubicBezTo>
                  <a:lnTo>
                    <a:pt x="213" y="213"/>
                  </a:lnTo>
                  <a:cubicBezTo>
                    <a:pt x="213" y="137"/>
                    <a:pt x="213" y="1"/>
                    <a:pt x="145" y="1"/>
                  </a:cubicBezTo>
                  <a:lnTo>
                    <a:pt x="111" y="1"/>
                  </a:lnTo>
                  <a:cubicBezTo>
                    <a:pt x="1" y="1"/>
                    <a:pt x="35" y="137"/>
                    <a:pt x="35" y="179"/>
                  </a:cubicBezTo>
                  <a:cubicBezTo>
                    <a:pt x="77" y="315"/>
                    <a:pt x="77" y="460"/>
                    <a:pt x="111" y="562"/>
                  </a:cubicBezTo>
                  <a:cubicBezTo>
                    <a:pt x="111" y="604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6364565" y="4856507"/>
              <a:ext cx="8434" cy="27478"/>
            </a:xfrm>
            <a:custGeom>
              <a:avLst/>
              <a:gdLst/>
              <a:ahLst/>
              <a:cxnLst/>
              <a:rect l="l" t="t" r="r" b="b"/>
              <a:pathLst>
                <a:path w="248" h="808" extrusionOk="0">
                  <a:moveTo>
                    <a:pt x="179" y="808"/>
                  </a:moveTo>
                  <a:cubicBezTo>
                    <a:pt x="179" y="808"/>
                    <a:pt x="213" y="808"/>
                    <a:pt x="213" y="774"/>
                  </a:cubicBezTo>
                  <a:cubicBezTo>
                    <a:pt x="247" y="672"/>
                    <a:pt x="247" y="527"/>
                    <a:pt x="247" y="425"/>
                  </a:cubicBezTo>
                  <a:cubicBezTo>
                    <a:pt x="247" y="281"/>
                    <a:pt x="247" y="171"/>
                    <a:pt x="213" y="69"/>
                  </a:cubicBezTo>
                  <a:cubicBezTo>
                    <a:pt x="213" y="35"/>
                    <a:pt x="179" y="1"/>
                    <a:pt x="137" y="1"/>
                  </a:cubicBezTo>
                  <a:cubicBezTo>
                    <a:pt x="103" y="1"/>
                    <a:pt x="69" y="1"/>
                    <a:pt x="35" y="69"/>
                  </a:cubicBezTo>
                  <a:cubicBezTo>
                    <a:pt x="1" y="137"/>
                    <a:pt x="35" y="281"/>
                    <a:pt x="35" y="383"/>
                  </a:cubicBezTo>
                  <a:cubicBezTo>
                    <a:pt x="69" y="527"/>
                    <a:pt x="69" y="638"/>
                    <a:pt x="103" y="774"/>
                  </a:cubicBezTo>
                  <a:cubicBezTo>
                    <a:pt x="103" y="774"/>
                    <a:pt x="137" y="808"/>
                    <a:pt x="179" y="8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6369190" y="4803353"/>
              <a:ext cx="6121" cy="17072"/>
            </a:xfrm>
            <a:custGeom>
              <a:avLst/>
              <a:gdLst/>
              <a:ahLst/>
              <a:cxnLst/>
              <a:rect l="l" t="t" r="r" b="b"/>
              <a:pathLst>
                <a:path w="180" h="502" extrusionOk="0">
                  <a:moveTo>
                    <a:pt x="111" y="502"/>
                  </a:moveTo>
                  <a:cubicBezTo>
                    <a:pt x="111" y="502"/>
                    <a:pt x="145" y="502"/>
                    <a:pt x="145" y="459"/>
                  </a:cubicBezTo>
                  <a:cubicBezTo>
                    <a:pt x="179" y="391"/>
                    <a:pt x="179" y="323"/>
                    <a:pt x="179" y="247"/>
                  </a:cubicBezTo>
                  <a:lnTo>
                    <a:pt x="179" y="77"/>
                  </a:lnTo>
                  <a:cubicBezTo>
                    <a:pt x="145" y="35"/>
                    <a:pt x="145" y="35"/>
                    <a:pt x="111" y="35"/>
                  </a:cubicBezTo>
                  <a:cubicBezTo>
                    <a:pt x="77" y="1"/>
                    <a:pt x="77" y="35"/>
                    <a:pt x="43" y="35"/>
                  </a:cubicBezTo>
                  <a:cubicBezTo>
                    <a:pt x="1" y="111"/>
                    <a:pt x="43" y="179"/>
                    <a:pt x="43" y="247"/>
                  </a:cubicBezTo>
                  <a:lnTo>
                    <a:pt x="43" y="459"/>
                  </a:lnTo>
                  <a:cubicBezTo>
                    <a:pt x="77" y="502"/>
                    <a:pt x="77" y="502"/>
                    <a:pt x="111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6393472" y="4810597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68" y="603"/>
                  </a:moveTo>
                  <a:cubicBezTo>
                    <a:pt x="102" y="603"/>
                    <a:pt x="136" y="603"/>
                    <a:pt x="136" y="569"/>
                  </a:cubicBezTo>
                  <a:lnTo>
                    <a:pt x="136" y="289"/>
                  </a:lnTo>
                  <a:cubicBezTo>
                    <a:pt x="179" y="212"/>
                    <a:pt x="213" y="110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lnTo>
                    <a:pt x="68" y="0"/>
                  </a:lnTo>
                  <a:cubicBezTo>
                    <a:pt x="0" y="76"/>
                    <a:pt x="0" y="178"/>
                    <a:pt x="0" y="289"/>
                  </a:cubicBezTo>
                  <a:cubicBezTo>
                    <a:pt x="0" y="357"/>
                    <a:pt x="0" y="459"/>
                    <a:pt x="34" y="569"/>
                  </a:cubicBezTo>
                  <a:cubicBezTo>
                    <a:pt x="34" y="603"/>
                    <a:pt x="68" y="603"/>
                    <a:pt x="68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6413978" y="4821547"/>
              <a:ext cx="8400" cy="25166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02" y="740"/>
                  </a:moveTo>
                  <a:cubicBezTo>
                    <a:pt x="102" y="740"/>
                    <a:pt x="136" y="740"/>
                    <a:pt x="136" y="706"/>
                  </a:cubicBezTo>
                  <a:cubicBezTo>
                    <a:pt x="213" y="604"/>
                    <a:pt x="247" y="460"/>
                    <a:pt x="247" y="315"/>
                  </a:cubicBezTo>
                  <a:cubicBezTo>
                    <a:pt x="247" y="213"/>
                    <a:pt x="247" y="69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68" y="247"/>
                    <a:pt x="68" y="315"/>
                  </a:cubicBezTo>
                  <a:cubicBezTo>
                    <a:pt x="102" y="460"/>
                    <a:pt x="68" y="561"/>
                    <a:pt x="68" y="706"/>
                  </a:cubicBezTo>
                  <a:cubicBezTo>
                    <a:pt x="68" y="706"/>
                    <a:pt x="68" y="740"/>
                    <a:pt x="102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6437953" y="4798728"/>
              <a:ext cx="6087" cy="16800"/>
            </a:xfrm>
            <a:custGeom>
              <a:avLst/>
              <a:gdLst/>
              <a:ahLst/>
              <a:cxnLst/>
              <a:rect l="l" t="t" r="r" b="b"/>
              <a:pathLst>
                <a:path w="179" h="494" extrusionOk="0">
                  <a:moveTo>
                    <a:pt x="102" y="459"/>
                  </a:moveTo>
                  <a:cubicBezTo>
                    <a:pt x="102" y="493"/>
                    <a:pt x="145" y="459"/>
                    <a:pt x="179" y="425"/>
                  </a:cubicBezTo>
                  <a:lnTo>
                    <a:pt x="179" y="213"/>
                  </a:lnTo>
                  <a:cubicBezTo>
                    <a:pt x="179" y="137"/>
                    <a:pt x="179" y="69"/>
                    <a:pt x="102" y="35"/>
                  </a:cubicBezTo>
                  <a:cubicBezTo>
                    <a:pt x="102" y="1"/>
                    <a:pt x="102" y="1"/>
                    <a:pt x="68" y="1"/>
                  </a:cubicBez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0" y="137"/>
                    <a:pt x="0" y="213"/>
                  </a:cubicBezTo>
                  <a:cubicBezTo>
                    <a:pt x="34" y="281"/>
                    <a:pt x="34" y="383"/>
                    <a:pt x="34" y="425"/>
                  </a:cubicBezTo>
                  <a:cubicBezTo>
                    <a:pt x="68" y="459"/>
                    <a:pt x="68" y="459"/>
                    <a:pt x="102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6452407" y="4827635"/>
              <a:ext cx="6087" cy="16766"/>
            </a:xfrm>
            <a:custGeom>
              <a:avLst/>
              <a:gdLst/>
              <a:ahLst/>
              <a:cxnLst/>
              <a:rect l="l" t="t" r="r" b="b"/>
              <a:pathLst>
                <a:path w="179" h="493" extrusionOk="0">
                  <a:moveTo>
                    <a:pt x="102" y="459"/>
                  </a:moveTo>
                  <a:cubicBezTo>
                    <a:pt x="145" y="493"/>
                    <a:pt x="179" y="459"/>
                    <a:pt x="179" y="425"/>
                  </a:cubicBezTo>
                  <a:cubicBezTo>
                    <a:pt x="145" y="349"/>
                    <a:pt x="179" y="315"/>
                    <a:pt x="179" y="247"/>
                  </a:cubicBezTo>
                  <a:lnTo>
                    <a:pt x="179" y="68"/>
                  </a:lnTo>
                  <a:cubicBezTo>
                    <a:pt x="145" y="34"/>
                    <a:pt x="145" y="34"/>
                    <a:pt x="102" y="34"/>
                  </a:cubicBezTo>
                  <a:cubicBezTo>
                    <a:pt x="68" y="0"/>
                    <a:pt x="34" y="34"/>
                    <a:pt x="34" y="34"/>
                  </a:cubicBezTo>
                  <a:cubicBezTo>
                    <a:pt x="0" y="102"/>
                    <a:pt x="0" y="170"/>
                    <a:pt x="0" y="247"/>
                  </a:cubicBezTo>
                  <a:cubicBezTo>
                    <a:pt x="34" y="315"/>
                    <a:pt x="34" y="382"/>
                    <a:pt x="68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6450094" y="4758872"/>
              <a:ext cx="9556" cy="21697"/>
            </a:xfrm>
            <a:custGeom>
              <a:avLst/>
              <a:gdLst/>
              <a:ahLst/>
              <a:cxnLst/>
              <a:rect l="l" t="t" r="r" b="b"/>
              <a:pathLst>
                <a:path w="281" h="638" extrusionOk="0">
                  <a:moveTo>
                    <a:pt x="213" y="638"/>
                  </a:moveTo>
                  <a:cubicBezTo>
                    <a:pt x="247" y="638"/>
                    <a:pt x="281" y="604"/>
                    <a:pt x="281" y="604"/>
                  </a:cubicBezTo>
                  <a:cubicBezTo>
                    <a:pt x="281" y="493"/>
                    <a:pt x="281" y="391"/>
                    <a:pt x="247" y="281"/>
                  </a:cubicBezTo>
                  <a:cubicBezTo>
                    <a:pt x="213" y="179"/>
                    <a:pt x="213" y="68"/>
                    <a:pt x="102" y="0"/>
                  </a:cubicBezTo>
                  <a:lnTo>
                    <a:pt x="102" y="0"/>
                  </a:lnTo>
                  <a:cubicBezTo>
                    <a:pt x="34" y="0"/>
                    <a:pt x="34" y="0"/>
                    <a:pt x="0" y="34"/>
                  </a:cubicBezTo>
                  <a:cubicBezTo>
                    <a:pt x="0" y="145"/>
                    <a:pt x="68" y="213"/>
                    <a:pt x="102" y="323"/>
                  </a:cubicBezTo>
                  <a:cubicBezTo>
                    <a:pt x="136" y="391"/>
                    <a:pt x="136" y="493"/>
                    <a:pt x="170" y="604"/>
                  </a:cubicBezTo>
                  <a:cubicBezTo>
                    <a:pt x="170" y="604"/>
                    <a:pt x="213" y="604"/>
                    <a:pt x="213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6419759" y="4757715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672"/>
                  </a:moveTo>
                  <a:cubicBezTo>
                    <a:pt x="289" y="672"/>
                    <a:pt x="323" y="638"/>
                    <a:pt x="323" y="604"/>
                  </a:cubicBezTo>
                  <a:cubicBezTo>
                    <a:pt x="323" y="493"/>
                    <a:pt x="289" y="391"/>
                    <a:pt x="255" y="281"/>
                  </a:cubicBezTo>
                  <a:cubicBezTo>
                    <a:pt x="213" y="179"/>
                    <a:pt x="213" y="68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77" y="247"/>
                    <a:pt x="111" y="315"/>
                  </a:cubicBezTo>
                  <a:cubicBezTo>
                    <a:pt x="145" y="425"/>
                    <a:pt x="179" y="527"/>
                    <a:pt x="213" y="604"/>
                  </a:cubicBezTo>
                  <a:cubicBezTo>
                    <a:pt x="213" y="638"/>
                    <a:pt x="213" y="672"/>
                    <a:pt x="255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6395784" y="4769856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213" y="739"/>
                  </a:moveTo>
                  <a:cubicBezTo>
                    <a:pt x="247" y="739"/>
                    <a:pt x="281" y="739"/>
                    <a:pt x="281" y="705"/>
                  </a:cubicBezTo>
                  <a:cubicBezTo>
                    <a:pt x="281" y="493"/>
                    <a:pt x="281" y="281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lnTo>
                    <a:pt x="145" y="0"/>
                  </a:lnTo>
                  <a:lnTo>
                    <a:pt x="68" y="0"/>
                  </a:lnTo>
                  <a:cubicBezTo>
                    <a:pt x="34" y="34"/>
                    <a:pt x="0" y="68"/>
                    <a:pt x="34" y="102"/>
                  </a:cubicBezTo>
                  <a:cubicBezTo>
                    <a:pt x="68" y="315"/>
                    <a:pt x="145" y="493"/>
                    <a:pt x="145" y="705"/>
                  </a:cubicBezTo>
                  <a:cubicBezTo>
                    <a:pt x="179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6371809" y="4731121"/>
              <a:ext cx="8400" cy="25472"/>
            </a:xfrm>
            <a:custGeom>
              <a:avLst/>
              <a:gdLst/>
              <a:ahLst/>
              <a:cxnLst/>
              <a:rect l="l" t="t" r="r" b="b"/>
              <a:pathLst>
                <a:path w="247" h="749" extrusionOk="0">
                  <a:moveTo>
                    <a:pt x="178" y="748"/>
                  </a:moveTo>
                  <a:cubicBezTo>
                    <a:pt x="212" y="748"/>
                    <a:pt x="246" y="715"/>
                    <a:pt x="246" y="715"/>
                  </a:cubicBezTo>
                  <a:lnTo>
                    <a:pt x="246" y="358"/>
                  </a:lnTo>
                  <a:cubicBezTo>
                    <a:pt x="212" y="247"/>
                    <a:pt x="212" y="111"/>
                    <a:pt x="136" y="35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45"/>
                    <a:pt x="68" y="247"/>
                    <a:pt x="68" y="358"/>
                  </a:cubicBezTo>
                  <a:cubicBezTo>
                    <a:pt x="102" y="460"/>
                    <a:pt x="136" y="570"/>
                    <a:pt x="136" y="715"/>
                  </a:cubicBezTo>
                  <a:cubicBezTo>
                    <a:pt x="136" y="715"/>
                    <a:pt x="178" y="715"/>
                    <a:pt x="17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6339162" y="4866063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77" y="637"/>
                  </a:moveTo>
                  <a:lnTo>
                    <a:pt x="111" y="603"/>
                  </a:lnTo>
                  <a:cubicBezTo>
                    <a:pt x="247" y="493"/>
                    <a:pt x="425" y="246"/>
                    <a:pt x="289" y="34"/>
                  </a:cubicBezTo>
                  <a:cubicBezTo>
                    <a:pt x="289" y="0"/>
                    <a:pt x="289" y="0"/>
                    <a:pt x="247" y="0"/>
                  </a:cubicBezTo>
                  <a:cubicBezTo>
                    <a:pt x="213" y="0"/>
                    <a:pt x="213" y="0"/>
                    <a:pt x="179" y="34"/>
                  </a:cubicBezTo>
                  <a:cubicBezTo>
                    <a:pt x="179" y="102"/>
                    <a:pt x="179" y="212"/>
                    <a:pt x="145" y="280"/>
                  </a:cubicBezTo>
                  <a:cubicBezTo>
                    <a:pt x="145" y="391"/>
                    <a:pt x="111" y="493"/>
                    <a:pt x="34" y="569"/>
                  </a:cubicBezTo>
                  <a:cubicBezTo>
                    <a:pt x="0" y="569"/>
                    <a:pt x="34" y="637"/>
                    <a:pt x="77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6394628" y="4708302"/>
              <a:ext cx="8400" cy="22853"/>
            </a:xfrm>
            <a:custGeom>
              <a:avLst/>
              <a:gdLst/>
              <a:ahLst/>
              <a:cxnLst/>
              <a:rect l="l" t="t" r="r" b="b"/>
              <a:pathLst>
                <a:path w="247" h="672" extrusionOk="0">
                  <a:moveTo>
                    <a:pt x="145" y="638"/>
                  </a:moveTo>
                  <a:cubicBezTo>
                    <a:pt x="179" y="672"/>
                    <a:pt x="213" y="638"/>
                    <a:pt x="213" y="638"/>
                  </a:cubicBezTo>
                  <a:cubicBezTo>
                    <a:pt x="247" y="536"/>
                    <a:pt x="213" y="426"/>
                    <a:pt x="213" y="358"/>
                  </a:cubicBezTo>
                  <a:cubicBezTo>
                    <a:pt x="213" y="247"/>
                    <a:pt x="213" y="145"/>
                    <a:pt x="179" y="35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34" y="35"/>
                    <a:pt x="34" y="69"/>
                  </a:cubicBezTo>
                  <a:cubicBezTo>
                    <a:pt x="0" y="145"/>
                    <a:pt x="34" y="247"/>
                    <a:pt x="68" y="358"/>
                  </a:cubicBezTo>
                  <a:cubicBezTo>
                    <a:pt x="68" y="426"/>
                    <a:pt x="68" y="536"/>
                    <a:pt x="102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6418603" y="4716702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145" y="535"/>
                  </a:moveTo>
                  <a:cubicBezTo>
                    <a:pt x="145" y="535"/>
                    <a:pt x="179" y="535"/>
                    <a:pt x="179" y="501"/>
                  </a:cubicBezTo>
                  <a:cubicBezTo>
                    <a:pt x="213" y="459"/>
                    <a:pt x="213" y="357"/>
                    <a:pt x="213" y="289"/>
                  </a:cubicBezTo>
                  <a:cubicBezTo>
                    <a:pt x="213" y="213"/>
                    <a:pt x="213" y="145"/>
                    <a:pt x="179" y="34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77" y="0"/>
                    <a:pt x="0" y="34"/>
                    <a:pt x="0" y="111"/>
                  </a:cubicBezTo>
                  <a:cubicBezTo>
                    <a:pt x="0" y="179"/>
                    <a:pt x="34" y="247"/>
                    <a:pt x="77" y="323"/>
                  </a:cubicBezTo>
                  <a:cubicBezTo>
                    <a:pt x="77" y="391"/>
                    <a:pt x="77" y="459"/>
                    <a:pt x="111" y="501"/>
                  </a:cubicBezTo>
                  <a:cubicBezTo>
                    <a:pt x="111" y="535"/>
                    <a:pt x="145" y="535"/>
                    <a:pt x="145" y="5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6444007" y="4714390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179" y="527"/>
                  </a:moveTo>
                  <a:cubicBezTo>
                    <a:pt x="213" y="527"/>
                    <a:pt x="213" y="493"/>
                    <a:pt x="247" y="459"/>
                  </a:cubicBezTo>
                  <a:cubicBezTo>
                    <a:pt x="247" y="425"/>
                    <a:pt x="213" y="315"/>
                    <a:pt x="213" y="247"/>
                  </a:cubicBezTo>
                  <a:cubicBezTo>
                    <a:pt x="213" y="213"/>
                    <a:pt x="179" y="102"/>
                    <a:pt x="137" y="34"/>
                  </a:cubicBezTo>
                  <a:cubicBezTo>
                    <a:pt x="137" y="34"/>
                    <a:pt x="103" y="34"/>
                    <a:pt x="103" y="0"/>
                  </a:cubicBezTo>
                  <a:cubicBezTo>
                    <a:pt x="35" y="0"/>
                    <a:pt x="1" y="34"/>
                    <a:pt x="1" y="68"/>
                  </a:cubicBezTo>
                  <a:cubicBezTo>
                    <a:pt x="1" y="145"/>
                    <a:pt x="35" y="213"/>
                    <a:pt x="35" y="281"/>
                  </a:cubicBezTo>
                  <a:cubicBezTo>
                    <a:pt x="69" y="357"/>
                    <a:pt x="103" y="425"/>
                    <a:pt x="13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6417447" y="4658924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81" y="603"/>
                  </a:moveTo>
                  <a:cubicBezTo>
                    <a:pt x="323" y="603"/>
                    <a:pt x="357" y="569"/>
                    <a:pt x="357" y="535"/>
                  </a:cubicBezTo>
                  <a:cubicBezTo>
                    <a:pt x="391" y="425"/>
                    <a:pt x="357" y="323"/>
                    <a:pt x="323" y="213"/>
                  </a:cubicBezTo>
                  <a:cubicBezTo>
                    <a:pt x="281" y="145"/>
                    <a:pt x="213" y="34"/>
                    <a:pt x="111" y="34"/>
                  </a:cubicBezTo>
                  <a:cubicBezTo>
                    <a:pt x="111" y="0"/>
                    <a:pt x="68" y="0"/>
                    <a:pt x="68" y="34"/>
                  </a:cubicBezTo>
                  <a:cubicBezTo>
                    <a:pt x="34" y="34"/>
                    <a:pt x="34" y="34"/>
                    <a:pt x="34" y="77"/>
                  </a:cubicBezTo>
                  <a:cubicBezTo>
                    <a:pt x="0" y="145"/>
                    <a:pt x="111" y="213"/>
                    <a:pt x="145" y="289"/>
                  </a:cubicBezTo>
                  <a:cubicBezTo>
                    <a:pt x="179" y="357"/>
                    <a:pt x="213" y="425"/>
                    <a:pt x="213" y="535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6393472" y="4667289"/>
              <a:ext cx="10712" cy="19384"/>
            </a:xfrm>
            <a:custGeom>
              <a:avLst/>
              <a:gdLst/>
              <a:ahLst/>
              <a:cxnLst/>
              <a:rect l="l" t="t" r="r" b="b"/>
              <a:pathLst>
                <a:path w="315" h="570" extrusionOk="0">
                  <a:moveTo>
                    <a:pt x="247" y="570"/>
                  </a:moveTo>
                  <a:cubicBezTo>
                    <a:pt x="281" y="570"/>
                    <a:pt x="315" y="570"/>
                    <a:pt x="315" y="536"/>
                  </a:cubicBezTo>
                  <a:cubicBezTo>
                    <a:pt x="315" y="425"/>
                    <a:pt x="281" y="323"/>
                    <a:pt x="247" y="255"/>
                  </a:cubicBezTo>
                  <a:cubicBezTo>
                    <a:pt x="213" y="145"/>
                    <a:pt x="179" y="77"/>
                    <a:pt x="102" y="1"/>
                  </a:cubicBezTo>
                  <a:lnTo>
                    <a:pt x="68" y="1"/>
                  </a:lnTo>
                  <a:lnTo>
                    <a:pt x="34" y="43"/>
                  </a:lnTo>
                  <a:cubicBezTo>
                    <a:pt x="0" y="111"/>
                    <a:pt x="68" y="213"/>
                    <a:pt x="68" y="289"/>
                  </a:cubicBezTo>
                  <a:cubicBezTo>
                    <a:pt x="136" y="357"/>
                    <a:pt x="179" y="468"/>
                    <a:pt x="213" y="536"/>
                  </a:cubicBezTo>
                  <a:cubicBezTo>
                    <a:pt x="213" y="570"/>
                    <a:pt x="247" y="570"/>
                    <a:pt x="24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6370653" y="4677118"/>
              <a:ext cx="10712" cy="24009"/>
            </a:xfrm>
            <a:custGeom>
              <a:avLst/>
              <a:gdLst/>
              <a:ahLst/>
              <a:cxnLst/>
              <a:rect l="l" t="t" r="r" b="b"/>
              <a:pathLst>
                <a:path w="315" h="706" extrusionOk="0">
                  <a:moveTo>
                    <a:pt x="212" y="705"/>
                  </a:moveTo>
                  <a:cubicBezTo>
                    <a:pt x="246" y="705"/>
                    <a:pt x="314" y="672"/>
                    <a:pt x="280" y="638"/>
                  </a:cubicBezTo>
                  <a:cubicBezTo>
                    <a:pt x="280" y="459"/>
                    <a:pt x="246" y="247"/>
                    <a:pt x="170" y="68"/>
                  </a:cubicBezTo>
                  <a:cubicBezTo>
                    <a:pt x="170" y="34"/>
                    <a:pt x="136" y="34"/>
                    <a:pt x="102" y="34"/>
                  </a:cubicBezTo>
                  <a:cubicBezTo>
                    <a:pt x="68" y="0"/>
                    <a:pt x="0" y="34"/>
                    <a:pt x="34" y="102"/>
                  </a:cubicBezTo>
                  <a:cubicBezTo>
                    <a:pt x="34" y="281"/>
                    <a:pt x="102" y="493"/>
                    <a:pt x="170" y="672"/>
                  </a:cubicBezTo>
                  <a:cubicBezTo>
                    <a:pt x="170" y="705"/>
                    <a:pt x="212" y="705"/>
                    <a:pt x="212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6363409" y="4620495"/>
              <a:ext cx="10746" cy="25166"/>
            </a:xfrm>
            <a:custGeom>
              <a:avLst/>
              <a:gdLst/>
              <a:ahLst/>
              <a:cxnLst/>
              <a:rect l="l" t="t" r="r" b="b"/>
              <a:pathLst>
                <a:path w="316" h="740" extrusionOk="0">
                  <a:moveTo>
                    <a:pt x="281" y="705"/>
                  </a:moveTo>
                  <a:cubicBezTo>
                    <a:pt x="281" y="739"/>
                    <a:pt x="315" y="705"/>
                    <a:pt x="315" y="672"/>
                  </a:cubicBezTo>
                  <a:cubicBezTo>
                    <a:pt x="281" y="570"/>
                    <a:pt x="247" y="459"/>
                    <a:pt x="213" y="357"/>
                  </a:cubicBezTo>
                  <a:cubicBezTo>
                    <a:pt x="213" y="247"/>
                    <a:pt x="171" y="145"/>
                    <a:pt x="103" y="34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69" y="281"/>
                    <a:pt x="103" y="391"/>
                  </a:cubicBezTo>
                  <a:cubicBezTo>
                    <a:pt x="137" y="493"/>
                    <a:pt x="171" y="604"/>
                    <a:pt x="247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6382487" y="462165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70"/>
                  </a:moveTo>
                  <a:cubicBezTo>
                    <a:pt x="213" y="570"/>
                    <a:pt x="247" y="570"/>
                    <a:pt x="247" y="536"/>
                  </a:cubicBezTo>
                  <a:cubicBezTo>
                    <a:pt x="247" y="357"/>
                    <a:pt x="213" y="179"/>
                    <a:pt x="145" y="34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0" y="34"/>
                    <a:pt x="0" y="68"/>
                  </a:cubicBezTo>
                  <a:cubicBezTo>
                    <a:pt x="34" y="213"/>
                    <a:pt x="111" y="357"/>
                    <a:pt x="145" y="536"/>
                  </a:cubicBezTo>
                  <a:cubicBezTo>
                    <a:pt x="145" y="570"/>
                    <a:pt x="179" y="570"/>
                    <a:pt x="179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6406735" y="4615598"/>
              <a:ext cx="11903" cy="20541"/>
            </a:xfrm>
            <a:custGeom>
              <a:avLst/>
              <a:gdLst/>
              <a:ahLst/>
              <a:cxnLst/>
              <a:rect l="l" t="t" r="r" b="b"/>
              <a:pathLst>
                <a:path w="350" h="604" extrusionOk="0">
                  <a:moveTo>
                    <a:pt x="281" y="603"/>
                  </a:moveTo>
                  <a:cubicBezTo>
                    <a:pt x="315" y="603"/>
                    <a:pt x="349" y="569"/>
                    <a:pt x="315" y="535"/>
                  </a:cubicBezTo>
                  <a:cubicBezTo>
                    <a:pt x="281" y="425"/>
                    <a:pt x="247" y="357"/>
                    <a:pt x="213" y="246"/>
                  </a:cubicBezTo>
                  <a:cubicBezTo>
                    <a:pt x="171" y="178"/>
                    <a:pt x="137" y="76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0"/>
                    <a:pt x="1" y="34"/>
                  </a:cubicBezTo>
                  <a:cubicBezTo>
                    <a:pt x="1" y="110"/>
                    <a:pt x="35" y="212"/>
                    <a:pt x="69" y="289"/>
                  </a:cubicBezTo>
                  <a:cubicBezTo>
                    <a:pt x="137" y="391"/>
                    <a:pt x="171" y="459"/>
                    <a:pt x="247" y="569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6371809" y="458206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8" y="706"/>
                  </a:moveTo>
                  <a:cubicBezTo>
                    <a:pt x="391" y="706"/>
                    <a:pt x="425" y="672"/>
                    <a:pt x="425" y="638"/>
                  </a:cubicBezTo>
                  <a:cubicBezTo>
                    <a:pt x="391" y="527"/>
                    <a:pt x="314" y="425"/>
                    <a:pt x="280" y="315"/>
                  </a:cubicBezTo>
                  <a:cubicBezTo>
                    <a:pt x="246" y="213"/>
                    <a:pt x="212" y="103"/>
                    <a:pt x="136" y="35"/>
                  </a:cubicBezTo>
                  <a:cubicBezTo>
                    <a:pt x="102" y="35"/>
                    <a:pt x="102" y="1"/>
                    <a:pt x="102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34" y="171"/>
                    <a:pt x="102" y="281"/>
                    <a:pt x="136" y="349"/>
                  </a:cubicBezTo>
                  <a:cubicBezTo>
                    <a:pt x="212" y="459"/>
                    <a:pt x="280" y="561"/>
                    <a:pt x="314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6357356" y="4587848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49" y="570"/>
                  </a:moveTo>
                  <a:cubicBezTo>
                    <a:pt x="391" y="570"/>
                    <a:pt x="459" y="536"/>
                    <a:pt x="425" y="502"/>
                  </a:cubicBezTo>
                  <a:cubicBezTo>
                    <a:pt x="349" y="357"/>
                    <a:pt x="281" y="179"/>
                    <a:pt x="179" y="77"/>
                  </a:cubicBezTo>
                  <a:cubicBezTo>
                    <a:pt x="179" y="43"/>
                    <a:pt x="136" y="1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68" y="43"/>
                    <a:pt x="34" y="43"/>
                  </a:cubicBezTo>
                  <a:cubicBezTo>
                    <a:pt x="34" y="43"/>
                    <a:pt x="0" y="77"/>
                    <a:pt x="34" y="111"/>
                  </a:cubicBezTo>
                  <a:cubicBezTo>
                    <a:pt x="68" y="255"/>
                    <a:pt x="179" y="425"/>
                    <a:pt x="28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6342903" y="4551732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91" y="570"/>
                  </a:moveTo>
                  <a:cubicBezTo>
                    <a:pt x="425" y="570"/>
                    <a:pt x="459" y="536"/>
                    <a:pt x="425" y="502"/>
                  </a:cubicBezTo>
                  <a:cubicBezTo>
                    <a:pt x="349" y="323"/>
                    <a:pt x="281" y="179"/>
                    <a:pt x="137" y="43"/>
                  </a:cubicBezTo>
                  <a:cubicBezTo>
                    <a:pt x="137" y="1"/>
                    <a:pt x="137" y="1"/>
                    <a:pt x="103" y="1"/>
                  </a:cubicBezTo>
                  <a:cubicBezTo>
                    <a:pt x="69" y="1"/>
                    <a:pt x="1" y="77"/>
                    <a:pt x="35" y="111"/>
                  </a:cubicBezTo>
                  <a:cubicBezTo>
                    <a:pt x="137" y="255"/>
                    <a:pt x="247" y="391"/>
                    <a:pt x="315" y="536"/>
                  </a:cubicBezTo>
                  <a:cubicBezTo>
                    <a:pt x="349" y="536"/>
                    <a:pt x="349" y="570"/>
                    <a:pt x="39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6176810" y="4769856"/>
              <a:ext cx="6087" cy="19078"/>
            </a:xfrm>
            <a:custGeom>
              <a:avLst/>
              <a:gdLst/>
              <a:ahLst/>
              <a:cxnLst/>
              <a:rect l="l" t="t" r="r" b="b"/>
              <a:pathLst>
                <a:path w="179" h="561" extrusionOk="0">
                  <a:moveTo>
                    <a:pt x="34" y="561"/>
                  </a:moveTo>
                  <a:lnTo>
                    <a:pt x="34" y="561"/>
                  </a:lnTo>
                  <a:cubicBezTo>
                    <a:pt x="68" y="493"/>
                    <a:pt x="102" y="383"/>
                    <a:pt x="102" y="315"/>
                  </a:cubicBezTo>
                  <a:cubicBezTo>
                    <a:pt x="136" y="213"/>
                    <a:pt x="178" y="102"/>
                    <a:pt x="136" y="34"/>
                  </a:cubicBezTo>
                  <a:cubicBezTo>
                    <a:pt x="136" y="0"/>
                    <a:pt x="136" y="0"/>
                    <a:pt x="102" y="0"/>
                  </a:cubicBezTo>
                  <a:lnTo>
                    <a:pt x="68" y="0"/>
                  </a:lnTo>
                  <a:cubicBezTo>
                    <a:pt x="34" y="68"/>
                    <a:pt x="34" y="170"/>
                    <a:pt x="0" y="281"/>
                  </a:cubicBezTo>
                  <a:cubicBezTo>
                    <a:pt x="0" y="383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6193542" y="4769856"/>
              <a:ext cx="6121" cy="19078"/>
            </a:xfrm>
            <a:custGeom>
              <a:avLst/>
              <a:gdLst/>
              <a:ahLst/>
              <a:cxnLst/>
              <a:rect l="l" t="t" r="r" b="b"/>
              <a:pathLst>
                <a:path w="180" h="561" extrusionOk="0">
                  <a:moveTo>
                    <a:pt x="35" y="561"/>
                  </a:moveTo>
                  <a:lnTo>
                    <a:pt x="69" y="527"/>
                  </a:lnTo>
                  <a:cubicBezTo>
                    <a:pt x="111" y="459"/>
                    <a:pt x="111" y="349"/>
                    <a:pt x="145" y="247"/>
                  </a:cubicBezTo>
                  <a:cubicBezTo>
                    <a:pt x="145" y="170"/>
                    <a:pt x="179" y="68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5" y="68"/>
                    <a:pt x="35" y="170"/>
                    <a:pt x="35" y="247"/>
                  </a:cubicBezTo>
                  <a:cubicBezTo>
                    <a:pt x="1" y="349"/>
                    <a:pt x="1" y="425"/>
                    <a:pt x="1" y="527"/>
                  </a:cubicBezTo>
                  <a:cubicBezTo>
                    <a:pt x="1" y="527"/>
                    <a:pt x="35" y="527"/>
                    <a:pt x="35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6235745" y="4723912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4" y="323"/>
                    <a:pt x="178" y="247"/>
                  </a:cubicBezTo>
                  <a:cubicBezTo>
                    <a:pt x="178" y="179"/>
                    <a:pt x="246" y="145"/>
                    <a:pt x="212" y="77"/>
                  </a:cubicBezTo>
                  <a:cubicBezTo>
                    <a:pt x="212" y="35"/>
                    <a:pt x="178" y="1"/>
                    <a:pt x="178" y="1"/>
                  </a:cubicBezTo>
                  <a:lnTo>
                    <a:pt x="102" y="1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0" y="289"/>
                    <a:pt x="34" y="391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6244111" y="4761184"/>
              <a:ext cx="7244" cy="17072"/>
            </a:xfrm>
            <a:custGeom>
              <a:avLst/>
              <a:gdLst/>
              <a:ahLst/>
              <a:cxnLst/>
              <a:rect l="l" t="t" r="r" b="b"/>
              <a:pathLst>
                <a:path w="213" h="502" extrusionOk="0">
                  <a:moveTo>
                    <a:pt x="34" y="502"/>
                  </a:moveTo>
                  <a:cubicBezTo>
                    <a:pt x="68" y="502"/>
                    <a:pt x="68" y="468"/>
                    <a:pt x="68" y="468"/>
                  </a:cubicBezTo>
                  <a:cubicBezTo>
                    <a:pt x="111" y="391"/>
                    <a:pt x="145" y="289"/>
                    <a:pt x="179" y="213"/>
                  </a:cubicBezTo>
                  <a:cubicBezTo>
                    <a:pt x="179" y="145"/>
                    <a:pt x="213" y="77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4" y="43"/>
                    <a:pt x="34" y="111"/>
                    <a:pt x="34" y="179"/>
                  </a:cubicBezTo>
                  <a:cubicBezTo>
                    <a:pt x="34" y="289"/>
                    <a:pt x="0" y="357"/>
                    <a:pt x="0" y="468"/>
                  </a:cubicBezTo>
                  <a:cubicBezTo>
                    <a:pt x="0" y="468"/>
                    <a:pt x="34" y="468"/>
                    <a:pt x="34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6279070" y="477563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8" y="569"/>
                  </a:moveTo>
                  <a:lnTo>
                    <a:pt x="102" y="569"/>
                  </a:lnTo>
                  <a:cubicBezTo>
                    <a:pt x="179" y="501"/>
                    <a:pt x="179" y="391"/>
                    <a:pt x="213" y="289"/>
                  </a:cubicBezTo>
                  <a:cubicBezTo>
                    <a:pt x="213" y="213"/>
                    <a:pt x="247" y="77"/>
                    <a:pt x="145" y="0"/>
                  </a:cubicBezTo>
                  <a:lnTo>
                    <a:pt x="102" y="0"/>
                  </a:lnTo>
                  <a:cubicBezTo>
                    <a:pt x="102" y="0"/>
                    <a:pt x="68" y="0"/>
                    <a:pt x="34" y="43"/>
                  </a:cubicBezTo>
                  <a:cubicBezTo>
                    <a:pt x="0" y="111"/>
                    <a:pt x="34" y="213"/>
                    <a:pt x="34" y="289"/>
                  </a:cubicBezTo>
                  <a:cubicBezTo>
                    <a:pt x="68" y="391"/>
                    <a:pt x="34" y="467"/>
                    <a:pt x="68" y="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6304202" y="4821547"/>
              <a:ext cx="6087" cy="17956"/>
            </a:xfrm>
            <a:custGeom>
              <a:avLst/>
              <a:gdLst/>
              <a:ahLst/>
              <a:cxnLst/>
              <a:rect l="l" t="t" r="r" b="b"/>
              <a:pathLst>
                <a:path w="179" h="528" extrusionOk="0">
                  <a:moveTo>
                    <a:pt x="77" y="528"/>
                  </a:moveTo>
                  <a:cubicBezTo>
                    <a:pt x="111" y="528"/>
                    <a:pt x="111" y="528"/>
                    <a:pt x="111" y="494"/>
                  </a:cubicBezTo>
                  <a:cubicBezTo>
                    <a:pt x="145" y="426"/>
                    <a:pt x="145" y="349"/>
                    <a:pt x="179" y="247"/>
                  </a:cubicBezTo>
                  <a:cubicBezTo>
                    <a:pt x="179" y="179"/>
                    <a:pt x="179" y="103"/>
                    <a:pt x="145" y="35"/>
                  </a:cubicBezTo>
                  <a:cubicBezTo>
                    <a:pt x="145" y="1"/>
                    <a:pt x="111" y="1"/>
                    <a:pt x="111" y="1"/>
                  </a:cubicBezTo>
                  <a:cubicBezTo>
                    <a:pt x="77" y="1"/>
                    <a:pt x="43" y="1"/>
                    <a:pt x="43" y="35"/>
                  </a:cubicBezTo>
                  <a:cubicBezTo>
                    <a:pt x="0" y="103"/>
                    <a:pt x="43" y="179"/>
                    <a:pt x="43" y="247"/>
                  </a:cubicBezTo>
                  <a:cubicBezTo>
                    <a:pt x="43" y="315"/>
                    <a:pt x="77" y="426"/>
                    <a:pt x="77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6275296" y="4833416"/>
              <a:ext cx="7278" cy="18228"/>
            </a:xfrm>
            <a:custGeom>
              <a:avLst/>
              <a:gdLst/>
              <a:ahLst/>
              <a:cxnLst/>
              <a:rect l="l" t="t" r="r" b="b"/>
              <a:pathLst>
                <a:path w="214" h="536" extrusionOk="0">
                  <a:moveTo>
                    <a:pt x="77" y="535"/>
                  </a:moveTo>
                  <a:cubicBezTo>
                    <a:pt x="111" y="535"/>
                    <a:pt x="111" y="535"/>
                    <a:pt x="111" y="501"/>
                  </a:cubicBezTo>
                  <a:cubicBezTo>
                    <a:pt x="145" y="425"/>
                    <a:pt x="145" y="357"/>
                    <a:pt x="179" y="289"/>
                  </a:cubicBezTo>
                  <a:cubicBezTo>
                    <a:pt x="179" y="212"/>
                    <a:pt x="213" y="111"/>
                    <a:pt x="179" y="77"/>
                  </a:cubicBezTo>
                  <a:cubicBezTo>
                    <a:pt x="179" y="43"/>
                    <a:pt x="145" y="43"/>
                    <a:pt x="111" y="0"/>
                  </a:cubicBezTo>
                  <a:lnTo>
                    <a:pt x="77" y="43"/>
                  </a:lnTo>
                  <a:cubicBezTo>
                    <a:pt x="1" y="111"/>
                    <a:pt x="43" y="179"/>
                    <a:pt x="43" y="255"/>
                  </a:cubicBezTo>
                  <a:lnTo>
                    <a:pt x="43" y="501"/>
                  </a:lnTo>
                  <a:cubicBezTo>
                    <a:pt x="43" y="535"/>
                    <a:pt x="77" y="535"/>
                    <a:pt x="77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6291211" y="4864907"/>
              <a:ext cx="9556" cy="15609"/>
            </a:xfrm>
            <a:custGeom>
              <a:avLst/>
              <a:gdLst/>
              <a:ahLst/>
              <a:cxnLst/>
              <a:rect l="l" t="t" r="r" b="b"/>
              <a:pathLst>
                <a:path w="281" h="459" extrusionOk="0">
                  <a:moveTo>
                    <a:pt x="34" y="459"/>
                  </a:moveTo>
                  <a:lnTo>
                    <a:pt x="102" y="459"/>
                  </a:lnTo>
                  <a:cubicBezTo>
                    <a:pt x="170" y="348"/>
                    <a:pt x="280" y="136"/>
                    <a:pt x="170" y="34"/>
                  </a:cubicBezTo>
                  <a:cubicBezTo>
                    <a:pt x="170" y="0"/>
                    <a:pt x="170" y="0"/>
                    <a:pt x="136" y="0"/>
                  </a:cubicBezTo>
                  <a:cubicBezTo>
                    <a:pt x="102" y="0"/>
                    <a:pt x="68" y="0"/>
                    <a:pt x="68" y="34"/>
                  </a:cubicBezTo>
                  <a:cubicBezTo>
                    <a:pt x="34" y="102"/>
                    <a:pt x="68" y="136"/>
                    <a:pt x="68" y="212"/>
                  </a:cubicBezTo>
                  <a:cubicBezTo>
                    <a:pt x="68" y="280"/>
                    <a:pt x="34" y="348"/>
                    <a:pt x="0" y="425"/>
                  </a:cubicBezTo>
                  <a:cubicBezTo>
                    <a:pt x="0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6258564" y="4869498"/>
              <a:ext cx="6087" cy="17106"/>
            </a:xfrm>
            <a:custGeom>
              <a:avLst/>
              <a:gdLst/>
              <a:ahLst/>
              <a:cxnLst/>
              <a:rect l="l" t="t" r="r" b="b"/>
              <a:pathLst>
                <a:path w="179" h="503" extrusionOk="0">
                  <a:moveTo>
                    <a:pt x="68" y="502"/>
                  </a:moveTo>
                  <a:cubicBezTo>
                    <a:pt x="111" y="502"/>
                    <a:pt x="111" y="502"/>
                    <a:pt x="145" y="468"/>
                  </a:cubicBezTo>
                  <a:lnTo>
                    <a:pt x="145" y="256"/>
                  </a:lnTo>
                  <a:cubicBezTo>
                    <a:pt x="145" y="179"/>
                    <a:pt x="179" y="111"/>
                    <a:pt x="145" y="43"/>
                  </a:cubicBezTo>
                  <a:cubicBezTo>
                    <a:pt x="145" y="43"/>
                    <a:pt x="111" y="1"/>
                    <a:pt x="68" y="1"/>
                  </a:cubicBezTo>
                  <a:cubicBezTo>
                    <a:pt x="68" y="1"/>
                    <a:pt x="34" y="1"/>
                    <a:pt x="34" y="43"/>
                  </a:cubicBezTo>
                  <a:cubicBezTo>
                    <a:pt x="0" y="111"/>
                    <a:pt x="0" y="179"/>
                    <a:pt x="0" y="256"/>
                  </a:cubicBezTo>
                  <a:cubicBezTo>
                    <a:pt x="0" y="324"/>
                    <a:pt x="34" y="392"/>
                    <a:pt x="34" y="468"/>
                  </a:cubicBezTo>
                  <a:cubicBezTo>
                    <a:pt x="34" y="502"/>
                    <a:pt x="68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6217517" y="4846679"/>
              <a:ext cx="8706" cy="28940"/>
            </a:xfrm>
            <a:custGeom>
              <a:avLst/>
              <a:gdLst/>
              <a:ahLst/>
              <a:cxnLst/>
              <a:rect l="l" t="t" r="r" b="b"/>
              <a:pathLst>
                <a:path w="256" h="851" extrusionOk="0">
                  <a:moveTo>
                    <a:pt x="111" y="850"/>
                  </a:moveTo>
                  <a:cubicBezTo>
                    <a:pt x="145" y="850"/>
                    <a:pt x="145" y="850"/>
                    <a:pt x="145" y="816"/>
                  </a:cubicBezTo>
                  <a:cubicBezTo>
                    <a:pt x="179" y="672"/>
                    <a:pt x="179" y="536"/>
                    <a:pt x="179" y="392"/>
                  </a:cubicBezTo>
                  <a:cubicBezTo>
                    <a:pt x="213" y="290"/>
                    <a:pt x="256" y="145"/>
                    <a:pt x="179" y="35"/>
                  </a:cubicBezTo>
                  <a:cubicBezTo>
                    <a:pt x="145" y="35"/>
                    <a:pt x="145" y="1"/>
                    <a:pt x="111" y="1"/>
                  </a:cubicBezTo>
                  <a:cubicBezTo>
                    <a:pt x="111" y="1"/>
                    <a:pt x="77" y="1"/>
                    <a:pt x="43" y="35"/>
                  </a:cubicBezTo>
                  <a:cubicBezTo>
                    <a:pt x="1" y="145"/>
                    <a:pt x="43" y="290"/>
                    <a:pt x="43" y="392"/>
                  </a:cubicBezTo>
                  <a:cubicBezTo>
                    <a:pt x="43" y="536"/>
                    <a:pt x="77" y="672"/>
                    <a:pt x="111" y="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6242954" y="4818963"/>
              <a:ext cx="6087" cy="11018"/>
            </a:xfrm>
            <a:custGeom>
              <a:avLst/>
              <a:gdLst/>
              <a:ahLst/>
              <a:cxnLst/>
              <a:rect l="l" t="t" r="r" b="b"/>
              <a:pathLst>
                <a:path w="179" h="324" extrusionOk="0">
                  <a:moveTo>
                    <a:pt x="34" y="323"/>
                  </a:moveTo>
                  <a:lnTo>
                    <a:pt x="68" y="323"/>
                  </a:lnTo>
                  <a:cubicBezTo>
                    <a:pt x="102" y="289"/>
                    <a:pt x="102" y="213"/>
                    <a:pt x="102" y="179"/>
                  </a:cubicBezTo>
                  <a:cubicBezTo>
                    <a:pt x="145" y="145"/>
                    <a:pt x="179" y="77"/>
                    <a:pt x="145" y="43"/>
                  </a:cubicBezTo>
                  <a:cubicBezTo>
                    <a:pt x="145" y="0"/>
                    <a:pt x="102" y="0"/>
                    <a:pt x="102" y="0"/>
                  </a:cubicBezTo>
                  <a:lnTo>
                    <a:pt x="68" y="0"/>
                  </a:lnTo>
                  <a:cubicBezTo>
                    <a:pt x="0" y="43"/>
                    <a:pt x="34" y="111"/>
                    <a:pt x="0" y="145"/>
                  </a:cubicBezTo>
                  <a:lnTo>
                    <a:pt x="0" y="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6209151" y="4816650"/>
              <a:ext cx="7244" cy="16800"/>
            </a:xfrm>
            <a:custGeom>
              <a:avLst/>
              <a:gdLst/>
              <a:ahLst/>
              <a:cxnLst/>
              <a:rect l="l" t="t" r="r" b="b"/>
              <a:pathLst>
                <a:path w="213" h="494" extrusionOk="0">
                  <a:moveTo>
                    <a:pt x="111" y="493"/>
                  </a:moveTo>
                  <a:lnTo>
                    <a:pt x="111" y="493"/>
                  </a:lnTo>
                  <a:cubicBezTo>
                    <a:pt x="145" y="493"/>
                    <a:pt x="145" y="493"/>
                    <a:pt x="145" y="459"/>
                  </a:cubicBezTo>
                  <a:cubicBezTo>
                    <a:pt x="179" y="425"/>
                    <a:pt x="179" y="391"/>
                    <a:pt x="179" y="357"/>
                  </a:cubicBezTo>
                  <a:cubicBezTo>
                    <a:pt x="213" y="247"/>
                    <a:pt x="213" y="179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lnTo>
                    <a:pt x="111" y="0"/>
                  </a:lnTo>
                  <a:lnTo>
                    <a:pt x="77" y="0"/>
                  </a:lnTo>
                  <a:cubicBezTo>
                    <a:pt x="34" y="34"/>
                    <a:pt x="0" y="68"/>
                    <a:pt x="0" y="111"/>
                  </a:cubicBezTo>
                  <a:cubicBezTo>
                    <a:pt x="34" y="179"/>
                    <a:pt x="34" y="247"/>
                    <a:pt x="34" y="357"/>
                  </a:cubicBezTo>
                  <a:lnTo>
                    <a:pt x="34" y="425"/>
                  </a:lnTo>
                  <a:cubicBezTo>
                    <a:pt x="77" y="459"/>
                    <a:pt x="77" y="459"/>
                    <a:pt x="77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6184019" y="4838313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34" y="536"/>
                  </a:moveTo>
                  <a:cubicBezTo>
                    <a:pt x="68" y="536"/>
                    <a:pt x="102" y="536"/>
                    <a:pt x="102" y="493"/>
                  </a:cubicBezTo>
                  <a:cubicBezTo>
                    <a:pt x="136" y="425"/>
                    <a:pt x="179" y="357"/>
                    <a:pt x="179" y="281"/>
                  </a:cubicBezTo>
                  <a:cubicBezTo>
                    <a:pt x="179" y="213"/>
                    <a:pt x="213" y="145"/>
                    <a:pt x="179" y="68"/>
                  </a:cubicBezTo>
                  <a:cubicBezTo>
                    <a:pt x="179" y="35"/>
                    <a:pt x="136" y="35"/>
                    <a:pt x="102" y="35"/>
                  </a:cubicBezTo>
                  <a:cubicBezTo>
                    <a:pt x="102" y="1"/>
                    <a:pt x="68" y="35"/>
                    <a:pt x="68" y="35"/>
                  </a:cubicBezTo>
                  <a:cubicBezTo>
                    <a:pt x="0" y="111"/>
                    <a:pt x="34" y="179"/>
                    <a:pt x="34" y="247"/>
                  </a:cubicBezTo>
                  <a:cubicBezTo>
                    <a:pt x="34" y="323"/>
                    <a:pt x="0" y="391"/>
                    <a:pt x="0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6164669" y="4809441"/>
              <a:ext cx="6087" cy="18228"/>
            </a:xfrm>
            <a:custGeom>
              <a:avLst/>
              <a:gdLst/>
              <a:ahLst/>
              <a:cxnLst/>
              <a:rect l="l" t="t" r="r" b="b"/>
              <a:pathLst>
                <a:path w="179" h="536" extrusionOk="0">
                  <a:moveTo>
                    <a:pt x="34" y="535"/>
                  </a:moveTo>
                  <a:cubicBezTo>
                    <a:pt x="68" y="535"/>
                    <a:pt x="68" y="535"/>
                    <a:pt x="111" y="493"/>
                  </a:cubicBezTo>
                  <a:cubicBezTo>
                    <a:pt x="145" y="391"/>
                    <a:pt x="179" y="246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34" y="0"/>
                    <a:pt x="0" y="0"/>
                    <a:pt x="0" y="68"/>
                  </a:cubicBezTo>
                  <a:lnTo>
                    <a:pt x="0" y="493"/>
                  </a:lnTo>
                  <a:cubicBezTo>
                    <a:pt x="0" y="535"/>
                    <a:pt x="34" y="535"/>
                    <a:pt x="34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6138075" y="4803353"/>
              <a:ext cx="8706" cy="24315"/>
            </a:xfrm>
            <a:custGeom>
              <a:avLst/>
              <a:gdLst/>
              <a:ahLst/>
              <a:cxnLst/>
              <a:rect l="l" t="t" r="r" b="b"/>
              <a:pathLst>
                <a:path w="256" h="715" extrusionOk="0">
                  <a:moveTo>
                    <a:pt x="77" y="672"/>
                  </a:moveTo>
                  <a:cubicBezTo>
                    <a:pt x="77" y="714"/>
                    <a:pt x="111" y="672"/>
                    <a:pt x="111" y="672"/>
                  </a:cubicBezTo>
                  <a:cubicBezTo>
                    <a:pt x="145" y="570"/>
                    <a:pt x="179" y="459"/>
                    <a:pt x="179" y="357"/>
                  </a:cubicBezTo>
                  <a:cubicBezTo>
                    <a:pt x="213" y="247"/>
                    <a:pt x="256" y="179"/>
                    <a:pt x="256" y="77"/>
                  </a:cubicBezTo>
                  <a:lnTo>
                    <a:pt x="179" y="1"/>
                  </a:lnTo>
                  <a:cubicBezTo>
                    <a:pt x="145" y="1"/>
                    <a:pt x="145" y="1"/>
                    <a:pt x="111" y="35"/>
                  </a:cubicBezTo>
                  <a:cubicBezTo>
                    <a:pt x="1" y="213"/>
                    <a:pt x="1" y="459"/>
                    <a:pt x="43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6293490" y="4721599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lnTo>
                    <a:pt x="103" y="459"/>
                  </a:lnTo>
                  <a:cubicBezTo>
                    <a:pt x="103" y="391"/>
                    <a:pt x="145" y="315"/>
                    <a:pt x="145" y="281"/>
                  </a:cubicBezTo>
                  <a:cubicBezTo>
                    <a:pt x="145" y="213"/>
                    <a:pt x="179" y="145"/>
                    <a:pt x="213" y="103"/>
                  </a:cubicBezTo>
                  <a:cubicBezTo>
                    <a:pt x="213" y="69"/>
                    <a:pt x="213" y="35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45" y="1"/>
                  </a:lnTo>
                  <a:cubicBezTo>
                    <a:pt x="103" y="1"/>
                    <a:pt x="69" y="1"/>
                    <a:pt x="69" y="35"/>
                  </a:cubicBezTo>
                  <a:cubicBezTo>
                    <a:pt x="1" y="145"/>
                    <a:pt x="1" y="315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6315186" y="4746731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502"/>
                    <a:pt x="145" y="425"/>
                    <a:pt x="145" y="357"/>
                  </a:cubicBezTo>
                  <a:cubicBezTo>
                    <a:pt x="179" y="256"/>
                    <a:pt x="179" y="179"/>
                    <a:pt x="212" y="111"/>
                  </a:cubicBezTo>
                  <a:cubicBezTo>
                    <a:pt x="212" y="77"/>
                    <a:pt x="179" y="43"/>
                    <a:pt x="145" y="1"/>
                  </a:cubicBezTo>
                  <a:cubicBezTo>
                    <a:pt x="102" y="1"/>
                    <a:pt x="34" y="43"/>
                    <a:pt x="34" y="77"/>
                  </a:cubicBezTo>
                  <a:cubicBezTo>
                    <a:pt x="34" y="179"/>
                    <a:pt x="0" y="256"/>
                    <a:pt x="0" y="357"/>
                  </a:cubicBezTo>
                  <a:cubicBezTo>
                    <a:pt x="0" y="391"/>
                    <a:pt x="0" y="468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6330762" y="4699937"/>
              <a:ext cx="7278" cy="13331"/>
            </a:xfrm>
            <a:custGeom>
              <a:avLst/>
              <a:gdLst/>
              <a:ahLst/>
              <a:cxnLst/>
              <a:rect l="l" t="t" r="r" b="b"/>
              <a:pathLst>
                <a:path w="214" h="392" extrusionOk="0">
                  <a:moveTo>
                    <a:pt x="145" y="391"/>
                  </a:moveTo>
                  <a:cubicBezTo>
                    <a:pt x="145" y="391"/>
                    <a:pt x="179" y="391"/>
                    <a:pt x="179" y="357"/>
                  </a:cubicBezTo>
                  <a:lnTo>
                    <a:pt x="179" y="68"/>
                  </a:lnTo>
                  <a:cubicBezTo>
                    <a:pt x="213" y="34"/>
                    <a:pt x="179" y="34"/>
                    <a:pt x="145" y="1"/>
                  </a:cubicBezTo>
                  <a:lnTo>
                    <a:pt x="111" y="1"/>
                  </a:lnTo>
                  <a:lnTo>
                    <a:pt x="69" y="1"/>
                  </a:lnTo>
                  <a:cubicBezTo>
                    <a:pt x="35" y="1"/>
                    <a:pt x="1" y="34"/>
                    <a:pt x="1" y="68"/>
                  </a:cubicBezTo>
                  <a:lnTo>
                    <a:pt x="1" y="213"/>
                  </a:lnTo>
                  <a:cubicBezTo>
                    <a:pt x="35" y="247"/>
                    <a:pt x="35" y="281"/>
                    <a:pt x="35" y="315"/>
                  </a:cubicBezTo>
                  <a:cubicBezTo>
                    <a:pt x="69" y="357"/>
                    <a:pt x="69" y="357"/>
                    <a:pt x="11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6293490" y="4680586"/>
              <a:ext cx="7278" cy="21697"/>
            </a:xfrm>
            <a:custGeom>
              <a:avLst/>
              <a:gdLst/>
              <a:ahLst/>
              <a:cxnLst/>
              <a:rect l="l" t="t" r="r" b="b"/>
              <a:pathLst>
                <a:path w="214" h="638" extrusionOk="0">
                  <a:moveTo>
                    <a:pt x="69" y="603"/>
                  </a:moveTo>
                  <a:cubicBezTo>
                    <a:pt x="103" y="637"/>
                    <a:pt x="145" y="603"/>
                    <a:pt x="145" y="603"/>
                  </a:cubicBezTo>
                  <a:cubicBezTo>
                    <a:pt x="179" y="425"/>
                    <a:pt x="213" y="247"/>
                    <a:pt x="179" y="77"/>
                  </a:cubicBezTo>
                  <a:cubicBezTo>
                    <a:pt x="179" y="34"/>
                    <a:pt x="145" y="0"/>
                    <a:pt x="103" y="0"/>
                  </a:cubicBezTo>
                  <a:cubicBezTo>
                    <a:pt x="69" y="0"/>
                    <a:pt x="1" y="0"/>
                    <a:pt x="1" y="77"/>
                  </a:cubicBezTo>
                  <a:cubicBezTo>
                    <a:pt x="1" y="247"/>
                    <a:pt x="1" y="425"/>
                    <a:pt x="35" y="570"/>
                  </a:cubicBezTo>
                  <a:cubicBezTo>
                    <a:pt x="35" y="603"/>
                    <a:pt x="69" y="603"/>
                    <a:pt x="69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6256251" y="4680586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68" y="425"/>
                  </a:moveTo>
                  <a:lnTo>
                    <a:pt x="136" y="425"/>
                  </a:lnTo>
                  <a:cubicBezTo>
                    <a:pt x="136" y="357"/>
                    <a:pt x="179" y="289"/>
                    <a:pt x="213" y="247"/>
                  </a:cubicBezTo>
                  <a:cubicBezTo>
                    <a:pt x="213" y="179"/>
                    <a:pt x="247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ubicBezTo>
                    <a:pt x="179" y="0"/>
                    <a:pt x="136" y="0"/>
                    <a:pt x="136" y="34"/>
                  </a:cubicBezTo>
                  <a:cubicBezTo>
                    <a:pt x="68" y="77"/>
                    <a:pt x="68" y="145"/>
                    <a:pt x="68" y="179"/>
                  </a:cubicBezTo>
                  <a:cubicBezTo>
                    <a:pt x="34" y="247"/>
                    <a:pt x="34" y="323"/>
                    <a:pt x="34" y="391"/>
                  </a:cubicBezTo>
                  <a:cubicBezTo>
                    <a:pt x="0" y="425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6215204" y="4683171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11" y="494"/>
                  </a:moveTo>
                  <a:cubicBezTo>
                    <a:pt x="145" y="527"/>
                    <a:pt x="145" y="494"/>
                    <a:pt x="145" y="494"/>
                  </a:cubicBezTo>
                  <a:cubicBezTo>
                    <a:pt x="179" y="426"/>
                    <a:pt x="179" y="349"/>
                    <a:pt x="179" y="281"/>
                  </a:cubicBezTo>
                  <a:cubicBezTo>
                    <a:pt x="213" y="247"/>
                    <a:pt x="213" y="171"/>
                    <a:pt x="247" y="137"/>
                  </a:cubicBezTo>
                  <a:cubicBezTo>
                    <a:pt x="281" y="103"/>
                    <a:pt x="281" y="69"/>
                    <a:pt x="281" y="69"/>
                  </a:cubicBezTo>
                  <a:cubicBezTo>
                    <a:pt x="247" y="35"/>
                    <a:pt x="247" y="1"/>
                    <a:pt x="213" y="1"/>
                  </a:cubicBezTo>
                  <a:lnTo>
                    <a:pt x="179" y="1"/>
                  </a:lnTo>
                  <a:cubicBezTo>
                    <a:pt x="145" y="1"/>
                    <a:pt x="111" y="35"/>
                    <a:pt x="111" y="69"/>
                  </a:cubicBezTo>
                  <a:cubicBezTo>
                    <a:pt x="35" y="171"/>
                    <a:pt x="1" y="349"/>
                    <a:pt x="69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6186332" y="4703405"/>
              <a:ext cx="9556" cy="15916"/>
            </a:xfrm>
            <a:custGeom>
              <a:avLst/>
              <a:gdLst/>
              <a:ahLst/>
              <a:cxnLst/>
              <a:rect l="l" t="t" r="r" b="b"/>
              <a:pathLst>
                <a:path w="281" h="468" extrusionOk="0">
                  <a:moveTo>
                    <a:pt x="68" y="468"/>
                  </a:moveTo>
                  <a:lnTo>
                    <a:pt x="145" y="468"/>
                  </a:lnTo>
                  <a:cubicBezTo>
                    <a:pt x="179" y="391"/>
                    <a:pt x="179" y="323"/>
                    <a:pt x="179" y="255"/>
                  </a:cubicBezTo>
                  <a:cubicBezTo>
                    <a:pt x="213" y="213"/>
                    <a:pt x="281" y="145"/>
                    <a:pt x="247" y="77"/>
                  </a:cubicBezTo>
                  <a:cubicBezTo>
                    <a:pt x="247" y="43"/>
                    <a:pt x="213" y="0"/>
                    <a:pt x="179" y="0"/>
                  </a:cubicBezTo>
                  <a:lnTo>
                    <a:pt x="111" y="0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34" y="289"/>
                    <a:pt x="0" y="391"/>
                    <a:pt x="34" y="425"/>
                  </a:cubicBezTo>
                  <a:cubicBezTo>
                    <a:pt x="34" y="468"/>
                    <a:pt x="68" y="468"/>
                    <a:pt x="68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6207995" y="4726530"/>
              <a:ext cx="8400" cy="16766"/>
            </a:xfrm>
            <a:custGeom>
              <a:avLst/>
              <a:gdLst/>
              <a:ahLst/>
              <a:cxnLst/>
              <a:rect l="l" t="t" r="r" b="b"/>
              <a:pathLst>
                <a:path w="247" h="493" extrusionOk="0">
                  <a:moveTo>
                    <a:pt x="68" y="493"/>
                  </a:moveTo>
                  <a:cubicBezTo>
                    <a:pt x="111" y="493"/>
                    <a:pt x="111" y="493"/>
                    <a:pt x="111" y="459"/>
                  </a:cubicBezTo>
                  <a:cubicBezTo>
                    <a:pt x="145" y="382"/>
                    <a:pt x="179" y="314"/>
                    <a:pt x="179" y="246"/>
                  </a:cubicBezTo>
                  <a:cubicBezTo>
                    <a:pt x="213" y="170"/>
                    <a:pt x="247" y="102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lnTo>
                    <a:pt x="68" y="0"/>
                  </a:lnTo>
                  <a:cubicBezTo>
                    <a:pt x="1" y="68"/>
                    <a:pt x="34" y="136"/>
                    <a:pt x="34" y="212"/>
                  </a:cubicBezTo>
                  <a:lnTo>
                    <a:pt x="34" y="4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6171879" y="4731121"/>
              <a:ext cx="7278" cy="20575"/>
            </a:xfrm>
            <a:custGeom>
              <a:avLst/>
              <a:gdLst/>
              <a:ahLst/>
              <a:cxnLst/>
              <a:rect l="l" t="t" r="r" b="b"/>
              <a:pathLst>
                <a:path w="214" h="605" extrusionOk="0">
                  <a:moveTo>
                    <a:pt x="69" y="604"/>
                  </a:moveTo>
                  <a:cubicBezTo>
                    <a:pt x="111" y="604"/>
                    <a:pt x="145" y="570"/>
                    <a:pt x="145" y="570"/>
                  </a:cubicBezTo>
                  <a:cubicBezTo>
                    <a:pt x="179" y="460"/>
                    <a:pt x="145" y="392"/>
                    <a:pt x="179" y="290"/>
                  </a:cubicBezTo>
                  <a:cubicBezTo>
                    <a:pt x="179" y="179"/>
                    <a:pt x="213" y="111"/>
                    <a:pt x="145" y="35"/>
                  </a:cubicBezTo>
                  <a:lnTo>
                    <a:pt x="145" y="1"/>
                  </a:lnTo>
                  <a:lnTo>
                    <a:pt x="69" y="1"/>
                  </a:lnTo>
                  <a:cubicBezTo>
                    <a:pt x="1" y="77"/>
                    <a:pt x="1" y="179"/>
                    <a:pt x="1" y="290"/>
                  </a:cubicBezTo>
                  <a:cubicBezTo>
                    <a:pt x="1" y="392"/>
                    <a:pt x="1" y="460"/>
                    <a:pt x="35" y="570"/>
                  </a:cubicBezTo>
                  <a:cubicBezTo>
                    <a:pt x="69" y="570"/>
                    <a:pt x="69" y="570"/>
                    <a:pt x="69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6266930" y="4715546"/>
              <a:ext cx="8400" cy="11018"/>
            </a:xfrm>
            <a:custGeom>
              <a:avLst/>
              <a:gdLst/>
              <a:ahLst/>
              <a:cxnLst/>
              <a:rect l="l" t="t" r="r" b="b"/>
              <a:pathLst>
                <a:path w="247" h="324" extrusionOk="0">
                  <a:moveTo>
                    <a:pt x="34" y="323"/>
                  </a:moveTo>
                  <a:lnTo>
                    <a:pt x="77" y="323"/>
                  </a:lnTo>
                  <a:cubicBezTo>
                    <a:pt x="145" y="247"/>
                    <a:pt x="247" y="145"/>
                    <a:pt x="213" y="34"/>
                  </a:cubicBezTo>
                  <a:cubicBezTo>
                    <a:pt x="213" y="0"/>
                    <a:pt x="179" y="0"/>
                    <a:pt x="145" y="0"/>
                  </a:cubicBezTo>
                  <a:lnTo>
                    <a:pt x="111" y="0"/>
                  </a:lnTo>
                  <a:cubicBezTo>
                    <a:pt x="0" y="68"/>
                    <a:pt x="34" y="213"/>
                    <a:pt x="0" y="281"/>
                  </a:cubicBezTo>
                  <a:cubicBezTo>
                    <a:pt x="0" y="323"/>
                    <a:pt x="34" y="323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6325865" y="4780534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77" y="493"/>
                  </a:moveTo>
                  <a:cubicBezTo>
                    <a:pt x="111" y="536"/>
                    <a:pt x="111" y="493"/>
                    <a:pt x="111" y="459"/>
                  </a:cubicBezTo>
                  <a:cubicBezTo>
                    <a:pt x="111" y="391"/>
                    <a:pt x="111" y="323"/>
                    <a:pt x="145" y="247"/>
                  </a:cubicBezTo>
                  <a:cubicBezTo>
                    <a:pt x="179" y="179"/>
                    <a:pt x="213" y="111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11" y="1"/>
                  </a:lnTo>
                  <a:cubicBezTo>
                    <a:pt x="43" y="35"/>
                    <a:pt x="0" y="179"/>
                    <a:pt x="0" y="247"/>
                  </a:cubicBezTo>
                  <a:cubicBezTo>
                    <a:pt x="0" y="323"/>
                    <a:pt x="0" y="425"/>
                    <a:pt x="43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6317499" y="4642158"/>
              <a:ext cx="6087" cy="15643"/>
            </a:xfrm>
            <a:custGeom>
              <a:avLst/>
              <a:gdLst/>
              <a:ahLst/>
              <a:cxnLst/>
              <a:rect l="l" t="t" r="r" b="b"/>
              <a:pathLst>
                <a:path w="179" h="460" extrusionOk="0">
                  <a:moveTo>
                    <a:pt x="111" y="459"/>
                  </a:moveTo>
                  <a:lnTo>
                    <a:pt x="111" y="459"/>
                  </a:lnTo>
                  <a:cubicBezTo>
                    <a:pt x="178" y="391"/>
                    <a:pt x="178" y="315"/>
                    <a:pt x="178" y="213"/>
                  </a:cubicBezTo>
                  <a:cubicBezTo>
                    <a:pt x="178" y="145"/>
                    <a:pt x="178" y="68"/>
                    <a:pt x="77" y="1"/>
                  </a:cubicBezTo>
                  <a:lnTo>
                    <a:pt x="77" y="1"/>
                  </a:lnTo>
                  <a:cubicBezTo>
                    <a:pt x="77" y="1"/>
                    <a:pt x="34" y="1"/>
                    <a:pt x="34" y="35"/>
                  </a:cubicBezTo>
                  <a:cubicBezTo>
                    <a:pt x="0" y="68"/>
                    <a:pt x="34" y="145"/>
                    <a:pt x="34" y="213"/>
                  </a:cubicBezTo>
                  <a:cubicBezTo>
                    <a:pt x="34" y="281"/>
                    <a:pt x="34" y="357"/>
                    <a:pt x="77" y="425"/>
                  </a:cubicBezTo>
                  <a:cubicBezTo>
                    <a:pt x="77" y="425"/>
                    <a:pt x="77" y="459"/>
                    <a:pt x="11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6283968" y="4643314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cubicBezTo>
                    <a:pt x="103" y="459"/>
                    <a:pt x="137" y="459"/>
                    <a:pt x="137" y="425"/>
                  </a:cubicBezTo>
                  <a:cubicBezTo>
                    <a:pt x="137" y="357"/>
                    <a:pt x="171" y="281"/>
                    <a:pt x="171" y="213"/>
                  </a:cubicBezTo>
                  <a:cubicBezTo>
                    <a:pt x="171" y="145"/>
                    <a:pt x="213" y="68"/>
                    <a:pt x="137" y="1"/>
                  </a:cubicBezTo>
                  <a:lnTo>
                    <a:pt x="103" y="1"/>
                  </a:lnTo>
                  <a:lnTo>
                    <a:pt x="35" y="1"/>
                  </a:lnTo>
                  <a:cubicBezTo>
                    <a:pt x="1" y="68"/>
                    <a:pt x="1" y="145"/>
                    <a:pt x="1" y="179"/>
                  </a:cubicBezTo>
                  <a:cubicBezTo>
                    <a:pt x="35" y="247"/>
                    <a:pt x="35" y="323"/>
                    <a:pt x="35" y="391"/>
                  </a:cubicBezTo>
                  <a:cubicBezTo>
                    <a:pt x="35" y="425"/>
                    <a:pt x="35" y="459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6300733" y="4608354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5" y="323"/>
                    <a:pt x="145" y="247"/>
                  </a:cubicBezTo>
                  <a:cubicBezTo>
                    <a:pt x="145" y="213"/>
                    <a:pt x="179" y="111"/>
                    <a:pt x="179" y="77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68" y="1"/>
                    <a:pt x="34" y="35"/>
                  </a:cubicBezTo>
                  <a:cubicBezTo>
                    <a:pt x="0" y="77"/>
                    <a:pt x="0" y="179"/>
                    <a:pt x="0" y="247"/>
                  </a:cubicBezTo>
                  <a:cubicBezTo>
                    <a:pt x="0" y="323"/>
                    <a:pt x="0" y="391"/>
                    <a:pt x="34" y="459"/>
                  </a:cubicBezTo>
                  <a:cubicBezTo>
                    <a:pt x="34" y="459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6263461" y="4622808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68" y="570"/>
                  </a:moveTo>
                  <a:cubicBezTo>
                    <a:pt x="102" y="604"/>
                    <a:pt x="102" y="570"/>
                    <a:pt x="136" y="536"/>
                  </a:cubicBezTo>
                  <a:cubicBezTo>
                    <a:pt x="136" y="459"/>
                    <a:pt x="136" y="357"/>
                    <a:pt x="179" y="247"/>
                  </a:cubicBezTo>
                  <a:cubicBezTo>
                    <a:pt x="213" y="179"/>
                    <a:pt x="247" y="111"/>
                    <a:pt x="213" y="34"/>
                  </a:cubicBezTo>
                  <a:cubicBezTo>
                    <a:pt x="213" y="0"/>
                    <a:pt x="213" y="0"/>
                    <a:pt x="179" y="0"/>
                  </a:cubicBezTo>
                  <a:lnTo>
                    <a:pt x="136" y="0"/>
                  </a:lnTo>
                  <a:cubicBezTo>
                    <a:pt x="35" y="34"/>
                    <a:pt x="35" y="145"/>
                    <a:pt x="35" y="247"/>
                  </a:cubicBezTo>
                  <a:cubicBezTo>
                    <a:pt x="1" y="357"/>
                    <a:pt x="35" y="425"/>
                    <a:pt x="35" y="536"/>
                  </a:cubicBezTo>
                  <a:cubicBezTo>
                    <a:pt x="35" y="570"/>
                    <a:pt x="35" y="570"/>
                    <a:pt x="68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6235745" y="4628861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34" y="536"/>
                  </a:moveTo>
                  <a:lnTo>
                    <a:pt x="102" y="536"/>
                  </a:lnTo>
                  <a:cubicBezTo>
                    <a:pt x="144" y="358"/>
                    <a:pt x="246" y="213"/>
                    <a:pt x="212" y="35"/>
                  </a:cubicBezTo>
                  <a:cubicBezTo>
                    <a:pt x="178" y="1"/>
                    <a:pt x="178" y="1"/>
                    <a:pt x="144" y="1"/>
                  </a:cubicBezTo>
                  <a:lnTo>
                    <a:pt x="102" y="1"/>
                  </a:lnTo>
                  <a:cubicBezTo>
                    <a:pt x="0" y="145"/>
                    <a:pt x="0" y="324"/>
                    <a:pt x="0" y="493"/>
                  </a:cubicBezTo>
                  <a:cubicBezTo>
                    <a:pt x="0" y="536"/>
                    <a:pt x="0" y="536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6287436" y="4587848"/>
              <a:ext cx="8400" cy="15916"/>
            </a:xfrm>
            <a:custGeom>
              <a:avLst/>
              <a:gdLst/>
              <a:ahLst/>
              <a:cxnLst/>
              <a:rect l="l" t="t" r="r" b="b"/>
              <a:pathLst>
                <a:path w="247" h="468" extrusionOk="0">
                  <a:moveTo>
                    <a:pt x="69" y="468"/>
                  </a:moveTo>
                  <a:cubicBezTo>
                    <a:pt x="111" y="468"/>
                    <a:pt x="145" y="468"/>
                    <a:pt x="145" y="425"/>
                  </a:cubicBezTo>
                  <a:cubicBezTo>
                    <a:pt x="145" y="323"/>
                    <a:pt x="179" y="213"/>
                    <a:pt x="247" y="111"/>
                  </a:cubicBezTo>
                  <a:cubicBezTo>
                    <a:pt x="247" y="77"/>
                    <a:pt x="213" y="43"/>
                    <a:pt x="179" y="1"/>
                  </a:cubicBezTo>
                  <a:cubicBezTo>
                    <a:pt x="145" y="1"/>
                    <a:pt x="111" y="1"/>
                    <a:pt x="69" y="43"/>
                  </a:cubicBezTo>
                  <a:cubicBezTo>
                    <a:pt x="1" y="145"/>
                    <a:pt x="1" y="289"/>
                    <a:pt x="35" y="425"/>
                  </a:cubicBezTo>
                  <a:cubicBezTo>
                    <a:pt x="35" y="425"/>
                    <a:pt x="35" y="468"/>
                    <a:pt x="69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6259720" y="4593901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77" y="426"/>
                  </a:moveTo>
                  <a:lnTo>
                    <a:pt x="111" y="426"/>
                  </a:lnTo>
                  <a:cubicBezTo>
                    <a:pt x="145" y="358"/>
                    <a:pt x="178" y="290"/>
                    <a:pt x="212" y="213"/>
                  </a:cubicBezTo>
                  <a:cubicBezTo>
                    <a:pt x="212" y="145"/>
                    <a:pt x="246" y="111"/>
                    <a:pt x="212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45" y="1"/>
                  </a:lnTo>
                  <a:cubicBezTo>
                    <a:pt x="34" y="77"/>
                    <a:pt x="34" y="247"/>
                    <a:pt x="0" y="392"/>
                  </a:cubicBezTo>
                  <a:cubicBezTo>
                    <a:pt x="0" y="426"/>
                    <a:pt x="34" y="426"/>
                    <a:pt x="77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6291211" y="4553194"/>
              <a:ext cx="9556" cy="20234"/>
            </a:xfrm>
            <a:custGeom>
              <a:avLst/>
              <a:gdLst/>
              <a:ahLst/>
              <a:cxnLst/>
              <a:rect l="l" t="t" r="r" b="b"/>
              <a:pathLst>
                <a:path w="281" h="595" extrusionOk="0">
                  <a:moveTo>
                    <a:pt x="68" y="561"/>
                  </a:moveTo>
                  <a:cubicBezTo>
                    <a:pt x="68" y="595"/>
                    <a:pt x="102" y="561"/>
                    <a:pt x="102" y="561"/>
                  </a:cubicBezTo>
                  <a:cubicBezTo>
                    <a:pt x="136" y="493"/>
                    <a:pt x="170" y="382"/>
                    <a:pt x="212" y="314"/>
                  </a:cubicBezTo>
                  <a:cubicBezTo>
                    <a:pt x="246" y="212"/>
                    <a:pt x="280" y="136"/>
                    <a:pt x="280" y="34"/>
                  </a:cubicBezTo>
                  <a:cubicBezTo>
                    <a:pt x="280" y="0"/>
                    <a:pt x="246" y="0"/>
                    <a:pt x="212" y="0"/>
                  </a:cubicBezTo>
                  <a:lnTo>
                    <a:pt x="136" y="0"/>
                  </a:lnTo>
                  <a:cubicBezTo>
                    <a:pt x="68" y="68"/>
                    <a:pt x="68" y="170"/>
                    <a:pt x="68" y="280"/>
                  </a:cubicBezTo>
                  <a:cubicBezTo>
                    <a:pt x="34" y="348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6235745" y="4489328"/>
              <a:ext cx="123957" cy="51759"/>
            </a:xfrm>
            <a:custGeom>
              <a:avLst/>
              <a:gdLst/>
              <a:ahLst/>
              <a:cxnLst/>
              <a:rect l="l" t="t" r="r" b="b"/>
              <a:pathLst>
                <a:path w="3645" h="1522" extrusionOk="0">
                  <a:moveTo>
                    <a:pt x="2548" y="1453"/>
                  </a:moveTo>
                  <a:cubicBezTo>
                    <a:pt x="2939" y="1521"/>
                    <a:pt x="3330" y="1521"/>
                    <a:pt x="3644" y="1453"/>
                  </a:cubicBezTo>
                  <a:cubicBezTo>
                    <a:pt x="3500" y="1343"/>
                    <a:pt x="3364" y="1275"/>
                    <a:pt x="3254" y="1165"/>
                  </a:cubicBezTo>
                  <a:cubicBezTo>
                    <a:pt x="2939" y="952"/>
                    <a:pt x="2582" y="740"/>
                    <a:pt x="2226" y="561"/>
                  </a:cubicBezTo>
                  <a:cubicBezTo>
                    <a:pt x="2158" y="561"/>
                    <a:pt x="2124" y="527"/>
                    <a:pt x="2090" y="527"/>
                  </a:cubicBezTo>
                  <a:cubicBezTo>
                    <a:pt x="1801" y="392"/>
                    <a:pt x="1521" y="281"/>
                    <a:pt x="1274" y="213"/>
                  </a:cubicBezTo>
                  <a:cubicBezTo>
                    <a:pt x="1096" y="179"/>
                    <a:pt x="917" y="103"/>
                    <a:pt x="705" y="103"/>
                  </a:cubicBezTo>
                  <a:cubicBezTo>
                    <a:pt x="493" y="35"/>
                    <a:pt x="246" y="35"/>
                    <a:pt x="0" y="1"/>
                  </a:cubicBezTo>
                  <a:cubicBezTo>
                    <a:pt x="951" y="918"/>
                    <a:pt x="1801" y="1309"/>
                    <a:pt x="2548" y="14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7522453" y="3209864"/>
              <a:ext cx="715008" cy="602919"/>
            </a:xfrm>
            <a:custGeom>
              <a:avLst/>
              <a:gdLst/>
              <a:ahLst/>
              <a:cxnLst/>
              <a:rect l="l" t="t" r="r" b="b"/>
              <a:pathLst>
                <a:path w="21025" h="17729" extrusionOk="0">
                  <a:moveTo>
                    <a:pt x="7645" y="17729"/>
                  </a:moveTo>
                  <a:cubicBezTo>
                    <a:pt x="8317" y="17729"/>
                    <a:pt x="9132" y="17661"/>
                    <a:pt x="10050" y="17550"/>
                  </a:cubicBezTo>
                  <a:cubicBezTo>
                    <a:pt x="21025" y="15996"/>
                    <a:pt x="16956" y="9871"/>
                    <a:pt x="15045" y="3857"/>
                  </a:cubicBezTo>
                  <a:cubicBezTo>
                    <a:pt x="14017" y="739"/>
                    <a:pt x="11859" y="0"/>
                    <a:pt x="10016" y="0"/>
                  </a:cubicBezTo>
                  <a:cubicBezTo>
                    <a:pt x="8351" y="0"/>
                    <a:pt x="6940" y="595"/>
                    <a:pt x="6940" y="595"/>
                  </a:cubicBezTo>
                  <a:lnTo>
                    <a:pt x="4851" y="10687"/>
                  </a:lnTo>
                  <a:cubicBezTo>
                    <a:pt x="4851" y="10687"/>
                    <a:pt x="0" y="17729"/>
                    <a:pt x="7645" y="17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7888475" y="3697191"/>
              <a:ext cx="92738" cy="56656"/>
            </a:xfrm>
            <a:custGeom>
              <a:avLst/>
              <a:gdLst/>
              <a:ahLst/>
              <a:cxnLst/>
              <a:rect l="l" t="t" r="r" b="b"/>
              <a:pathLst>
                <a:path w="2727" h="1666" extrusionOk="0">
                  <a:moveTo>
                    <a:pt x="2617" y="1666"/>
                  </a:moveTo>
                  <a:cubicBezTo>
                    <a:pt x="2650" y="1666"/>
                    <a:pt x="2727" y="1598"/>
                    <a:pt x="2650" y="1555"/>
                  </a:cubicBezTo>
                  <a:cubicBezTo>
                    <a:pt x="2302" y="1241"/>
                    <a:pt x="1877" y="995"/>
                    <a:pt x="1453" y="706"/>
                  </a:cubicBezTo>
                  <a:cubicBezTo>
                    <a:pt x="1062" y="460"/>
                    <a:pt x="637" y="179"/>
                    <a:pt x="178" y="1"/>
                  </a:cubicBezTo>
                  <a:lnTo>
                    <a:pt x="136" y="1"/>
                  </a:lnTo>
                  <a:cubicBezTo>
                    <a:pt x="34" y="1"/>
                    <a:pt x="0" y="145"/>
                    <a:pt x="68" y="213"/>
                  </a:cubicBezTo>
                  <a:cubicBezTo>
                    <a:pt x="459" y="494"/>
                    <a:pt x="918" y="672"/>
                    <a:pt x="1342" y="918"/>
                  </a:cubicBezTo>
                  <a:cubicBezTo>
                    <a:pt x="1767" y="1173"/>
                    <a:pt x="2158" y="1420"/>
                    <a:pt x="2583" y="1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7916191" y="3675529"/>
              <a:ext cx="110694" cy="48291"/>
            </a:xfrm>
            <a:custGeom>
              <a:avLst/>
              <a:gdLst/>
              <a:ahLst/>
              <a:cxnLst/>
              <a:rect l="l" t="t" r="r" b="b"/>
              <a:pathLst>
                <a:path w="3255" h="1420" extrusionOk="0">
                  <a:moveTo>
                    <a:pt x="3186" y="1419"/>
                  </a:moveTo>
                  <a:lnTo>
                    <a:pt x="3220" y="1419"/>
                  </a:lnTo>
                  <a:lnTo>
                    <a:pt x="3254" y="1385"/>
                  </a:lnTo>
                  <a:lnTo>
                    <a:pt x="3254" y="1309"/>
                  </a:lnTo>
                  <a:cubicBezTo>
                    <a:pt x="3144" y="1173"/>
                    <a:pt x="2931" y="1097"/>
                    <a:pt x="2761" y="1029"/>
                  </a:cubicBezTo>
                  <a:cubicBezTo>
                    <a:pt x="2473" y="850"/>
                    <a:pt x="2192" y="748"/>
                    <a:pt x="1869" y="604"/>
                  </a:cubicBezTo>
                  <a:cubicBezTo>
                    <a:pt x="1343" y="392"/>
                    <a:pt x="740" y="145"/>
                    <a:pt x="171" y="1"/>
                  </a:cubicBezTo>
                  <a:lnTo>
                    <a:pt x="137" y="1"/>
                  </a:lnTo>
                  <a:cubicBezTo>
                    <a:pt x="1" y="1"/>
                    <a:pt x="1" y="179"/>
                    <a:pt x="103" y="213"/>
                  </a:cubicBezTo>
                  <a:cubicBezTo>
                    <a:pt x="561" y="426"/>
                    <a:pt x="1096" y="536"/>
                    <a:pt x="1555" y="706"/>
                  </a:cubicBezTo>
                  <a:cubicBezTo>
                    <a:pt x="1700" y="782"/>
                    <a:pt x="3144" y="1275"/>
                    <a:pt x="3144" y="1385"/>
                  </a:cubicBezTo>
                  <a:cubicBezTo>
                    <a:pt x="3110" y="1419"/>
                    <a:pt x="3144" y="1419"/>
                    <a:pt x="3186" y="14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7964142" y="3638256"/>
              <a:ext cx="118210" cy="33837"/>
            </a:xfrm>
            <a:custGeom>
              <a:avLst/>
              <a:gdLst/>
              <a:ahLst/>
              <a:cxnLst/>
              <a:rect l="l" t="t" r="r" b="b"/>
              <a:pathLst>
                <a:path w="3476" h="995" extrusionOk="0">
                  <a:moveTo>
                    <a:pt x="3399" y="995"/>
                  </a:moveTo>
                  <a:cubicBezTo>
                    <a:pt x="3475" y="995"/>
                    <a:pt x="3475" y="884"/>
                    <a:pt x="3433" y="884"/>
                  </a:cubicBezTo>
                  <a:cubicBezTo>
                    <a:pt x="2371" y="494"/>
                    <a:pt x="1275" y="247"/>
                    <a:pt x="179" y="1"/>
                  </a:cubicBezTo>
                  <a:lnTo>
                    <a:pt x="145" y="1"/>
                  </a:lnTo>
                  <a:cubicBezTo>
                    <a:pt x="35" y="1"/>
                    <a:pt x="1" y="179"/>
                    <a:pt x="145" y="213"/>
                  </a:cubicBezTo>
                  <a:cubicBezTo>
                    <a:pt x="1207" y="460"/>
                    <a:pt x="2303" y="782"/>
                    <a:pt x="3399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8005189" y="3599862"/>
              <a:ext cx="85529" cy="10712"/>
            </a:xfrm>
            <a:custGeom>
              <a:avLst/>
              <a:gdLst/>
              <a:ahLst/>
              <a:cxnLst/>
              <a:rect l="l" t="t" r="r" b="b"/>
              <a:pathLst>
                <a:path w="2515" h="315" extrusionOk="0">
                  <a:moveTo>
                    <a:pt x="1801" y="314"/>
                  </a:moveTo>
                  <a:cubicBezTo>
                    <a:pt x="2013" y="314"/>
                    <a:pt x="2226" y="314"/>
                    <a:pt x="2438" y="280"/>
                  </a:cubicBezTo>
                  <a:cubicBezTo>
                    <a:pt x="2481" y="280"/>
                    <a:pt x="2515" y="213"/>
                    <a:pt x="2438" y="213"/>
                  </a:cubicBezTo>
                  <a:cubicBezTo>
                    <a:pt x="1767" y="34"/>
                    <a:pt x="951" y="0"/>
                    <a:pt x="246" y="0"/>
                  </a:cubicBezTo>
                  <a:lnTo>
                    <a:pt x="144" y="0"/>
                  </a:lnTo>
                  <a:cubicBezTo>
                    <a:pt x="34" y="0"/>
                    <a:pt x="0" y="170"/>
                    <a:pt x="102" y="170"/>
                  </a:cubicBezTo>
                  <a:cubicBezTo>
                    <a:pt x="637" y="246"/>
                    <a:pt x="1240" y="314"/>
                    <a:pt x="1801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8019608" y="3558815"/>
              <a:ext cx="56656" cy="8434"/>
            </a:xfrm>
            <a:custGeom>
              <a:avLst/>
              <a:gdLst/>
              <a:ahLst/>
              <a:cxnLst/>
              <a:rect l="l" t="t" r="r" b="b"/>
              <a:pathLst>
                <a:path w="1666" h="248" extrusionOk="0">
                  <a:moveTo>
                    <a:pt x="213" y="247"/>
                  </a:moveTo>
                  <a:cubicBezTo>
                    <a:pt x="459" y="247"/>
                    <a:pt x="672" y="213"/>
                    <a:pt x="918" y="213"/>
                  </a:cubicBezTo>
                  <a:cubicBezTo>
                    <a:pt x="1131" y="179"/>
                    <a:pt x="1377" y="213"/>
                    <a:pt x="1589" y="145"/>
                  </a:cubicBezTo>
                  <a:cubicBezTo>
                    <a:pt x="1666" y="145"/>
                    <a:pt x="1666" y="69"/>
                    <a:pt x="1589" y="69"/>
                  </a:cubicBezTo>
                  <a:cubicBezTo>
                    <a:pt x="1453" y="1"/>
                    <a:pt x="1309" y="1"/>
                    <a:pt x="1131" y="1"/>
                  </a:cubicBezTo>
                  <a:lnTo>
                    <a:pt x="850" y="1"/>
                  </a:lnTo>
                  <a:cubicBezTo>
                    <a:pt x="604" y="1"/>
                    <a:pt x="315" y="1"/>
                    <a:pt x="69" y="103"/>
                  </a:cubicBezTo>
                  <a:cubicBezTo>
                    <a:pt x="1" y="145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8026852" y="3510592"/>
              <a:ext cx="37272" cy="6087"/>
            </a:xfrm>
            <a:custGeom>
              <a:avLst/>
              <a:gdLst/>
              <a:ahLst/>
              <a:cxnLst/>
              <a:rect l="l" t="t" r="r" b="b"/>
              <a:pathLst>
                <a:path w="1096" h="179" extrusionOk="0">
                  <a:moveTo>
                    <a:pt x="280" y="179"/>
                  </a:moveTo>
                  <a:cubicBezTo>
                    <a:pt x="527" y="179"/>
                    <a:pt x="816" y="111"/>
                    <a:pt x="1062" y="77"/>
                  </a:cubicBezTo>
                  <a:cubicBezTo>
                    <a:pt x="1096" y="77"/>
                    <a:pt x="1062" y="0"/>
                    <a:pt x="1028" y="0"/>
                  </a:cubicBezTo>
                  <a:lnTo>
                    <a:pt x="1028" y="0"/>
                  </a:lnTo>
                  <a:lnTo>
                    <a:pt x="637" y="0"/>
                  </a:lnTo>
                  <a:lnTo>
                    <a:pt x="493" y="0"/>
                  </a:lnTo>
                  <a:cubicBezTo>
                    <a:pt x="357" y="0"/>
                    <a:pt x="213" y="0"/>
                    <a:pt x="102" y="34"/>
                  </a:cubicBezTo>
                  <a:cubicBezTo>
                    <a:pt x="0" y="34"/>
                    <a:pt x="0" y="145"/>
                    <a:pt x="102" y="145"/>
                  </a:cubicBezTo>
                  <a:cubicBezTo>
                    <a:pt x="145" y="179"/>
                    <a:pt x="213" y="179"/>
                    <a:pt x="280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007468" y="3462642"/>
              <a:ext cx="42237" cy="13025"/>
            </a:xfrm>
            <a:custGeom>
              <a:avLst/>
              <a:gdLst/>
              <a:ahLst/>
              <a:cxnLst/>
              <a:rect l="l" t="t" r="r" b="b"/>
              <a:pathLst>
                <a:path w="1242" h="383" extrusionOk="0">
                  <a:moveTo>
                    <a:pt x="77" y="382"/>
                  </a:moveTo>
                  <a:lnTo>
                    <a:pt x="77" y="382"/>
                  </a:lnTo>
                  <a:cubicBezTo>
                    <a:pt x="247" y="382"/>
                    <a:pt x="426" y="280"/>
                    <a:pt x="604" y="246"/>
                  </a:cubicBezTo>
                  <a:cubicBezTo>
                    <a:pt x="783" y="170"/>
                    <a:pt x="995" y="136"/>
                    <a:pt x="1207" y="68"/>
                  </a:cubicBezTo>
                  <a:cubicBezTo>
                    <a:pt x="1241" y="68"/>
                    <a:pt x="1241" y="0"/>
                    <a:pt x="1173" y="0"/>
                  </a:cubicBezTo>
                  <a:lnTo>
                    <a:pt x="1173" y="0"/>
                  </a:lnTo>
                  <a:cubicBezTo>
                    <a:pt x="816" y="34"/>
                    <a:pt x="358" y="102"/>
                    <a:pt x="35" y="314"/>
                  </a:cubicBezTo>
                  <a:cubicBezTo>
                    <a:pt x="1" y="314"/>
                    <a:pt x="1" y="382"/>
                    <a:pt x="77" y="3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7997946" y="3414385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45" y="493"/>
                  </a:moveTo>
                  <a:cubicBezTo>
                    <a:pt x="281" y="493"/>
                    <a:pt x="459" y="391"/>
                    <a:pt x="604" y="315"/>
                  </a:cubicBezTo>
                  <a:cubicBezTo>
                    <a:pt x="706" y="281"/>
                    <a:pt x="918" y="145"/>
                    <a:pt x="1063" y="145"/>
                  </a:cubicBezTo>
                  <a:cubicBezTo>
                    <a:pt x="1063" y="145"/>
                    <a:pt x="1096" y="145"/>
                    <a:pt x="1096" y="102"/>
                  </a:cubicBezTo>
                  <a:lnTo>
                    <a:pt x="1096" y="102"/>
                  </a:lnTo>
                  <a:cubicBezTo>
                    <a:pt x="1096" y="68"/>
                    <a:pt x="1096" y="34"/>
                    <a:pt x="1063" y="0"/>
                  </a:cubicBezTo>
                  <a:lnTo>
                    <a:pt x="995" y="0"/>
                  </a:lnTo>
                  <a:cubicBezTo>
                    <a:pt x="850" y="0"/>
                    <a:pt x="672" y="102"/>
                    <a:pt x="570" y="145"/>
                  </a:cubicBezTo>
                  <a:cubicBezTo>
                    <a:pt x="391" y="213"/>
                    <a:pt x="179" y="247"/>
                    <a:pt x="35" y="391"/>
                  </a:cubicBezTo>
                  <a:cubicBezTo>
                    <a:pt x="1" y="425"/>
                    <a:pt x="35" y="459"/>
                    <a:pt x="103" y="4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7978595" y="3366128"/>
              <a:ext cx="49447" cy="24315"/>
            </a:xfrm>
            <a:custGeom>
              <a:avLst/>
              <a:gdLst/>
              <a:ahLst/>
              <a:cxnLst/>
              <a:rect l="l" t="t" r="r" b="b"/>
              <a:pathLst>
                <a:path w="1454" h="715" extrusionOk="0">
                  <a:moveTo>
                    <a:pt x="111" y="714"/>
                  </a:moveTo>
                  <a:lnTo>
                    <a:pt x="111" y="714"/>
                  </a:lnTo>
                  <a:cubicBezTo>
                    <a:pt x="323" y="672"/>
                    <a:pt x="536" y="536"/>
                    <a:pt x="748" y="426"/>
                  </a:cubicBezTo>
                  <a:cubicBezTo>
                    <a:pt x="960" y="324"/>
                    <a:pt x="1173" y="213"/>
                    <a:pt x="1419" y="111"/>
                  </a:cubicBezTo>
                  <a:cubicBezTo>
                    <a:pt x="1453" y="77"/>
                    <a:pt x="1419" y="1"/>
                    <a:pt x="1385" y="1"/>
                  </a:cubicBezTo>
                  <a:lnTo>
                    <a:pt x="1385" y="35"/>
                  </a:lnTo>
                  <a:cubicBezTo>
                    <a:pt x="1139" y="111"/>
                    <a:pt x="926" y="179"/>
                    <a:pt x="714" y="290"/>
                  </a:cubicBezTo>
                  <a:cubicBezTo>
                    <a:pt x="502" y="392"/>
                    <a:pt x="247" y="460"/>
                    <a:pt x="34" y="604"/>
                  </a:cubicBezTo>
                  <a:cubicBezTo>
                    <a:pt x="0" y="638"/>
                    <a:pt x="77" y="714"/>
                    <a:pt x="111" y="7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7936426" y="3320490"/>
              <a:ext cx="61554" cy="32409"/>
            </a:xfrm>
            <a:custGeom>
              <a:avLst/>
              <a:gdLst/>
              <a:ahLst/>
              <a:cxnLst/>
              <a:rect l="l" t="t" r="r" b="b"/>
              <a:pathLst>
                <a:path w="1810" h="953" extrusionOk="0">
                  <a:moveTo>
                    <a:pt x="111" y="952"/>
                  </a:moveTo>
                  <a:lnTo>
                    <a:pt x="111" y="952"/>
                  </a:lnTo>
                  <a:cubicBezTo>
                    <a:pt x="391" y="918"/>
                    <a:pt x="680" y="706"/>
                    <a:pt x="926" y="604"/>
                  </a:cubicBezTo>
                  <a:cubicBezTo>
                    <a:pt x="1207" y="425"/>
                    <a:pt x="1487" y="247"/>
                    <a:pt x="1776" y="103"/>
                  </a:cubicBezTo>
                  <a:cubicBezTo>
                    <a:pt x="1810" y="69"/>
                    <a:pt x="1776" y="1"/>
                    <a:pt x="1742" y="1"/>
                  </a:cubicBezTo>
                  <a:lnTo>
                    <a:pt x="1699" y="1"/>
                  </a:lnTo>
                  <a:cubicBezTo>
                    <a:pt x="1419" y="179"/>
                    <a:pt x="1139" y="315"/>
                    <a:pt x="850" y="459"/>
                  </a:cubicBezTo>
                  <a:cubicBezTo>
                    <a:pt x="603" y="604"/>
                    <a:pt x="289" y="672"/>
                    <a:pt x="77" y="850"/>
                  </a:cubicBezTo>
                  <a:cubicBezTo>
                    <a:pt x="0" y="884"/>
                    <a:pt x="77" y="952"/>
                    <a:pt x="111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7882388" y="3272234"/>
              <a:ext cx="85563" cy="53222"/>
            </a:xfrm>
            <a:custGeom>
              <a:avLst/>
              <a:gdLst/>
              <a:ahLst/>
              <a:cxnLst/>
              <a:rect l="l" t="t" r="r" b="b"/>
              <a:pathLst>
                <a:path w="2516" h="1565" extrusionOk="0">
                  <a:moveTo>
                    <a:pt x="145" y="1564"/>
                  </a:moveTo>
                  <a:lnTo>
                    <a:pt x="179" y="1564"/>
                  </a:lnTo>
                  <a:cubicBezTo>
                    <a:pt x="952" y="1139"/>
                    <a:pt x="1768" y="638"/>
                    <a:pt x="2481" y="111"/>
                  </a:cubicBezTo>
                  <a:cubicBezTo>
                    <a:pt x="2515" y="77"/>
                    <a:pt x="2481" y="1"/>
                    <a:pt x="2439" y="1"/>
                  </a:cubicBezTo>
                  <a:lnTo>
                    <a:pt x="2405" y="1"/>
                  </a:lnTo>
                  <a:cubicBezTo>
                    <a:pt x="1632" y="426"/>
                    <a:pt x="850" y="927"/>
                    <a:pt x="69" y="1386"/>
                  </a:cubicBezTo>
                  <a:cubicBezTo>
                    <a:pt x="1" y="1454"/>
                    <a:pt x="35" y="1564"/>
                    <a:pt x="145" y="15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7897997" y="3239893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68" y="638"/>
                  </a:moveTo>
                  <a:lnTo>
                    <a:pt x="111" y="604"/>
                  </a:lnTo>
                  <a:cubicBezTo>
                    <a:pt x="247" y="561"/>
                    <a:pt x="357" y="459"/>
                    <a:pt x="493" y="349"/>
                  </a:cubicBezTo>
                  <a:cubicBezTo>
                    <a:pt x="604" y="281"/>
                    <a:pt x="748" y="179"/>
                    <a:pt x="850" y="69"/>
                  </a:cubicBezTo>
                  <a:cubicBezTo>
                    <a:pt x="884" y="35"/>
                    <a:pt x="850" y="1"/>
                    <a:pt x="850" y="1"/>
                  </a:cubicBezTo>
                  <a:lnTo>
                    <a:pt x="816" y="1"/>
                  </a:lnTo>
                  <a:cubicBezTo>
                    <a:pt x="672" y="35"/>
                    <a:pt x="536" y="136"/>
                    <a:pt x="391" y="247"/>
                  </a:cubicBezTo>
                  <a:cubicBezTo>
                    <a:pt x="247" y="315"/>
                    <a:pt x="111" y="391"/>
                    <a:pt x="34" y="527"/>
                  </a:cubicBezTo>
                  <a:cubicBezTo>
                    <a:pt x="0" y="561"/>
                    <a:pt x="34" y="638"/>
                    <a:pt x="68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6997513" y="2953311"/>
              <a:ext cx="910041" cy="422679"/>
            </a:xfrm>
            <a:custGeom>
              <a:avLst/>
              <a:gdLst/>
              <a:ahLst/>
              <a:cxnLst/>
              <a:rect l="l" t="t" r="r" b="b"/>
              <a:pathLst>
                <a:path w="26760" h="12429" extrusionOk="0">
                  <a:moveTo>
                    <a:pt x="17313" y="12429"/>
                  </a:moveTo>
                  <a:cubicBezTo>
                    <a:pt x="20142" y="12429"/>
                    <a:pt x="22623" y="11537"/>
                    <a:pt x="23829" y="8886"/>
                  </a:cubicBezTo>
                  <a:cubicBezTo>
                    <a:pt x="26760" y="2405"/>
                    <a:pt x="21629" y="247"/>
                    <a:pt x="16991" y="247"/>
                  </a:cubicBezTo>
                  <a:cubicBezTo>
                    <a:pt x="15759" y="247"/>
                    <a:pt x="14553" y="425"/>
                    <a:pt x="13559" y="672"/>
                  </a:cubicBezTo>
                  <a:cubicBezTo>
                    <a:pt x="12820" y="850"/>
                    <a:pt x="12149" y="918"/>
                    <a:pt x="11469" y="918"/>
                  </a:cubicBezTo>
                  <a:cubicBezTo>
                    <a:pt x="10271" y="918"/>
                    <a:pt x="9175" y="706"/>
                    <a:pt x="8148" y="459"/>
                  </a:cubicBezTo>
                  <a:cubicBezTo>
                    <a:pt x="7154" y="247"/>
                    <a:pt x="6202" y="1"/>
                    <a:pt x="5353" y="1"/>
                  </a:cubicBezTo>
                  <a:cubicBezTo>
                    <a:pt x="4359" y="1"/>
                    <a:pt x="3475" y="281"/>
                    <a:pt x="2660" y="1275"/>
                  </a:cubicBezTo>
                  <a:cubicBezTo>
                    <a:pt x="1" y="4359"/>
                    <a:pt x="4325" y="8606"/>
                    <a:pt x="4325" y="8606"/>
                  </a:cubicBezTo>
                  <a:cubicBezTo>
                    <a:pt x="4325" y="8606"/>
                    <a:pt x="11511" y="12429"/>
                    <a:pt x="17313" y="12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7767987" y="3098932"/>
              <a:ext cx="25472" cy="19384"/>
            </a:xfrm>
            <a:custGeom>
              <a:avLst/>
              <a:gdLst/>
              <a:ahLst/>
              <a:cxnLst/>
              <a:rect l="l" t="t" r="r" b="b"/>
              <a:pathLst>
                <a:path w="749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213" y="459"/>
                    <a:pt x="324" y="391"/>
                    <a:pt x="459" y="289"/>
                  </a:cubicBezTo>
                  <a:cubicBezTo>
                    <a:pt x="570" y="212"/>
                    <a:pt x="672" y="178"/>
                    <a:pt x="748" y="34"/>
                  </a:cubicBezTo>
                  <a:cubicBezTo>
                    <a:pt x="748" y="34"/>
                    <a:pt x="748" y="0"/>
                    <a:pt x="706" y="0"/>
                  </a:cubicBezTo>
                  <a:lnTo>
                    <a:pt x="706" y="0"/>
                  </a:lnTo>
                  <a:cubicBezTo>
                    <a:pt x="570" y="34"/>
                    <a:pt x="459" y="144"/>
                    <a:pt x="358" y="212"/>
                  </a:cubicBezTo>
                  <a:cubicBezTo>
                    <a:pt x="247" y="323"/>
                    <a:pt x="145" y="391"/>
                    <a:pt x="35" y="501"/>
                  </a:cubicBezTo>
                  <a:cubicBezTo>
                    <a:pt x="1" y="501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7741427" y="3071181"/>
              <a:ext cx="47100" cy="42203"/>
            </a:xfrm>
            <a:custGeom>
              <a:avLst/>
              <a:gdLst/>
              <a:ahLst/>
              <a:cxnLst/>
              <a:rect l="l" t="t" r="r" b="b"/>
              <a:pathLst>
                <a:path w="1385" h="1241" extrusionOk="0">
                  <a:moveTo>
                    <a:pt x="43" y="1241"/>
                  </a:moveTo>
                  <a:lnTo>
                    <a:pt x="77" y="1241"/>
                  </a:lnTo>
                  <a:cubicBezTo>
                    <a:pt x="289" y="1105"/>
                    <a:pt x="501" y="927"/>
                    <a:pt x="680" y="748"/>
                  </a:cubicBezTo>
                  <a:cubicBezTo>
                    <a:pt x="892" y="570"/>
                    <a:pt x="1139" y="391"/>
                    <a:pt x="1317" y="145"/>
                  </a:cubicBezTo>
                  <a:cubicBezTo>
                    <a:pt x="1385" y="111"/>
                    <a:pt x="1317" y="1"/>
                    <a:pt x="1274" y="1"/>
                  </a:cubicBezTo>
                  <a:cubicBezTo>
                    <a:pt x="1240" y="1"/>
                    <a:pt x="1240" y="1"/>
                    <a:pt x="1206" y="43"/>
                  </a:cubicBezTo>
                  <a:cubicBezTo>
                    <a:pt x="994" y="179"/>
                    <a:pt x="816" y="391"/>
                    <a:pt x="637" y="570"/>
                  </a:cubicBezTo>
                  <a:cubicBezTo>
                    <a:pt x="425" y="748"/>
                    <a:pt x="213" y="960"/>
                    <a:pt x="43" y="1173"/>
                  </a:cubicBezTo>
                  <a:cubicBezTo>
                    <a:pt x="0" y="1207"/>
                    <a:pt x="0" y="1241"/>
                    <a:pt x="43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7717452" y="3041153"/>
              <a:ext cx="51725" cy="60397"/>
            </a:xfrm>
            <a:custGeom>
              <a:avLst/>
              <a:gdLst/>
              <a:ahLst/>
              <a:cxnLst/>
              <a:rect l="l" t="t" r="r" b="b"/>
              <a:pathLst>
                <a:path w="1521" h="1776" extrusionOk="0">
                  <a:moveTo>
                    <a:pt x="68" y="1776"/>
                  </a:moveTo>
                  <a:lnTo>
                    <a:pt x="111" y="1776"/>
                  </a:lnTo>
                  <a:cubicBezTo>
                    <a:pt x="391" y="1487"/>
                    <a:pt x="637" y="1172"/>
                    <a:pt x="918" y="884"/>
                  </a:cubicBezTo>
                  <a:cubicBezTo>
                    <a:pt x="1096" y="637"/>
                    <a:pt x="1419" y="391"/>
                    <a:pt x="1487" y="111"/>
                  </a:cubicBezTo>
                  <a:cubicBezTo>
                    <a:pt x="1521" y="34"/>
                    <a:pt x="1453" y="0"/>
                    <a:pt x="1419" y="0"/>
                  </a:cubicBezTo>
                  <a:lnTo>
                    <a:pt x="1385" y="0"/>
                  </a:lnTo>
                  <a:cubicBezTo>
                    <a:pt x="1096" y="179"/>
                    <a:pt x="884" y="569"/>
                    <a:pt x="671" y="816"/>
                  </a:cubicBezTo>
                  <a:cubicBezTo>
                    <a:pt x="459" y="1096"/>
                    <a:pt x="213" y="1385"/>
                    <a:pt x="34" y="1699"/>
                  </a:cubicBezTo>
                  <a:cubicBezTo>
                    <a:pt x="0" y="1733"/>
                    <a:pt x="34" y="1776"/>
                    <a:pt x="68" y="1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7686233" y="3007621"/>
              <a:ext cx="50603" cy="91344"/>
            </a:xfrm>
            <a:custGeom>
              <a:avLst/>
              <a:gdLst/>
              <a:ahLst/>
              <a:cxnLst/>
              <a:rect l="l" t="t" r="r" b="b"/>
              <a:pathLst>
                <a:path w="1488" h="2686" extrusionOk="0">
                  <a:moveTo>
                    <a:pt x="35" y="2685"/>
                  </a:moveTo>
                  <a:cubicBezTo>
                    <a:pt x="69" y="2685"/>
                    <a:pt x="69" y="2685"/>
                    <a:pt x="103" y="2651"/>
                  </a:cubicBezTo>
                  <a:cubicBezTo>
                    <a:pt x="349" y="1734"/>
                    <a:pt x="1097" y="1063"/>
                    <a:pt x="1453" y="137"/>
                  </a:cubicBezTo>
                  <a:cubicBezTo>
                    <a:pt x="1487" y="69"/>
                    <a:pt x="1377" y="1"/>
                    <a:pt x="1309" y="1"/>
                  </a:cubicBezTo>
                  <a:cubicBezTo>
                    <a:pt x="1275" y="1"/>
                    <a:pt x="1241" y="1"/>
                    <a:pt x="1198" y="69"/>
                  </a:cubicBezTo>
                  <a:cubicBezTo>
                    <a:pt x="816" y="918"/>
                    <a:pt x="103" y="1700"/>
                    <a:pt x="1" y="2651"/>
                  </a:cubicBezTo>
                  <a:cubicBezTo>
                    <a:pt x="1" y="2685"/>
                    <a:pt x="1" y="2685"/>
                    <a:pt x="35" y="26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7645220" y="2976130"/>
              <a:ext cx="41047" cy="123991"/>
            </a:xfrm>
            <a:custGeom>
              <a:avLst/>
              <a:gdLst/>
              <a:ahLst/>
              <a:cxnLst/>
              <a:rect l="l" t="t" r="r" b="b"/>
              <a:pathLst>
                <a:path w="1207" h="3646" extrusionOk="0">
                  <a:moveTo>
                    <a:pt x="34" y="3645"/>
                  </a:moveTo>
                  <a:cubicBezTo>
                    <a:pt x="68" y="3645"/>
                    <a:pt x="68" y="3645"/>
                    <a:pt x="111" y="3611"/>
                  </a:cubicBezTo>
                  <a:cubicBezTo>
                    <a:pt x="536" y="2515"/>
                    <a:pt x="960" y="1309"/>
                    <a:pt x="1173" y="145"/>
                  </a:cubicBezTo>
                  <a:cubicBezTo>
                    <a:pt x="1207" y="77"/>
                    <a:pt x="1130" y="1"/>
                    <a:pt x="1062" y="1"/>
                  </a:cubicBezTo>
                  <a:cubicBezTo>
                    <a:pt x="994" y="1"/>
                    <a:pt x="918" y="35"/>
                    <a:pt x="918" y="111"/>
                  </a:cubicBezTo>
                  <a:cubicBezTo>
                    <a:pt x="570" y="1241"/>
                    <a:pt x="281" y="2447"/>
                    <a:pt x="0" y="3577"/>
                  </a:cubicBezTo>
                  <a:cubicBezTo>
                    <a:pt x="0" y="3611"/>
                    <a:pt x="0" y="3645"/>
                    <a:pt x="34" y="3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7604207" y="2977287"/>
              <a:ext cx="15916" cy="144498"/>
            </a:xfrm>
            <a:custGeom>
              <a:avLst/>
              <a:gdLst/>
              <a:ahLst/>
              <a:cxnLst/>
              <a:rect l="l" t="t" r="r" b="b"/>
              <a:pathLst>
                <a:path w="468" h="4249" extrusionOk="0">
                  <a:moveTo>
                    <a:pt x="111" y="4248"/>
                  </a:moveTo>
                  <a:lnTo>
                    <a:pt x="145" y="4214"/>
                  </a:lnTo>
                  <a:cubicBezTo>
                    <a:pt x="179" y="3509"/>
                    <a:pt x="213" y="2838"/>
                    <a:pt x="289" y="2167"/>
                  </a:cubicBezTo>
                  <a:cubicBezTo>
                    <a:pt x="323" y="1453"/>
                    <a:pt x="425" y="782"/>
                    <a:pt x="467" y="111"/>
                  </a:cubicBezTo>
                  <a:cubicBezTo>
                    <a:pt x="467" y="43"/>
                    <a:pt x="391" y="1"/>
                    <a:pt x="357" y="1"/>
                  </a:cubicBezTo>
                  <a:cubicBezTo>
                    <a:pt x="289" y="1"/>
                    <a:pt x="255" y="43"/>
                    <a:pt x="255" y="77"/>
                  </a:cubicBezTo>
                  <a:cubicBezTo>
                    <a:pt x="0" y="1385"/>
                    <a:pt x="0" y="2872"/>
                    <a:pt x="77" y="4214"/>
                  </a:cubicBezTo>
                  <a:cubicBezTo>
                    <a:pt x="77" y="4214"/>
                    <a:pt x="77" y="4248"/>
                    <a:pt x="111" y="4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7544115" y="2979905"/>
              <a:ext cx="15609" cy="119060"/>
            </a:xfrm>
            <a:custGeom>
              <a:avLst/>
              <a:gdLst/>
              <a:ahLst/>
              <a:cxnLst/>
              <a:rect l="l" t="t" r="r" b="b"/>
              <a:pathLst>
                <a:path w="459" h="3501" extrusionOk="0">
                  <a:moveTo>
                    <a:pt x="357" y="3500"/>
                  </a:moveTo>
                  <a:cubicBezTo>
                    <a:pt x="357" y="3500"/>
                    <a:pt x="391" y="3500"/>
                    <a:pt x="391" y="3466"/>
                  </a:cubicBezTo>
                  <a:cubicBezTo>
                    <a:pt x="459" y="2897"/>
                    <a:pt x="459" y="2336"/>
                    <a:pt x="425" y="1767"/>
                  </a:cubicBezTo>
                  <a:cubicBezTo>
                    <a:pt x="425" y="1240"/>
                    <a:pt x="425" y="561"/>
                    <a:pt x="247" y="68"/>
                  </a:cubicBezTo>
                  <a:cubicBezTo>
                    <a:pt x="213" y="34"/>
                    <a:pt x="179" y="0"/>
                    <a:pt x="179" y="0"/>
                  </a:cubicBezTo>
                  <a:cubicBezTo>
                    <a:pt x="111" y="0"/>
                    <a:pt x="68" y="34"/>
                    <a:pt x="68" y="102"/>
                  </a:cubicBezTo>
                  <a:cubicBezTo>
                    <a:pt x="0" y="637"/>
                    <a:pt x="179" y="1240"/>
                    <a:pt x="213" y="1767"/>
                  </a:cubicBezTo>
                  <a:cubicBezTo>
                    <a:pt x="247" y="2336"/>
                    <a:pt x="247" y="2897"/>
                    <a:pt x="323" y="3466"/>
                  </a:cubicBezTo>
                  <a:cubicBezTo>
                    <a:pt x="323" y="3500"/>
                    <a:pt x="323" y="3500"/>
                    <a:pt x="357" y="35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7504531" y="2990584"/>
              <a:ext cx="14487" cy="67641"/>
            </a:xfrm>
            <a:custGeom>
              <a:avLst/>
              <a:gdLst/>
              <a:ahLst/>
              <a:cxnLst/>
              <a:rect l="l" t="t" r="r" b="b"/>
              <a:pathLst>
                <a:path w="426" h="1989" extrusionOk="0">
                  <a:moveTo>
                    <a:pt x="349" y="1988"/>
                  </a:moveTo>
                  <a:cubicBezTo>
                    <a:pt x="383" y="1988"/>
                    <a:pt x="425" y="1946"/>
                    <a:pt x="425" y="1946"/>
                  </a:cubicBezTo>
                  <a:cubicBezTo>
                    <a:pt x="383" y="1598"/>
                    <a:pt x="349" y="1275"/>
                    <a:pt x="349" y="960"/>
                  </a:cubicBezTo>
                  <a:cubicBezTo>
                    <a:pt x="349" y="638"/>
                    <a:pt x="383" y="357"/>
                    <a:pt x="349" y="77"/>
                  </a:cubicBezTo>
                  <a:cubicBezTo>
                    <a:pt x="315" y="34"/>
                    <a:pt x="281" y="1"/>
                    <a:pt x="247" y="1"/>
                  </a:cubicBezTo>
                  <a:cubicBezTo>
                    <a:pt x="213" y="1"/>
                    <a:pt x="170" y="34"/>
                    <a:pt x="170" y="77"/>
                  </a:cubicBezTo>
                  <a:cubicBezTo>
                    <a:pt x="0" y="638"/>
                    <a:pt x="170" y="1385"/>
                    <a:pt x="315" y="1946"/>
                  </a:cubicBezTo>
                  <a:cubicBezTo>
                    <a:pt x="315" y="1988"/>
                    <a:pt x="349" y="1988"/>
                    <a:pt x="349" y="1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7463518" y="2994324"/>
              <a:ext cx="20541" cy="48019"/>
            </a:xfrm>
            <a:custGeom>
              <a:avLst/>
              <a:gdLst/>
              <a:ahLst/>
              <a:cxnLst/>
              <a:rect l="l" t="t" r="r" b="b"/>
              <a:pathLst>
                <a:path w="604" h="1412" extrusionOk="0">
                  <a:moveTo>
                    <a:pt x="527" y="1411"/>
                  </a:moveTo>
                  <a:cubicBezTo>
                    <a:pt x="569" y="1411"/>
                    <a:pt x="603" y="1377"/>
                    <a:pt x="603" y="1343"/>
                  </a:cubicBezTo>
                  <a:cubicBezTo>
                    <a:pt x="493" y="1131"/>
                    <a:pt x="425" y="884"/>
                    <a:pt x="357" y="672"/>
                  </a:cubicBezTo>
                  <a:cubicBezTo>
                    <a:pt x="280" y="460"/>
                    <a:pt x="247" y="213"/>
                    <a:pt x="102" y="35"/>
                  </a:cubicBezTo>
                  <a:cubicBezTo>
                    <a:pt x="102" y="1"/>
                    <a:pt x="68" y="1"/>
                    <a:pt x="68" y="1"/>
                  </a:cubicBezTo>
                  <a:cubicBezTo>
                    <a:pt x="34" y="1"/>
                    <a:pt x="34" y="1"/>
                    <a:pt x="34" y="35"/>
                  </a:cubicBezTo>
                  <a:cubicBezTo>
                    <a:pt x="0" y="247"/>
                    <a:pt x="102" y="494"/>
                    <a:pt x="179" y="706"/>
                  </a:cubicBezTo>
                  <a:cubicBezTo>
                    <a:pt x="280" y="952"/>
                    <a:pt x="391" y="1165"/>
                    <a:pt x="493" y="1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7429714" y="2993168"/>
              <a:ext cx="18228" cy="41931"/>
            </a:xfrm>
            <a:custGeom>
              <a:avLst/>
              <a:gdLst/>
              <a:ahLst/>
              <a:cxnLst/>
              <a:rect l="l" t="t" r="r" b="b"/>
              <a:pathLst>
                <a:path w="536" h="1233" extrusionOk="0">
                  <a:moveTo>
                    <a:pt x="501" y="1233"/>
                  </a:moveTo>
                  <a:cubicBezTo>
                    <a:pt x="501" y="1233"/>
                    <a:pt x="535" y="1233"/>
                    <a:pt x="535" y="1199"/>
                  </a:cubicBezTo>
                  <a:cubicBezTo>
                    <a:pt x="501" y="850"/>
                    <a:pt x="425" y="349"/>
                    <a:pt x="213" y="35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77" y="1"/>
                    <a:pt x="0" y="35"/>
                    <a:pt x="34" y="103"/>
                  </a:cubicBezTo>
                  <a:cubicBezTo>
                    <a:pt x="77" y="281"/>
                    <a:pt x="179" y="460"/>
                    <a:pt x="247" y="672"/>
                  </a:cubicBezTo>
                  <a:cubicBezTo>
                    <a:pt x="323" y="850"/>
                    <a:pt x="391" y="1020"/>
                    <a:pt x="459" y="1199"/>
                  </a:cubicBezTo>
                  <a:cubicBezTo>
                    <a:pt x="459" y="1233"/>
                    <a:pt x="459" y="1233"/>
                    <a:pt x="501" y="1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7390129" y="3001568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349" y="884"/>
                  </a:moveTo>
                  <a:cubicBezTo>
                    <a:pt x="391" y="884"/>
                    <a:pt x="425" y="884"/>
                    <a:pt x="391" y="850"/>
                  </a:cubicBezTo>
                  <a:cubicBezTo>
                    <a:pt x="391" y="637"/>
                    <a:pt x="349" y="391"/>
                    <a:pt x="315" y="179"/>
                  </a:cubicBezTo>
                  <a:cubicBezTo>
                    <a:pt x="281" y="102"/>
                    <a:pt x="213" y="0"/>
                    <a:pt x="102" y="0"/>
                  </a:cubicBezTo>
                  <a:lnTo>
                    <a:pt x="34" y="0"/>
                  </a:lnTo>
                  <a:cubicBezTo>
                    <a:pt x="0" y="0"/>
                    <a:pt x="0" y="68"/>
                    <a:pt x="34" y="68"/>
                  </a:cubicBezTo>
                  <a:cubicBezTo>
                    <a:pt x="102" y="179"/>
                    <a:pt x="136" y="281"/>
                    <a:pt x="179" y="425"/>
                  </a:cubicBezTo>
                  <a:cubicBezTo>
                    <a:pt x="213" y="561"/>
                    <a:pt x="247" y="705"/>
                    <a:pt x="315" y="850"/>
                  </a:cubicBezTo>
                  <a:cubicBezTo>
                    <a:pt x="315" y="884"/>
                    <a:pt x="349" y="884"/>
                    <a:pt x="349" y="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7341873" y="3001568"/>
              <a:ext cx="19384" cy="32375"/>
            </a:xfrm>
            <a:custGeom>
              <a:avLst/>
              <a:gdLst/>
              <a:ahLst/>
              <a:cxnLst/>
              <a:rect l="l" t="t" r="r" b="b"/>
              <a:pathLst>
                <a:path w="570" h="952" extrusionOk="0">
                  <a:moveTo>
                    <a:pt x="536" y="952"/>
                  </a:moveTo>
                  <a:cubicBezTo>
                    <a:pt x="536" y="952"/>
                    <a:pt x="570" y="918"/>
                    <a:pt x="570" y="884"/>
                  </a:cubicBezTo>
                  <a:cubicBezTo>
                    <a:pt x="494" y="603"/>
                    <a:pt x="358" y="213"/>
                    <a:pt x="145" y="0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69" y="213"/>
                    <a:pt x="179" y="349"/>
                    <a:pt x="247" y="493"/>
                  </a:cubicBezTo>
                  <a:cubicBezTo>
                    <a:pt x="358" y="637"/>
                    <a:pt x="426" y="773"/>
                    <a:pt x="494" y="918"/>
                  </a:cubicBezTo>
                  <a:cubicBezTo>
                    <a:pt x="494" y="952"/>
                    <a:pt x="494" y="952"/>
                    <a:pt x="536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7282938" y="2984530"/>
              <a:ext cx="43394" cy="65022"/>
            </a:xfrm>
            <a:custGeom>
              <a:avLst/>
              <a:gdLst/>
              <a:ahLst/>
              <a:cxnLst/>
              <a:rect l="l" t="t" r="r" b="b"/>
              <a:pathLst>
                <a:path w="1276" h="1912" extrusionOk="0">
                  <a:moveTo>
                    <a:pt x="1165" y="1911"/>
                  </a:moveTo>
                  <a:cubicBezTo>
                    <a:pt x="1241" y="1911"/>
                    <a:pt x="1275" y="1877"/>
                    <a:pt x="1241" y="1810"/>
                  </a:cubicBezTo>
                  <a:cubicBezTo>
                    <a:pt x="1029" y="1529"/>
                    <a:pt x="816" y="1206"/>
                    <a:pt x="638" y="892"/>
                  </a:cubicBezTo>
                  <a:cubicBezTo>
                    <a:pt x="460" y="603"/>
                    <a:pt x="358" y="212"/>
                    <a:pt x="145" y="0"/>
                  </a:cubicBezTo>
                  <a:lnTo>
                    <a:pt x="69" y="0"/>
                  </a:lnTo>
                  <a:cubicBezTo>
                    <a:pt x="35" y="0"/>
                    <a:pt x="35" y="0"/>
                    <a:pt x="35" y="43"/>
                  </a:cubicBezTo>
                  <a:cubicBezTo>
                    <a:pt x="1" y="357"/>
                    <a:pt x="281" y="714"/>
                    <a:pt x="460" y="994"/>
                  </a:cubicBezTo>
                  <a:cubicBezTo>
                    <a:pt x="638" y="1317"/>
                    <a:pt x="884" y="1631"/>
                    <a:pt x="1131" y="18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7224003" y="2979905"/>
              <a:ext cx="60125" cy="82944"/>
            </a:xfrm>
            <a:custGeom>
              <a:avLst/>
              <a:gdLst/>
              <a:ahLst/>
              <a:cxnLst/>
              <a:rect l="l" t="t" r="r" b="b"/>
              <a:pathLst>
                <a:path w="1768" h="2439" extrusionOk="0">
                  <a:moveTo>
                    <a:pt x="1700" y="2438"/>
                  </a:moveTo>
                  <a:cubicBezTo>
                    <a:pt x="1734" y="2438"/>
                    <a:pt x="1768" y="2404"/>
                    <a:pt x="1768" y="2336"/>
                  </a:cubicBezTo>
                  <a:cubicBezTo>
                    <a:pt x="1555" y="1912"/>
                    <a:pt x="1275" y="1487"/>
                    <a:pt x="986" y="1096"/>
                  </a:cubicBezTo>
                  <a:cubicBezTo>
                    <a:pt x="740" y="739"/>
                    <a:pt x="528" y="348"/>
                    <a:pt x="247" y="34"/>
                  </a:cubicBezTo>
                  <a:cubicBezTo>
                    <a:pt x="213" y="0"/>
                    <a:pt x="179" y="0"/>
                    <a:pt x="137" y="0"/>
                  </a:cubicBezTo>
                  <a:cubicBezTo>
                    <a:pt x="69" y="0"/>
                    <a:pt x="1" y="68"/>
                    <a:pt x="69" y="136"/>
                  </a:cubicBezTo>
                  <a:cubicBezTo>
                    <a:pt x="281" y="561"/>
                    <a:pt x="604" y="952"/>
                    <a:pt x="884" y="1342"/>
                  </a:cubicBezTo>
                  <a:cubicBezTo>
                    <a:pt x="1131" y="1699"/>
                    <a:pt x="1377" y="2090"/>
                    <a:pt x="1666" y="2404"/>
                  </a:cubicBezTo>
                  <a:cubicBezTo>
                    <a:pt x="1666" y="2438"/>
                    <a:pt x="1700" y="2438"/>
                    <a:pt x="1700" y="2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7168537" y="2989427"/>
              <a:ext cx="85563" cy="92772"/>
            </a:xfrm>
            <a:custGeom>
              <a:avLst/>
              <a:gdLst/>
              <a:ahLst/>
              <a:cxnLst/>
              <a:rect l="l" t="t" r="r" b="b"/>
              <a:pathLst>
                <a:path w="2516" h="2728" extrusionOk="0">
                  <a:moveTo>
                    <a:pt x="2447" y="2727"/>
                  </a:moveTo>
                  <a:cubicBezTo>
                    <a:pt x="2481" y="2727"/>
                    <a:pt x="2515" y="2659"/>
                    <a:pt x="2481" y="2617"/>
                  </a:cubicBezTo>
                  <a:cubicBezTo>
                    <a:pt x="1768" y="1733"/>
                    <a:pt x="995" y="960"/>
                    <a:pt x="281" y="35"/>
                  </a:cubicBezTo>
                  <a:cubicBezTo>
                    <a:pt x="247" y="1"/>
                    <a:pt x="213" y="1"/>
                    <a:pt x="179" y="1"/>
                  </a:cubicBezTo>
                  <a:cubicBezTo>
                    <a:pt x="69" y="1"/>
                    <a:pt x="1" y="68"/>
                    <a:pt x="69" y="179"/>
                  </a:cubicBezTo>
                  <a:cubicBezTo>
                    <a:pt x="748" y="1062"/>
                    <a:pt x="1488" y="2022"/>
                    <a:pt x="2405" y="2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7119158" y="3026700"/>
              <a:ext cx="97670" cy="89304"/>
            </a:xfrm>
            <a:custGeom>
              <a:avLst/>
              <a:gdLst/>
              <a:ahLst/>
              <a:cxnLst/>
              <a:rect l="l" t="t" r="r" b="b"/>
              <a:pathLst>
                <a:path w="2872" h="2626" extrusionOk="0">
                  <a:moveTo>
                    <a:pt x="2795" y="2625"/>
                  </a:moveTo>
                  <a:cubicBezTo>
                    <a:pt x="2838" y="2625"/>
                    <a:pt x="2872" y="2549"/>
                    <a:pt x="2838" y="2515"/>
                  </a:cubicBezTo>
                  <a:cubicBezTo>
                    <a:pt x="1988" y="1699"/>
                    <a:pt x="1096" y="926"/>
                    <a:pt x="289" y="34"/>
                  </a:cubicBezTo>
                  <a:cubicBezTo>
                    <a:pt x="289" y="34"/>
                    <a:pt x="247" y="0"/>
                    <a:pt x="213" y="0"/>
                  </a:cubicBezTo>
                  <a:cubicBezTo>
                    <a:pt x="111" y="0"/>
                    <a:pt x="0" y="145"/>
                    <a:pt x="111" y="247"/>
                  </a:cubicBezTo>
                  <a:cubicBezTo>
                    <a:pt x="884" y="1096"/>
                    <a:pt x="1776" y="1988"/>
                    <a:pt x="2761" y="26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7083042" y="3072644"/>
              <a:ext cx="73422" cy="50569"/>
            </a:xfrm>
            <a:custGeom>
              <a:avLst/>
              <a:gdLst/>
              <a:ahLst/>
              <a:cxnLst/>
              <a:rect l="l" t="t" r="r" b="b"/>
              <a:pathLst>
                <a:path w="2159" h="1487" extrusionOk="0">
                  <a:moveTo>
                    <a:pt x="2090" y="1487"/>
                  </a:moveTo>
                  <a:cubicBezTo>
                    <a:pt x="2124" y="1487"/>
                    <a:pt x="2158" y="1444"/>
                    <a:pt x="2124" y="1410"/>
                  </a:cubicBezTo>
                  <a:cubicBezTo>
                    <a:pt x="1521" y="917"/>
                    <a:pt x="926" y="348"/>
                    <a:pt x="213" y="0"/>
                  </a:cubicBezTo>
                  <a:lnTo>
                    <a:pt x="179" y="0"/>
                  </a:lnTo>
                  <a:cubicBezTo>
                    <a:pt x="111" y="0"/>
                    <a:pt x="0" y="102"/>
                    <a:pt x="111" y="170"/>
                  </a:cubicBezTo>
                  <a:cubicBezTo>
                    <a:pt x="672" y="671"/>
                    <a:pt x="1419" y="1096"/>
                    <a:pt x="2090" y="1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815811" y="3111038"/>
              <a:ext cx="612781" cy="640497"/>
            </a:xfrm>
            <a:custGeom>
              <a:avLst/>
              <a:gdLst/>
              <a:ahLst/>
              <a:cxnLst/>
              <a:rect l="l" t="t" r="r" b="b"/>
              <a:pathLst>
                <a:path w="18019" h="18834" extrusionOk="0">
                  <a:moveTo>
                    <a:pt x="4537" y="18834"/>
                  </a:moveTo>
                  <a:cubicBezTo>
                    <a:pt x="5701" y="18834"/>
                    <a:pt x="7221" y="18443"/>
                    <a:pt x="9099" y="17517"/>
                  </a:cubicBezTo>
                  <a:cubicBezTo>
                    <a:pt x="18018" y="13202"/>
                    <a:pt x="9489" y="1802"/>
                    <a:pt x="9489" y="1802"/>
                  </a:cubicBezTo>
                  <a:cubicBezTo>
                    <a:pt x="9489" y="1802"/>
                    <a:pt x="7468" y="1"/>
                    <a:pt x="5344" y="1"/>
                  </a:cubicBezTo>
                  <a:cubicBezTo>
                    <a:pt x="4393" y="1"/>
                    <a:pt x="3433" y="392"/>
                    <a:pt x="2626" y="1453"/>
                  </a:cubicBezTo>
                  <a:cubicBezTo>
                    <a:pt x="1" y="4919"/>
                    <a:pt x="3900" y="7578"/>
                    <a:pt x="1912" y="10976"/>
                  </a:cubicBezTo>
                  <a:cubicBezTo>
                    <a:pt x="357" y="13627"/>
                    <a:pt x="179" y="18834"/>
                    <a:pt x="4537" y="188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6986835" y="3145998"/>
              <a:ext cx="46828" cy="21697"/>
            </a:xfrm>
            <a:custGeom>
              <a:avLst/>
              <a:gdLst/>
              <a:ahLst/>
              <a:cxnLst/>
              <a:rect l="l" t="t" r="r" b="b"/>
              <a:pathLst>
                <a:path w="1377" h="638" extrusionOk="0">
                  <a:moveTo>
                    <a:pt x="1309" y="638"/>
                  </a:moveTo>
                  <a:cubicBezTo>
                    <a:pt x="1377" y="638"/>
                    <a:pt x="1377" y="604"/>
                    <a:pt x="1343" y="561"/>
                  </a:cubicBezTo>
                  <a:cubicBezTo>
                    <a:pt x="1130" y="459"/>
                    <a:pt x="918" y="392"/>
                    <a:pt x="706" y="281"/>
                  </a:cubicBezTo>
                  <a:cubicBezTo>
                    <a:pt x="527" y="179"/>
                    <a:pt x="315" y="69"/>
                    <a:pt x="145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391" y="392"/>
                    <a:pt x="918" y="561"/>
                    <a:pt x="1309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932525" y="3182114"/>
              <a:ext cx="76007" cy="17956"/>
            </a:xfrm>
            <a:custGeom>
              <a:avLst/>
              <a:gdLst/>
              <a:ahLst/>
              <a:cxnLst/>
              <a:rect l="l" t="t" r="r" b="b"/>
              <a:pathLst>
                <a:path w="2235" h="528" extrusionOk="0">
                  <a:moveTo>
                    <a:pt x="2124" y="527"/>
                  </a:moveTo>
                  <a:lnTo>
                    <a:pt x="2167" y="527"/>
                  </a:lnTo>
                  <a:cubicBezTo>
                    <a:pt x="2235" y="527"/>
                    <a:pt x="2235" y="425"/>
                    <a:pt x="2167" y="425"/>
                  </a:cubicBezTo>
                  <a:cubicBezTo>
                    <a:pt x="1487" y="349"/>
                    <a:pt x="816" y="213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ubicBezTo>
                    <a:pt x="43" y="1"/>
                    <a:pt x="1" y="179"/>
                    <a:pt x="111" y="213"/>
                  </a:cubicBezTo>
                  <a:cubicBezTo>
                    <a:pt x="782" y="391"/>
                    <a:pt x="1453" y="527"/>
                    <a:pt x="2124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902496" y="3228908"/>
              <a:ext cx="72232" cy="12175"/>
            </a:xfrm>
            <a:custGeom>
              <a:avLst/>
              <a:gdLst/>
              <a:ahLst/>
              <a:cxnLst/>
              <a:rect l="l" t="t" r="r" b="b"/>
              <a:pathLst>
                <a:path w="2124" h="358" extrusionOk="0">
                  <a:moveTo>
                    <a:pt x="1308" y="358"/>
                  </a:moveTo>
                  <a:cubicBezTo>
                    <a:pt x="1597" y="358"/>
                    <a:pt x="1844" y="324"/>
                    <a:pt x="2090" y="247"/>
                  </a:cubicBezTo>
                  <a:cubicBezTo>
                    <a:pt x="2124" y="213"/>
                    <a:pt x="2124" y="179"/>
                    <a:pt x="2090" y="145"/>
                  </a:cubicBezTo>
                  <a:lnTo>
                    <a:pt x="1665" y="145"/>
                  </a:lnTo>
                  <a:lnTo>
                    <a:pt x="1419" y="145"/>
                  </a:lnTo>
                  <a:lnTo>
                    <a:pt x="1274" y="145"/>
                  </a:lnTo>
                  <a:cubicBezTo>
                    <a:pt x="884" y="111"/>
                    <a:pt x="535" y="77"/>
                    <a:pt x="179" y="1"/>
                  </a:cubicBezTo>
                  <a:lnTo>
                    <a:pt x="179" y="1"/>
                  </a:lnTo>
                  <a:cubicBezTo>
                    <a:pt x="34" y="1"/>
                    <a:pt x="0" y="179"/>
                    <a:pt x="145" y="213"/>
                  </a:cubicBezTo>
                  <a:cubicBezTo>
                    <a:pt x="501" y="290"/>
                    <a:pt x="926" y="358"/>
                    <a:pt x="1308" y="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888043" y="3269955"/>
              <a:ext cx="78319" cy="8400"/>
            </a:xfrm>
            <a:custGeom>
              <a:avLst/>
              <a:gdLst/>
              <a:ahLst/>
              <a:cxnLst/>
              <a:rect l="l" t="t" r="r" b="b"/>
              <a:pathLst>
                <a:path w="2303" h="247" extrusionOk="0">
                  <a:moveTo>
                    <a:pt x="816" y="246"/>
                  </a:moveTo>
                  <a:cubicBezTo>
                    <a:pt x="1275" y="246"/>
                    <a:pt x="1776" y="178"/>
                    <a:pt x="2235" y="144"/>
                  </a:cubicBezTo>
                  <a:cubicBezTo>
                    <a:pt x="2303" y="144"/>
                    <a:pt x="2303" y="0"/>
                    <a:pt x="2235" y="0"/>
                  </a:cubicBezTo>
                  <a:lnTo>
                    <a:pt x="2022" y="0"/>
                  </a:lnTo>
                  <a:lnTo>
                    <a:pt x="850" y="0"/>
                  </a:lnTo>
                  <a:cubicBezTo>
                    <a:pt x="604" y="0"/>
                    <a:pt x="357" y="0"/>
                    <a:pt x="145" y="34"/>
                  </a:cubicBezTo>
                  <a:cubicBezTo>
                    <a:pt x="0" y="34"/>
                    <a:pt x="34" y="178"/>
                    <a:pt x="145" y="178"/>
                  </a:cubicBezTo>
                  <a:cubicBezTo>
                    <a:pt x="357" y="212"/>
                    <a:pt x="570" y="246"/>
                    <a:pt x="816" y="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6913446" y="3312125"/>
              <a:ext cx="57813" cy="10712"/>
            </a:xfrm>
            <a:custGeom>
              <a:avLst/>
              <a:gdLst/>
              <a:ahLst/>
              <a:cxnLst/>
              <a:rect l="l" t="t" r="r" b="b"/>
              <a:pathLst>
                <a:path w="1700" h="315" extrusionOk="0">
                  <a:moveTo>
                    <a:pt x="213" y="315"/>
                  </a:moveTo>
                  <a:cubicBezTo>
                    <a:pt x="426" y="315"/>
                    <a:pt x="638" y="247"/>
                    <a:pt x="816" y="213"/>
                  </a:cubicBezTo>
                  <a:cubicBezTo>
                    <a:pt x="1097" y="179"/>
                    <a:pt x="1377" y="179"/>
                    <a:pt x="1666" y="68"/>
                  </a:cubicBezTo>
                  <a:cubicBezTo>
                    <a:pt x="1700" y="68"/>
                    <a:pt x="1700" y="0"/>
                    <a:pt x="1623" y="0"/>
                  </a:cubicBezTo>
                  <a:lnTo>
                    <a:pt x="1488" y="0"/>
                  </a:lnTo>
                  <a:cubicBezTo>
                    <a:pt x="1275" y="0"/>
                    <a:pt x="1029" y="34"/>
                    <a:pt x="816" y="68"/>
                  </a:cubicBezTo>
                  <a:cubicBezTo>
                    <a:pt x="562" y="68"/>
                    <a:pt x="315" y="68"/>
                    <a:pt x="69" y="179"/>
                  </a:cubicBezTo>
                  <a:cubicBezTo>
                    <a:pt x="1" y="213"/>
                    <a:pt x="1" y="281"/>
                    <a:pt x="69" y="281"/>
                  </a:cubicBezTo>
                  <a:cubicBezTo>
                    <a:pt x="137" y="281"/>
                    <a:pt x="179" y="315"/>
                    <a:pt x="213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6913446" y="3354294"/>
              <a:ext cx="65056" cy="8400"/>
            </a:xfrm>
            <a:custGeom>
              <a:avLst/>
              <a:gdLst/>
              <a:ahLst/>
              <a:cxnLst/>
              <a:rect l="l" t="t" r="r" b="b"/>
              <a:pathLst>
                <a:path w="1913" h="247" extrusionOk="0">
                  <a:moveTo>
                    <a:pt x="103" y="247"/>
                  </a:moveTo>
                  <a:lnTo>
                    <a:pt x="103" y="247"/>
                  </a:lnTo>
                  <a:cubicBezTo>
                    <a:pt x="672" y="213"/>
                    <a:pt x="1275" y="170"/>
                    <a:pt x="1836" y="136"/>
                  </a:cubicBezTo>
                  <a:cubicBezTo>
                    <a:pt x="1912" y="102"/>
                    <a:pt x="1912" y="1"/>
                    <a:pt x="1836" y="1"/>
                  </a:cubicBezTo>
                  <a:lnTo>
                    <a:pt x="1343" y="1"/>
                  </a:lnTo>
                  <a:cubicBezTo>
                    <a:pt x="918" y="1"/>
                    <a:pt x="494" y="1"/>
                    <a:pt x="103" y="68"/>
                  </a:cubicBezTo>
                  <a:cubicBezTo>
                    <a:pt x="1" y="68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6933987" y="3390410"/>
              <a:ext cx="74544" cy="11869"/>
            </a:xfrm>
            <a:custGeom>
              <a:avLst/>
              <a:gdLst/>
              <a:ahLst/>
              <a:cxnLst/>
              <a:rect l="l" t="t" r="r" b="b"/>
              <a:pathLst>
                <a:path w="2192" h="349" extrusionOk="0">
                  <a:moveTo>
                    <a:pt x="136" y="349"/>
                  </a:moveTo>
                  <a:lnTo>
                    <a:pt x="136" y="349"/>
                  </a:lnTo>
                  <a:cubicBezTo>
                    <a:pt x="807" y="315"/>
                    <a:pt x="1487" y="281"/>
                    <a:pt x="2124" y="136"/>
                  </a:cubicBezTo>
                  <a:cubicBezTo>
                    <a:pt x="2192" y="102"/>
                    <a:pt x="2192" y="0"/>
                    <a:pt x="2124" y="0"/>
                  </a:cubicBezTo>
                  <a:lnTo>
                    <a:pt x="2124" y="0"/>
                  </a:lnTo>
                  <a:cubicBezTo>
                    <a:pt x="1444" y="34"/>
                    <a:pt x="807" y="136"/>
                    <a:pt x="136" y="136"/>
                  </a:cubicBezTo>
                  <a:cubicBezTo>
                    <a:pt x="0" y="170"/>
                    <a:pt x="0" y="349"/>
                    <a:pt x="136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6933987" y="3443257"/>
              <a:ext cx="137254" cy="10746"/>
            </a:xfrm>
            <a:custGeom>
              <a:avLst/>
              <a:gdLst/>
              <a:ahLst/>
              <a:cxnLst/>
              <a:rect l="l" t="t" r="r" b="b"/>
              <a:pathLst>
                <a:path w="4036" h="316" extrusionOk="0">
                  <a:moveTo>
                    <a:pt x="3398" y="315"/>
                  </a:moveTo>
                  <a:lnTo>
                    <a:pt x="3993" y="315"/>
                  </a:lnTo>
                  <a:cubicBezTo>
                    <a:pt x="4035" y="315"/>
                    <a:pt x="4035" y="247"/>
                    <a:pt x="3993" y="247"/>
                  </a:cubicBezTo>
                  <a:cubicBezTo>
                    <a:pt x="2718" y="103"/>
                    <a:pt x="1410" y="69"/>
                    <a:pt x="136" y="1"/>
                  </a:cubicBezTo>
                  <a:lnTo>
                    <a:pt x="136" y="1"/>
                  </a:lnTo>
                  <a:cubicBezTo>
                    <a:pt x="0" y="1"/>
                    <a:pt x="0" y="213"/>
                    <a:pt x="136" y="213"/>
                  </a:cubicBezTo>
                  <a:cubicBezTo>
                    <a:pt x="1232" y="247"/>
                    <a:pt x="2294" y="315"/>
                    <a:pt x="3398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6901340" y="3481686"/>
              <a:ext cx="79476" cy="7278"/>
            </a:xfrm>
            <a:custGeom>
              <a:avLst/>
              <a:gdLst/>
              <a:ahLst/>
              <a:cxnLst/>
              <a:rect l="l" t="t" r="r" b="b"/>
              <a:pathLst>
                <a:path w="2337" h="214" extrusionOk="0">
                  <a:moveTo>
                    <a:pt x="145" y="213"/>
                  </a:moveTo>
                  <a:cubicBezTo>
                    <a:pt x="816" y="213"/>
                    <a:pt x="1555" y="213"/>
                    <a:pt x="2234" y="145"/>
                  </a:cubicBezTo>
                  <a:cubicBezTo>
                    <a:pt x="2336" y="145"/>
                    <a:pt x="2336" y="35"/>
                    <a:pt x="2234" y="35"/>
                  </a:cubicBezTo>
                  <a:cubicBezTo>
                    <a:pt x="1945" y="1"/>
                    <a:pt x="1631" y="1"/>
                    <a:pt x="1342" y="1"/>
                  </a:cubicBezTo>
                  <a:cubicBezTo>
                    <a:pt x="918" y="1"/>
                    <a:pt x="535" y="1"/>
                    <a:pt x="145" y="35"/>
                  </a:cubicBezTo>
                  <a:cubicBezTo>
                    <a:pt x="0" y="35"/>
                    <a:pt x="0" y="213"/>
                    <a:pt x="145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6884574" y="3517802"/>
              <a:ext cx="67335" cy="9862"/>
            </a:xfrm>
            <a:custGeom>
              <a:avLst/>
              <a:gdLst/>
              <a:ahLst/>
              <a:cxnLst/>
              <a:rect l="l" t="t" r="r" b="b"/>
              <a:pathLst>
                <a:path w="1980" h="290" extrusionOk="0">
                  <a:moveTo>
                    <a:pt x="136" y="289"/>
                  </a:moveTo>
                  <a:lnTo>
                    <a:pt x="179" y="289"/>
                  </a:lnTo>
                  <a:cubicBezTo>
                    <a:pt x="740" y="179"/>
                    <a:pt x="1309" y="179"/>
                    <a:pt x="1912" y="145"/>
                  </a:cubicBezTo>
                  <a:cubicBezTo>
                    <a:pt x="1980" y="145"/>
                    <a:pt x="1980" y="35"/>
                    <a:pt x="1912" y="35"/>
                  </a:cubicBezTo>
                  <a:cubicBezTo>
                    <a:pt x="1699" y="1"/>
                    <a:pt x="1453" y="1"/>
                    <a:pt x="1241" y="1"/>
                  </a:cubicBezTo>
                  <a:cubicBezTo>
                    <a:pt x="884" y="1"/>
                    <a:pt x="493" y="35"/>
                    <a:pt x="136" y="77"/>
                  </a:cubicBezTo>
                  <a:cubicBezTo>
                    <a:pt x="0" y="111"/>
                    <a:pt x="0" y="289"/>
                    <a:pt x="136" y="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6866380" y="3559971"/>
              <a:ext cx="63866" cy="16800"/>
            </a:xfrm>
            <a:custGeom>
              <a:avLst/>
              <a:gdLst/>
              <a:ahLst/>
              <a:cxnLst/>
              <a:rect l="l" t="t" r="r" b="b"/>
              <a:pathLst>
                <a:path w="1878" h="494" extrusionOk="0">
                  <a:moveTo>
                    <a:pt x="145" y="494"/>
                  </a:moveTo>
                  <a:lnTo>
                    <a:pt x="179" y="494"/>
                  </a:lnTo>
                  <a:cubicBezTo>
                    <a:pt x="714" y="392"/>
                    <a:pt x="1309" y="324"/>
                    <a:pt x="1844" y="111"/>
                  </a:cubicBezTo>
                  <a:cubicBezTo>
                    <a:pt x="1878" y="111"/>
                    <a:pt x="1878" y="1"/>
                    <a:pt x="1810" y="1"/>
                  </a:cubicBezTo>
                  <a:lnTo>
                    <a:pt x="1810" y="1"/>
                  </a:lnTo>
                  <a:cubicBezTo>
                    <a:pt x="1241" y="35"/>
                    <a:pt x="671" y="213"/>
                    <a:pt x="111" y="324"/>
                  </a:cubicBezTo>
                  <a:cubicBezTo>
                    <a:pt x="0" y="324"/>
                    <a:pt x="34" y="494"/>
                    <a:pt x="145" y="4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6866380" y="3594931"/>
              <a:ext cx="66179" cy="33837"/>
            </a:xfrm>
            <a:custGeom>
              <a:avLst/>
              <a:gdLst/>
              <a:ahLst/>
              <a:cxnLst/>
              <a:rect l="l" t="t" r="r" b="b"/>
              <a:pathLst>
                <a:path w="1946" h="995" extrusionOk="0">
                  <a:moveTo>
                    <a:pt x="145" y="995"/>
                  </a:moveTo>
                  <a:lnTo>
                    <a:pt x="179" y="995"/>
                  </a:lnTo>
                  <a:cubicBezTo>
                    <a:pt x="782" y="740"/>
                    <a:pt x="1385" y="459"/>
                    <a:pt x="1878" y="103"/>
                  </a:cubicBezTo>
                  <a:cubicBezTo>
                    <a:pt x="1946" y="69"/>
                    <a:pt x="1912" y="1"/>
                    <a:pt x="1878" y="1"/>
                  </a:cubicBezTo>
                  <a:lnTo>
                    <a:pt x="1844" y="1"/>
                  </a:lnTo>
                  <a:cubicBezTo>
                    <a:pt x="1241" y="213"/>
                    <a:pt x="637" y="527"/>
                    <a:pt x="111" y="816"/>
                  </a:cubicBezTo>
                  <a:cubicBezTo>
                    <a:pt x="0" y="884"/>
                    <a:pt x="34" y="995"/>
                    <a:pt x="145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6886886" y="3638256"/>
              <a:ext cx="50603" cy="50603"/>
            </a:xfrm>
            <a:custGeom>
              <a:avLst/>
              <a:gdLst/>
              <a:ahLst/>
              <a:cxnLst/>
              <a:rect l="l" t="t" r="r" b="b"/>
              <a:pathLst>
                <a:path w="1488" h="1488" extrusionOk="0">
                  <a:moveTo>
                    <a:pt x="111" y="1488"/>
                  </a:moveTo>
                  <a:cubicBezTo>
                    <a:pt x="145" y="1488"/>
                    <a:pt x="179" y="1454"/>
                    <a:pt x="179" y="1420"/>
                  </a:cubicBezTo>
                  <a:cubicBezTo>
                    <a:pt x="213" y="1420"/>
                    <a:pt x="213" y="1420"/>
                    <a:pt x="213" y="1377"/>
                  </a:cubicBezTo>
                  <a:cubicBezTo>
                    <a:pt x="281" y="1309"/>
                    <a:pt x="425" y="1241"/>
                    <a:pt x="493" y="1165"/>
                  </a:cubicBezTo>
                  <a:cubicBezTo>
                    <a:pt x="638" y="1063"/>
                    <a:pt x="748" y="952"/>
                    <a:pt x="850" y="850"/>
                  </a:cubicBezTo>
                  <a:cubicBezTo>
                    <a:pt x="1096" y="604"/>
                    <a:pt x="1309" y="358"/>
                    <a:pt x="1453" y="69"/>
                  </a:cubicBezTo>
                  <a:cubicBezTo>
                    <a:pt x="1487" y="35"/>
                    <a:pt x="1453" y="1"/>
                    <a:pt x="1419" y="1"/>
                  </a:cubicBezTo>
                  <a:lnTo>
                    <a:pt x="1385" y="1"/>
                  </a:lnTo>
                  <a:cubicBezTo>
                    <a:pt x="1096" y="281"/>
                    <a:pt x="850" y="604"/>
                    <a:pt x="536" y="850"/>
                  </a:cubicBezTo>
                  <a:cubicBezTo>
                    <a:pt x="391" y="995"/>
                    <a:pt x="213" y="1097"/>
                    <a:pt x="68" y="1241"/>
                  </a:cubicBezTo>
                  <a:cubicBezTo>
                    <a:pt x="0" y="1275"/>
                    <a:pt x="0" y="1309"/>
                    <a:pt x="0" y="1420"/>
                  </a:cubicBezTo>
                  <a:cubicBezTo>
                    <a:pt x="0" y="1420"/>
                    <a:pt x="34" y="1454"/>
                    <a:pt x="68" y="14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6921846" y="3679304"/>
              <a:ext cx="41047" cy="57813"/>
            </a:xfrm>
            <a:custGeom>
              <a:avLst/>
              <a:gdLst/>
              <a:ahLst/>
              <a:cxnLst/>
              <a:rect l="l" t="t" r="r" b="b"/>
              <a:pathLst>
                <a:path w="1207" h="1700" extrusionOk="0">
                  <a:moveTo>
                    <a:pt x="102" y="1699"/>
                  </a:moveTo>
                  <a:lnTo>
                    <a:pt x="179" y="1699"/>
                  </a:lnTo>
                  <a:cubicBezTo>
                    <a:pt x="357" y="1487"/>
                    <a:pt x="493" y="1198"/>
                    <a:pt x="671" y="952"/>
                  </a:cubicBezTo>
                  <a:cubicBezTo>
                    <a:pt x="850" y="671"/>
                    <a:pt x="1028" y="382"/>
                    <a:pt x="1164" y="102"/>
                  </a:cubicBezTo>
                  <a:cubicBezTo>
                    <a:pt x="1207" y="34"/>
                    <a:pt x="1164" y="0"/>
                    <a:pt x="1096" y="0"/>
                  </a:cubicBezTo>
                  <a:lnTo>
                    <a:pt x="1062" y="0"/>
                  </a:lnTo>
                  <a:cubicBezTo>
                    <a:pt x="850" y="247"/>
                    <a:pt x="671" y="527"/>
                    <a:pt x="493" y="807"/>
                  </a:cubicBezTo>
                  <a:cubicBezTo>
                    <a:pt x="357" y="1062"/>
                    <a:pt x="102" y="1308"/>
                    <a:pt x="34" y="1589"/>
                  </a:cubicBezTo>
                  <a:cubicBezTo>
                    <a:pt x="0" y="1657"/>
                    <a:pt x="34" y="1699"/>
                    <a:pt x="102" y="1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6859136" y="3632203"/>
              <a:ext cx="947313" cy="311747"/>
            </a:xfrm>
            <a:custGeom>
              <a:avLst/>
              <a:gdLst/>
              <a:ahLst/>
              <a:cxnLst/>
              <a:rect l="l" t="t" r="r" b="b"/>
              <a:pathLst>
                <a:path w="27856" h="9167" extrusionOk="0">
                  <a:moveTo>
                    <a:pt x="9880" y="9167"/>
                  </a:moveTo>
                  <a:cubicBezTo>
                    <a:pt x="10908" y="9167"/>
                    <a:pt x="12072" y="9065"/>
                    <a:pt x="13457" y="8852"/>
                  </a:cubicBezTo>
                  <a:cubicBezTo>
                    <a:pt x="27856" y="6550"/>
                    <a:pt x="4495" y="1"/>
                    <a:pt x="4495" y="1"/>
                  </a:cubicBezTo>
                  <a:cubicBezTo>
                    <a:pt x="4495" y="1"/>
                    <a:pt x="1" y="9167"/>
                    <a:pt x="9880" y="9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7219106" y="3877771"/>
              <a:ext cx="15643" cy="44516"/>
            </a:xfrm>
            <a:custGeom>
              <a:avLst/>
              <a:gdLst/>
              <a:ahLst/>
              <a:cxnLst/>
              <a:rect l="l" t="t" r="r" b="b"/>
              <a:pathLst>
                <a:path w="460" h="1309" extrusionOk="0">
                  <a:moveTo>
                    <a:pt x="68" y="1308"/>
                  </a:moveTo>
                  <a:cubicBezTo>
                    <a:pt x="68" y="1308"/>
                    <a:pt x="111" y="1308"/>
                    <a:pt x="111" y="1274"/>
                  </a:cubicBezTo>
                  <a:cubicBezTo>
                    <a:pt x="247" y="918"/>
                    <a:pt x="391" y="493"/>
                    <a:pt x="459" y="111"/>
                  </a:cubicBezTo>
                  <a:cubicBezTo>
                    <a:pt x="459" y="34"/>
                    <a:pt x="391" y="0"/>
                    <a:pt x="357" y="0"/>
                  </a:cubicBezTo>
                  <a:cubicBezTo>
                    <a:pt x="323" y="0"/>
                    <a:pt x="323" y="34"/>
                    <a:pt x="281" y="34"/>
                  </a:cubicBezTo>
                  <a:cubicBezTo>
                    <a:pt x="145" y="425"/>
                    <a:pt x="68" y="850"/>
                    <a:pt x="1" y="1274"/>
                  </a:cubicBezTo>
                  <a:cubicBezTo>
                    <a:pt x="1" y="1308"/>
                    <a:pt x="34" y="1308"/>
                    <a:pt x="68" y="1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7184146" y="3858421"/>
              <a:ext cx="20541" cy="52031"/>
            </a:xfrm>
            <a:custGeom>
              <a:avLst/>
              <a:gdLst/>
              <a:ahLst/>
              <a:cxnLst/>
              <a:rect l="l" t="t" r="r" b="b"/>
              <a:pathLst>
                <a:path w="604" h="1530" extrusionOk="0">
                  <a:moveTo>
                    <a:pt x="77" y="1529"/>
                  </a:moveTo>
                  <a:lnTo>
                    <a:pt x="111" y="1529"/>
                  </a:lnTo>
                  <a:cubicBezTo>
                    <a:pt x="213" y="1274"/>
                    <a:pt x="323" y="1028"/>
                    <a:pt x="391" y="782"/>
                  </a:cubicBezTo>
                  <a:cubicBezTo>
                    <a:pt x="502" y="569"/>
                    <a:pt x="604" y="323"/>
                    <a:pt x="570" y="43"/>
                  </a:cubicBezTo>
                  <a:cubicBezTo>
                    <a:pt x="570" y="0"/>
                    <a:pt x="536" y="0"/>
                    <a:pt x="536" y="0"/>
                  </a:cubicBezTo>
                  <a:cubicBezTo>
                    <a:pt x="502" y="0"/>
                    <a:pt x="502" y="0"/>
                    <a:pt x="502" y="43"/>
                  </a:cubicBezTo>
                  <a:cubicBezTo>
                    <a:pt x="323" y="212"/>
                    <a:pt x="289" y="467"/>
                    <a:pt x="213" y="714"/>
                  </a:cubicBezTo>
                  <a:cubicBezTo>
                    <a:pt x="145" y="960"/>
                    <a:pt x="77" y="1206"/>
                    <a:pt x="1" y="1487"/>
                  </a:cubicBezTo>
                  <a:cubicBezTo>
                    <a:pt x="1" y="1529"/>
                    <a:pt x="35" y="1529"/>
                    <a:pt x="77" y="1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7120314" y="3838187"/>
              <a:ext cx="56656" cy="68491"/>
            </a:xfrm>
            <a:custGeom>
              <a:avLst/>
              <a:gdLst/>
              <a:ahLst/>
              <a:cxnLst/>
              <a:rect l="l" t="t" r="r" b="b"/>
              <a:pathLst>
                <a:path w="1666" h="2014" extrusionOk="0">
                  <a:moveTo>
                    <a:pt x="77" y="2014"/>
                  </a:moveTo>
                  <a:cubicBezTo>
                    <a:pt x="111" y="2014"/>
                    <a:pt x="111" y="2014"/>
                    <a:pt x="111" y="1980"/>
                  </a:cubicBezTo>
                  <a:cubicBezTo>
                    <a:pt x="391" y="1589"/>
                    <a:pt x="714" y="1275"/>
                    <a:pt x="994" y="918"/>
                  </a:cubicBezTo>
                  <a:cubicBezTo>
                    <a:pt x="1241" y="705"/>
                    <a:pt x="1597" y="383"/>
                    <a:pt x="1665" y="68"/>
                  </a:cubicBezTo>
                  <a:cubicBezTo>
                    <a:pt x="1665" y="34"/>
                    <a:pt x="1631" y="0"/>
                    <a:pt x="1597" y="0"/>
                  </a:cubicBezTo>
                  <a:lnTo>
                    <a:pt x="1563" y="0"/>
                  </a:lnTo>
                  <a:cubicBezTo>
                    <a:pt x="1385" y="102"/>
                    <a:pt x="1317" y="247"/>
                    <a:pt x="1173" y="383"/>
                  </a:cubicBezTo>
                  <a:cubicBezTo>
                    <a:pt x="1028" y="561"/>
                    <a:pt x="892" y="739"/>
                    <a:pt x="748" y="918"/>
                  </a:cubicBezTo>
                  <a:cubicBezTo>
                    <a:pt x="467" y="1232"/>
                    <a:pt x="213" y="1555"/>
                    <a:pt x="43" y="1946"/>
                  </a:cubicBezTo>
                  <a:cubicBezTo>
                    <a:pt x="0" y="1980"/>
                    <a:pt x="43" y="2014"/>
                    <a:pt x="77" y="20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7079573" y="3821149"/>
              <a:ext cx="60125" cy="63866"/>
            </a:xfrm>
            <a:custGeom>
              <a:avLst/>
              <a:gdLst/>
              <a:ahLst/>
              <a:cxnLst/>
              <a:rect l="l" t="t" r="r" b="b"/>
              <a:pathLst>
                <a:path w="1768" h="1878" extrusionOk="0">
                  <a:moveTo>
                    <a:pt x="68" y="1878"/>
                  </a:moveTo>
                  <a:cubicBezTo>
                    <a:pt x="68" y="1878"/>
                    <a:pt x="102" y="1878"/>
                    <a:pt x="102" y="1844"/>
                  </a:cubicBezTo>
                  <a:cubicBezTo>
                    <a:pt x="213" y="1665"/>
                    <a:pt x="391" y="1563"/>
                    <a:pt x="527" y="1453"/>
                  </a:cubicBezTo>
                  <a:cubicBezTo>
                    <a:pt x="706" y="1308"/>
                    <a:pt x="850" y="1172"/>
                    <a:pt x="986" y="1028"/>
                  </a:cubicBezTo>
                  <a:cubicBezTo>
                    <a:pt x="1241" y="748"/>
                    <a:pt x="1555" y="459"/>
                    <a:pt x="1733" y="145"/>
                  </a:cubicBezTo>
                  <a:cubicBezTo>
                    <a:pt x="1767" y="77"/>
                    <a:pt x="1699" y="0"/>
                    <a:pt x="1623" y="0"/>
                  </a:cubicBezTo>
                  <a:cubicBezTo>
                    <a:pt x="1623" y="0"/>
                    <a:pt x="1589" y="0"/>
                    <a:pt x="1555" y="34"/>
                  </a:cubicBezTo>
                  <a:cubicBezTo>
                    <a:pt x="1241" y="357"/>
                    <a:pt x="952" y="748"/>
                    <a:pt x="604" y="1096"/>
                  </a:cubicBezTo>
                  <a:cubicBezTo>
                    <a:pt x="391" y="1308"/>
                    <a:pt x="34" y="1521"/>
                    <a:pt x="1" y="1844"/>
                  </a:cubicBezTo>
                  <a:cubicBezTo>
                    <a:pt x="1" y="1878"/>
                    <a:pt x="34" y="1878"/>
                    <a:pt x="68" y="18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7044613" y="3794861"/>
              <a:ext cx="77163" cy="46828"/>
            </a:xfrm>
            <a:custGeom>
              <a:avLst/>
              <a:gdLst/>
              <a:ahLst/>
              <a:cxnLst/>
              <a:rect l="l" t="t" r="r" b="b"/>
              <a:pathLst>
                <a:path w="2269" h="1377" extrusionOk="0">
                  <a:moveTo>
                    <a:pt x="69" y="1376"/>
                  </a:moveTo>
                  <a:lnTo>
                    <a:pt x="103" y="1376"/>
                  </a:lnTo>
                  <a:cubicBezTo>
                    <a:pt x="493" y="1198"/>
                    <a:pt x="884" y="986"/>
                    <a:pt x="1241" y="773"/>
                  </a:cubicBezTo>
                  <a:cubicBezTo>
                    <a:pt x="1555" y="561"/>
                    <a:pt x="1946" y="425"/>
                    <a:pt x="2192" y="136"/>
                  </a:cubicBezTo>
                  <a:cubicBezTo>
                    <a:pt x="2269" y="102"/>
                    <a:pt x="2226" y="0"/>
                    <a:pt x="2158" y="0"/>
                  </a:cubicBezTo>
                  <a:lnTo>
                    <a:pt x="2124" y="0"/>
                  </a:lnTo>
                  <a:cubicBezTo>
                    <a:pt x="1768" y="102"/>
                    <a:pt x="1453" y="348"/>
                    <a:pt x="1130" y="561"/>
                  </a:cubicBezTo>
                  <a:cubicBezTo>
                    <a:pt x="740" y="773"/>
                    <a:pt x="391" y="986"/>
                    <a:pt x="35" y="1274"/>
                  </a:cubicBezTo>
                  <a:cubicBezTo>
                    <a:pt x="1" y="1308"/>
                    <a:pt x="35" y="1376"/>
                    <a:pt x="69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7008497" y="3761058"/>
              <a:ext cx="72266" cy="34994"/>
            </a:xfrm>
            <a:custGeom>
              <a:avLst/>
              <a:gdLst/>
              <a:ahLst/>
              <a:cxnLst/>
              <a:rect l="l" t="t" r="r" b="b"/>
              <a:pathLst>
                <a:path w="2125" h="1029" extrusionOk="0">
                  <a:moveTo>
                    <a:pt x="69" y="1028"/>
                  </a:moveTo>
                  <a:lnTo>
                    <a:pt x="69" y="1028"/>
                  </a:lnTo>
                  <a:cubicBezTo>
                    <a:pt x="392" y="884"/>
                    <a:pt x="706" y="739"/>
                    <a:pt x="1029" y="603"/>
                  </a:cubicBezTo>
                  <a:cubicBezTo>
                    <a:pt x="1343" y="459"/>
                    <a:pt x="1768" y="357"/>
                    <a:pt x="2057" y="145"/>
                  </a:cubicBezTo>
                  <a:cubicBezTo>
                    <a:pt x="2124" y="102"/>
                    <a:pt x="2124" y="0"/>
                    <a:pt x="2014" y="0"/>
                  </a:cubicBezTo>
                  <a:lnTo>
                    <a:pt x="2014" y="0"/>
                  </a:lnTo>
                  <a:cubicBezTo>
                    <a:pt x="1700" y="34"/>
                    <a:pt x="1377" y="213"/>
                    <a:pt x="1097" y="315"/>
                  </a:cubicBezTo>
                  <a:cubicBezTo>
                    <a:pt x="740" y="493"/>
                    <a:pt x="392" y="705"/>
                    <a:pt x="35" y="918"/>
                  </a:cubicBezTo>
                  <a:cubicBezTo>
                    <a:pt x="1" y="918"/>
                    <a:pt x="1" y="1028"/>
                    <a:pt x="69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7016897" y="3728410"/>
              <a:ext cx="45672" cy="18228"/>
            </a:xfrm>
            <a:custGeom>
              <a:avLst/>
              <a:gdLst/>
              <a:ahLst/>
              <a:cxnLst/>
              <a:rect l="l" t="t" r="r" b="b"/>
              <a:pathLst>
                <a:path w="1343" h="536" extrusionOk="0">
                  <a:moveTo>
                    <a:pt x="68" y="536"/>
                  </a:moveTo>
                  <a:lnTo>
                    <a:pt x="68" y="536"/>
                  </a:lnTo>
                  <a:cubicBezTo>
                    <a:pt x="493" y="425"/>
                    <a:pt x="918" y="323"/>
                    <a:pt x="1274" y="111"/>
                  </a:cubicBezTo>
                  <a:cubicBezTo>
                    <a:pt x="1342" y="77"/>
                    <a:pt x="1308" y="0"/>
                    <a:pt x="1240" y="0"/>
                  </a:cubicBezTo>
                  <a:lnTo>
                    <a:pt x="1240" y="0"/>
                  </a:lnTo>
                  <a:cubicBezTo>
                    <a:pt x="816" y="43"/>
                    <a:pt x="425" y="289"/>
                    <a:pt x="34" y="468"/>
                  </a:cubicBezTo>
                  <a:cubicBezTo>
                    <a:pt x="0" y="468"/>
                    <a:pt x="0" y="536"/>
                    <a:pt x="68" y="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7243081" y="3646656"/>
              <a:ext cx="734392" cy="391188"/>
            </a:xfrm>
            <a:custGeom>
              <a:avLst/>
              <a:gdLst/>
              <a:ahLst/>
              <a:cxnLst/>
              <a:rect l="l" t="t" r="r" b="b"/>
              <a:pathLst>
                <a:path w="21595" h="11503" extrusionOk="0">
                  <a:moveTo>
                    <a:pt x="5386" y="11502"/>
                  </a:moveTo>
                  <a:cubicBezTo>
                    <a:pt x="6695" y="11502"/>
                    <a:pt x="8003" y="11188"/>
                    <a:pt x="8997" y="10763"/>
                  </a:cubicBezTo>
                  <a:cubicBezTo>
                    <a:pt x="9557" y="10517"/>
                    <a:pt x="10126" y="10406"/>
                    <a:pt x="10696" y="10406"/>
                  </a:cubicBezTo>
                  <a:cubicBezTo>
                    <a:pt x="11256" y="10406"/>
                    <a:pt x="11859" y="10517"/>
                    <a:pt x="12429" y="10585"/>
                  </a:cubicBezTo>
                  <a:cubicBezTo>
                    <a:pt x="13032" y="10687"/>
                    <a:pt x="13635" y="10763"/>
                    <a:pt x="14229" y="10763"/>
                  </a:cubicBezTo>
                  <a:cubicBezTo>
                    <a:pt x="15546" y="10763"/>
                    <a:pt x="16888" y="10373"/>
                    <a:pt x="18265" y="8708"/>
                  </a:cubicBezTo>
                  <a:cubicBezTo>
                    <a:pt x="21595" y="4783"/>
                    <a:pt x="17525" y="179"/>
                    <a:pt x="17525" y="179"/>
                  </a:cubicBezTo>
                  <a:cubicBezTo>
                    <a:pt x="17525" y="179"/>
                    <a:pt x="15793" y="0"/>
                    <a:pt x="13380" y="0"/>
                  </a:cubicBezTo>
                  <a:cubicBezTo>
                    <a:pt x="8326" y="0"/>
                    <a:pt x="391" y="782"/>
                    <a:pt x="179" y="5488"/>
                  </a:cubicBezTo>
                  <a:cubicBezTo>
                    <a:pt x="1" y="10160"/>
                    <a:pt x="2693" y="11502"/>
                    <a:pt x="5386" y="11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7819712" y="3712801"/>
              <a:ext cx="31525" cy="8400"/>
            </a:xfrm>
            <a:custGeom>
              <a:avLst/>
              <a:gdLst/>
              <a:ahLst/>
              <a:cxnLst/>
              <a:rect l="l" t="t" r="r" b="b"/>
              <a:pathLst>
                <a:path w="927" h="247" extrusionOk="0">
                  <a:moveTo>
                    <a:pt x="213" y="247"/>
                  </a:moveTo>
                  <a:cubicBezTo>
                    <a:pt x="289" y="247"/>
                    <a:pt x="391" y="213"/>
                    <a:pt x="502" y="213"/>
                  </a:cubicBezTo>
                  <a:cubicBezTo>
                    <a:pt x="637" y="179"/>
                    <a:pt x="782" y="179"/>
                    <a:pt x="884" y="111"/>
                  </a:cubicBezTo>
                  <a:cubicBezTo>
                    <a:pt x="926" y="111"/>
                    <a:pt x="926" y="77"/>
                    <a:pt x="884" y="35"/>
                  </a:cubicBezTo>
                  <a:cubicBezTo>
                    <a:pt x="816" y="35"/>
                    <a:pt x="782" y="1"/>
                    <a:pt x="714" y="1"/>
                  </a:cubicBezTo>
                  <a:cubicBezTo>
                    <a:pt x="637" y="1"/>
                    <a:pt x="536" y="35"/>
                    <a:pt x="459" y="35"/>
                  </a:cubicBezTo>
                  <a:cubicBezTo>
                    <a:pt x="323" y="35"/>
                    <a:pt x="179" y="35"/>
                    <a:pt x="34" y="111"/>
                  </a:cubicBezTo>
                  <a:cubicBezTo>
                    <a:pt x="0" y="145"/>
                    <a:pt x="0" y="179"/>
                    <a:pt x="34" y="213"/>
                  </a:cubicBezTo>
                  <a:cubicBezTo>
                    <a:pt x="111" y="213"/>
                    <a:pt x="145" y="247"/>
                    <a:pt x="21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7826922" y="3744292"/>
              <a:ext cx="42203" cy="5815"/>
            </a:xfrm>
            <a:custGeom>
              <a:avLst/>
              <a:gdLst/>
              <a:ahLst/>
              <a:cxnLst/>
              <a:rect l="l" t="t" r="r" b="b"/>
              <a:pathLst>
                <a:path w="1241" h="171" extrusionOk="0">
                  <a:moveTo>
                    <a:pt x="425" y="170"/>
                  </a:moveTo>
                  <a:cubicBezTo>
                    <a:pt x="672" y="170"/>
                    <a:pt x="961" y="136"/>
                    <a:pt x="1207" y="136"/>
                  </a:cubicBezTo>
                  <a:cubicBezTo>
                    <a:pt x="1241" y="136"/>
                    <a:pt x="1241" y="69"/>
                    <a:pt x="1207" y="69"/>
                  </a:cubicBezTo>
                  <a:cubicBezTo>
                    <a:pt x="961" y="35"/>
                    <a:pt x="672" y="1"/>
                    <a:pt x="391" y="1"/>
                  </a:cubicBezTo>
                  <a:cubicBezTo>
                    <a:pt x="290" y="1"/>
                    <a:pt x="213" y="35"/>
                    <a:pt x="111" y="35"/>
                  </a:cubicBezTo>
                  <a:cubicBezTo>
                    <a:pt x="1" y="35"/>
                    <a:pt x="1" y="136"/>
                    <a:pt x="111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7813625" y="3781564"/>
              <a:ext cx="71110" cy="9556"/>
            </a:xfrm>
            <a:custGeom>
              <a:avLst/>
              <a:gdLst/>
              <a:ahLst/>
              <a:cxnLst/>
              <a:rect l="l" t="t" r="r" b="b"/>
              <a:pathLst>
                <a:path w="2091" h="281" extrusionOk="0">
                  <a:moveTo>
                    <a:pt x="1564" y="281"/>
                  </a:moveTo>
                  <a:lnTo>
                    <a:pt x="2023" y="281"/>
                  </a:lnTo>
                  <a:cubicBezTo>
                    <a:pt x="2091" y="281"/>
                    <a:pt x="2091" y="179"/>
                    <a:pt x="2023" y="179"/>
                  </a:cubicBezTo>
                  <a:cubicBezTo>
                    <a:pt x="1700" y="136"/>
                    <a:pt x="1386" y="102"/>
                    <a:pt x="1063" y="102"/>
                  </a:cubicBezTo>
                  <a:cubicBezTo>
                    <a:pt x="782" y="68"/>
                    <a:pt x="536" y="0"/>
                    <a:pt x="256" y="0"/>
                  </a:cubicBezTo>
                  <a:lnTo>
                    <a:pt x="111" y="0"/>
                  </a:lnTo>
                  <a:cubicBezTo>
                    <a:pt x="43" y="34"/>
                    <a:pt x="1" y="102"/>
                    <a:pt x="77" y="136"/>
                  </a:cubicBezTo>
                  <a:cubicBezTo>
                    <a:pt x="358" y="247"/>
                    <a:pt x="681" y="247"/>
                    <a:pt x="995" y="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798049" y="3811593"/>
              <a:ext cx="84373" cy="20541"/>
            </a:xfrm>
            <a:custGeom>
              <a:avLst/>
              <a:gdLst/>
              <a:ahLst/>
              <a:cxnLst/>
              <a:rect l="l" t="t" r="r" b="b"/>
              <a:pathLst>
                <a:path w="2481" h="604" extrusionOk="0">
                  <a:moveTo>
                    <a:pt x="2413" y="604"/>
                  </a:moveTo>
                  <a:cubicBezTo>
                    <a:pt x="2481" y="604"/>
                    <a:pt x="2481" y="494"/>
                    <a:pt x="2413" y="494"/>
                  </a:cubicBezTo>
                  <a:cubicBezTo>
                    <a:pt x="1665" y="315"/>
                    <a:pt x="884" y="69"/>
                    <a:pt x="111" y="1"/>
                  </a:cubicBez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816" y="392"/>
                    <a:pt x="1631" y="494"/>
                    <a:pt x="2413" y="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7780127" y="3850021"/>
              <a:ext cx="88998" cy="31525"/>
            </a:xfrm>
            <a:custGeom>
              <a:avLst/>
              <a:gdLst/>
              <a:ahLst/>
              <a:cxnLst/>
              <a:rect l="l" t="t" r="r" b="b"/>
              <a:pathLst>
                <a:path w="2617" h="927" extrusionOk="0">
                  <a:moveTo>
                    <a:pt x="2515" y="927"/>
                  </a:moveTo>
                  <a:cubicBezTo>
                    <a:pt x="2583" y="927"/>
                    <a:pt x="2617" y="816"/>
                    <a:pt x="2549" y="816"/>
                  </a:cubicBezTo>
                  <a:cubicBezTo>
                    <a:pt x="1767" y="536"/>
                    <a:pt x="986" y="179"/>
                    <a:pt x="179" y="1"/>
                  </a:cubicBezTo>
                  <a:lnTo>
                    <a:pt x="179" y="1"/>
                  </a:lnTo>
                  <a:cubicBezTo>
                    <a:pt x="68" y="1"/>
                    <a:pt x="1" y="145"/>
                    <a:pt x="102" y="179"/>
                  </a:cubicBezTo>
                  <a:cubicBezTo>
                    <a:pt x="850" y="536"/>
                    <a:pt x="1700" y="714"/>
                    <a:pt x="2515" y="9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7753568" y="3881512"/>
              <a:ext cx="91582" cy="40775"/>
            </a:xfrm>
            <a:custGeom>
              <a:avLst/>
              <a:gdLst/>
              <a:ahLst/>
              <a:cxnLst/>
              <a:rect l="l" t="t" r="r" b="b"/>
              <a:pathLst>
                <a:path w="2693" h="1199" extrusionOk="0">
                  <a:moveTo>
                    <a:pt x="2582" y="1198"/>
                  </a:moveTo>
                  <a:cubicBezTo>
                    <a:pt x="2659" y="1198"/>
                    <a:pt x="2693" y="1096"/>
                    <a:pt x="2616" y="1062"/>
                  </a:cubicBezTo>
                  <a:cubicBezTo>
                    <a:pt x="1877" y="672"/>
                    <a:pt x="1028" y="281"/>
                    <a:pt x="212" y="1"/>
                  </a:cubicBezTo>
                  <a:lnTo>
                    <a:pt x="178" y="1"/>
                  </a:lnTo>
                  <a:cubicBezTo>
                    <a:pt x="68" y="1"/>
                    <a:pt x="0" y="171"/>
                    <a:pt x="110" y="213"/>
                  </a:cubicBezTo>
                  <a:cubicBezTo>
                    <a:pt x="849" y="638"/>
                    <a:pt x="1767" y="952"/>
                    <a:pt x="2582" y="1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7734183" y="3917628"/>
              <a:ext cx="69953" cy="40775"/>
            </a:xfrm>
            <a:custGeom>
              <a:avLst/>
              <a:gdLst/>
              <a:ahLst/>
              <a:cxnLst/>
              <a:rect l="l" t="t" r="r" b="b"/>
              <a:pathLst>
                <a:path w="2057" h="1199" extrusionOk="0">
                  <a:moveTo>
                    <a:pt x="1989" y="1198"/>
                  </a:moveTo>
                  <a:cubicBezTo>
                    <a:pt x="2023" y="1198"/>
                    <a:pt x="2057" y="1130"/>
                    <a:pt x="2023" y="1096"/>
                  </a:cubicBezTo>
                  <a:cubicBezTo>
                    <a:pt x="1666" y="807"/>
                    <a:pt x="1318" y="561"/>
                    <a:pt x="927" y="315"/>
                  </a:cubicBezTo>
                  <a:cubicBezTo>
                    <a:pt x="748" y="213"/>
                    <a:pt x="468" y="0"/>
                    <a:pt x="256" y="0"/>
                  </a:cubicBezTo>
                  <a:cubicBezTo>
                    <a:pt x="179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170"/>
                  </a:cubicBezTo>
                  <a:cubicBezTo>
                    <a:pt x="426" y="247"/>
                    <a:pt x="748" y="493"/>
                    <a:pt x="1029" y="672"/>
                  </a:cubicBezTo>
                  <a:cubicBezTo>
                    <a:pt x="1352" y="850"/>
                    <a:pt x="1632" y="1020"/>
                    <a:pt x="1955" y="1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7707896" y="3952282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952" y="570"/>
                  </a:moveTo>
                  <a:cubicBezTo>
                    <a:pt x="1029" y="570"/>
                    <a:pt x="1063" y="468"/>
                    <a:pt x="986" y="426"/>
                  </a:cubicBezTo>
                  <a:cubicBezTo>
                    <a:pt x="850" y="358"/>
                    <a:pt x="672" y="290"/>
                    <a:pt x="527" y="179"/>
                  </a:cubicBezTo>
                  <a:cubicBezTo>
                    <a:pt x="392" y="111"/>
                    <a:pt x="247" y="43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179" y="213"/>
                    <a:pt x="315" y="290"/>
                    <a:pt x="494" y="358"/>
                  </a:cubicBezTo>
                  <a:cubicBezTo>
                    <a:pt x="638" y="426"/>
                    <a:pt x="774" y="502"/>
                    <a:pt x="952" y="5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7669195" y="3958369"/>
              <a:ext cx="32681" cy="21697"/>
            </a:xfrm>
            <a:custGeom>
              <a:avLst/>
              <a:gdLst/>
              <a:ahLst/>
              <a:cxnLst/>
              <a:rect l="l" t="t" r="r" b="b"/>
              <a:pathLst>
                <a:path w="961" h="638" extrusionOk="0">
                  <a:moveTo>
                    <a:pt x="892" y="637"/>
                  </a:moveTo>
                  <a:cubicBezTo>
                    <a:pt x="926" y="637"/>
                    <a:pt x="960" y="603"/>
                    <a:pt x="926" y="569"/>
                  </a:cubicBezTo>
                  <a:cubicBezTo>
                    <a:pt x="714" y="357"/>
                    <a:pt x="391" y="77"/>
                    <a:pt x="111" y="0"/>
                  </a:cubicBezTo>
                  <a:lnTo>
                    <a:pt x="77" y="0"/>
                  </a:lnTo>
                  <a:cubicBezTo>
                    <a:pt x="43" y="0"/>
                    <a:pt x="1" y="34"/>
                    <a:pt x="43" y="111"/>
                  </a:cubicBezTo>
                  <a:cubicBezTo>
                    <a:pt x="145" y="213"/>
                    <a:pt x="289" y="289"/>
                    <a:pt x="425" y="357"/>
                  </a:cubicBezTo>
                  <a:cubicBezTo>
                    <a:pt x="570" y="425"/>
                    <a:pt x="714" y="535"/>
                    <a:pt x="892" y="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7616313" y="395605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392" y="705"/>
                  </a:moveTo>
                  <a:cubicBezTo>
                    <a:pt x="426" y="705"/>
                    <a:pt x="426" y="671"/>
                    <a:pt x="426" y="637"/>
                  </a:cubicBezTo>
                  <a:cubicBezTo>
                    <a:pt x="392" y="391"/>
                    <a:pt x="281" y="145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45" y="247"/>
                    <a:pt x="281" y="425"/>
                    <a:pt x="324" y="671"/>
                  </a:cubicBezTo>
                  <a:cubicBezTo>
                    <a:pt x="324" y="671"/>
                    <a:pt x="358" y="705"/>
                    <a:pt x="392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7576763" y="3954900"/>
              <a:ext cx="13025" cy="25166"/>
            </a:xfrm>
            <a:custGeom>
              <a:avLst/>
              <a:gdLst/>
              <a:ahLst/>
              <a:cxnLst/>
              <a:rect l="l" t="t" r="r" b="b"/>
              <a:pathLst>
                <a:path w="383" h="740" extrusionOk="0">
                  <a:moveTo>
                    <a:pt x="348" y="739"/>
                  </a:moveTo>
                  <a:cubicBezTo>
                    <a:pt x="382" y="739"/>
                    <a:pt x="382" y="739"/>
                    <a:pt x="382" y="705"/>
                  </a:cubicBezTo>
                  <a:cubicBezTo>
                    <a:pt x="382" y="459"/>
                    <a:pt x="280" y="213"/>
                    <a:pt x="102" y="34"/>
                  </a:cubicBezTo>
                  <a:cubicBezTo>
                    <a:pt x="102" y="0"/>
                    <a:pt x="68" y="0"/>
                    <a:pt x="68" y="0"/>
                  </a:cubicBezTo>
                  <a:cubicBezTo>
                    <a:pt x="34" y="0"/>
                    <a:pt x="0" y="68"/>
                    <a:pt x="0" y="102"/>
                  </a:cubicBezTo>
                  <a:cubicBezTo>
                    <a:pt x="68" y="213"/>
                    <a:pt x="136" y="281"/>
                    <a:pt x="170" y="391"/>
                  </a:cubicBezTo>
                  <a:cubicBezTo>
                    <a:pt x="247" y="493"/>
                    <a:pt x="280" y="603"/>
                    <a:pt x="314" y="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7536872" y="3953744"/>
              <a:ext cx="9590" cy="38462"/>
            </a:xfrm>
            <a:custGeom>
              <a:avLst/>
              <a:gdLst/>
              <a:ahLst/>
              <a:cxnLst/>
              <a:rect l="l" t="t" r="r" b="b"/>
              <a:pathLst>
                <a:path w="282" h="1131" extrusionOk="0">
                  <a:moveTo>
                    <a:pt x="145" y="1130"/>
                  </a:moveTo>
                  <a:cubicBezTo>
                    <a:pt x="179" y="1130"/>
                    <a:pt x="179" y="1130"/>
                    <a:pt x="179" y="1096"/>
                  </a:cubicBezTo>
                  <a:cubicBezTo>
                    <a:pt x="213" y="773"/>
                    <a:pt x="281" y="383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11" y="0"/>
                    <a:pt x="69" y="34"/>
                    <a:pt x="69" y="68"/>
                  </a:cubicBezTo>
                  <a:cubicBezTo>
                    <a:pt x="1" y="383"/>
                    <a:pt x="69" y="773"/>
                    <a:pt x="69" y="1096"/>
                  </a:cubicBezTo>
                  <a:cubicBezTo>
                    <a:pt x="111" y="1130"/>
                    <a:pt x="111" y="1130"/>
                    <a:pt x="145" y="11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7479093" y="3932081"/>
              <a:ext cx="32681" cy="79476"/>
            </a:xfrm>
            <a:custGeom>
              <a:avLst/>
              <a:gdLst/>
              <a:ahLst/>
              <a:cxnLst/>
              <a:rect l="l" t="t" r="r" b="b"/>
              <a:pathLst>
                <a:path w="961" h="2337" extrusionOk="0">
                  <a:moveTo>
                    <a:pt x="35" y="2336"/>
                  </a:moveTo>
                  <a:cubicBezTo>
                    <a:pt x="69" y="2336"/>
                    <a:pt x="69" y="2294"/>
                    <a:pt x="111" y="2294"/>
                  </a:cubicBezTo>
                  <a:cubicBezTo>
                    <a:pt x="324" y="2013"/>
                    <a:pt x="392" y="1623"/>
                    <a:pt x="494" y="1274"/>
                  </a:cubicBezTo>
                  <a:cubicBezTo>
                    <a:pt x="604" y="850"/>
                    <a:pt x="748" y="459"/>
                    <a:pt x="961" y="68"/>
                  </a:cubicBezTo>
                  <a:cubicBezTo>
                    <a:pt x="961" y="34"/>
                    <a:pt x="918" y="0"/>
                    <a:pt x="918" y="0"/>
                  </a:cubicBezTo>
                  <a:lnTo>
                    <a:pt x="884" y="0"/>
                  </a:lnTo>
                  <a:cubicBezTo>
                    <a:pt x="604" y="281"/>
                    <a:pt x="460" y="595"/>
                    <a:pt x="358" y="952"/>
                  </a:cubicBezTo>
                  <a:cubicBezTo>
                    <a:pt x="213" y="1376"/>
                    <a:pt x="69" y="1801"/>
                    <a:pt x="1" y="2260"/>
                  </a:cubicBezTo>
                  <a:cubicBezTo>
                    <a:pt x="1" y="2294"/>
                    <a:pt x="35" y="2336"/>
                    <a:pt x="35" y="23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7419002" y="3917628"/>
              <a:ext cx="65056" cy="92466"/>
            </a:xfrm>
            <a:custGeom>
              <a:avLst/>
              <a:gdLst/>
              <a:ahLst/>
              <a:cxnLst/>
              <a:rect l="l" t="t" r="r" b="b"/>
              <a:pathLst>
                <a:path w="1913" h="2719" extrusionOk="0">
                  <a:moveTo>
                    <a:pt x="103" y="2719"/>
                  </a:moveTo>
                  <a:cubicBezTo>
                    <a:pt x="103" y="2719"/>
                    <a:pt x="137" y="2719"/>
                    <a:pt x="179" y="2685"/>
                  </a:cubicBezTo>
                  <a:cubicBezTo>
                    <a:pt x="494" y="2337"/>
                    <a:pt x="740" y="1835"/>
                    <a:pt x="1029" y="1445"/>
                  </a:cubicBezTo>
                  <a:cubicBezTo>
                    <a:pt x="1131" y="1232"/>
                    <a:pt x="1275" y="1020"/>
                    <a:pt x="1411" y="807"/>
                  </a:cubicBezTo>
                  <a:cubicBezTo>
                    <a:pt x="1522" y="595"/>
                    <a:pt x="1666" y="170"/>
                    <a:pt x="1878" y="68"/>
                  </a:cubicBezTo>
                  <a:cubicBezTo>
                    <a:pt x="1912" y="34"/>
                    <a:pt x="1878" y="0"/>
                    <a:pt x="1836" y="0"/>
                  </a:cubicBezTo>
                  <a:lnTo>
                    <a:pt x="1802" y="0"/>
                  </a:lnTo>
                  <a:cubicBezTo>
                    <a:pt x="1488" y="170"/>
                    <a:pt x="1199" y="740"/>
                    <a:pt x="986" y="1062"/>
                  </a:cubicBezTo>
                  <a:cubicBezTo>
                    <a:pt x="672" y="1555"/>
                    <a:pt x="281" y="2048"/>
                    <a:pt x="1" y="2583"/>
                  </a:cubicBezTo>
                  <a:cubicBezTo>
                    <a:pt x="1" y="2651"/>
                    <a:pt x="35" y="2719"/>
                    <a:pt x="103" y="27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7358639" y="3910418"/>
              <a:ext cx="92772" cy="92466"/>
            </a:xfrm>
            <a:custGeom>
              <a:avLst/>
              <a:gdLst/>
              <a:ahLst/>
              <a:cxnLst/>
              <a:rect l="l" t="t" r="r" b="b"/>
              <a:pathLst>
                <a:path w="2728" h="2719" extrusionOk="0">
                  <a:moveTo>
                    <a:pt x="145" y="2718"/>
                  </a:moveTo>
                  <a:cubicBezTo>
                    <a:pt x="179" y="2718"/>
                    <a:pt x="213" y="2718"/>
                    <a:pt x="255" y="2684"/>
                  </a:cubicBezTo>
                  <a:cubicBezTo>
                    <a:pt x="680" y="2294"/>
                    <a:pt x="1105" y="1835"/>
                    <a:pt x="1487" y="1410"/>
                  </a:cubicBezTo>
                  <a:cubicBezTo>
                    <a:pt x="1878" y="952"/>
                    <a:pt x="2235" y="459"/>
                    <a:pt x="2693" y="102"/>
                  </a:cubicBezTo>
                  <a:cubicBezTo>
                    <a:pt x="2727" y="68"/>
                    <a:pt x="2727" y="0"/>
                    <a:pt x="2659" y="0"/>
                  </a:cubicBezTo>
                  <a:lnTo>
                    <a:pt x="2625" y="0"/>
                  </a:lnTo>
                  <a:cubicBezTo>
                    <a:pt x="2124" y="246"/>
                    <a:pt x="1776" y="705"/>
                    <a:pt x="1419" y="1130"/>
                  </a:cubicBezTo>
                  <a:cubicBezTo>
                    <a:pt x="994" y="1589"/>
                    <a:pt x="502" y="2047"/>
                    <a:pt x="77" y="2506"/>
                  </a:cubicBezTo>
                  <a:cubicBezTo>
                    <a:pt x="1" y="2617"/>
                    <a:pt x="77" y="2718"/>
                    <a:pt x="145" y="27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7315313" y="3923409"/>
              <a:ext cx="84373" cy="53188"/>
            </a:xfrm>
            <a:custGeom>
              <a:avLst/>
              <a:gdLst/>
              <a:ahLst/>
              <a:cxnLst/>
              <a:rect l="l" t="t" r="r" b="b"/>
              <a:pathLst>
                <a:path w="2481" h="1564" extrusionOk="0">
                  <a:moveTo>
                    <a:pt x="179" y="1563"/>
                  </a:moveTo>
                  <a:cubicBezTo>
                    <a:pt x="179" y="1563"/>
                    <a:pt x="213" y="1563"/>
                    <a:pt x="213" y="1529"/>
                  </a:cubicBezTo>
                  <a:cubicBezTo>
                    <a:pt x="994" y="1062"/>
                    <a:pt x="1810" y="637"/>
                    <a:pt x="2481" y="43"/>
                  </a:cubicBezTo>
                  <a:lnTo>
                    <a:pt x="2481" y="0"/>
                  </a:lnTo>
                  <a:lnTo>
                    <a:pt x="2481" y="0"/>
                  </a:lnTo>
                  <a:cubicBezTo>
                    <a:pt x="1631" y="323"/>
                    <a:pt x="892" y="892"/>
                    <a:pt x="111" y="1351"/>
                  </a:cubicBezTo>
                  <a:cubicBezTo>
                    <a:pt x="0" y="1419"/>
                    <a:pt x="77" y="1563"/>
                    <a:pt x="179" y="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7172311" y="3514333"/>
              <a:ext cx="631825" cy="430773"/>
            </a:xfrm>
            <a:custGeom>
              <a:avLst/>
              <a:gdLst/>
              <a:ahLst/>
              <a:cxnLst/>
              <a:rect l="l" t="t" r="r" b="b"/>
              <a:pathLst>
                <a:path w="18579" h="12667" extrusionOk="0">
                  <a:moveTo>
                    <a:pt x="13626" y="12666"/>
                  </a:moveTo>
                  <a:cubicBezTo>
                    <a:pt x="15036" y="12666"/>
                    <a:pt x="16421" y="11995"/>
                    <a:pt x="17126" y="9770"/>
                  </a:cubicBezTo>
                  <a:cubicBezTo>
                    <a:pt x="18579" y="5132"/>
                    <a:pt x="16353" y="1275"/>
                    <a:pt x="9905" y="179"/>
                  </a:cubicBezTo>
                  <a:cubicBezTo>
                    <a:pt x="9166" y="69"/>
                    <a:pt x="8529" y="1"/>
                    <a:pt x="7960" y="1"/>
                  </a:cubicBezTo>
                  <a:cubicBezTo>
                    <a:pt x="3534" y="1"/>
                    <a:pt x="3713" y="3399"/>
                    <a:pt x="3713" y="3399"/>
                  </a:cubicBezTo>
                  <a:cubicBezTo>
                    <a:pt x="3713" y="3399"/>
                    <a:pt x="0" y="7187"/>
                    <a:pt x="1657" y="10262"/>
                  </a:cubicBezTo>
                  <a:cubicBezTo>
                    <a:pt x="2336" y="11469"/>
                    <a:pt x="3611" y="11859"/>
                    <a:pt x="4885" y="11859"/>
                  </a:cubicBezTo>
                  <a:cubicBezTo>
                    <a:pt x="6864" y="11859"/>
                    <a:pt x="8920" y="10968"/>
                    <a:pt x="8920" y="10968"/>
                  </a:cubicBezTo>
                  <a:cubicBezTo>
                    <a:pt x="8920" y="10968"/>
                    <a:pt x="11324" y="12666"/>
                    <a:pt x="13626" y="12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7592338" y="3679304"/>
              <a:ext cx="19112" cy="13025"/>
            </a:xfrm>
            <a:custGeom>
              <a:avLst/>
              <a:gdLst/>
              <a:ahLst/>
              <a:cxnLst/>
              <a:rect l="l" t="t" r="r" b="b"/>
              <a:pathLst>
                <a:path w="562" h="383" extrusionOk="0">
                  <a:moveTo>
                    <a:pt x="494" y="382"/>
                  </a:moveTo>
                  <a:cubicBezTo>
                    <a:pt x="494" y="382"/>
                    <a:pt x="528" y="382"/>
                    <a:pt x="562" y="349"/>
                  </a:cubicBezTo>
                  <a:cubicBezTo>
                    <a:pt x="562" y="315"/>
                    <a:pt x="562" y="281"/>
                    <a:pt x="528" y="247"/>
                  </a:cubicBezTo>
                  <a:cubicBezTo>
                    <a:pt x="426" y="136"/>
                    <a:pt x="315" y="0"/>
                    <a:pt x="137" y="0"/>
                  </a:cubicBezTo>
                  <a:lnTo>
                    <a:pt x="137" y="0"/>
                  </a:lnTo>
                  <a:cubicBezTo>
                    <a:pt x="69" y="0"/>
                    <a:pt x="1" y="102"/>
                    <a:pt x="69" y="170"/>
                  </a:cubicBezTo>
                  <a:cubicBezTo>
                    <a:pt x="137" y="281"/>
                    <a:pt x="315" y="315"/>
                    <a:pt x="426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7574144" y="3699504"/>
              <a:ext cx="17072" cy="11018"/>
            </a:xfrm>
            <a:custGeom>
              <a:avLst/>
              <a:gdLst/>
              <a:ahLst/>
              <a:cxnLst/>
              <a:rect l="l" t="t" r="r" b="b"/>
              <a:pathLst>
                <a:path w="502" h="324" extrusionOk="0">
                  <a:moveTo>
                    <a:pt x="391" y="324"/>
                  </a:moveTo>
                  <a:cubicBezTo>
                    <a:pt x="459" y="324"/>
                    <a:pt x="502" y="213"/>
                    <a:pt x="425" y="179"/>
                  </a:cubicBezTo>
                  <a:lnTo>
                    <a:pt x="247" y="77"/>
                  </a:lnTo>
                  <a:cubicBezTo>
                    <a:pt x="213" y="43"/>
                    <a:pt x="179" y="1"/>
                    <a:pt x="111" y="1"/>
                  </a:cubicBezTo>
                  <a:lnTo>
                    <a:pt x="77" y="1"/>
                  </a:lnTo>
                  <a:cubicBezTo>
                    <a:pt x="35" y="43"/>
                    <a:pt x="1" y="77"/>
                    <a:pt x="35" y="111"/>
                  </a:cubicBezTo>
                  <a:cubicBezTo>
                    <a:pt x="77" y="179"/>
                    <a:pt x="145" y="213"/>
                    <a:pt x="213" y="213"/>
                  </a:cubicBezTo>
                  <a:cubicBezTo>
                    <a:pt x="247" y="256"/>
                    <a:pt x="324" y="290"/>
                    <a:pt x="391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7576763" y="3738239"/>
              <a:ext cx="19078" cy="14453"/>
            </a:xfrm>
            <a:custGeom>
              <a:avLst/>
              <a:gdLst/>
              <a:ahLst/>
              <a:cxnLst/>
              <a:rect l="l" t="t" r="r" b="b"/>
              <a:pathLst>
                <a:path w="561" h="425" extrusionOk="0">
                  <a:moveTo>
                    <a:pt x="459" y="425"/>
                  </a:moveTo>
                  <a:cubicBezTo>
                    <a:pt x="527" y="425"/>
                    <a:pt x="561" y="348"/>
                    <a:pt x="493" y="281"/>
                  </a:cubicBezTo>
                  <a:cubicBezTo>
                    <a:pt x="459" y="247"/>
                    <a:pt x="382" y="179"/>
                    <a:pt x="314" y="136"/>
                  </a:cubicBezTo>
                  <a:cubicBezTo>
                    <a:pt x="280" y="68"/>
                    <a:pt x="213" y="0"/>
                    <a:pt x="136" y="0"/>
                  </a:cubicBezTo>
                  <a:lnTo>
                    <a:pt x="102" y="0"/>
                  </a:lnTo>
                  <a:cubicBezTo>
                    <a:pt x="68" y="0"/>
                    <a:pt x="0" y="68"/>
                    <a:pt x="34" y="136"/>
                  </a:cubicBezTo>
                  <a:cubicBezTo>
                    <a:pt x="34" y="213"/>
                    <a:pt x="136" y="247"/>
                    <a:pt x="213" y="281"/>
                  </a:cubicBezTo>
                  <a:cubicBezTo>
                    <a:pt x="280" y="314"/>
                    <a:pt x="348" y="391"/>
                    <a:pt x="42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7610260" y="3751501"/>
              <a:ext cx="15643" cy="10746"/>
            </a:xfrm>
            <a:custGeom>
              <a:avLst/>
              <a:gdLst/>
              <a:ahLst/>
              <a:cxnLst/>
              <a:rect l="l" t="t" r="r" b="b"/>
              <a:pathLst>
                <a:path w="460" h="316" extrusionOk="0">
                  <a:moveTo>
                    <a:pt x="357" y="315"/>
                  </a:moveTo>
                  <a:cubicBezTo>
                    <a:pt x="391" y="315"/>
                    <a:pt x="459" y="247"/>
                    <a:pt x="391" y="213"/>
                  </a:cubicBezTo>
                  <a:lnTo>
                    <a:pt x="247" y="103"/>
                  </a:lnTo>
                  <a:cubicBezTo>
                    <a:pt x="213" y="69"/>
                    <a:pt x="179" y="35"/>
                    <a:pt x="111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35" y="103"/>
                  </a:cubicBezTo>
                  <a:cubicBezTo>
                    <a:pt x="77" y="171"/>
                    <a:pt x="111" y="171"/>
                    <a:pt x="179" y="213"/>
                  </a:cubicBezTo>
                  <a:cubicBezTo>
                    <a:pt x="213" y="247"/>
                    <a:pt x="289" y="281"/>
                    <a:pt x="32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7617470" y="3721167"/>
              <a:ext cx="25472" cy="20575"/>
            </a:xfrm>
            <a:custGeom>
              <a:avLst/>
              <a:gdLst/>
              <a:ahLst/>
              <a:cxnLst/>
              <a:rect l="l" t="t" r="r" b="b"/>
              <a:pathLst>
                <a:path w="749" h="605" extrusionOk="0">
                  <a:moveTo>
                    <a:pt x="570" y="604"/>
                  </a:moveTo>
                  <a:cubicBezTo>
                    <a:pt x="672" y="604"/>
                    <a:pt x="748" y="502"/>
                    <a:pt x="672" y="426"/>
                  </a:cubicBezTo>
                  <a:cubicBezTo>
                    <a:pt x="638" y="324"/>
                    <a:pt x="570" y="213"/>
                    <a:pt x="460" y="145"/>
                  </a:cubicBezTo>
                  <a:cubicBezTo>
                    <a:pt x="426" y="111"/>
                    <a:pt x="392" y="77"/>
                    <a:pt x="358" y="77"/>
                  </a:cubicBezTo>
                  <a:cubicBezTo>
                    <a:pt x="290" y="43"/>
                    <a:pt x="247" y="43"/>
                    <a:pt x="179" y="1"/>
                  </a:cubicBezTo>
                  <a:lnTo>
                    <a:pt x="145" y="1"/>
                  </a:lnTo>
                  <a:cubicBezTo>
                    <a:pt x="77" y="1"/>
                    <a:pt x="1" y="111"/>
                    <a:pt x="77" y="179"/>
                  </a:cubicBezTo>
                  <a:cubicBezTo>
                    <a:pt x="111" y="213"/>
                    <a:pt x="145" y="256"/>
                    <a:pt x="179" y="290"/>
                  </a:cubicBezTo>
                  <a:cubicBezTo>
                    <a:pt x="213" y="324"/>
                    <a:pt x="247" y="324"/>
                    <a:pt x="290" y="358"/>
                  </a:cubicBezTo>
                  <a:lnTo>
                    <a:pt x="502" y="570"/>
                  </a:lnTo>
                  <a:cubicBezTo>
                    <a:pt x="536" y="570"/>
                    <a:pt x="536" y="604"/>
                    <a:pt x="570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7663414" y="3713957"/>
              <a:ext cx="19112" cy="12175"/>
            </a:xfrm>
            <a:custGeom>
              <a:avLst/>
              <a:gdLst/>
              <a:ahLst/>
              <a:cxnLst/>
              <a:rect l="l" t="t" r="r" b="b"/>
              <a:pathLst>
                <a:path w="562" h="358" extrusionOk="0">
                  <a:moveTo>
                    <a:pt x="425" y="357"/>
                  </a:moveTo>
                  <a:cubicBezTo>
                    <a:pt x="527" y="357"/>
                    <a:pt x="561" y="213"/>
                    <a:pt x="493" y="179"/>
                  </a:cubicBezTo>
                  <a:lnTo>
                    <a:pt x="281" y="77"/>
                  </a:lnTo>
                  <a:cubicBezTo>
                    <a:pt x="213" y="43"/>
                    <a:pt x="171" y="1"/>
                    <a:pt x="103" y="1"/>
                  </a:cubicBezTo>
                  <a:lnTo>
                    <a:pt x="69" y="1"/>
                  </a:lnTo>
                  <a:cubicBezTo>
                    <a:pt x="35" y="43"/>
                    <a:pt x="1" y="77"/>
                    <a:pt x="1" y="145"/>
                  </a:cubicBezTo>
                  <a:lnTo>
                    <a:pt x="69" y="213"/>
                  </a:lnTo>
                  <a:cubicBezTo>
                    <a:pt x="103" y="255"/>
                    <a:pt x="137" y="255"/>
                    <a:pt x="171" y="255"/>
                  </a:cubicBezTo>
                  <a:cubicBezTo>
                    <a:pt x="247" y="289"/>
                    <a:pt x="315" y="323"/>
                    <a:pt x="425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7696945" y="3717732"/>
              <a:ext cx="26594" cy="13297"/>
            </a:xfrm>
            <a:custGeom>
              <a:avLst/>
              <a:gdLst/>
              <a:ahLst/>
              <a:cxnLst/>
              <a:rect l="l" t="t" r="r" b="b"/>
              <a:pathLst>
                <a:path w="782" h="391" extrusionOk="0">
                  <a:moveTo>
                    <a:pt x="637" y="391"/>
                  </a:moveTo>
                  <a:cubicBezTo>
                    <a:pt x="748" y="391"/>
                    <a:pt x="782" y="246"/>
                    <a:pt x="671" y="212"/>
                  </a:cubicBezTo>
                  <a:cubicBezTo>
                    <a:pt x="569" y="178"/>
                    <a:pt x="459" y="144"/>
                    <a:pt x="391" y="102"/>
                  </a:cubicBezTo>
                  <a:cubicBezTo>
                    <a:pt x="323" y="34"/>
                    <a:pt x="212" y="0"/>
                    <a:pt x="144" y="0"/>
                  </a:cubicBezTo>
                  <a:lnTo>
                    <a:pt x="110" y="0"/>
                  </a:lnTo>
                  <a:cubicBezTo>
                    <a:pt x="34" y="0"/>
                    <a:pt x="0" y="68"/>
                    <a:pt x="34" y="144"/>
                  </a:cubicBezTo>
                  <a:cubicBezTo>
                    <a:pt x="144" y="314"/>
                    <a:pt x="459" y="357"/>
                    <a:pt x="637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7713983" y="3757283"/>
              <a:ext cx="24009" cy="17106"/>
            </a:xfrm>
            <a:custGeom>
              <a:avLst/>
              <a:gdLst/>
              <a:ahLst/>
              <a:cxnLst/>
              <a:rect l="l" t="t" r="r" b="b"/>
              <a:pathLst>
                <a:path w="706" h="503" extrusionOk="0">
                  <a:moveTo>
                    <a:pt x="595" y="502"/>
                  </a:moveTo>
                  <a:cubicBezTo>
                    <a:pt x="671" y="502"/>
                    <a:pt x="705" y="358"/>
                    <a:pt x="637" y="290"/>
                  </a:cubicBezTo>
                  <a:cubicBezTo>
                    <a:pt x="561" y="256"/>
                    <a:pt x="459" y="179"/>
                    <a:pt x="382" y="111"/>
                  </a:cubicBezTo>
                  <a:cubicBezTo>
                    <a:pt x="315" y="77"/>
                    <a:pt x="213" y="1"/>
                    <a:pt x="136" y="1"/>
                  </a:cubicBezTo>
                  <a:lnTo>
                    <a:pt x="102" y="1"/>
                  </a:lnTo>
                  <a:cubicBezTo>
                    <a:pt x="34" y="43"/>
                    <a:pt x="0" y="77"/>
                    <a:pt x="34" y="145"/>
                  </a:cubicBezTo>
                  <a:cubicBezTo>
                    <a:pt x="68" y="256"/>
                    <a:pt x="170" y="290"/>
                    <a:pt x="247" y="324"/>
                  </a:cubicBezTo>
                  <a:cubicBezTo>
                    <a:pt x="348" y="392"/>
                    <a:pt x="459" y="426"/>
                    <a:pt x="527" y="468"/>
                  </a:cubicBezTo>
                  <a:cubicBezTo>
                    <a:pt x="561" y="468"/>
                    <a:pt x="561" y="502"/>
                    <a:pt x="59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7702998" y="3782720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425" y="425"/>
                  </a:moveTo>
                  <a:cubicBezTo>
                    <a:pt x="536" y="425"/>
                    <a:pt x="570" y="281"/>
                    <a:pt x="493" y="213"/>
                  </a:cubicBezTo>
                  <a:cubicBezTo>
                    <a:pt x="425" y="179"/>
                    <a:pt x="391" y="145"/>
                    <a:pt x="323" y="68"/>
                  </a:cubicBezTo>
                  <a:cubicBezTo>
                    <a:pt x="281" y="68"/>
                    <a:pt x="247" y="34"/>
                    <a:pt x="213" y="34"/>
                  </a:cubicBezTo>
                  <a:cubicBezTo>
                    <a:pt x="179" y="0"/>
                    <a:pt x="145" y="0"/>
                    <a:pt x="111" y="0"/>
                  </a:cubicBezTo>
                  <a:lnTo>
                    <a:pt x="111" y="0"/>
                  </a:lnTo>
                  <a:cubicBezTo>
                    <a:pt x="34" y="0"/>
                    <a:pt x="0" y="68"/>
                    <a:pt x="34" y="145"/>
                  </a:cubicBezTo>
                  <a:cubicBezTo>
                    <a:pt x="68" y="179"/>
                    <a:pt x="68" y="213"/>
                    <a:pt x="111" y="247"/>
                  </a:cubicBezTo>
                  <a:cubicBezTo>
                    <a:pt x="111" y="247"/>
                    <a:pt x="145" y="281"/>
                    <a:pt x="179" y="281"/>
                  </a:cubicBezTo>
                  <a:cubicBezTo>
                    <a:pt x="247" y="315"/>
                    <a:pt x="323" y="357"/>
                    <a:pt x="391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7651273" y="375150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38" y="426"/>
                  </a:moveTo>
                  <a:cubicBezTo>
                    <a:pt x="706" y="426"/>
                    <a:pt x="740" y="315"/>
                    <a:pt x="672" y="247"/>
                  </a:cubicBezTo>
                  <a:cubicBezTo>
                    <a:pt x="570" y="213"/>
                    <a:pt x="494" y="137"/>
                    <a:pt x="392" y="103"/>
                  </a:cubicBezTo>
                  <a:cubicBezTo>
                    <a:pt x="281" y="69"/>
                    <a:pt x="213" y="1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145" y="213"/>
                    <a:pt x="213" y="213"/>
                    <a:pt x="315" y="281"/>
                  </a:cubicBezTo>
                  <a:cubicBezTo>
                    <a:pt x="426" y="315"/>
                    <a:pt x="494" y="349"/>
                    <a:pt x="604" y="383"/>
                  </a:cubicBezTo>
                  <a:cubicBezTo>
                    <a:pt x="604" y="426"/>
                    <a:pt x="604" y="426"/>
                    <a:pt x="638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7631923" y="3792242"/>
              <a:ext cx="30097" cy="20541"/>
            </a:xfrm>
            <a:custGeom>
              <a:avLst/>
              <a:gdLst/>
              <a:ahLst/>
              <a:cxnLst/>
              <a:rect l="l" t="t" r="r" b="b"/>
              <a:pathLst>
                <a:path w="885" h="604" extrusionOk="0">
                  <a:moveTo>
                    <a:pt x="748" y="604"/>
                  </a:moveTo>
                  <a:cubicBezTo>
                    <a:pt x="816" y="604"/>
                    <a:pt x="884" y="459"/>
                    <a:pt x="782" y="391"/>
                  </a:cubicBezTo>
                  <a:cubicBezTo>
                    <a:pt x="672" y="324"/>
                    <a:pt x="570" y="247"/>
                    <a:pt x="459" y="179"/>
                  </a:cubicBezTo>
                  <a:cubicBezTo>
                    <a:pt x="357" y="77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77" y="1"/>
                    <a:pt x="1" y="77"/>
                    <a:pt x="35" y="145"/>
                  </a:cubicBezTo>
                  <a:cubicBezTo>
                    <a:pt x="77" y="247"/>
                    <a:pt x="179" y="324"/>
                    <a:pt x="289" y="391"/>
                  </a:cubicBezTo>
                  <a:cubicBezTo>
                    <a:pt x="425" y="459"/>
                    <a:pt x="570" y="536"/>
                    <a:pt x="672" y="570"/>
                  </a:cubicBezTo>
                  <a:cubicBezTo>
                    <a:pt x="714" y="570"/>
                    <a:pt x="714" y="604"/>
                    <a:pt x="748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7620088" y="3833255"/>
              <a:ext cx="16800" cy="14487"/>
            </a:xfrm>
            <a:custGeom>
              <a:avLst/>
              <a:gdLst/>
              <a:ahLst/>
              <a:cxnLst/>
              <a:rect l="l" t="t" r="r" b="b"/>
              <a:pathLst>
                <a:path w="494" h="426" extrusionOk="0">
                  <a:moveTo>
                    <a:pt x="383" y="426"/>
                  </a:moveTo>
                  <a:cubicBezTo>
                    <a:pt x="459" y="426"/>
                    <a:pt x="493" y="315"/>
                    <a:pt x="459" y="247"/>
                  </a:cubicBezTo>
                  <a:cubicBezTo>
                    <a:pt x="383" y="213"/>
                    <a:pt x="315" y="145"/>
                    <a:pt x="281" y="103"/>
                  </a:cubicBezTo>
                  <a:cubicBezTo>
                    <a:pt x="213" y="35"/>
                    <a:pt x="170" y="1"/>
                    <a:pt x="102" y="1"/>
                  </a:cubicBezTo>
                  <a:lnTo>
                    <a:pt x="68" y="1"/>
                  </a:lnTo>
                  <a:cubicBezTo>
                    <a:pt x="34" y="1"/>
                    <a:pt x="0" y="35"/>
                    <a:pt x="0" y="35"/>
                  </a:cubicBezTo>
                  <a:cubicBezTo>
                    <a:pt x="0" y="145"/>
                    <a:pt x="68" y="213"/>
                    <a:pt x="136" y="247"/>
                  </a:cubicBezTo>
                  <a:cubicBezTo>
                    <a:pt x="170" y="315"/>
                    <a:pt x="247" y="358"/>
                    <a:pt x="315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7682492" y="3832099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425" y="494"/>
                  </a:moveTo>
                  <a:cubicBezTo>
                    <a:pt x="501" y="494"/>
                    <a:pt x="535" y="426"/>
                    <a:pt x="501" y="349"/>
                  </a:cubicBezTo>
                  <a:lnTo>
                    <a:pt x="323" y="179"/>
                  </a:lnTo>
                  <a:cubicBezTo>
                    <a:pt x="289" y="103"/>
                    <a:pt x="247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0" y="35"/>
                    <a:pt x="0" y="103"/>
                  </a:cubicBezTo>
                  <a:cubicBezTo>
                    <a:pt x="34" y="137"/>
                    <a:pt x="34" y="179"/>
                    <a:pt x="77" y="213"/>
                  </a:cubicBezTo>
                  <a:cubicBezTo>
                    <a:pt x="111" y="247"/>
                    <a:pt x="145" y="281"/>
                    <a:pt x="179" y="315"/>
                  </a:cubicBezTo>
                  <a:cubicBezTo>
                    <a:pt x="247" y="349"/>
                    <a:pt x="323" y="426"/>
                    <a:pt x="357" y="460"/>
                  </a:cubicBezTo>
                  <a:cubicBezTo>
                    <a:pt x="391" y="494"/>
                    <a:pt x="391" y="494"/>
                    <a:pt x="425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7693476" y="3868215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493" y="460"/>
                  </a:moveTo>
                  <a:cubicBezTo>
                    <a:pt x="561" y="460"/>
                    <a:pt x="603" y="392"/>
                    <a:pt x="561" y="315"/>
                  </a:cubicBezTo>
                  <a:cubicBezTo>
                    <a:pt x="493" y="247"/>
                    <a:pt x="425" y="213"/>
                    <a:pt x="391" y="137"/>
                  </a:cubicBezTo>
                  <a:cubicBezTo>
                    <a:pt x="314" y="69"/>
                    <a:pt x="246" y="35"/>
                    <a:pt x="178" y="1"/>
                  </a:cubicBezTo>
                  <a:lnTo>
                    <a:pt x="136" y="1"/>
                  </a:lnTo>
                  <a:cubicBezTo>
                    <a:pt x="68" y="1"/>
                    <a:pt x="0" y="69"/>
                    <a:pt x="34" y="137"/>
                  </a:cubicBezTo>
                  <a:cubicBezTo>
                    <a:pt x="102" y="213"/>
                    <a:pt x="178" y="247"/>
                    <a:pt x="246" y="315"/>
                  </a:cubicBezTo>
                  <a:cubicBezTo>
                    <a:pt x="314" y="349"/>
                    <a:pt x="391" y="392"/>
                    <a:pt x="459" y="426"/>
                  </a:cubicBezTo>
                  <a:cubicBezTo>
                    <a:pt x="459" y="460"/>
                    <a:pt x="493" y="460"/>
                    <a:pt x="49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7721192" y="3846552"/>
              <a:ext cx="17956" cy="11903"/>
            </a:xfrm>
            <a:custGeom>
              <a:avLst/>
              <a:gdLst/>
              <a:ahLst/>
              <a:cxnLst/>
              <a:rect l="l" t="t" r="r" b="b"/>
              <a:pathLst>
                <a:path w="528" h="350" extrusionOk="0">
                  <a:moveTo>
                    <a:pt x="349" y="349"/>
                  </a:moveTo>
                  <a:cubicBezTo>
                    <a:pt x="459" y="349"/>
                    <a:pt x="527" y="213"/>
                    <a:pt x="425" y="179"/>
                  </a:cubicBezTo>
                  <a:cubicBezTo>
                    <a:pt x="383" y="103"/>
                    <a:pt x="315" y="69"/>
                    <a:pt x="247" y="35"/>
                  </a:cubicBezTo>
                  <a:cubicBezTo>
                    <a:pt x="213" y="35"/>
                    <a:pt x="170" y="1"/>
                    <a:pt x="103" y="1"/>
                  </a:cubicBezTo>
                  <a:cubicBezTo>
                    <a:pt x="69" y="1"/>
                    <a:pt x="35" y="1"/>
                    <a:pt x="35" y="35"/>
                  </a:cubicBezTo>
                  <a:cubicBezTo>
                    <a:pt x="1" y="69"/>
                    <a:pt x="1" y="103"/>
                    <a:pt x="1" y="137"/>
                  </a:cubicBezTo>
                  <a:cubicBezTo>
                    <a:pt x="35" y="213"/>
                    <a:pt x="69" y="213"/>
                    <a:pt x="170" y="247"/>
                  </a:cubicBezTo>
                  <a:cubicBezTo>
                    <a:pt x="213" y="281"/>
                    <a:pt x="247" y="315"/>
                    <a:pt x="315" y="315"/>
                  </a:cubicBezTo>
                  <a:cubicBezTo>
                    <a:pt x="315" y="349"/>
                    <a:pt x="349" y="349"/>
                    <a:pt x="34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7647532" y="3887293"/>
              <a:ext cx="27750" cy="21697"/>
            </a:xfrm>
            <a:custGeom>
              <a:avLst/>
              <a:gdLst/>
              <a:ahLst/>
              <a:cxnLst/>
              <a:rect l="l" t="t" r="r" b="b"/>
              <a:pathLst>
                <a:path w="816" h="638" extrusionOk="0">
                  <a:moveTo>
                    <a:pt x="680" y="638"/>
                  </a:moveTo>
                  <a:cubicBezTo>
                    <a:pt x="748" y="638"/>
                    <a:pt x="816" y="536"/>
                    <a:pt x="748" y="502"/>
                  </a:cubicBezTo>
                  <a:cubicBezTo>
                    <a:pt x="570" y="323"/>
                    <a:pt x="357" y="77"/>
                    <a:pt x="111" y="1"/>
                  </a:cubicBezTo>
                  <a:lnTo>
                    <a:pt x="111" y="1"/>
                  </a:lnTo>
                  <a:cubicBezTo>
                    <a:pt x="43" y="1"/>
                    <a:pt x="0" y="77"/>
                    <a:pt x="43" y="145"/>
                  </a:cubicBezTo>
                  <a:cubicBezTo>
                    <a:pt x="145" y="357"/>
                    <a:pt x="425" y="502"/>
                    <a:pt x="638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7603050" y="3893347"/>
              <a:ext cx="18228" cy="18262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425" y="536"/>
                  </a:moveTo>
                  <a:cubicBezTo>
                    <a:pt x="501" y="536"/>
                    <a:pt x="535" y="426"/>
                    <a:pt x="501" y="358"/>
                  </a:cubicBezTo>
                  <a:cubicBezTo>
                    <a:pt x="425" y="290"/>
                    <a:pt x="357" y="213"/>
                    <a:pt x="323" y="145"/>
                  </a:cubicBezTo>
                  <a:cubicBezTo>
                    <a:pt x="247" y="77"/>
                    <a:pt x="213" y="1"/>
                    <a:pt x="111" y="1"/>
                  </a:cubicBezTo>
                  <a:cubicBezTo>
                    <a:pt x="34" y="1"/>
                    <a:pt x="0" y="35"/>
                    <a:pt x="0" y="111"/>
                  </a:cubicBezTo>
                  <a:cubicBezTo>
                    <a:pt x="0" y="179"/>
                    <a:pt x="77" y="247"/>
                    <a:pt x="145" y="324"/>
                  </a:cubicBezTo>
                  <a:cubicBezTo>
                    <a:pt x="213" y="392"/>
                    <a:pt x="289" y="426"/>
                    <a:pt x="357" y="502"/>
                  </a:cubicBezTo>
                  <a:cubicBezTo>
                    <a:pt x="357" y="536"/>
                    <a:pt x="391" y="536"/>
                    <a:pt x="42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7535716" y="386821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528" y="672"/>
                  </a:moveTo>
                  <a:cubicBezTo>
                    <a:pt x="604" y="672"/>
                    <a:pt x="672" y="604"/>
                    <a:pt x="604" y="494"/>
                  </a:cubicBezTo>
                  <a:cubicBezTo>
                    <a:pt x="494" y="315"/>
                    <a:pt x="392" y="137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ubicBezTo>
                    <a:pt x="69" y="1"/>
                    <a:pt x="1" y="137"/>
                    <a:pt x="69" y="213"/>
                  </a:cubicBezTo>
                  <a:cubicBezTo>
                    <a:pt x="179" y="349"/>
                    <a:pt x="315" y="460"/>
                    <a:pt x="426" y="604"/>
                  </a:cubicBezTo>
                  <a:cubicBezTo>
                    <a:pt x="460" y="638"/>
                    <a:pt x="494" y="672"/>
                    <a:pt x="528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7499634" y="3856108"/>
              <a:ext cx="17922" cy="20541"/>
            </a:xfrm>
            <a:custGeom>
              <a:avLst/>
              <a:gdLst/>
              <a:ahLst/>
              <a:cxnLst/>
              <a:rect l="l" t="t" r="r" b="b"/>
              <a:pathLst>
                <a:path w="527" h="604" extrusionOk="0">
                  <a:moveTo>
                    <a:pt x="391" y="603"/>
                  </a:moveTo>
                  <a:cubicBezTo>
                    <a:pt x="459" y="603"/>
                    <a:pt x="527" y="535"/>
                    <a:pt x="493" y="459"/>
                  </a:cubicBezTo>
                  <a:cubicBezTo>
                    <a:pt x="425" y="391"/>
                    <a:pt x="391" y="323"/>
                    <a:pt x="357" y="246"/>
                  </a:cubicBezTo>
                  <a:cubicBezTo>
                    <a:pt x="314" y="178"/>
                    <a:pt x="246" y="111"/>
                    <a:pt x="178" y="34"/>
                  </a:cubicBezTo>
                  <a:cubicBezTo>
                    <a:pt x="178" y="0"/>
                    <a:pt x="144" y="0"/>
                    <a:pt x="102" y="0"/>
                  </a:cubicBezTo>
                  <a:cubicBezTo>
                    <a:pt x="34" y="0"/>
                    <a:pt x="0" y="34"/>
                    <a:pt x="0" y="111"/>
                  </a:cubicBezTo>
                  <a:cubicBezTo>
                    <a:pt x="34" y="212"/>
                    <a:pt x="68" y="280"/>
                    <a:pt x="144" y="357"/>
                  </a:cubicBezTo>
                  <a:cubicBezTo>
                    <a:pt x="212" y="425"/>
                    <a:pt x="280" y="493"/>
                    <a:pt x="357" y="569"/>
                  </a:cubicBezTo>
                  <a:cubicBezTo>
                    <a:pt x="357" y="603"/>
                    <a:pt x="391" y="603"/>
                    <a:pt x="391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7507431" y="3799486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502" y="714"/>
                  </a:moveTo>
                  <a:cubicBezTo>
                    <a:pt x="536" y="714"/>
                    <a:pt x="603" y="671"/>
                    <a:pt x="570" y="603"/>
                  </a:cubicBezTo>
                  <a:cubicBezTo>
                    <a:pt x="502" y="501"/>
                    <a:pt x="425" y="391"/>
                    <a:pt x="357" y="289"/>
                  </a:cubicBezTo>
                  <a:cubicBezTo>
                    <a:pt x="289" y="212"/>
                    <a:pt x="247" y="111"/>
                    <a:pt x="145" y="34"/>
                  </a:cubicBezTo>
                  <a:lnTo>
                    <a:pt x="111" y="0"/>
                  </a:lnTo>
                  <a:cubicBezTo>
                    <a:pt x="34" y="0"/>
                    <a:pt x="0" y="77"/>
                    <a:pt x="0" y="144"/>
                  </a:cubicBezTo>
                  <a:cubicBezTo>
                    <a:pt x="34" y="246"/>
                    <a:pt x="111" y="323"/>
                    <a:pt x="179" y="391"/>
                  </a:cubicBezTo>
                  <a:cubicBezTo>
                    <a:pt x="289" y="501"/>
                    <a:pt x="357" y="569"/>
                    <a:pt x="425" y="671"/>
                  </a:cubicBezTo>
                  <a:cubicBezTo>
                    <a:pt x="459" y="714"/>
                    <a:pt x="459" y="714"/>
                    <a:pt x="502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7477368" y="3759901"/>
              <a:ext cx="20575" cy="17922"/>
            </a:xfrm>
            <a:custGeom>
              <a:avLst/>
              <a:gdLst/>
              <a:ahLst/>
              <a:cxnLst/>
              <a:rect l="l" t="t" r="r" b="b"/>
              <a:pathLst>
                <a:path w="605" h="527" extrusionOk="0">
                  <a:moveTo>
                    <a:pt x="460" y="527"/>
                  </a:moveTo>
                  <a:cubicBezTo>
                    <a:pt x="536" y="527"/>
                    <a:pt x="604" y="391"/>
                    <a:pt x="536" y="315"/>
                  </a:cubicBezTo>
                  <a:cubicBezTo>
                    <a:pt x="494" y="247"/>
                    <a:pt x="426" y="213"/>
                    <a:pt x="392" y="136"/>
                  </a:cubicBezTo>
                  <a:cubicBezTo>
                    <a:pt x="324" y="68"/>
                    <a:pt x="247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36"/>
                  </a:cubicBezTo>
                  <a:cubicBezTo>
                    <a:pt x="35" y="247"/>
                    <a:pt x="111" y="315"/>
                    <a:pt x="179" y="349"/>
                  </a:cubicBezTo>
                  <a:cubicBezTo>
                    <a:pt x="247" y="425"/>
                    <a:pt x="324" y="459"/>
                    <a:pt x="392" y="493"/>
                  </a:cubicBezTo>
                  <a:cubicBezTo>
                    <a:pt x="426" y="493"/>
                    <a:pt x="426" y="527"/>
                    <a:pt x="460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7448496" y="3782720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459" y="570"/>
                  </a:moveTo>
                  <a:cubicBezTo>
                    <a:pt x="570" y="570"/>
                    <a:pt x="638" y="459"/>
                    <a:pt x="570" y="391"/>
                  </a:cubicBezTo>
                  <a:cubicBezTo>
                    <a:pt x="493" y="315"/>
                    <a:pt x="425" y="247"/>
                    <a:pt x="391" y="179"/>
                  </a:cubicBezTo>
                  <a:cubicBezTo>
                    <a:pt x="323" y="102"/>
                    <a:pt x="281" y="34"/>
                    <a:pt x="179" y="0"/>
                  </a:cubicBezTo>
                  <a:lnTo>
                    <a:pt x="145" y="0"/>
                  </a:lnTo>
                  <a:cubicBezTo>
                    <a:pt x="68" y="0"/>
                    <a:pt x="0" y="68"/>
                    <a:pt x="0" y="145"/>
                  </a:cubicBezTo>
                  <a:cubicBezTo>
                    <a:pt x="0" y="213"/>
                    <a:pt x="34" y="247"/>
                    <a:pt x="68" y="315"/>
                  </a:cubicBezTo>
                  <a:cubicBezTo>
                    <a:pt x="111" y="357"/>
                    <a:pt x="145" y="391"/>
                    <a:pt x="179" y="391"/>
                  </a:cubicBezTo>
                  <a:cubicBezTo>
                    <a:pt x="247" y="459"/>
                    <a:pt x="323" y="493"/>
                    <a:pt x="42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7482868" y="3815061"/>
              <a:ext cx="16800" cy="17072"/>
            </a:xfrm>
            <a:custGeom>
              <a:avLst/>
              <a:gdLst/>
              <a:ahLst/>
              <a:cxnLst/>
              <a:rect l="l" t="t" r="r" b="b"/>
              <a:pathLst>
                <a:path w="494" h="502" extrusionOk="0">
                  <a:moveTo>
                    <a:pt x="383" y="502"/>
                  </a:moveTo>
                  <a:cubicBezTo>
                    <a:pt x="425" y="502"/>
                    <a:pt x="459" y="502"/>
                    <a:pt x="493" y="468"/>
                  </a:cubicBezTo>
                  <a:cubicBezTo>
                    <a:pt x="493" y="392"/>
                    <a:pt x="493" y="324"/>
                    <a:pt x="425" y="290"/>
                  </a:cubicBezTo>
                  <a:cubicBezTo>
                    <a:pt x="383" y="256"/>
                    <a:pt x="349" y="213"/>
                    <a:pt x="281" y="145"/>
                  </a:cubicBezTo>
                  <a:cubicBezTo>
                    <a:pt x="247" y="111"/>
                    <a:pt x="247" y="111"/>
                    <a:pt x="213" y="77"/>
                  </a:cubicBezTo>
                  <a:cubicBezTo>
                    <a:pt x="170" y="77"/>
                    <a:pt x="136" y="43"/>
                    <a:pt x="136" y="1"/>
                  </a:cubicBezTo>
                  <a:lnTo>
                    <a:pt x="68" y="1"/>
                  </a:lnTo>
                  <a:cubicBezTo>
                    <a:pt x="34" y="1"/>
                    <a:pt x="0" y="1"/>
                    <a:pt x="0" y="43"/>
                  </a:cubicBezTo>
                  <a:cubicBezTo>
                    <a:pt x="34" y="111"/>
                    <a:pt x="34" y="145"/>
                    <a:pt x="34" y="179"/>
                  </a:cubicBezTo>
                  <a:cubicBezTo>
                    <a:pt x="68" y="213"/>
                    <a:pt x="68" y="290"/>
                    <a:pt x="102" y="324"/>
                  </a:cubicBezTo>
                  <a:cubicBezTo>
                    <a:pt x="170" y="392"/>
                    <a:pt x="247" y="426"/>
                    <a:pt x="31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7443565" y="3732151"/>
              <a:ext cx="20575" cy="16800"/>
            </a:xfrm>
            <a:custGeom>
              <a:avLst/>
              <a:gdLst/>
              <a:ahLst/>
              <a:cxnLst/>
              <a:rect l="l" t="t" r="r" b="b"/>
              <a:pathLst>
                <a:path w="605" h="494" extrusionOk="0">
                  <a:moveTo>
                    <a:pt x="468" y="493"/>
                  </a:moveTo>
                  <a:cubicBezTo>
                    <a:pt x="536" y="493"/>
                    <a:pt x="604" y="426"/>
                    <a:pt x="570" y="358"/>
                  </a:cubicBezTo>
                  <a:cubicBezTo>
                    <a:pt x="468" y="213"/>
                    <a:pt x="392" y="145"/>
                    <a:pt x="290" y="35"/>
                  </a:cubicBezTo>
                  <a:cubicBezTo>
                    <a:pt x="256" y="1"/>
                    <a:pt x="213" y="1"/>
                    <a:pt x="179" y="1"/>
                  </a:cubicBezTo>
                  <a:cubicBezTo>
                    <a:pt x="145" y="1"/>
                    <a:pt x="111" y="1"/>
                    <a:pt x="77" y="35"/>
                  </a:cubicBezTo>
                  <a:cubicBezTo>
                    <a:pt x="1" y="103"/>
                    <a:pt x="43" y="213"/>
                    <a:pt x="111" y="247"/>
                  </a:cubicBezTo>
                  <a:cubicBezTo>
                    <a:pt x="213" y="315"/>
                    <a:pt x="324" y="392"/>
                    <a:pt x="392" y="460"/>
                  </a:cubicBezTo>
                  <a:cubicBezTo>
                    <a:pt x="426" y="493"/>
                    <a:pt x="426" y="493"/>
                    <a:pt x="468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7411223" y="3762214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57" y="569"/>
                  </a:moveTo>
                  <a:cubicBezTo>
                    <a:pt x="425" y="569"/>
                    <a:pt x="527" y="493"/>
                    <a:pt x="459" y="391"/>
                  </a:cubicBezTo>
                  <a:cubicBezTo>
                    <a:pt x="425" y="323"/>
                    <a:pt x="391" y="247"/>
                    <a:pt x="357" y="179"/>
                  </a:cubicBezTo>
                  <a:cubicBezTo>
                    <a:pt x="357" y="145"/>
                    <a:pt x="315" y="111"/>
                    <a:pt x="315" y="68"/>
                  </a:cubicBezTo>
                  <a:cubicBezTo>
                    <a:pt x="281" y="34"/>
                    <a:pt x="213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45"/>
                  </a:cubicBezTo>
                  <a:cubicBezTo>
                    <a:pt x="1" y="247"/>
                    <a:pt x="35" y="281"/>
                    <a:pt x="103" y="357"/>
                  </a:cubicBezTo>
                  <a:cubicBezTo>
                    <a:pt x="179" y="425"/>
                    <a:pt x="213" y="493"/>
                    <a:pt x="281" y="535"/>
                  </a:cubicBezTo>
                  <a:cubicBezTo>
                    <a:pt x="315" y="569"/>
                    <a:pt x="315" y="569"/>
                    <a:pt x="357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7395614" y="38150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92" y="536"/>
                  </a:moveTo>
                  <a:cubicBezTo>
                    <a:pt x="460" y="536"/>
                    <a:pt x="494" y="426"/>
                    <a:pt x="460" y="358"/>
                  </a:cubicBezTo>
                  <a:cubicBezTo>
                    <a:pt x="392" y="290"/>
                    <a:pt x="349" y="256"/>
                    <a:pt x="315" y="179"/>
                  </a:cubicBezTo>
                  <a:cubicBezTo>
                    <a:pt x="315" y="179"/>
                    <a:pt x="281" y="145"/>
                    <a:pt x="281" y="111"/>
                  </a:cubicBezTo>
                  <a:cubicBezTo>
                    <a:pt x="247" y="77"/>
                    <a:pt x="213" y="43"/>
                    <a:pt x="179" y="1"/>
                  </a:cubicBezTo>
                  <a:lnTo>
                    <a:pt x="137" y="1"/>
                  </a:lnTo>
                  <a:cubicBezTo>
                    <a:pt x="69" y="1"/>
                    <a:pt x="1" y="43"/>
                    <a:pt x="1" y="111"/>
                  </a:cubicBezTo>
                  <a:cubicBezTo>
                    <a:pt x="1" y="213"/>
                    <a:pt x="69" y="290"/>
                    <a:pt x="137" y="358"/>
                  </a:cubicBezTo>
                  <a:cubicBezTo>
                    <a:pt x="179" y="426"/>
                    <a:pt x="247" y="468"/>
                    <a:pt x="315" y="502"/>
                  </a:cubicBezTo>
                  <a:cubicBezTo>
                    <a:pt x="349" y="536"/>
                    <a:pt x="349" y="536"/>
                    <a:pt x="392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7435199" y="3830977"/>
              <a:ext cx="15643" cy="20234"/>
            </a:xfrm>
            <a:custGeom>
              <a:avLst/>
              <a:gdLst/>
              <a:ahLst/>
              <a:cxnLst/>
              <a:rect l="l" t="t" r="r" b="b"/>
              <a:pathLst>
                <a:path w="460" h="595" extrusionOk="0">
                  <a:moveTo>
                    <a:pt x="323" y="595"/>
                  </a:moveTo>
                  <a:cubicBezTo>
                    <a:pt x="391" y="595"/>
                    <a:pt x="459" y="527"/>
                    <a:pt x="425" y="459"/>
                  </a:cubicBezTo>
                  <a:lnTo>
                    <a:pt x="323" y="212"/>
                  </a:lnTo>
                  <a:cubicBezTo>
                    <a:pt x="289" y="136"/>
                    <a:pt x="247" y="68"/>
                    <a:pt x="179" y="0"/>
                  </a:cubicBezTo>
                  <a:lnTo>
                    <a:pt x="111" y="0"/>
                  </a:lnTo>
                  <a:cubicBezTo>
                    <a:pt x="35" y="0"/>
                    <a:pt x="1" y="34"/>
                    <a:pt x="1" y="102"/>
                  </a:cubicBezTo>
                  <a:cubicBezTo>
                    <a:pt x="1" y="212"/>
                    <a:pt x="35" y="280"/>
                    <a:pt x="77" y="348"/>
                  </a:cubicBezTo>
                  <a:cubicBezTo>
                    <a:pt x="145" y="425"/>
                    <a:pt x="179" y="493"/>
                    <a:pt x="247" y="561"/>
                  </a:cubicBezTo>
                  <a:cubicBezTo>
                    <a:pt x="247" y="595"/>
                    <a:pt x="289" y="595"/>
                    <a:pt x="323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7412380" y="3865631"/>
              <a:ext cx="16800" cy="21697"/>
            </a:xfrm>
            <a:custGeom>
              <a:avLst/>
              <a:gdLst/>
              <a:ahLst/>
              <a:cxnLst/>
              <a:rect l="l" t="t" r="r" b="b"/>
              <a:pathLst>
                <a:path w="494" h="638" extrusionOk="0">
                  <a:moveTo>
                    <a:pt x="391" y="638"/>
                  </a:moveTo>
                  <a:cubicBezTo>
                    <a:pt x="459" y="638"/>
                    <a:pt x="493" y="604"/>
                    <a:pt x="459" y="536"/>
                  </a:cubicBezTo>
                  <a:cubicBezTo>
                    <a:pt x="391" y="357"/>
                    <a:pt x="357" y="77"/>
                    <a:pt x="145" y="0"/>
                  </a:cubicBezTo>
                  <a:lnTo>
                    <a:pt x="111" y="0"/>
                  </a:lnTo>
                  <a:cubicBezTo>
                    <a:pt x="69" y="0"/>
                    <a:pt x="1" y="0"/>
                    <a:pt x="1" y="77"/>
                  </a:cubicBezTo>
                  <a:cubicBezTo>
                    <a:pt x="1" y="289"/>
                    <a:pt x="213" y="468"/>
                    <a:pt x="323" y="604"/>
                  </a:cubicBezTo>
                  <a:cubicBezTo>
                    <a:pt x="357" y="638"/>
                    <a:pt x="357" y="638"/>
                    <a:pt x="391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7371367" y="3868215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23" y="638"/>
                  </a:moveTo>
                  <a:cubicBezTo>
                    <a:pt x="357" y="638"/>
                    <a:pt x="391" y="638"/>
                    <a:pt x="391" y="604"/>
                  </a:cubicBezTo>
                  <a:cubicBezTo>
                    <a:pt x="357" y="349"/>
                    <a:pt x="289" y="103"/>
                    <a:pt x="77" y="1"/>
                  </a:cubicBezTo>
                  <a:lnTo>
                    <a:pt x="77" y="1"/>
                  </a:lnTo>
                  <a:cubicBezTo>
                    <a:pt x="43" y="1"/>
                    <a:pt x="0" y="35"/>
                    <a:pt x="43" y="69"/>
                  </a:cubicBezTo>
                  <a:cubicBezTo>
                    <a:pt x="111" y="247"/>
                    <a:pt x="213" y="392"/>
                    <a:pt x="255" y="604"/>
                  </a:cubicBezTo>
                  <a:cubicBezTo>
                    <a:pt x="255" y="638"/>
                    <a:pt x="289" y="638"/>
                    <a:pt x="323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7329469" y="3871684"/>
              <a:ext cx="11869" cy="25472"/>
            </a:xfrm>
            <a:custGeom>
              <a:avLst/>
              <a:gdLst/>
              <a:ahLst/>
              <a:cxnLst/>
              <a:rect l="l" t="t" r="r" b="b"/>
              <a:pathLst>
                <a:path w="349" h="749" extrusionOk="0">
                  <a:moveTo>
                    <a:pt x="213" y="748"/>
                  </a:moveTo>
                  <a:cubicBezTo>
                    <a:pt x="247" y="748"/>
                    <a:pt x="281" y="714"/>
                    <a:pt x="315" y="672"/>
                  </a:cubicBezTo>
                  <a:cubicBezTo>
                    <a:pt x="315" y="460"/>
                    <a:pt x="349" y="247"/>
                    <a:pt x="281" y="77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170" y="1"/>
                    <a:pt x="136" y="35"/>
                    <a:pt x="102" y="77"/>
                  </a:cubicBezTo>
                  <a:cubicBezTo>
                    <a:pt x="1" y="247"/>
                    <a:pt x="68" y="502"/>
                    <a:pt x="136" y="672"/>
                  </a:cubicBezTo>
                  <a:cubicBezTo>
                    <a:pt x="136" y="748"/>
                    <a:pt x="170" y="748"/>
                    <a:pt x="213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7289613" y="385984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145" y="638"/>
                  </a:moveTo>
                  <a:cubicBezTo>
                    <a:pt x="213" y="638"/>
                    <a:pt x="281" y="595"/>
                    <a:pt x="281" y="527"/>
                  </a:cubicBezTo>
                  <a:cubicBezTo>
                    <a:pt x="281" y="459"/>
                    <a:pt x="323" y="383"/>
                    <a:pt x="357" y="315"/>
                  </a:cubicBezTo>
                  <a:lnTo>
                    <a:pt x="357" y="213"/>
                  </a:lnTo>
                  <a:cubicBezTo>
                    <a:pt x="391" y="170"/>
                    <a:pt x="391" y="136"/>
                    <a:pt x="391" y="102"/>
                  </a:cubicBezTo>
                  <a:cubicBezTo>
                    <a:pt x="391" y="34"/>
                    <a:pt x="357" y="34"/>
                    <a:pt x="323" y="1"/>
                  </a:cubicBezTo>
                  <a:lnTo>
                    <a:pt x="323" y="1"/>
                  </a:lnTo>
                  <a:cubicBezTo>
                    <a:pt x="213" y="1"/>
                    <a:pt x="68" y="136"/>
                    <a:pt x="34" y="213"/>
                  </a:cubicBezTo>
                  <a:cubicBezTo>
                    <a:pt x="0" y="315"/>
                    <a:pt x="0" y="459"/>
                    <a:pt x="34" y="561"/>
                  </a:cubicBezTo>
                  <a:cubicBezTo>
                    <a:pt x="68" y="595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7260706" y="3832099"/>
              <a:ext cx="18228" cy="25200"/>
            </a:xfrm>
            <a:custGeom>
              <a:avLst/>
              <a:gdLst/>
              <a:ahLst/>
              <a:cxnLst/>
              <a:rect l="l" t="t" r="r" b="b"/>
              <a:pathLst>
                <a:path w="536" h="741" extrusionOk="0">
                  <a:moveTo>
                    <a:pt x="111" y="740"/>
                  </a:moveTo>
                  <a:cubicBezTo>
                    <a:pt x="145" y="740"/>
                    <a:pt x="179" y="740"/>
                    <a:pt x="179" y="706"/>
                  </a:cubicBezTo>
                  <a:cubicBezTo>
                    <a:pt x="247" y="604"/>
                    <a:pt x="324" y="528"/>
                    <a:pt x="392" y="426"/>
                  </a:cubicBezTo>
                  <a:cubicBezTo>
                    <a:pt x="459" y="315"/>
                    <a:pt x="536" y="213"/>
                    <a:pt x="493" y="103"/>
                  </a:cubicBezTo>
                  <a:cubicBezTo>
                    <a:pt x="493" y="35"/>
                    <a:pt x="425" y="1"/>
                    <a:pt x="392" y="1"/>
                  </a:cubicBezTo>
                  <a:lnTo>
                    <a:pt x="358" y="1"/>
                  </a:lnTo>
                  <a:cubicBezTo>
                    <a:pt x="213" y="35"/>
                    <a:pt x="179" y="179"/>
                    <a:pt x="145" y="281"/>
                  </a:cubicBezTo>
                  <a:cubicBezTo>
                    <a:pt x="69" y="392"/>
                    <a:pt x="35" y="494"/>
                    <a:pt x="1" y="604"/>
                  </a:cubicBezTo>
                  <a:cubicBezTo>
                    <a:pt x="1" y="672"/>
                    <a:pt x="69" y="740"/>
                    <a:pt x="111" y="7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7322260" y="3818836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36" y="569"/>
                  </a:moveTo>
                  <a:cubicBezTo>
                    <a:pt x="170" y="569"/>
                    <a:pt x="213" y="527"/>
                    <a:pt x="213" y="459"/>
                  </a:cubicBezTo>
                  <a:cubicBezTo>
                    <a:pt x="213" y="391"/>
                    <a:pt x="213" y="315"/>
                    <a:pt x="247" y="213"/>
                  </a:cubicBezTo>
                  <a:lnTo>
                    <a:pt x="247" y="102"/>
                  </a:lnTo>
                  <a:cubicBezTo>
                    <a:pt x="247" y="68"/>
                    <a:pt x="247" y="68"/>
                    <a:pt x="213" y="34"/>
                  </a:cubicBezTo>
                  <a:cubicBezTo>
                    <a:pt x="213" y="0"/>
                    <a:pt x="213" y="0"/>
                    <a:pt x="170" y="0"/>
                  </a:cubicBezTo>
                  <a:lnTo>
                    <a:pt x="136" y="0"/>
                  </a:lnTo>
                  <a:cubicBezTo>
                    <a:pt x="102" y="34"/>
                    <a:pt x="34" y="102"/>
                    <a:pt x="0" y="179"/>
                  </a:cubicBezTo>
                  <a:cubicBezTo>
                    <a:pt x="0" y="281"/>
                    <a:pt x="0" y="391"/>
                    <a:pt x="34" y="493"/>
                  </a:cubicBezTo>
                  <a:cubicBezTo>
                    <a:pt x="68" y="527"/>
                    <a:pt x="102" y="569"/>
                    <a:pt x="136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7340148" y="3753814"/>
              <a:ext cx="15643" cy="19418"/>
            </a:xfrm>
            <a:custGeom>
              <a:avLst/>
              <a:gdLst/>
              <a:ahLst/>
              <a:cxnLst/>
              <a:rect l="l" t="t" r="r" b="b"/>
              <a:pathLst>
                <a:path w="460" h="571" extrusionOk="0">
                  <a:moveTo>
                    <a:pt x="145" y="570"/>
                  </a:moveTo>
                  <a:cubicBezTo>
                    <a:pt x="179" y="570"/>
                    <a:pt x="213" y="570"/>
                    <a:pt x="247" y="528"/>
                  </a:cubicBezTo>
                  <a:cubicBezTo>
                    <a:pt x="358" y="392"/>
                    <a:pt x="460" y="179"/>
                    <a:pt x="358" y="35"/>
                  </a:cubicBezTo>
                  <a:cubicBezTo>
                    <a:pt x="324" y="1"/>
                    <a:pt x="281" y="1"/>
                    <a:pt x="247" y="1"/>
                  </a:cubicBezTo>
                  <a:cubicBezTo>
                    <a:pt x="213" y="1"/>
                    <a:pt x="179" y="1"/>
                    <a:pt x="145" y="35"/>
                  </a:cubicBezTo>
                  <a:cubicBezTo>
                    <a:pt x="35" y="145"/>
                    <a:pt x="111" y="281"/>
                    <a:pt x="69" y="426"/>
                  </a:cubicBezTo>
                  <a:cubicBezTo>
                    <a:pt x="1" y="494"/>
                    <a:pt x="69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7299135" y="3793399"/>
              <a:ext cx="8706" cy="20541"/>
            </a:xfrm>
            <a:custGeom>
              <a:avLst/>
              <a:gdLst/>
              <a:ahLst/>
              <a:cxnLst/>
              <a:rect l="l" t="t" r="r" b="b"/>
              <a:pathLst>
                <a:path w="256" h="604" extrusionOk="0">
                  <a:moveTo>
                    <a:pt x="111" y="604"/>
                  </a:moveTo>
                  <a:cubicBezTo>
                    <a:pt x="179" y="604"/>
                    <a:pt x="213" y="570"/>
                    <a:pt x="213" y="502"/>
                  </a:cubicBezTo>
                  <a:cubicBezTo>
                    <a:pt x="213" y="425"/>
                    <a:pt x="213" y="357"/>
                    <a:pt x="255" y="256"/>
                  </a:cubicBezTo>
                  <a:cubicBezTo>
                    <a:pt x="255" y="179"/>
                    <a:pt x="255" y="111"/>
                    <a:pt x="213" y="43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111" y="1"/>
                    <a:pt x="77" y="1"/>
                    <a:pt x="77" y="43"/>
                  </a:cubicBezTo>
                  <a:cubicBezTo>
                    <a:pt x="1" y="111"/>
                    <a:pt x="1" y="179"/>
                    <a:pt x="1" y="256"/>
                  </a:cubicBezTo>
                  <a:cubicBezTo>
                    <a:pt x="43" y="357"/>
                    <a:pt x="43" y="425"/>
                    <a:pt x="43" y="502"/>
                  </a:cubicBezTo>
                  <a:cubicBezTo>
                    <a:pt x="43" y="570"/>
                    <a:pt x="77" y="604"/>
                    <a:pt x="11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7336679" y="3703279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103" y="671"/>
                  </a:moveTo>
                  <a:cubicBezTo>
                    <a:pt x="137" y="671"/>
                    <a:pt x="171" y="637"/>
                    <a:pt x="171" y="603"/>
                  </a:cubicBezTo>
                  <a:cubicBezTo>
                    <a:pt x="213" y="493"/>
                    <a:pt x="247" y="391"/>
                    <a:pt x="247" y="315"/>
                  </a:cubicBezTo>
                  <a:cubicBezTo>
                    <a:pt x="281" y="213"/>
                    <a:pt x="281" y="102"/>
                    <a:pt x="247" y="34"/>
                  </a:cubicBezTo>
                  <a:cubicBezTo>
                    <a:pt x="213" y="34"/>
                    <a:pt x="213" y="0"/>
                    <a:pt x="171" y="0"/>
                  </a:cubicBezTo>
                  <a:cubicBezTo>
                    <a:pt x="137" y="0"/>
                    <a:pt x="137" y="0"/>
                    <a:pt x="103" y="34"/>
                  </a:cubicBezTo>
                  <a:cubicBezTo>
                    <a:pt x="35" y="68"/>
                    <a:pt x="35" y="179"/>
                    <a:pt x="35" y="281"/>
                  </a:cubicBezTo>
                  <a:cubicBezTo>
                    <a:pt x="35" y="357"/>
                    <a:pt x="35" y="459"/>
                    <a:pt x="1" y="569"/>
                  </a:cubicBezTo>
                  <a:cubicBezTo>
                    <a:pt x="1" y="637"/>
                    <a:pt x="69" y="671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6943509" y="3050947"/>
              <a:ext cx="736704" cy="486239"/>
            </a:xfrm>
            <a:custGeom>
              <a:avLst/>
              <a:gdLst/>
              <a:ahLst/>
              <a:cxnLst/>
              <a:rect l="l" t="t" r="r" b="b"/>
              <a:pathLst>
                <a:path w="21663" h="14298" extrusionOk="0">
                  <a:moveTo>
                    <a:pt x="9447" y="14298"/>
                  </a:moveTo>
                  <a:lnTo>
                    <a:pt x="15359" y="12242"/>
                  </a:lnTo>
                  <a:cubicBezTo>
                    <a:pt x="15359" y="12242"/>
                    <a:pt x="21662" y="4316"/>
                    <a:pt x="16710" y="1097"/>
                  </a:cubicBezTo>
                  <a:cubicBezTo>
                    <a:pt x="15504" y="315"/>
                    <a:pt x="14374" y="1"/>
                    <a:pt x="13380" y="1"/>
                  </a:cubicBezTo>
                  <a:cubicBezTo>
                    <a:pt x="10262" y="1"/>
                    <a:pt x="8283" y="2898"/>
                    <a:pt x="8283" y="2898"/>
                  </a:cubicBezTo>
                  <a:cubicBezTo>
                    <a:pt x="8283" y="2898"/>
                    <a:pt x="7365" y="2583"/>
                    <a:pt x="6159" y="2583"/>
                  </a:cubicBezTo>
                  <a:cubicBezTo>
                    <a:pt x="4494" y="2583"/>
                    <a:pt x="2337" y="3187"/>
                    <a:pt x="1453" y="6117"/>
                  </a:cubicBezTo>
                  <a:cubicBezTo>
                    <a:pt x="0" y="11180"/>
                    <a:pt x="9447" y="14298"/>
                    <a:pt x="9447" y="14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7533403" y="3154398"/>
              <a:ext cx="13059" cy="32375"/>
            </a:xfrm>
            <a:custGeom>
              <a:avLst/>
              <a:gdLst/>
              <a:ahLst/>
              <a:cxnLst/>
              <a:rect l="l" t="t" r="r" b="b"/>
              <a:pathLst>
                <a:path w="384" h="952" extrusionOk="0">
                  <a:moveTo>
                    <a:pt x="213" y="952"/>
                  </a:moveTo>
                  <a:lnTo>
                    <a:pt x="247" y="918"/>
                  </a:lnTo>
                  <a:cubicBezTo>
                    <a:pt x="315" y="637"/>
                    <a:pt x="383" y="246"/>
                    <a:pt x="137" y="0"/>
                  </a:cubicBezTo>
                  <a:lnTo>
                    <a:pt x="103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357"/>
                    <a:pt x="171" y="603"/>
                    <a:pt x="137" y="884"/>
                  </a:cubicBezTo>
                  <a:cubicBezTo>
                    <a:pt x="137" y="918"/>
                    <a:pt x="171" y="952"/>
                    <a:pt x="213" y="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7526193" y="3198880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136" y="705"/>
                  </a:moveTo>
                  <a:cubicBezTo>
                    <a:pt x="170" y="705"/>
                    <a:pt x="213" y="671"/>
                    <a:pt x="213" y="637"/>
                  </a:cubicBezTo>
                  <a:cubicBezTo>
                    <a:pt x="247" y="535"/>
                    <a:pt x="281" y="391"/>
                    <a:pt x="281" y="281"/>
                  </a:cubicBezTo>
                  <a:cubicBezTo>
                    <a:pt x="281" y="179"/>
                    <a:pt x="281" y="68"/>
                    <a:pt x="170" y="0"/>
                  </a:cubicBezTo>
                  <a:lnTo>
                    <a:pt x="136" y="0"/>
                  </a:lnTo>
                  <a:lnTo>
                    <a:pt x="102" y="0"/>
                  </a:lnTo>
                  <a:cubicBezTo>
                    <a:pt x="1" y="68"/>
                    <a:pt x="1" y="179"/>
                    <a:pt x="1" y="281"/>
                  </a:cubicBezTo>
                  <a:cubicBezTo>
                    <a:pt x="1" y="391"/>
                    <a:pt x="35" y="535"/>
                    <a:pt x="35" y="637"/>
                  </a:cubicBezTo>
                  <a:cubicBezTo>
                    <a:pt x="69" y="671"/>
                    <a:pt x="102" y="705"/>
                    <a:pt x="136" y="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7494703" y="3198880"/>
              <a:ext cx="11018" cy="30063"/>
            </a:xfrm>
            <a:custGeom>
              <a:avLst/>
              <a:gdLst/>
              <a:ahLst/>
              <a:cxnLst/>
              <a:rect l="l" t="t" r="r" b="b"/>
              <a:pathLst>
                <a:path w="324" h="884" extrusionOk="0">
                  <a:moveTo>
                    <a:pt x="145" y="884"/>
                  </a:moveTo>
                  <a:cubicBezTo>
                    <a:pt x="179" y="884"/>
                    <a:pt x="213" y="850"/>
                    <a:pt x="213" y="850"/>
                  </a:cubicBezTo>
                  <a:cubicBezTo>
                    <a:pt x="247" y="705"/>
                    <a:pt x="289" y="535"/>
                    <a:pt x="289" y="391"/>
                  </a:cubicBezTo>
                  <a:cubicBezTo>
                    <a:pt x="289" y="247"/>
                    <a:pt x="323" y="145"/>
                    <a:pt x="213" y="0"/>
                  </a:cubicBezTo>
                  <a:lnTo>
                    <a:pt x="145" y="0"/>
                  </a:lnTo>
                  <a:lnTo>
                    <a:pt x="77" y="0"/>
                  </a:lnTo>
                  <a:cubicBezTo>
                    <a:pt x="1" y="145"/>
                    <a:pt x="1" y="247"/>
                    <a:pt x="35" y="391"/>
                  </a:cubicBezTo>
                  <a:cubicBezTo>
                    <a:pt x="35" y="535"/>
                    <a:pt x="35" y="705"/>
                    <a:pt x="111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7518984" y="3255502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102" y="782"/>
                  </a:moveTo>
                  <a:cubicBezTo>
                    <a:pt x="136" y="782"/>
                    <a:pt x="136" y="782"/>
                    <a:pt x="170" y="739"/>
                  </a:cubicBezTo>
                  <a:cubicBezTo>
                    <a:pt x="247" y="569"/>
                    <a:pt x="425" y="247"/>
                    <a:pt x="281" y="34"/>
                  </a:cubicBezTo>
                  <a:cubicBezTo>
                    <a:pt x="281" y="34"/>
                    <a:pt x="247" y="0"/>
                    <a:pt x="213" y="0"/>
                  </a:cubicBezTo>
                  <a:cubicBezTo>
                    <a:pt x="170" y="0"/>
                    <a:pt x="170" y="0"/>
                    <a:pt x="136" y="34"/>
                  </a:cubicBezTo>
                  <a:cubicBezTo>
                    <a:pt x="68" y="102"/>
                    <a:pt x="68" y="213"/>
                    <a:pt x="68" y="315"/>
                  </a:cubicBezTo>
                  <a:cubicBezTo>
                    <a:pt x="34" y="425"/>
                    <a:pt x="34" y="569"/>
                    <a:pt x="34" y="671"/>
                  </a:cubicBezTo>
                  <a:cubicBezTo>
                    <a:pt x="0" y="739"/>
                    <a:pt x="68" y="782"/>
                    <a:pt x="102" y="782"/>
                  </a:cubicBezTo>
                  <a:close/>
                </a:path>
              </a:pathLst>
            </a:custGeom>
            <a:solidFill>
              <a:srgbClr val="FF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7473040" y="3253190"/>
              <a:ext cx="9862" cy="25166"/>
            </a:xfrm>
            <a:custGeom>
              <a:avLst/>
              <a:gdLst/>
              <a:ahLst/>
              <a:cxnLst/>
              <a:rect l="l" t="t" r="r" b="b"/>
              <a:pathLst>
                <a:path w="290" h="740" extrusionOk="0">
                  <a:moveTo>
                    <a:pt x="213" y="739"/>
                  </a:moveTo>
                  <a:cubicBezTo>
                    <a:pt x="247" y="739"/>
                    <a:pt x="289" y="739"/>
                    <a:pt x="289" y="671"/>
                  </a:cubicBezTo>
                  <a:cubicBezTo>
                    <a:pt x="289" y="561"/>
                    <a:pt x="247" y="459"/>
                    <a:pt x="247" y="315"/>
                  </a:cubicBezTo>
                  <a:cubicBezTo>
                    <a:pt x="247" y="247"/>
                    <a:pt x="247" y="136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ubicBezTo>
                    <a:pt x="77" y="0"/>
                    <a:pt x="34" y="34"/>
                    <a:pt x="34" y="68"/>
                  </a:cubicBezTo>
                  <a:cubicBezTo>
                    <a:pt x="0" y="170"/>
                    <a:pt x="34" y="247"/>
                    <a:pt x="77" y="349"/>
                  </a:cubicBezTo>
                  <a:cubicBezTo>
                    <a:pt x="77" y="459"/>
                    <a:pt x="111" y="561"/>
                    <a:pt x="111" y="705"/>
                  </a:cubicBezTo>
                  <a:cubicBezTo>
                    <a:pt x="145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7447908" y="3192792"/>
              <a:ext cx="10712" cy="28940"/>
            </a:xfrm>
            <a:custGeom>
              <a:avLst/>
              <a:gdLst/>
              <a:ahLst/>
              <a:cxnLst/>
              <a:rect l="l" t="t" r="r" b="b"/>
              <a:pathLst>
                <a:path w="315" h="851" extrusionOk="0">
                  <a:moveTo>
                    <a:pt x="213" y="850"/>
                  </a:moveTo>
                  <a:cubicBezTo>
                    <a:pt x="247" y="850"/>
                    <a:pt x="315" y="816"/>
                    <a:pt x="315" y="748"/>
                  </a:cubicBezTo>
                  <a:cubicBezTo>
                    <a:pt x="315" y="536"/>
                    <a:pt x="315" y="213"/>
                    <a:pt x="179" y="35"/>
                  </a:cubicBezTo>
                  <a:cubicBezTo>
                    <a:pt x="136" y="1"/>
                    <a:pt x="102" y="1"/>
                    <a:pt x="68" y="1"/>
                  </a:cubicBezTo>
                  <a:cubicBezTo>
                    <a:pt x="34" y="1"/>
                    <a:pt x="0" y="1"/>
                    <a:pt x="0" y="77"/>
                  </a:cubicBezTo>
                  <a:cubicBezTo>
                    <a:pt x="0" y="179"/>
                    <a:pt x="34" y="324"/>
                    <a:pt x="68" y="426"/>
                  </a:cubicBezTo>
                  <a:cubicBezTo>
                    <a:pt x="68" y="536"/>
                    <a:pt x="102" y="638"/>
                    <a:pt x="136" y="782"/>
                  </a:cubicBezTo>
                  <a:cubicBezTo>
                    <a:pt x="136" y="816"/>
                    <a:pt x="179" y="850"/>
                    <a:pt x="213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7465830" y="3152085"/>
              <a:ext cx="7244" cy="22853"/>
            </a:xfrm>
            <a:custGeom>
              <a:avLst/>
              <a:gdLst/>
              <a:ahLst/>
              <a:cxnLst/>
              <a:rect l="l" t="t" r="r" b="b"/>
              <a:pathLst>
                <a:path w="213" h="672" extrusionOk="0">
                  <a:moveTo>
                    <a:pt x="111" y="671"/>
                  </a:moveTo>
                  <a:cubicBezTo>
                    <a:pt x="145" y="671"/>
                    <a:pt x="212" y="637"/>
                    <a:pt x="179" y="595"/>
                  </a:cubicBezTo>
                  <a:cubicBezTo>
                    <a:pt x="179" y="425"/>
                    <a:pt x="179" y="246"/>
                    <a:pt x="145" y="68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34" y="34"/>
                    <a:pt x="0" y="68"/>
                  </a:cubicBezTo>
                  <a:cubicBezTo>
                    <a:pt x="0" y="246"/>
                    <a:pt x="0" y="425"/>
                    <a:pt x="34" y="595"/>
                  </a:cubicBezTo>
                  <a:cubicBezTo>
                    <a:pt x="34" y="671"/>
                    <a:pt x="77" y="671"/>
                    <a:pt x="111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7346804" y="3282062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315" y="638"/>
                  </a:moveTo>
                  <a:cubicBezTo>
                    <a:pt x="349" y="638"/>
                    <a:pt x="425" y="595"/>
                    <a:pt x="425" y="561"/>
                  </a:cubicBezTo>
                  <a:cubicBezTo>
                    <a:pt x="425" y="460"/>
                    <a:pt x="391" y="315"/>
                    <a:pt x="349" y="247"/>
                  </a:cubicBezTo>
                  <a:cubicBezTo>
                    <a:pt x="281" y="137"/>
                    <a:pt x="213" y="1"/>
                    <a:pt x="102" y="1"/>
                  </a:cubicBezTo>
                  <a:lnTo>
                    <a:pt x="102" y="1"/>
                  </a:lnTo>
                  <a:cubicBezTo>
                    <a:pt x="34" y="1"/>
                    <a:pt x="0" y="35"/>
                    <a:pt x="0" y="103"/>
                  </a:cubicBezTo>
                  <a:cubicBezTo>
                    <a:pt x="34" y="171"/>
                    <a:pt x="102" y="213"/>
                    <a:pt x="136" y="315"/>
                  </a:cubicBezTo>
                  <a:cubicBezTo>
                    <a:pt x="213" y="383"/>
                    <a:pt x="247" y="460"/>
                    <a:pt x="247" y="561"/>
                  </a:cubicBezTo>
                  <a:cubicBezTo>
                    <a:pt x="247" y="595"/>
                    <a:pt x="281" y="638"/>
                    <a:pt x="31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7325141" y="3293931"/>
              <a:ext cx="16766" cy="22853"/>
            </a:xfrm>
            <a:custGeom>
              <a:avLst/>
              <a:gdLst/>
              <a:ahLst/>
              <a:cxnLst/>
              <a:rect l="l" t="t" r="r" b="b"/>
              <a:pathLst>
                <a:path w="493" h="672" extrusionOk="0">
                  <a:moveTo>
                    <a:pt x="348" y="671"/>
                  </a:moveTo>
                  <a:cubicBezTo>
                    <a:pt x="425" y="671"/>
                    <a:pt x="493" y="569"/>
                    <a:pt x="459" y="459"/>
                  </a:cubicBezTo>
                  <a:cubicBezTo>
                    <a:pt x="425" y="391"/>
                    <a:pt x="391" y="323"/>
                    <a:pt x="314" y="246"/>
                  </a:cubicBezTo>
                  <a:cubicBezTo>
                    <a:pt x="280" y="145"/>
                    <a:pt x="246" y="77"/>
                    <a:pt x="179" y="34"/>
                  </a:cubicBezTo>
                  <a:cubicBezTo>
                    <a:pt x="179" y="0"/>
                    <a:pt x="136" y="0"/>
                    <a:pt x="102" y="0"/>
                  </a:cubicBezTo>
                  <a:cubicBezTo>
                    <a:pt x="68" y="0"/>
                    <a:pt x="0" y="77"/>
                    <a:pt x="0" y="111"/>
                  </a:cubicBezTo>
                  <a:cubicBezTo>
                    <a:pt x="0" y="212"/>
                    <a:pt x="68" y="289"/>
                    <a:pt x="102" y="357"/>
                  </a:cubicBezTo>
                  <a:cubicBezTo>
                    <a:pt x="136" y="459"/>
                    <a:pt x="213" y="535"/>
                    <a:pt x="246" y="603"/>
                  </a:cubicBezTo>
                  <a:cubicBezTo>
                    <a:pt x="280" y="637"/>
                    <a:pt x="314" y="671"/>
                    <a:pt x="34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7296235" y="3320490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59" y="782"/>
                  </a:moveTo>
                  <a:cubicBezTo>
                    <a:pt x="493" y="782"/>
                    <a:pt x="561" y="706"/>
                    <a:pt x="527" y="638"/>
                  </a:cubicBezTo>
                  <a:cubicBezTo>
                    <a:pt x="459" y="391"/>
                    <a:pt x="349" y="213"/>
                    <a:pt x="213" y="35"/>
                  </a:cubicBezTo>
                  <a:cubicBezTo>
                    <a:pt x="213" y="1"/>
                    <a:pt x="179" y="1"/>
                    <a:pt x="137" y="1"/>
                  </a:cubicBezTo>
                  <a:cubicBezTo>
                    <a:pt x="69" y="1"/>
                    <a:pt x="1" y="69"/>
                    <a:pt x="35" y="179"/>
                  </a:cubicBezTo>
                  <a:cubicBezTo>
                    <a:pt x="137" y="357"/>
                    <a:pt x="247" y="527"/>
                    <a:pt x="349" y="706"/>
                  </a:cubicBezTo>
                  <a:cubicBezTo>
                    <a:pt x="391" y="740"/>
                    <a:pt x="425" y="782"/>
                    <a:pt x="459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7315313" y="3253190"/>
              <a:ext cx="13331" cy="13025"/>
            </a:xfrm>
            <a:custGeom>
              <a:avLst/>
              <a:gdLst/>
              <a:ahLst/>
              <a:cxnLst/>
              <a:rect l="l" t="t" r="r" b="b"/>
              <a:pathLst>
                <a:path w="392" h="383" extrusionOk="0">
                  <a:moveTo>
                    <a:pt x="289" y="383"/>
                  </a:moveTo>
                  <a:cubicBezTo>
                    <a:pt x="323" y="383"/>
                    <a:pt x="391" y="349"/>
                    <a:pt x="357" y="281"/>
                  </a:cubicBezTo>
                  <a:lnTo>
                    <a:pt x="213" y="136"/>
                  </a:lnTo>
                  <a:cubicBezTo>
                    <a:pt x="179" y="68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43" y="136"/>
                    <a:pt x="77" y="170"/>
                    <a:pt x="111" y="213"/>
                  </a:cubicBezTo>
                  <a:lnTo>
                    <a:pt x="255" y="3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7270831" y="3267643"/>
              <a:ext cx="19384" cy="25166"/>
            </a:xfrm>
            <a:custGeom>
              <a:avLst/>
              <a:gdLst/>
              <a:ahLst/>
              <a:cxnLst/>
              <a:rect l="l" t="t" r="r" b="b"/>
              <a:pathLst>
                <a:path w="570" h="740" extrusionOk="0">
                  <a:moveTo>
                    <a:pt x="459" y="739"/>
                  </a:moveTo>
                  <a:cubicBezTo>
                    <a:pt x="501" y="739"/>
                    <a:pt x="569" y="671"/>
                    <a:pt x="569" y="595"/>
                  </a:cubicBezTo>
                  <a:cubicBezTo>
                    <a:pt x="535" y="493"/>
                    <a:pt x="501" y="348"/>
                    <a:pt x="425" y="246"/>
                  </a:cubicBezTo>
                  <a:cubicBezTo>
                    <a:pt x="391" y="136"/>
                    <a:pt x="289" y="0"/>
                    <a:pt x="178" y="0"/>
                  </a:cubicBezTo>
                  <a:lnTo>
                    <a:pt x="145" y="0"/>
                  </a:lnTo>
                  <a:cubicBezTo>
                    <a:pt x="77" y="0"/>
                    <a:pt x="34" y="34"/>
                    <a:pt x="0" y="102"/>
                  </a:cubicBezTo>
                  <a:cubicBezTo>
                    <a:pt x="0" y="246"/>
                    <a:pt x="111" y="314"/>
                    <a:pt x="178" y="425"/>
                  </a:cubicBezTo>
                  <a:cubicBezTo>
                    <a:pt x="246" y="493"/>
                    <a:pt x="323" y="595"/>
                    <a:pt x="357" y="705"/>
                  </a:cubicBezTo>
                  <a:cubicBezTo>
                    <a:pt x="391" y="739"/>
                    <a:pt x="425" y="739"/>
                    <a:pt x="459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7240769" y="328553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357" y="672"/>
                  </a:moveTo>
                  <a:cubicBezTo>
                    <a:pt x="425" y="672"/>
                    <a:pt x="536" y="570"/>
                    <a:pt x="459" y="493"/>
                  </a:cubicBezTo>
                  <a:cubicBezTo>
                    <a:pt x="391" y="324"/>
                    <a:pt x="323" y="111"/>
                    <a:pt x="145" y="1"/>
                  </a:cubicBezTo>
                  <a:lnTo>
                    <a:pt x="111" y="1"/>
                  </a:lnTo>
                  <a:cubicBezTo>
                    <a:pt x="69" y="1"/>
                    <a:pt x="1" y="35"/>
                    <a:pt x="1" y="69"/>
                  </a:cubicBezTo>
                  <a:cubicBezTo>
                    <a:pt x="1" y="179"/>
                    <a:pt x="35" y="247"/>
                    <a:pt x="111" y="358"/>
                  </a:cubicBezTo>
                  <a:cubicBezTo>
                    <a:pt x="145" y="425"/>
                    <a:pt x="179" y="536"/>
                    <a:pt x="247" y="604"/>
                  </a:cubicBezTo>
                  <a:cubicBezTo>
                    <a:pt x="247" y="672"/>
                    <a:pt x="281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7300860" y="3185583"/>
              <a:ext cx="23159" cy="28940"/>
            </a:xfrm>
            <a:custGeom>
              <a:avLst/>
              <a:gdLst/>
              <a:ahLst/>
              <a:cxnLst/>
              <a:rect l="l" t="t" r="r" b="b"/>
              <a:pathLst>
                <a:path w="681" h="851" extrusionOk="0">
                  <a:moveTo>
                    <a:pt x="536" y="850"/>
                  </a:moveTo>
                  <a:cubicBezTo>
                    <a:pt x="604" y="850"/>
                    <a:pt x="680" y="782"/>
                    <a:pt x="604" y="714"/>
                  </a:cubicBezTo>
                  <a:cubicBezTo>
                    <a:pt x="536" y="570"/>
                    <a:pt x="468" y="459"/>
                    <a:pt x="391" y="323"/>
                  </a:cubicBezTo>
                  <a:cubicBezTo>
                    <a:pt x="323" y="213"/>
                    <a:pt x="289" y="77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1" y="35"/>
                    <a:pt x="1" y="111"/>
                  </a:cubicBezTo>
                  <a:cubicBezTo>
                    <a:pt x="1" y="247"/>
                    <a:pt x="111" y="391"/>
                    <a:pt x="179" y="502"/>
                  </a:cubicBezTo>
                  <a:cubicBezTo>
                    <a:pt x="255" y="604"/>
                    <a:pt x="357" y="714"/>
                    <a:pt x="468" y="816"/>
                  </a:cubicBezTo>
                  <a:cubicBezTo>
                    <a:pt x="468" y="850"/>
                    <a:pt x="502" y="850"/>
                    <a:pt x="5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7351429" y="3198880"/>
              <a:ext cx="12141" cy="18228"/>
            </a:xfrm>
            <a:custGeom>
              <a:avLst/>
              <a:gdLst/>
              <a:ahLst/>
              <a:cxnLst/>
              <a:rect l="l" t="t" r="r" b="b"/>
              <a:pathLst>
                <a:path w="357" h="536" extrusionOk="0">
                  <a:moveTo>
                    <a:pt x="255" y="535"/>
                  </a:moveTo>
                  <a:cubicBezTo>
                    <a:pt x="289" y="535"/>
                    <a:pt x="357" y="493"/>
                    <a:pt x="323" y="425"/>
                  </a:cubicBezTo>
                  <a:cubicBezTo>
                    <a:pt x="323" y="357"/>
                    <a:pt x="289" y="247"/>
                    <a:pt x="255" y="179"/>
                  </a:cubicBezTo>
                  <a:cubicBezTo>
                    <a:pt x="213" y="111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43" y="213"/>
                    <a:pt x="77" y="281"/>
                  </a:cubicBezTo>
                  <a:cubicBezTo>
                    <a:pt x="111" y="323"/>
                    <a:pt x="145" y="391"/>
                    <a:pt x="145" y="459"/>
                  </a:cubicBezTo>
                  <a:cubicBezTo>
                    <a:pt x="179" y="535"/>
                    <a:pt x="213" y="535"/>
                    <a:pt x="255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7370779" y="314225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69"/>
                  </a:moveTo>
                  <a:cubicBezTo>
                    <a:pt x="213" y="569"/>
                    <a:pt x="247" y="535"/>
                    <a:pt x="247" y="502"/>
                  </a:cubicBezTo>
                  <a:cubicBezTo>
                    <a:pt x="247" y="323"/>
                    <a:pt x="247" y="111"/>
                    <a:pt x="111" y="34"/>
                  </a:cubicBezTo>
                  <a:cubicBezTo>
                    <a:pt x="111" y="0"/>
                    <a:pt x="68" y="0"/>
                    <a:pt x="68" y="0"/>
                  </a:cubicBezTo>
                  <a:cubicBezTo>
                    <a:pt x="34" y="0"/>
                    <a:pt x="0" y="34"/>
                    <a:pt x="0" y="77"/>
                  </a:cubicBezTo>
                  <a:cubicBezTo>
                    <a:pt x="0" y="145"/>
                    <a:pt x="34" y="213"/>
                    <a:pt x="34" y="289"/>
                  </a:cubicBezTo>
                  <a:cubicBezTo>
                    <a:pt x="68" y="357"/>
                    <a:pt x="68" y="391"/>
                    <a:pt x="68" y="502"/>
                  </a:cubicBezTo>
                  <a:cubicBezTo>
                    <a:pt x="68" y="535"/>
                    <a:pt x="145" y="569"/>
                    <a:pt x="17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7401964" y="3137632"/>
              <a:ext cx="9862" cy="26322"/>
            </a:xfrm>
            <a:custGeom>
              <a:avLst/>
              <a:gdLst/>
              <a:ahLst/>
              <a:cxnLst/>
              <a:rect l="l" t="t" r="r" b="b"/>
              <a:pathLst>
                <a:path w="290" h="774" extrusionOk="0">
                  <a:moveTo>
                    <a:pt x="145" y="773"/>
                  </a:moveTo>
                  <a:cubicBezTo>
                    <a:pt x="179" y="773"/>
                    <a:pt x="256" y="739"/>
                    <a:pt x="256" y="638"/>
                  </a:cubicBezTo>
                  <a:cubicBezTo>
                    <a:pt x="256" y="561"/>
                    <a:pt x="290" y="425"/>
                    <a:pt x="290" y="349"/>
                  </a:cubicBezTo>
                  <a:cubicBezTo>
                    <a:pt x="256" y="247"/>
                    <a:pt x="213" y="136"/>
                    <a:pt x="179" y="68"/>
                  </a:cubicBezTo>
                  <a:cubicBezTo>
                    <a:pt x="179" y="34"/>
                    <a:pt x="179" y="0"/>
                    <a:pt x="145" y="0"/>
                  </a:cubicBezTo>
                  <a:cubicBezTo>
                    <a:pt x="111" y="0"/>
                    <a:pt x="111" y="34"/>
                    <a:pt x="77" y="68"/>
                  </a:cubicBezTo>
                  <a:cubicBezTo>
                    <a:pt x="43" y="136"/>
                    <a:pt x="1" y="247"/>
                    <a:pt x="1" y="349"/>
                  </a:cubicBezTo>
                  <a:cubicBezTo>
                    <a:pt x="1" y="425"/>
                    <a:pt x="1" y="561"/>
                    <a:pt x="43" y="638"/>
                  </a:cubicBezTo>
                  <a:cubicBezTo>
                    <a:pt x="43" y="739"/>
                    <a:pt x="77" y="773"/>
                    <a:pt x="145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7426245" y="307985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213" y="561"/>
                  </a:moveTo>
                  <a:cubicBezTo>
                    <a:pt x="247" y="561"/>
                    <a:pt x="281" y="527"/>
                    <a:pt x="281" y="493"/>
                  </a:cubicBezTo>
                  <a:cubicBezTo>
                    <a:pt x="315" y="425"/>
                    <a:pt x="315" y="315"/>
                    <a:pt x="281" y="247"/>
                  </a:cubicBezTo>
                  <a:cubicBezTo>
                    <a:pt x="247" y="170"/>
                    <a:pt x="247" y="68"/>
                    <a:pt x="136" y="34"/>
                  </a:cubicBezTo>
                  <a:cubicBezTo>
                    <a:pt x="136" y="0"/>
                    <a:pt x="102" y="0"/>
                    <a:pt x="102" y="0"/>
                  </a:cubicBezTo>
                  <a:cubicBezTo>
                    <a:pt x="68" y="0"/>
                    <a:pt x="0" y="34"/>
                    <a:pt x="0" y="102"/>
                  </a:cubicBezTo>
                  <a:cubicBezTo>
                    <a:pt x="0" y="170"/>
                    <a:pt x="34" y="247"/>
                    <a:pt x="68" y="281"/>
                  </a:cubicBezTo>
                  <a:cubicBezTo>
                    <a:pt x="102" y="349"/>
                    <a:pt x="102" y="425"/>
                    <a:pt x="102" y="493"/>
                  </a:cubicBezTo>
                  <a:cubicBezTo>
                    <a:pt x="102" y="527"/>
                    <a:pt x="179" y="561"/>
                    <a:pt x="213" y="5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7385232" y="3084478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78" y="671"/>
                  </a:moveTo>
                  <a:cubicBezTo>
                    <a:pt x="212" y="671"/>
                    <a:pt x="280" y="637"/>
                    <a:pt x="280" y="569"/>
                  </a:cubicBezTo>
                  <a:cubicBezTo>
                    <a:pt x="280" y="459"/>
                    <a:pt x="323" y="391"/>
                    <a:pt x="323" y="323"/>
                  </a:cubicBezTo>
                  <a:cubicBezTo>
                    <a:pt x="323" y="213"/>
                    <a:pt x="357" y="111"/>
                    <a:pt x="280" y="34"/>
                  </a:cubicBezTo>
                  <a:cubicBezTo>
                    <a:pt x="246" y="34"/>
                    <a:pt x="212" y="0"/>
                    <a:pt x="178" y="0"/>
                  </a:cubicBezTo>
                  <a:cubicBezTo>
                    <a:pt x="144" y="0"/>
                    <a:pt x="110" y="34"/>
                    <a:pt x="68" y="34"/>
                  </a:cubicBezTo>
                  <a:cubicBezTo>
                    <a:pt x="0" y="111"/>
                    <a:pt x="0" y="213"/>
                    <a:pt x="34" y="323"/>
                  </a:cubicBezTo>
                  <a:cubicBezTo>
                    <a:pt x="34" y="391"/>
                    <a:pt x="34" y="459"/>
                    <a:pt x="68" y="569"/>
                  </a:cubicBezTo>
                  <a:cubicBezTo>
                    <a:pt x="68" y="637"/>
                    <a:pt x="110" y="671"/>
                    <a:pt x="17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7450221" y="3101516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45" y="459"/>
                  </a:moveTo>
                  <a:cubicBezTo>
                    <a:pt x="179" y="459"/>
                    <a:pt x="247" y="425"/>
                    <a:pt x="247" y="349"/>
                  </a:cubicBezTo>
                  <a:cubicBezTo>
                    <a:pt x="247" y="247"/>
                    <a:pt x="247" y="136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cubicBezTo>
                    <a:pt x="111" y="1"/>
                    <a:pt x="68" y="1"/>
                    <a:pt x="68" y="35"/>
                  </a:cubicBezTo>
                  <a:cubicBezTo>
                    <a:pt x="0" y="136"/>
                    <a:pt x="34" y="247"/>
                    <a:pt x="34" y="349"/>
                  </a:cubicBezTo>
                  <a:cubicBezTo>
                    <a:pt x="34" y="425"/>
                    <a:pt x="68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7497321" y="3117126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212" y="603"/>
                  </a:moveTo>
                  <a:cubicBezTo>
                    <a:pt x="280" y="603"/>
                    <a:pt x="314" y="561"/>
                    <a:pt x="348" y="493"/>
                  </a:cubicBezTo>
                  <a:cubicBezTo>
                    <a:pt x="348" y="349"/>
                    <a:pt x="382" y="34"/>
                    <a:pt x="170" y="0"/>
                  </a:cubicBezTo>
                  <a:lnTo>
                    <a:pt x="136" y="0"/>
                  </a:lnTo>
                  <a:cubicBezTo>
                    <a:pt x="102" y="0"/>
                    <a:pt x="34" y="0"/>
                    <a:pt x="34" y="34"/>
                  </a:cubicBezTo>
                  <a:cubicBezTo>
                    <a:pt x="0" y="136"/>
                    <a:pt x="34" y="179"/>
                    <a:pt x="34" y="281"/>
                  </a:cubicBezTo>
                  <a:cubicBezTo>
                    <a:pt x="68" y="315"/>
                    <a:pt x="68" y="391"/>
                    <a:pt x="68" y="459"/>
                  </a:cubicBezTo>
                  <a:cubicBezTo>
                    <a:pt x="68" y="527"/>
                    <a:pt x="136" y="603"/>
                    <a:pt x="212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7321366" y="3092844"/>
              <a:ext cx="15643" cy="30369"/>
            </a:xfrm>
            <a:custGeom>
              <a:avLst/>
              <a:gdLst/>
              <a:ahLst/>
              <a:cxnLst/>
              <a:rect l="l" t="t" r="r" b="b"/>
              <a:pathLst>
                <a:path w="460" h="893" extrusionOk="0">
                  <a:moveTo>
                    <a:pt x="324" y="893"/>
                  </a:moveTo>
                  <a:cubicBezTo>
                    <a:pt x="391" y="893"/>
                    <a:pt x="459" y="850"/>
                    <a:pt x="459" y="782"/>
                  </a:cubicBezTo>
                  <a:cubicBezTo>
                    <a:pt x="425" y="502"/>
                    <a:pt x="425" y="179"/>
                    <a:pt x="145" y="43"/>
                  </a:cubicBezTo>
                  <a:cubicBezTo>
                    <a:pt x="145" y="1"/>
                    <a:pt x="145" y="1"/>
                    <a:pt x="111" y="1"/>
                  </a:cubicBezTo>
                  <a:cubicBezTo>
                    <a:pt x="77" y="1"/>
                    <a:pt x="35" y="43"/>
                    <a:pt x="35" y="77"/>
                  </a:cubicBezTo>
                  <a:cubicBezTo>
                    <a:pt x="1" y="323"/>
                    <a:pt x="145" y="536"/>
                    <a:pt x="213" y="782"/>
                  </a:cubicBezTo>
                  <a:cubicBezTo>
                    <a:pt x="213" y="850"/>
                    <a:pt x="290" y="893"/>
                    <a:pt x="324" y="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7286407" y="3120594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426" y="714"/>
                  </a:moveTo>
                  <a:cubicBezTo>
                    <a:pt x="502" y="714"/>
                    <a:pt x="604" y="603"/>
                    <a:pt x="570" y="501"/>
                  </a:cubicBezTo>
                  <a:cubicBezTo>
                    <a:pt x="502" y="323"/>
                    <a:pt x="426" y="34"/>
                    <a:pt x="213" y="0"/>
                  </a:cubicBezTo>
                  <a:lnTo>
                    <a:pt x="179" y="0"/>
                  </a:lnTo>
                  <a:cubicBezTo>
                    <a:pt x="145" y="0"/>
                    <a:pt x="111" y="34"/>
                    <a:pt x="77" y="77"/>
                  </a:cubicBezTo>
                  <a:cubicBezTo>
                    <a:pt x="1" y="289"/>
                    <a:pt x="179" y="459"/>
                    <a:pt x="290" y="637"/>
                  </a:cubicBezTo>
                  <a:cubicBezTo>
                    <a:pt x="324" y="714"/>
                    <a:pt x="358" y="714"/>
                    <a:pt x="426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7256378" y="3148310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57" y="672"/>
                  </a:moveTo>
                  <a:cubicBezTo>
                    <a:pt x="425" y="672"/>
                    <a:pt x="502" y="604"/>
                    <a:pt x="459" y="536"/>
                  </a:cubicBezTo>
                  <a:cubicBezTo>
                    <a:pt x="425" y="357"/>
                    <a:pt x="391" y="111"/>
                    <a:pt x="213" y="1"/>
                  </a:cubicBezTo>
                  <a:lnTo>
                    <a:pt x="145" y="1"/>
                  </a:lnTo>
                  <a:cubicBezTo>
                    <a:pt x="111" y="1"/>
                    <a:pt x="77" y="35"/>
                    <a:pt x="77" y="69"/>
                  </a:cubicBezTo>
                  <a:cubicBezTo>
                    <a:pt x="0" y="247"/>
                    <a:pt x="179" y="459"/>
                    <a:pt x="247" y="604"/>
                  </a:cubicBezTo>
                  <a:cubicBezTo>
                    <a:pt x="247" y="672"/>
                    <a:pt x="289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7252909" y="3198880"/>
              <a:ext cx="20541" cy="22853"/>
            </a:xfrm>
            <a:custGeom>
              <a:avLst/>
              <a:gdLst/>
              <a:ahLst/>
              <a:cxnLst/>
              <a:rect l="l" t="t" r="r" b="b"/>
              <a:pathLst>
                <a:path w="604" h="672" extrusionOk="0">
                  <a:moveTo>
                    <a:pt x="459" y="671"/>
                  </a:moveTo>
                  <a:cubicBezTo>
                    <a:pt x="527" y="671"/>
                    <a:pt x="604" y="603"/>
                    <a:pt x="561" y="535"/>
                  </a:cubicBezTo>
                  <a:cubicBezTo>
                    <a:pt x="527" y="425"/>
                    <a:pt x="493" y="357"/>
                    <a:pt x="425" y="247"/>
                  </a:cubicBezTo>
                  <a:cubicBezTo>
                    <a:pt x="391" y="213"/>
                    <a:pt x="391" y="145"/>
                    <a:pt x="349" y="111"/>
                  </a:cubicBezTo>
                  <a:cubicBezTo>
                    <a:pt x="281" y="68"/>
                    <a:pt x="247" y="34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cubicBezTo>
                    <a:pt x="68" y="0"/>
                    <a:pt x="0" y="111"/>
                    <a:pt x="34" y="179"/>
                  </a:cubicBezTo>
                  <a:cubicBezTo>
                    <a:pt x="34" y="281"/>
                    <a:pt x="102" y="357"/>
                    <a:pt x="179" y="425"/>
                  </a:cubicBezTo>
                  <a:cubicBezTo>
                    <a:pt x="247" y="493"/>
                    <a:pt x="315" y="569"/>
                    <a:pt x="391" y="637"/>
                  </a:cubicBezTo>
                  <a:cubicBezTo>
                    <a:pt x="425" y="671"/>
                    <a:pt x="459" y="671"/>
                    <a:pt x="459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7205809" y="3225439"/>
              <a:ext cx="26628" cy="26322"/>
            </a:xfrm>
            <a:custGeom>
              <a:avLst/>
              <a:gdLst/>
              <a:ahLst/>
              <a:cxnLst/>
              <a:rect l="l" t="t" r="r" b="b"/>
              <a:pathLst>
                <a:path w="783" h="774" extrusionOk="0">
                  <a:moveTo>
                    <a:pt x="638" y="774"/>
                  </a:moveTo>
                  <a:cubicBezTo>
                    <a:pt x="714" y="774"/>
                    <a:pt x="782" y="672"/>
                    <a:pt x="714" y="561"/>
                  </a:cubicBezTo>
                  <a:cubicBezTo>
                    <a:pt x="638" y="494"/>
                    <a:pt x="536" y="392"/>
                    <a:pt x="459" y="281"/>
                  </a:cubicBezTo>
                  <a:cubicBezTo>
                    <a:pt x="358" y="179"/>
                    <a:pt x="290" y="35"/>
                    <a:pt x="145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1" y="179"/>
                  </a:cubicBezTo>
                  <a:cubicBezTo>
                    <a:pt x="35" y="281"/>
                    <a:pt x="179" y="392"/>
                    <a:pt x="247" y="460"/>
                  </a:cubicBezTo>
                  <a:cubicBezTo>
                    <a:pt x="358" y="561"/>
                    <a:pt x="459" y="638"/>
                    <a:pt x="570" y="740"/>
                  </a:cubicBezTo>
                  <a:cubicBezTo>
                    <a:pt x="570" y="740"/>
                    <a:pt x="604" y="774"/>
                    <a:pt x="63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7198599" y="3165076"/>
              <a:ext cx="21697" cy="25438"/>
            </a:xfrm>
            <a:custGeom>
              <a:avLst/>
              <a:gdLst/>
              <a:ahLst/>
              <a:cxnLst/>
              <a:rect l="l" t="t" r="r" b="b"/>
              <a:pathLst>
                <a:path w="638" h="748" extrusionOk="0">
                  <a:moveTo>
                    <a:pt x="536" y="748"/>
                  </a:moveTo>
                  <a:cubicBezTo>
                    <a:pt x="570" y="748"/>
                    <a:pt x="637" y="680"/>
                    <a:pt x="604" y="604"/>
                  </a:cubicBezTo>
                  <a:cubicBezTo>
                    <a:pt x="570" y="468"/>
                    <a:pt x="536" y="357"/>
                    <a:pt x="425" y="213"/>
                  </a:cubicBezTo>
                  <a:cubicBezTo>
                    <a:pt x="357" y="111"/>
                    <a:pt x="247" y="0"/>
                    <a:pt x="111" y="0"/>
                  </a:cubicBezTo>
                  <a:lnTo>
                    <a:pt x="77" y="0"/>
                  </a:lnTo>
                  <a:cubicBezTo>
                    <a:pt x="0" y="0"/>
                    <a:pt x="0" y="77"/>
                    <a:pt x="0" y="145"/>
                  </a:cubicBezTo>
                  <a:cubicBezTo>
                    <a:pt x="34" y="255"/>
                    <a:pt x="145" y="323"/>
                    <a:pt x="247" y="391"/>
                  </a:cubicBezTo>
                  <a:cubicBezTo>
                    <a:pt x="323" y="468"/>
                    <a:pt x="391" y="570"/>
                    <a:pt x="425" y="680"/>
                  </a:cubicBezTo>
                  <a:cubicBezTo>
                    <a:pt x="459" y="714"/>
                    <a:pt x="502" y="748"/>
                    <a:pt x="536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7148030" y="3172286"/>
              <a:ext cx="26628" cy="25472"/>
            </a:xfrm>
            <a:custGeom>
              <a:avLst/>
              <a:gdLst/>
              <a:ahLst/>
              <a:cxnLst/>
              <a:rect l="l" t="t" r="r" b="b"/>
              <a:pathLst>
                <a:path w="783" h="749" extrusionOk="0">
                  <a:moveTo>
                    <a:pt x="604" y="748"/>
                  </a:moveTo>
                  <a:cubicBezTo>
                    <a:pt x="714" y="748"/>
                    <a:pt x="782" y="570"/>
                    <a:pt x="714" y="468"/>
                  </a:cubicBezTo>
                  <a:lnTo>
                    <a:pt x="502" y="213"/>
                  </a:lnTo>
                  <a:cubicBezTo>
                    <a:pt x="460" y="179"/>
                    <a:pt x="426" y="145"/>
                    <a:pt x="392" y="111"/>
                  </a:cubicBezTo>
                  <a:cubicBezTo>
                    <a:pt x="324" y="43"/>
                    <a:pt x="290" y="43"/>
                    <a:pt x="213" y="43"/>
                  </a:cubicBezTo>
                  <a:cubicBezTo>
                    <a:pt x="213" y="1"/>
                    <a:pt x="179" y="1"/>
                    <a:pt x="179" y="1"/>
                  </a:cubicBezTo>
                  <a:cubicBezTo>
                    <a:pt x="111" y="1"/>
                    <a:pt x="1" y="77"/>
                    <a:pt x="35" y="145"/>
                  </a:cubicBezTo>
                  <a:cubicBezTo>
                    <a:pt x="77" y="213"/>
                    <a:pt x="77" y="256"/>
                    <a:pt x="111" y="324"/>
                  </a:cubicBezTo>
                  <a:cubicBezTo>
                    <a:pt x="145" y="358"/>
                    <a:pt x="179" y="392"/>
                    <a:pt x="213" y="468"/>
                  </a:cubicBezTo>
                  <a:cubicBezTo>
                    <a:pt x="324" y="536"/>
                    <a:pt x="392" y="604"/>
                    <a:pt x="502" y="680"/>
                  </a:cubicBezTo>
                  <a:cubicBezTo>
                    <a:pt x="536" y="714"/>
                    <a:pt x="570" y="748"/>
                    <a:pt x="604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113070" y="3184426"/>
              <a:ext cx="9862" cy="14487"/>
            </a:xfrm>
            <a:custGeom>
              <a:avLst/>
              <a:gdLst/>
              <a:ahLst/>
              <a:cxnLst/>
              <a:rect l="l" t="t" r="r" b="b"/>
              <a:pathLst>
                <a:path w="290" h="426" extrusionOk="0">
                  <a:moveTo>
                    <a:pt x="145" y="425"/>
                  </a:moveTo>
                  <a:cubicBezTo>
                    <a:pt x="213" y="425"/>
                    <a:pt x="290" y="391"/>
                    <a:pt x="290" y="281"/>
                  </a:cubicBezTo>
                  <a:cubicBezTo>
                    <a:pt x="256" y="247"/>
                    <a:pt x="256" y="179"/>
                    <a:pt x="256" y="145"/>
                  </a:cubicBezTo>
                  <a:cubicBezTo>
                    <a:pt x="213" y="111"/>
                    <a:pt x="213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43" y="1"/>
                    <a:pt x="1" y="35"/>
                  </a:cubicBezTo>
                  <a:lnTo>
                    <a:pt x="1" y="213"/>
                  </a:lnTo>
                  <a:cubicBezTo>
                    <a:pt x="43" y="247"/>
                    <a:pt x="43" y="323"/>
                    <a:pt x="43" y="357"/>
                  </a:cubicBezTo>
                  <a:cubicBezTo>
                    <a:pt x="77" y="425"/>
                    <a:pt x="111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7144561" y="3243361"/>
              <a:ext cx="17956" cy="17072"/>
            </a:xfrm>
            <a:custGeom>
              <a:avLst/>
              <a:gdLst/>
              <a:ahLst/>
              <a:cxnLst/>
              <a:rect l="l" t="t" r="r" b="b"/>
              <a:pathLst>
                <a:path w="528" h="502" extrusionOk="0">
                  <a:moveTo>
                    <a:pt x="392" y="502"/>
                  </a:moveTo>
                  <a:cubicBezTo>
                    <a:pt x="460" y="502"/>
                    <a:pt x="528" y="425"/>
                    <a:pt x="460" y="357"/>
                  </a:cubicBezTo>
                  <a:cubicBezTo>
                    <a:pt x="426" y="289"/>
                    <a:pt x="349" y="213"/>
                    <a:pt x="281" y="145"/>
                  </a:cubicBezTo>
                  <a:cubicBezTo>
                    <a:pt x="247" y="77"/>
                    <a:pt x="179" y="1"/>
                    <a:pt x="69" y="1"/>
                  </a:cubicBezTo>
                  <a:lnTo>
                    <a:pt x="69" y="1"/>
                  </a:lnTo>
                  <a:cubicBezTo>
                    <a:pt x="35" y="1"/>
                    <a:pt x="1" y="1"/>
                    <a:pt x="1" y="34"/>
                  </a:cubicBezTo>
                  <a:cubicBezTo>
                    <a:pt x="1" y="145"/>
                    <a:pt x="35" y="213"/>
                    <a:pt x="103" y="289"/>
                  </a:cubicBezTo>
                  <a:cubicBezTo>
                    <a:pt x="179" y="357"/>
                    <a:pt x="247" y="425"/>
                    <a:pt x="315" y="459"/>
                  </a:cubicBezTo>
                  <a:cubicBezTo>
                    <a:pt x="315" y="502"/>
                    <a:pt x="349" y="502"/>
                    <a:pt x="39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7193974" y="3268799"/>
              <a:ext cx="16800" cy="14453"/>
            </a:xfrm>
            <a:custGeom>
              <a:avLst/>
              <a:gdLst/>
              <a:ahLst/>
              <a:cxnLst/>
              <a:rect l="l" t="t" r="r" b="b"/>
              <a:pathLst>
                <a:path w="494" h="425" extrusionOk="0">
                  <a:moveTo>
                    <a:pt x="383" y="425"/>
                  </a:moveTo>
                  <a:cubicBezTo>
                    <a:pt x="425" y="425"/>
                    <a:pt x="459" y="391"/>
                    <a:pt x="459" y="348"/>
                  </a:cubicBezTo>
                  <a:cubicBezTo>
                    <a:pt x="493" y="314"/>
                    <a:pt x="493" y="246"/>
                    <a:pt x="425" y="212"/>
                  </a:cubicBezTo>
                  <a:cubicBezTo>
                    <a:pt x="383" y="178"/>
                    <a:pt x="315" y="136"/>
                    <a:pt x="281" y="68"/>
                  </a:cubicBezTo>
                  <a:cubicBezTo>
                    <a:pt x="213" y="34"/>
                    <a:pt x="170" y="0"/>
                    <a:pt x="102" y="0"/>
                  </a:cubicBezTo>
                  <a:lnTo>
                    <a:pt x="68" y="0"/>
                  </a:lnTo>
                  <a:cubicBezTo>
                    <a:pt x="34" y="34"/>
                    <a:pt x="0" y="68"/>
                    <a:pt x="0" y="102"/>
                  </a:cubicBezTo>
                  <a:cubicBezTo>
                    <a:pt x="0" y="212"/>
                    <a:pt x="68" y="246"/>
                    <a:pt x="136" y="280"/>
                  </a:cubicBezTo>
                  <a:cubicBezTo>
                    <a:pt x="213" y="314"/>
                    <a:pt x="247" y="348"/>
                    <a:pt x="315" y="391"/>
                  </a:cubicBezTo>
                  <a:cubicBezTo>
                    <a:pt x="349" y="425"/>
                    <a:pt x="349" y="425"/>
                    <a:pt x="38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7107323" y="3267643"/>
              <a:ext cx="30063" cy="20234"/>
            </a:xfrm>
            <a:custGeom>
              <a:avLst/>
              <a:gdLst/>
              <a:ahLst/>
              <a:cxnLst/>
              <a:rect l="l" t="t" r="r" b="b"/>
              <a:pathLst>
                <a:path w="884" h="595" extrusionOk="0">
                  <a:moveTo>
                    <a:pt x="739" y="595"/>
                  </a:moveTo>
                  <a:cubicBezTo>
                    <a:pt x="807" y="595"/>
                    <a:pt x="883" y="459"/>
                    <a:pt x="773" y="382"/>
                  </a:cubicBezTo>
                  <a:cubicBezTo>
                    <a:pt x="705" y="314"/>
                    <a:pt x="595" y="246"/>
                    <a:pt x="493" y="170"/>
                  </a:cubicBezTo>
                  <a:cubicBezTo>
                    <a:pt x="382" y="102"/>
                    <a:pt x="280" y="0"/>
                    <a:pt x="170" y="0"/>
                  </a:cubicBezTo>
                  <a:lnTo>
                    <a:pt x="170" y="0"/>
                  </a:lnTo>
                  <a:cubicBezTo>
                    <a:pt x="68" y="0"/>
                    <a:pt x="0" y="68"/>
                    <a:pt x="68" y="136"/>
                  </a:cubicBezTo>
                  <a:cubicBezTo>
                    <a:pt x="102" y="246"/>
                    <a:pt x="246" y="314"/>
                    <a:pt x="348" y="382"/>
                  </a:cubicBezTo>
                  <a:cubicBezTo>
                    <a:pt x="459" y="459"/>
                    <a:pt x="561" y="527"/>
                    <a:pt x="67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7050701" y="3203777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37" y="604"/>
                  </a:moveTo>
                  <a:cubicBezTo>
                    <a:pt x="705" y="604"/>
                    <a:pt x="773" y="493"/>
                    <a:pt x="705" y="391"/>
                  </a:cubicBezTo>
                  <a:cubicBezTo>
                    <a:pt x="637" y="315"/>
                    <a:pt x="527" y="213"/>
                    <a:pt x="459" y="137"/>
                  </a:cubicBezTo>
                  <a:cubicBezTo>
                    <a:pt x="348" y="69"/>
                    <a:pt x="280" y="1"/>
                    <a:pt x="178" y="1"/>
                  </a:cubicBezTo>
                  <a:lnTo>
                    <a:pt x="102" y="1"/>
                  </a:lnTo>
                  <a:cubicBezTo>
                    <a:pt x="68" y="35"/>
                    <a:pt x="34" y="69"/>
                    <a:pt x="34" y="137"/>
                  </a:cubicBezTo>
                  <a:cubicBezTo>
                    <a:pt x="0" y="247"/>
                    <a:pt x="136" y="315"/>
                    <a:pt x="246" y="391"/>
                  </a:cubicBezTo>
                  <a:cubicBezTo>
                    <a:pt x="348" y="459"/>
                    <a:pt x="459" y="527"/>
                    <a:pt x="56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7090251" y="3226596"/>
              <a:ext cx="19384" cy="12175"/>
            </a:xfrm>
            <a:custGeom>
              <a:avLst/>
              <a:gdLst/>
              <a:ahLst/>
              <a:cxnLst/>
              <a:rect l="l" t="t" r="r" b="b"/>
              <a:pathLst>
                <a:path w="570" h="358" extrusionOk="0">
                  <a:moveTo>
                    <a:pt x="426" y="358"/>
                  </a:moveTo>
                  <a:cubicBezTo>
                    <a:pt x="502" y="358"/>
                    <a:pt x="570" y="281"/>
                    <a:pt x="502" y="247"/>
                  </a:cubicBezTo>
                  <a:cubicBezTo>
                    <a:pt x="426" y="179"/>
                    <a:pt x="358" y="145"/>
                    <a:pt x="290" y="69"/>
                  </a:cubicBezTo>
                  <a:cubicBezTo>
                    <a:pt x="213" y="35"/>
                    <a:pt x="145" y="1"/>
                    <a:pt x="77" y="1"/>
                  </a:cubicBezTo>
                  <a:lnTo>
                    <a:pt x="77" y="1"/>
                  </a:lnTo>
                  <a:cubicBezTo>
                    <a:pt x="35" y="1"/>
                    <a:pt x="1" y="35"/>
                    <a:pt x="1" y="69"/>
                  </a:cubicBezTo>
                  <a:cubicBezTo>
                    <a:pt x="77" y="213"/>
                    <a:pt x="290" y="281"/>
                    <a:pt x="39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7030160" y="3242205"/>
              <a:ext cx="32409" cy="15643"/>
            </a:xfrm>
            <a:custGeom>
              <a:avLst/>
              <a:gdLst/>
              <a:ahLst/>
              <a:cxnLst/>
              <a:rect l="l" t="t" r="r" b="b"/>
              <a:pathLst>
                <a:path w="953" h="460" extrusionOk="0">
                  <a:moveTo>
                    <a:pt x="816" y="459"/>
                  </a:moveTo>
                  <a:cubicBezTo>
                    <a:pt x="884" y="459"/>
                    <a:pt x="952" y="391"/>
                    <a:pt x="884" y="323"/>
                  </a:cubicBezTo>
                  <a:cubicBezTo>
                    <a:pt x="782" y="213"/>
                    <a:pt x="638" y="179"/>
                    <a:pt x="494" y="111"/>
                  </a:cubicBezTo>
                  <a:cubicBezTo>
                    <a:pt x="392" y="35"/>
                    <a:pt x="281" y="1"/>
                    <a:pt x="179" y="1"/>
                  </a:cubicBezTo>
                  <a:lnTo>
                    <a:pt x="103" y="1"/>
                  </a:lnTo>
                  <a:cubicBezTo>
                    <a:pt x="1" y="35"/>
                    <a:pt x="1" y="145"/>
                    <a:pt x="35" y="213"/>
                  </a:cubicBezTo>
                  <a:cubicBezTo>
                    <a:pt x="145" y="323"/>
                    <a:pt x="281" y="323"/>
                    <a:pt x="392" y="357"/>
                  </a:cubicBezTo>
                  <a:cubicBezTo>
                    <a:pt x="528" y="391"/>
                    <a:pt x="672" y="459"/>
                    <a:pt x="782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7013428" y="3277165"/>
              <a:ext cx="30063" cy="10712"/>
            </a:xfrm>
            <a:custGeom>
              <a:avLst/>
              <a:gdLst/>
              <a:ahLst/>
              <a:cxnLst/>
              <a:rect l="l" t="t" r="r" b="b"/>
              <a:pathLst>
                <a:path w="884" h="315" extrusionOk="0">
                  <a:moveTo>
                    <a:pt x="773" y="315"/>
                  </a:moveTo>
                  <a:cubicBezTo>
                    <a:pt x="884" y="315"/>
                    <a:pt x="884" y="145"/>
                    <a:pt x="773" y="102"/>
                  </a:cubicBezTo>
                  <a:cubicBezTo>
                    <a:pt x="671" y="68"/>
                    <a:pt x="527" y="34"/>
                    <a:pt x="382" y="34"/>
                  </a:cubicBezTo>
                  <a:cubicBezTo>
                    <a:pt x="314" y="0"/>
                    <a:pt x="281" y="0"/>
                    <a:pt x="213" y="0"/>
                  </a:cubicBezTo>
                  <a:cubicBezTo>
                    <a:pt x="170" y="0"/>
                    <a:pt x="102" y="0"/>
                    <a:pt x="68" y="34"/>
                  </a:cubicBezTo>
                  <a:cubicBezTo>
                    <a:pt x="0" y="68"/>
                    <a:pt x="0" y="145"/>
                    <a:pt x="34" y="179"/>
                  </a:cubicBezTo>
                  <a:cubicBezTo>
                    <a:pt x="136" y="247"/>
                    <a:pt x="247" y="247"/>
                    <a:pt x="348" y="281"/>
                  </a:cubicBezTo>
                  <a:cubicBezTo>
                    <a:pt x="493" y="281"/>
                    <a:pt x="637" y="315"/>
                    <a:pt x="73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7066276" y="3301140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706" y="357"/>
                  </a:moveTo>
                  <a:cubicBezTo>
                    <a:pt x="816" y="357"/>
                    <a:pt x="850" y="179"/>
                    <a:pt x="740" y="145"/>
                  </a:cubicBezTo>
                  <a:cubicBezTo>
                    <a:pt x="638" y="111"/>
                    <a:pt x="527" y="111"/>
                    <a:pt x="425" y="77"/>
                  </a:cubicBezTo>
                  <a:cubicBezTo>
                    <a:pt x="315" y="34"/>
                    <a:pt x="247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13"/>
                  </a:cubicBezTo>
                  <a:cubicBezTo>
                    <a:pt x="145" y="289"/>
                    <a:pt x="247" y="289"/>
                    <a:pt x="358" y="323"/>
                  </a:cubicBezTo>
                  <a:cubicBezTo>
                    <a:pt x="493" y="323"/>
                    <a:pt x="604" y="357"/>
                    <a:pt x="70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7120314" y="3338412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637" y="425"/>
                  </a:moveTo>
                  <a:cubicBezTo>
                    <a:pt x="782" y="425"/>
                    <a:pt x="850" y="255"/>
                    <a:pt x="714" y="179"/>
                  </a:cubicBezTo>
                  <a:cubicBezTo>
                    <a:pt x="569" y="111"/>
                    <a:pt x="357" y="0"/>
                    <a:pt x="179" y="0"/>
                  </a:cubicBezTo>
                  <a:lnTo>
                    <a:pt x="43" y="0"/>
                  </a:lnTo>
                  <a:cubicBezTo>
                    <a:pt x="0" y="43"/>
                    <a:pt x="0" y="77"/>
                    <a:pt x="0" y="111"/>
                  </a:cubicBezTo>
                  <a:cubicBezTo>
                    <a:pt x="145" y="323"/>
                    <a:pt x="425" y="357"/>
                    <a:pt x="637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7086783" y="3367285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528" y="392"/>
                  </a:moveTo>
                  <a:cubicBezTo>
                    <a:pt x="604" y="392"/>
                    <a:pt x="672" y="358"/>
                    <a:pt x="706" y="358"/>
                  </a:cubicBezTo>
                  <a:cubicBezTo>
                    <a:pt x="774" y="324"/>
                    <a:pt x="774" y="213"/>
                    <a:pt x="706" y="179"/>
                  </a:cubicBezTo>
                  <a:cubicBezTo>
                    <a:pt x="638" y="111"/>
                    <a:pt x="494" y="111"/>
                    <a:pt x="392" y="77"/>
                  </a:cubicBezTo>
                  <a:cubicBezTo>
                    <a:pt x="315" y="43"/>
                    <a:pt x="213" y="1"/>
                    <a:pt x="137" y="1"/>
                  </a:cubicBez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69" y="256"/>
                    <a:pt x="179" y="324"/>
                    <a:pt x="315" y="358"/>
                  </a:cubicBezTo>
                  <a:cubicBezTo>
                    <a:pt x="392" y="358"/>
                    <a:pt x="460" y="392"/>
                    <a:pt x="528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7145718" y="3380582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28" y="536"/>
                  </a:moveTo>
                  <a:cubicBezTo>
                    <a:pt x="638" y="536"/>
                    <a:pt x="672" y="391"/>
                    <a:pt x="604" y="323"/>
                  </a:cubicBezTo>
                  <a:cubicBezTo>
                    <a:pt x="494" y="289"/>
                    <a:pt x="426" y="213"/>
                    <a:pt x="358" y="145"/>
                  </a:cubicBezTo>
                  <a:cubicBezTo>
                    <a:pt x="281" y="111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35" y="1"/>
                    <a:pt x="1" y="77"/>
                    <a:pt x="35" y="145"/>
                  </a:cubicBezTo>
                  <a:cubicBezTo>
                    <a:pt x="35" y="247"/>
                    <a:pt x="145" y="323"/>
                    <a:pt x="247" y="357"/>
                  </a:cubicBezTo>
                  <a:cubicBezTo>
                    <a:pt x="315" y="425"/>
                    <a:pt x="392" y="459"/>
                    <a:pt x="460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7178093" y="3420438"/>
              <a:ext cx="28906" cy="16800"/>
            </a:xfrm>
            <a:custGeom>
              <a:avLst/>
              <a:gdLst/>
              <a:ahLst/>
              <a:cxnLst/>
              <a:rect l="l" t="t" r="r" b="b"/>
              <a:pathLst>
                <a:path w="850" h="494" extrusionOk="0">
                  <a:moveTo>
                    <a:pt x="680" y="494"/>
                  </a:moveTo>
                  <a:cubicBezTo>
                    <a:pt x="816" y="494"/>
                    <a:pt x="850" y="349"/>
                    <a:pt x="748" y="281"/>
                  </a:cubicBezTo>
                  <a:cubicBezTo>
                    <a:pt x="637" y="213"/>
                    <a:pt x="535" y="137"/>
                    <a:pt x="425" y="103"/>
                  </a:cubicBezTo>
                  <a:cubicBezTo>
                    <a:pt x="323" y="35"/>
                    <a:pt x="255" y="1"/>
                    <a:pt x="145" y="1"/>
                  </a:cubicBezTo>
                  <a:lnTo>
                    <a:pt x="111" y="1"/>
                  </a:lnTo>
                  <a:cubicBezTo>
                    <a:pt x="43" y="1"/>
                    <a:pt x="0" y="103"/>
                    <a:pt x="43" y="179"/>
                  </a:cubicBezTo>
                  <a:cubicBezTo>
                    <a:pt x="77" y="281"/>
                    <a:pt x="213" y="315"/>
                    <a:pt x="323" y="349"/>
                  </a:cubicBezTo>
                  <a:cubicBezTo>
                    <a:pt x="425" y="392"/>
                    <a:pt x="535" y="460"/>
                    <a:pt x="680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7137352" y="3438360"/>
              <a:ext cx="31219" cy="14487"/>
            </a:xfrm>
            <a:custGeom>
              <a:avLst/>
              <a:gdLst/>
              <a:ahLst/>
              <a:cxnLst/>
              <a:rect l="l" t="t" r="r" b="b"/>
              <a:pathLst>
                <a:path w="918" h="426" extrusionOk="0">
                  <a:moveTo>
                    <a:pt x="740" y="425"/>
                  </a:moveTo>
                  <a:cubicBezTo>
                    <a:pt x="850" y="425"/>
                    <a:pt x="918" y="289"/>
                    <a:pt x="816" y="213"/>
                  </a:cubicBezTo>
                  <a:cubicBezTo>
                    <a:pt x="604" y="111"/>
                    <a:pt x="425" y="1"/>
                    <a:pt x="213" y="1"/>
                  </a:cubicBezTo>
                  <a:lnTo>
                    <a:pt x="136" y="1"/>
                  </a:lnTo>
                  <a:cubicBezTo>
                    <a:pt x="68" y="1"/>
                    <a:pt x="0" y="77"/>
                    <a:pt x="68" y="145"/>
                  </a:cubicBezTo>
                  <a:cubicBezTo>
                    <a:pt x="213" y="323"/>
                    <a:pt x="493" y="357"/>
                    <a:pt x="706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7116845" y="3404863"/>
              <a:ext cx="25166" cy="13025"/>
            </a:xfrm>
            <a:custGeom>
              <a:avLst/>
              <a:gdLst/>
              <a:ahLst/>
              <a:cxnLst/>
              <a:rect l="l" t="t" r="r" b="b"/>
              <a:pathLst>
                <a:path w="740" h="383" extrusionOk="0">
                  <a:moveTo>
                    <a:pt x="603" y="382"/>
                  </a:moveTo>
                  <a:cubicBezTo>
                    <a:pt x="705" y="382"/>
                    <a:pt x="739" y="280"/>
                    <a:pt x="671" y="212"/>
                  </a:cubicBezTo>
                  <a:cubicBezTo>
                    <a:pt x="569" y="170"/>
                    <a:pt x="459" y="102"/>
                    <a:pt x="391" y="68"/>
                  </a:cubicBezTo>
                  <a:cubicBezTo>
                    <a:pt x="281" y="34"/>
                    <a:pt x="179" y="0"/>
                    <a:pt x="102" y="0"/>
                  </a:cubicBezTo>
                  <a:lnTo>
                    <a:pt x="68" y="0"/>
                  </a:lnTo>
                  <a:cubicBezTo>
                    <a:pt x="34" y="0"/>
                    <a:pt x="0" y="68"/>
                    <a:pt x="34" y="102"/>
                  </a:cubicBezTo>
                  <a:cubicBezTo>
                    <a:pt x="102" y="170"/>
                    <a:pt x="213" y="212"/>
                    <a:pt x="281" y="246"/>
                  </a:cubicBezTo>
                  <a:cubicBezTo>
                    <a:pt x="391" y="280"/>
                    <a:pt x="459" y="314"/>
                    <a:pt x="569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7030160" y="3373372"/>
              <a:ext cx="31253" cy="18228"/>
            </a:xfrm>
            <a:custGeom>
              <a:avLst/>
              <a:gdLst/>
              <a:ahLst/>
              <a:cxnLst/>
              <a:rect l="l" t="t" r="r" b="b"/>
              <a:pathLst>
                <a:path w="919" h="536" extrusionOk="0">
                  <a:moveTo>
                    <a:pt x="740" y="535"/>
                  </a:moveTo>
                  <a:cubicBezTo>
                    <a:pt x="850" y="535"/>
                    <a:pt x="918" y="425"/>
                    <a:pt x="850" y="357"/>
                  </a:cubicBezTo>
                  <a:cubicBezTo>
                    <a:pt x="740" y="247"/>
                    <a:pt x="638" y="179"/>
                    <a:pt x="494" y="111"/>
                  </a:cubicBezTo>
                  <a:cubicBezTo>
                    <a:pt x="392" y="77"/>
                    <a:pt x="281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47"/>
                  </a:cubicBezTo>
                  <a:cubicBezTo>
                    <a:pt x="103" y="323"/>
                    <a:pt x="247" y="357"/>
                    <a:pt x="358" y="391"/>
                  </a:cubicBezTo>
                  <a:cubicBezTo>
                    <a:pt x="460" y="425"/>
                    <a:pt x="604" y="459"/>
                    <a:pt x="706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7020638" y="3332631"/>
              <a:ext cx="27478" cy="17956"/>
            </a:xfrm>
            <a:custGeom>
              <a:avLst/>
              <a:gdLst/>
              <a:ahLst/>
              <a:cxnLst/>
              <a:rect l="l" t="t" r="r" b="b"/>
              <a:pathLst>
                <a:path w="808" h="528" extrusionOk="0">
                  <a:moveTo>
                    <a:pt x="672" y="527"/>
                  </a:moveTo>
                  <a:cubicBezTo>
                    <a:pt x="740" y="527"/>
                    <a:pt x="808" y="425"/>
                    <a:pt x="740" y="349"/>
                  </a:cubicBezTo>
                  <a:cubicBezTo>
                    <a:pt x="672" y="247"/>
                    <a:pt x="561" y="170"/>
                    <a:pt x="425" y="102"/>
                  </a:cubicBezTo>
                  <a:cubicBezTo>
                    <a:pt x="349" y="34"/>
                    <a:pt x="247" y="0"/>
                    <a:pt x="136" y="0"/>
                  </a:cubicBezTo>
                  <a:lnTo>
                    <a:pt x="102" y="0"/>
                  </a:lnTo>
                  <a:cubicBezTo>
                    <a:pt x="35" y="34"/>
                    <a:pt x="1" y="68"/>
                    <a:pt x="35" y="136"/>
                  </a:cubicBezTo>
                  <a:cubicBezTo>
                    <a:pt x="69" y="247"/>
                    <a:pt x="213" y="281"/>
                    <a:pt x="315" y="315"/>
                  </a:cubicBezTo>
                  <a:cubicBezTo>
                    <a:pt x="425" y="383"/>
                    <a:pt x="527" y="459"/>
                    <a:pt x="59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6897871" y="3472164"/>
              <a:ext cx="505590" cy="361126"/>
            </a:xfrm>
            <a:custGeom>
              <a:avLst/>
              <a:gdLst/>
              <a:ahLst/>
              <a:cxnLst/>
              <a:rect l="l" t="t" r="r" b="b"/>
              <a:pathLst>
                <a:path w="14867" h="10619" extrusionOk="0">
                  <a:moveTo>
                    <a:pt x="8631" y="10619"/>
                  </a:moveTo>
                  <a:cubicBezTo>
                    <a:pt x="9268" y="10619"/>
                    <a:pt x="9982" y="10407"/>
                    <a:pt x="10789" y="9837"/>
                  </a:cubicBezTo>
                  <a:cubicBezTo>
                    <a:pt x="14866" y="7009"/>
                    <a:pt x="11426" y="705"/>
                    <a:pt x="11426" y="705"/>
                  </a:cubicBezTo>
                  <a:cubicBezTo>
                    <a:pt x="11426" y="705"/>
                    <a:pt x="9022" y="0"/>
                    <a:pt x="6584" y="0"/>
                  </a:cubicBezTo>
                  <a:cubicBezTo>
                    <a:pt x="4494" y="0"/>
                    <a:pt x="2370" y="527"/>
                    <a:pt x="1623" y="2438"/>
                  </a:cubicBezTo>
                  <a:cubicBezTo>
                    <a:pt x="0" y="6618"/>
                    <a:pt x="5165" y="7153"/>
                    <a:pt x="5165" y="7153"/>
                  </a:cubicBezTo>
                  <a:cubicBezTo>
                    <a:pt x="5165" y="7153"/>
                    <a:pt x="6159" y="10619"/>
                    <a:pt x="8631" y="106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7151236" y="3614281"/>
              <a:ext cx="28906" cy="26322"/>
            </a:xfrm>
            <a:custGeom>
              <a:avLst/>
              <a:gdLst/>
              <a:ahLst/>
              <a:cxnLst/>
              <a:rect l="l" t="t" r="r" b="b"/>
              <a:pathLst>
                <a:path w="850" h="774" extrusionOk="0">
                  <a:moveTo>
                    <a:pt x="68" y="774"/>
                  </a:moveTo>
                  <a:cubicBezTo>
                    <a:pt x="68" y="774"/>
                    <a:pt x="102" y="774"/>
                    <a:pt x="102" y="740"/>
                  </a:cubicBezTo>
                  <a:cubicBezTo>
                    <a:pt x="391" y="638"/>
                    <a:pt x="603" y="426"/>
                    <a:pt x="782" y="213"/>
                  </a:cubicBezTo>
                  <a:cubicBezTo>
                    <a:pt x="850" y="137"/>
                    <a:pt x="782" y="1"/>
                    <a:pt x="705" y="1"/>
                  </a:cubicBezTo>
                  <a:cubicBezTo>
                    <a:pt x="671" y="1"/>
                    <a:pt x="671" y="1"/>
                    <a:pt x="637" y="35"/>
                  </a:cubicBezTo>
                  <a:cubicBezTo>
                    <a:pt x="391" y="213"/>
                    <a:pt x="179" y="383"/>
                    <a:pt x="34" y="672"/>
                  </a:cubicBezTo>
                  <a:cubicBezTo>
                    <a:pt x="0" y="706"/>
                    <a:pt x="34" y="774"/>
                    <a:pt x="6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7109033" y="3624994"/>
              <a:ext cx="24043" cy="14453"/>
            </a:xfrm>
            <a:custGeom>
              <a:avLst/>
              <a:gdLst/>
              <a:ahLst/>
              <a:cxnLst/>
              <a:rect l="l" t="t" r="r" b="b"/>
              <a:pathLst>
                <a:path w="707" h="425" extrusionOk="0">
                  <a:moveTo>
                    <a:pt x="111" y="425"/>
                  </a:moveTo>
                  <a:cubicBezTo>
                    <a:pt x="145" y="425"/>
                    <a:pt x="145" y="425"/>
                    <a:pt x="145" y="391"/>
                  </a:cubicBezTo>
                  <a:cubicBezTo>
                    <a:pt x="179" y="391"/>
                    <a:pt x="247" y="357"/>
                    <a:pt x="281" y="357"/>
                  </a:cubicBezTo>
                  <a:cubicBezTo>
                    <a:pt x="324" y="323"/>
                    <a:pt x="358" y="281"/>
                    <a:pt x="392" y="281"/>
                  </a:cubicBezTo>
                  <a:cubicBezTo>
                    <a:pt x="460" y="213"/>
                    <a:pt x="536" y="179"/>
                    <a:pt x="604" y="145"/>
                  </a:cubicBezTo>
                  <a:cubicBezTo>
                    <a:pt x="706" y="111"/>
                    <a:pt x="638" y="0"/>
                    <a:pt x="570" y="0"/>
                  </a:cubicBezTo>
                  <a:lnTo>
                    <a:pt x="570" y="0"/>
                  </a:lnTo>
                  <a:cubicBezTo>
                    <a:pt x="460" y="0"/>
                    <a:pt x="358" y="34"/>
                    <a:pt x="281" y="68"/>
                  </a:cubicBezTo>
                  <a:cubicBezTo>
                    <a:pt x="247" y="111"/>
                    <a:pt x="179" y="111"/>
                    <a:pt x="145" y="145"/>
                  </a:cubicBezTo>
                  <a:cubicBezTo>
                    <a:pt x="111" y="179"/>
                    <a:pt x="69" y="213"/>
                    <a:pt x="35" y="247"/>
                  </a:cubicBezTo>
                  <a:cubicBezTo>
                    <a:pt x="1" y="323"/>
                    <a:pt x="35" y="425"/>
                    <a:pt x="11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7127261" y="3656178"/>
              <a:ext cx="21697" cy="26628"/>
            </a:xfrm>
            <a:custGeom>
              <a:avLst/>
              <a:gdLst/>
              <a:ahLst/>
              <a:cxnLst/>
              <a:rect l="l" t="t" r="r" b="b"/>
              <a:pathLst>
                <a:path w="638" h="783" extrusionOk="0">
                  <a:moveTo>
                    <a:pt x="136" y="782"/>
                  </a:moveTo>
                  <a:lnTo>
                    <a:pt x="170" y="748"/>
                  </a:lnTo>
                  <a:cubicBezTo>
                    <a:pt x="280" y="680"/>
                    <a:pt x="314" y="570"/>
                    <a:pt x="382" y="468"/>
                  </a:cubicBezTo>
                  <a:cubicBezTo>
                    <a:pt x="459" y="357"/>
                    <a:pt x="527" y="255"/>
                    <a:pt x="595" y="145"/>
                  </a:cubicBezTo>
                  <a:cubicBezTo>
                    <a:pt x="637" y="43"/>
                    <a:pt x="561" y="1"/>
                    <a:pt x="493" y="1"/>
                  </a:cubicBezTo>
                  <a:lnTo>
                    <a:pt x="425" y="1"/>
                  </a:lnTo>
                  <a:cubicBezTo>
                    <a:pt x="314" y="111"/>
                    <a:pt x="212" y="179"/>
                    <a:pt x="170" y="289"/>
                  </a:cubicBezTo>
                  <a:cubicBezTo>
                    <a:pt x="102" y="391"/>
                    <a:pt x="0" y="536"/>
                    <a:pt x="34" y="680"/>
                  </a:cubicBezTo>
                  <a:cubicBezTo>
                    <a:pt x="34" y="714"/>
                    <a:pt x="68" y="782"/>
                    <a:pt x="136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7092301" y="3656178"/>
              <a:ext cx="20541" cy="15916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102" y="468"/>
                  </a:moveTo>
                  <a:cubicBezTo>
                    <a:pt x="213" y="468"/>
                    <a:pt x="281" y="391"/>
                    <a:pt x="349" y="323"/>
                  </a:cubicBezTo>
                  <a:cubicBezTo>
                    <a:pt x="425" y="289"/>
                    <a:pt x="493" y="213"/>
                    <a:pt x="561" y="111"/>
                  </a:cubicBezTo>
                  <a:cubicBezTo>
                    <a:pt x="603" y="77"/>
                    <a:pt x="561" y="43"/>
                    <a:pt x="527" y="1"/>
                  </a:cubicBezTo>
                  <a:lnTo>
                    <a:pt x="493" y="1"/>
                  </a:lnTo>
                  <a:lnTo>
                    <a:pt x="425" y="1"/>
                  </a:lnTo>
                  <a:cubicBezTo>
                    <a:pt x="349" y="77"/>
                    <a:pt x="281" y="111"/>
                    <a:pt x="213" y="179"/>
                  </a:cubicBezTo>
                  <a:cubicBezTo>
                    <a:pt x="136" y="213"/>
                    <a:pt x="68" y="255"/>
                    <a:pt x="0" y="323"/>
                  </a:cubicBezTo>
                  <a:cubicBezTo>
                    <a:pt x="0" y="391"/>
                    <a:pt x="34" y="468"/>
                    <a:pt x="102" y="4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7055029" y="3646656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102" y="425"/>
                  </a:moveTo>
                  <a:lnTo>
                    <a:pt x="102" y="425"/>
                  </a:lnTo>
                  <a:lnTo>
                    <a:pt x="281" y="425"/>
                  </a:lnTo>
                  <a:lnTo>
                    <a:pt x="315" y="391"/>
                  </a:lnTo>
                  <a:lnTo>
                    <a:pt x="349" y="425"/>
                  </a:lnTo>
                  <a:cubicBezTo>
                    <a:pt x="383" y="425"/>
                    <a:pt x="383" y="391"/>
                    <a:pt x="425" y="391"/>
                  </a:cubicBezTo>
                  <a:cubicBezTo>
                    <a:pt x="459" y="391"/>
                    <a:pt x="527" y="357"/>
                    <a:pt x="561" y="323"/>
                  </a:cubicBezTo>
                  <a:cubicBezTo>
                    <a:pt x="638" y="281"/>
                    <a:pt x="705" y="281"/>
                    <a:pt x="739" y="213"/>
                  </a:cubicBezTo>
                  <a:cubicBezTo>
                    <a:pt x="850" y="145"/>
                    <a:pt x="807" y="0"/>
                    <a:pt x="705" y="0"/>
                  </a:cubicBezTo>
                  <a:cubicBezTo>
                    <a:pt x="561" y="0"/>
                    <a:pt x="383" y="0"/>
                    <a:pt x="281" y="68"/>
                  </a:cubicBezTo>
                  <a:cubicBezTo>
                    <a:pt x="247" y="111"/>
                    <a:pt x="213" y="145"/>
                    <a:pt x="170" y="179"/>
                  </a:cubicBezTo>
                  <a:cubicBezTo>
                    <a:pt x="102" y="213"/>
                    <a:pt x="68" y="281"/>
                    <a:pt x="34" y="323"/>
                  </a:cubicBezTo>
                  <a:cubicBezTo>
                    <a:pt x="0" y="357"/>
                    <a:pt x="34" y="425"/>
                    <a:pt x="102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7089683" y="3687669"/>
              <a:ext cx="17072" cy="14487"/>
            </a:xfrm>
            <a:custGeom>
              <a:avLst/>
              <a:gdLst/>
              <a:ahLst/>
              <a:cxnLst/>
              <a:rect l="l" t="t" r="r" b="b"/>
              <a:pathLst>
                <a:path w="502" h="426" extrusionOk="0">
                  <a:moveTo>
                    <a:pt x="179" y="425"/>
                  </a:moveTo>
                  <a:cubicBezTo>
                    <a:pt x="213" y="425"/>
                    <a:pt x="256" y="425"/>
                    <a:pt x="256" y="391"/>
                  </a:cubicBezTo>
                  <a:cubicBezTo>
                    <a:pt x="324" y="349"/>
                    <a:pt x="324" y="281"/>
                    <a:pt x="358" y="247"/>
                  </a:cubicBezTo>
                  <a:cubicBezTo>
                    <a:pt x="392" y="213"/>
                    <a:pt x="426" y="179"/>
                    <a:pt x="468" y="103"/>
                  </a:cubicBezTo>
                  <a:cubicBezTo>
                    <a:pt x="502" y="69"/>
                    <a:pt x="426" y="1"/>
                    <a:pt x="358" y="1"/>
                  </a:cubicBezTo>
                  <a:lnTo>
                    <a:pt x="324" y="1"/>
                  </a:lnTo>
                  <a:cubicBezTo>
                    <a:pt x="290" y="35"/>
                    <a:pt x="256" y="35"/>
                    <a:pt x="213" y="69"/>
                  </a:cubicBezTo>
                  <a:cubicBezTo>
                    <a:pt x="145" y="103"/>
                    <a:pt x="111" y="136"/>
                    <a:pt x="77" y="179"/>
                  </a:cubicBezTo>
                  <a:cubicBezTo>
                    <a:pt x="1" y="247"/>
                    <a:pt x="1" y="315"/>
                    <a:pt x="77" y="391"/>
                  </a:cubicBezTo>
                  <a:cubicBezTo>
                    <a:pt x="111" y="391"/>
                    <a:pt x="145" y="425"/>
                    <a:pt x="17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7104136" y="3716576"/>
              <a:ext cx="18228" cy="17922"/>
            </a:xfrm>
            <a:custGeom>
              <a:avLst/>
              <a:gdLst/>
              <a:ahLst/>
              <a:cxnLst/>
              <a:rect l="l" t="t" r="r" b="b"/>
              <a:pathLst>
                <a:path w="536" h="527" extrusionOk="0">
                  <a:moveTo>
                    <a:pt x="77" y="527"/>
                  </a:moveTo>
                  <a:lnTo>
                    <a:pt x="111" y="527"/>
                  </a:lnTo>
                  <a:lnTo>
                    <a:pt x="289" y="348"/>
                  </a:lnTo>
                  <a:cubicBezTo>
                    <a:pt x="357" y="314"/>
                    <a:pt x="425" y="212"/>
                    <a:pt x="468" y="136"/>
                  </a:cubicBezTo>
                  <a:cubicBezTo>
                    <a:pt x="536" y="102"/>
                    <a:pt x="502" y="0"/>
                    <a:pt x="391" y="0"/>
                  </a:cubicBezTo>
                  <a:lnTo>
                    <a:pt x="357" y="0"/>
                  </a:lnTo>
                  <a:cubicBezTo>
                    <a:pt x="289" y="68"/>
                    <a:pt x="179" y="102"/>
                    <a:pt x="111" y="178"/>
                  </a:cubicBezTo>
                  <a:cubicBezTo>
                    <a:pt x="77" y="280"/>
                    <a:pt x="43" y="348"/>
                    <a:pt x="1" y="425"/>
                  </a:cubicBezTo>
                  <a:cubicBezTo>
                    <a:pt x="1" y="493"/>
                    <a:pt x="43" y="527"/>
                    <a:pt x="7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7135627" y="3710488"/>
              <a:ext cx="17956" cy="28940"/>
            </a:xfrm>
            <a:custGeom>
              <a:avLst/>
              <a:gdLst/>
              <a:ahLst/>
              <a:cxnLst/>
              <a:rect l="l" t="t" r="r" b="b"/>
              <a:pathLst>
                <a:path w="528" h="851" extrusionOk="0">
                  <a:moveTo>
                    <a:pt x="136" y="850"/>
                  </a:moveTo>
                  <a:cubicBezTo>
                    <a:pt x="179" y="850"/>
                    <a:pt x="213" y="816"/>
                    <a:pt x="213" y="782"/>
                  </a:cubicBezTo>
                  <a:cubicBezTo>
                    <a:pt x="315" y="672"/>
                    <a:pt x="391" y="570"/>
                    <a:pt x="425" y="425"/>
                  </a:cubicBezTo>
                  <a:cubicBezTo>
                    <a:pt x="459" y="315"/>
                    <a:pt x="527" y="179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ubicBezTo>
                    <a:pt x="391" y="1"/>
                    <a:pt x="391" y="1"/>
                    <a:pt x="391" y="35"/>
                  </a:cubicBezTo>
                  <a:cubicBezTo>
                    <a:pt x="281" y="103"/>
                    <a:pt x="247" y="213"/>
                    <a:pt x="213" y="315"/>
                  </a:cubicBezTo>
                  <a:cubicBezTo>
                    <a:pt x="136" y="425"/>
                    <a:pt x="102" y="570"/>
                    <a:pt x="34" y="672"/>
                  </a:cubicBezTo>
                  <a:cubicBezTo>
                    <a:pt x="0" y="782"/>
                    <a:pt x="68" y="850"/>
                    <a:pt x="1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7130730" y="3773198"/>
              <a:ext cx="13297" cy="25166"/>
            </a:xfrm>
            <a:custGeom>
              <a:avLst/>
              <a:gdLst/>
              <a:ahLst/>
              <a:cxnLst/>
              <a:rect l="l" t="t" r="r" b="b"/>
              <a:pathLst>
                <a:path w="391" h="740" extrusionOk="0">
                  <a:moveTo>
                    <a:pt x="178" y="739"/>
                  </a:moveTo>
                  <a:lnTo>
                    <a:pt x="212" y="705"/>
                  </a:lnTo>
                  <a:cubicBezTo>
                    <a:pt x="391" y="595"/>
                    <a:pt x="391" y="314"/>
                    <a:pt x="357" y="102"/>
                  </a:cubicBezTo>
                  <a:cubicBezTo>
                    <a:pt x="357" y="68"/>
                    <a:pt x="280" y="0"/>
                    <a:pt x="246" y="0"/>
                  </a:cubicBezTo>
                  <a:cubicBezTo>
                    <a:pt x="212" y="0"/>
                    <a:pt x="178" y="34"/>
                    <a:pt x="144" y="102"/>
                  </a:cubicBezTo>
                  <a:cubicBezTo>
                    <a:pt x="110" y="170"/>
                    <a:pt x="110" y="280"/>
                    <a:pt x="68" y="382"/>
                  </a:cubicBezTo>
                  <a:cubicBezTo>
                    <a:pt x="34" y="493"/>
                    <a:pt x="0" y="561"/>
                    <a:pt x="68" y="671"/>
                  </a:cubicBezTo>
                  <a:cubicBezTo>
                    <a:pt x="68" y="705"/>
                    <a:pt x="110" y="739"/>
                    <a:pt x="178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7165655" y="3782720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03" y="527"/>
                  </a:moveTo>
                  <a:cubicBezTo>
                    <a:pt x="145" y="527"/>
                    <a:pt x="179" y="527"/>
                    <a:pt x="179" y="459"/>
                  </a:cubicBezTo>
                  <a:cubicBezTo>
                    <a:pt x="213" y="391"/>
                    <a:pt x="213" y="315"/>
                    <a:pt x="247" y="247"/>
                  </a:cubicBezTo>
                  <a:cubicBezTo>
                    <a:pt x="247" y="179"/>
                    <a:pt x="281" y="68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lnTo>
                    <a:pt x="103" y="0"/>
                  </a:lnTo>
                  <a:cubicBezTo>
                    <a:pt x="35" y="34"/>
                    <a:pt x="1" y="145"/>
                    <a:pt x="1" y="213"/>
                  </a:cubicBezTo>
                  <a:cubicBezTo>
                    <a:pt x="1" y="281"/>
                    <a:pt x="35" y="357"/>
                    <a:pt x="35" y="459"/>
                  </a:cubicBezTo>
                  <a:cubicBezTo>
                    <a:pt x="35" y="493"/>
                    <a:pt x="69" y="527"/>
                    <a:pt x="103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7199459" y="3796017"/>
              <a:ext cx="10746" cy="22853"/>
            </a:xfrm>
            <a:custGeom>
              <a:avLst/>
              <a:gdLst/>
              <a:ahLst/>
              <a:cxnLst/>
              <a:rect l="l" t="t" r="r" b="b"/>
              <a:pathLst>
                <a:path w="316" h="672" extrusionOk="0">
                  <a:moveTo>
                    <a:pt x="137" y="671"/>
                  </a:moveTo>
                  <a:cubicBezTo>
                    <a:pt x="171" y="671"/>
                    <a:pt x="213" y="671"/>
                    <a:pt x="213" y="603"/>
                  </a:cubicBezTo>
                  <a:cubicBezTo>
                    <a:pt x="247" y="527"/>
                    <a:pt x="281" y="425"/>
                    <a:pt x="281" y="348"/>
                  </a:cubicBezTo>
                  <a:lnTo>
                    <a:pt x="281" y="213"/>
                  </a:lnTo>
                  <a:cubicBezTo>
                    <a:pt x="315" y="136"/>
                    <a:pt x="315" y="102"/>
                    <a:pt x="315" y="68"/>
                  </a:cubicBezTo>
                  <a:cubicBezTo>
                    <a:pt x="315" y="0"/>
                    <a:pt x="281" y="0"/>
                    <a:pt x="247" y="0"/>
                  </a:cubicBezTo>
                  <a:lnTo>
                    <a:pt x="171" y="0"/>
                  </a:lnTo>
                  <a:cubicBezTo>
                    <a:pt x="103" y="68"/>
                    <a:pt x="35" y="213"/>
                    <a:pt x="35" y="280"/>
                  </a:cubicBezTo>
                  <a:cubicBezTo>
                    <a:pt x="1" y="391"/>
                    <a:pt x="1" y="527"/>
                    <a:pt x="35" y="603"/>
                  </a:cubicBezTo>
                  <a:cubicBezTo>
                    <a:pt x="69" y="671"/>
                    <a:pt x="103" y="671"/>
                    <a:pt x="137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7210171" y="3744292"/>
              <a:ext cx="10984" cy="20268"/>
            </a:xfrm>
            <a:custGeom>
              <a:avLst/>
              <a:gdLst/>
              <a:ahLst/>
              <a:cxnLst/>
              <a:rect l="l" t="t" r="r" b="b"/>
              <a:pathLst>
                <a:path w="323" h="596" extrusionOk="0">
                  <a:moveTo>
                    <a:pt x="111" y="595"/>
                  </a:moveTo>
                  <a:cubicBezTo>
                    <a:pt x="145" y="595"/>
                    <a:pt x="179" y="561"/>
                    <a:pt x="179" y="527"/>
                  </a:cubicBezTo>
                  <a:cubicBezTo>
                    <a:pt x="213" y="459"/>
                    <a:pt x="213" y="383"/>
                    <a:pt x="246" y="315"/>
                  </a:cubicBezTo>
                  <a:cubicBezTo>
                    <a:pt x="280" y="247"/>
                    <a:pt x="323" y="136"/>
                    <a:pt x="280" y="69"/>
                  </a:cubicBezTo>
                  <a:cubicBezTo>
                    <a:pt x="246" y="35"/>
                    <a:pt x="213" y="1"/>
                    <a:pt x="179" y="1"/>
                  </a:cubicBezTo>
                  <a:lnTo>
                    <a:pt x="179" y="1"/>
                  </a:lnTo>
                  <a:cubicBezTo>
                    <a:pt x="0" y="103"/>
                    <a:pt x="0" y="349"/>
                    <a:pt x="0" y="493"/>
                  </a:cubicBezTo>
                  <a:cubicBezTo>
                    <a:pt x="0" y="561"/>
                    <a:pt x="68" y="595"/>
                    <a:pt x="11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7239044" y="3768267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179" y="816"/>
                  </a:moveTo>
                  <a:cubicBezTo>
                    <a:pt x="213" y="816"/>
                    <a:pt x="247" y="782"/>
                    <a:pt x="247" y="706"/>
                  </a:cubicBezTo>
                  <a:cubicBezTo>
                    <a:pt x="281" y="493"/>
                    <a:pt x="357" y="247"/>
                    <a:pt x="281" y="69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213" y="1"/>
                    <a:pt x="179" y="1"/>
                    <a:pt x="179" y="35"/>
                  </a:cubicBezTo>
                  <a:cubicBezTo>
                    <a:pt x="1" y="213"/>
                    <a:pt x="35" y="527"/>
                    <a:pt x="111" y="740"/>
                  </a:cubicBezTo>
                  <a:cubicBezTo>
                    <a:pt x="111" y="782"/>
                    <a:pt x="145" y="816"/>
                    <a:pt x="179" y="8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7266794" y="3738239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45" y="671"/>
                  </a:moveTo>
                  <a:cubicBezTo>
                    <a:pt x="179" y="671"/>
                    <a:pt x="213" y="637"/>
                    <a:pt x="213" y="603"/>
                  </a:cubicBezTo>
                  <a:cubicBezTo>
                    <a:pt x="280" y="425"/>
                    <a:pt x="357" y="213"/>
                    <a:pt x="280" y="34"/>
                  </a:cubicBezTo>
                  <a:cubicBezTo>
                    <a:pt x="246" y="34"/>
                    <a:pt x="213" y="0"/>
                    <a:pt x="179" y="0"/>
                  </a:cubicBezTo>
                  <a:cubicBezTo>
                    <a:pt x="179" y="0"/>
                    <a:pt x="145" y="0"/>
                    <a:pt x="102" y="34"/>
                  </a:cubicBezTo>
                  <a:cubicBezTo>
                    <a:pt x="0" y="179"/>
                    <a:pt x="34" y="391"/>
                    <a:pt x="34" y="561"/>
                  </a:cubicBezTo>
                  <a:cubicBezTo>
                    <a:pt x="34" y="637"/>
                    <a:pt x="68" y="671"/>
                    <a:pt x="145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7239044" y="371280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9" y="570"/>
                  </a:moveTo>
                  <a:cubicBezTo>
                    <a:pt x="111" y="570"/>
                    <a:pt x="145" y="570"/>
                    <a:pt x="145" y="536"/>
                  </a:cubicBezTo>
                  <a:lnTo>
                    <a:pt x="213" y="289"/>
                  </a:lnTo>
                  <a:cubicBezTo>
                    <a:pt x="213" y="179"/>
                    <a:pt x="247" y="111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lnTo>
                    <a:pt x="69" y="1"/>
                  </a:lnTo>
                  <a:cubicBezTo>
                    <a:pt x="1" y="77"/>
                    <a:pt x="35" y="145"/>
                    <a:pt x="1" y="247"/>
                  </a:cubicBezTo>
                  <a:lnTo>
                    <a:pt x="1" y="502"/>
                  </a:lnTo>
                  <a:cubicBezTo>
                    <a:pt x="1" y="570"/>
                    <a:pt x="35" y="570"/>
                    <a:pt x="69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7282369" y="3682772"/>
              <a:ext cx="11018" cy="25438"/>
            </a:xfrm>
            <a:custGeom>
              <a:avLst/>
              <a:gdLst/>
              <a:ahLst/>
              <a:cxnLst/>
              <a:rect l="l" t="t" r="r" b="b"/>
              <a:pathLst>
                <a:path w="324" h="748" extrusionOk="0">
                  <a:moveTo>
                    <a:pt x="145" y="748"/>
                  </a:moveTo>
                  <a:cubicBezTo>
                    <a:pt x="213" y="748"/>
                    <a:pt x="247" y="705"/>
                    <a:pt x="247" y="671"/>
                  </a:cubicBezTo>
                  <a:cubicBezTo>
                    <a:pt x="281" y="569"/>
                    <a:pt x="281" y="459"/>
                    <a:pt x="281" y="391"/>
                  </a:cubicBezTo>
                  <a:cubicBezTo>
                    <a:pt x="324" y="280"/>
                    <a:pt x="324" y="145"/>
                    <a:pt x="281" y="68"/>
                  </a:cubicBezTo>
                  <a:cubicBezTo>
                    <a:pt x="247" y="34"/>
                    <a:pt x="213" y="0"/>
                    <a:pt x="145" y="0"/>
                  </a:cubicBezTo>
                  <a:cubicBezTo>
                    <a:pt x="111" y="0"/>
                    <a:pt x="69" y="34"/>
                    <a:pt x="35" y="68"/>
                  </a:cubicBezTo>
                  <a:cubicBezTo>
                    <a:pt x="1" y="145"/>
                    <a:pt x="1" y="280"/>
                    <a:pt x="35" y="391"/>
                  </a:cubicBezTo>
                  <a:cubicBezTo>
                    <a:pt x="35" y="459"/>
                    <a:pt x="35" y="569"/>
                    <a:pt x="69" y="671"/>
                  </a:cubicBezTo>
                  <a:cubicBezTo>
                    <a:pt x="69" y="705"/>
                    <a:pt x="111" y="748"/>
                    <a:pt x="145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7258394" y="3658797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179" y="773"/>
                  </a:moveTo>
                  <a:cubicBezTo>
                    <a:pt x="213" y="773"/>
                    <a:pt x="247" y="773"/>
                    <a:pt x="281" y="705"/>
                  </a:cubicBezTo>
                  <a:cubicBezTo>
                    <a:pt x="281" y="603"/>
                    <a:pt x="315" y="493"/>
                    <a:pt x="315" y="391"/>
                  </a:cubicBezTo>
                  <a:cubicBezTo>
                    <a:pt x="349" y="280"/>
                    <a:pt x="392" y="136"/>
                    <a:pt x="315" y="68"/>
                  </a:cubicBezTo>
                  <a:cubicBezTo>
                    <a:pt x="281" y="0"/>
                    <a:pt x="247" y="0"/>
                    <a:pt x="179" y="0"/>
                  </a:cubicBezTo>
                  <a:cubicBezTo>
                    <a:pt x="137" y="0"/>
                    <a:pt x="103" y="0"/>
                    <a:pt x="103" y="34"/>
                  </a:cubicBezTo>
                  <a:cubicBezTo>
                    <a:pt x="1" y="102"/>
                    <a:pt x="35" y="212"/>
                    <a:pt x="35" y="348"/>
                  </a:cubicBezTo>
                  <a:lnTo>
                    <a:pt x="35" y="671"/>
                  </a:lnTo>
                  <a:cubicBezTo>
                    <a:pt x="35" y="739"/>
                    <a:pt x="103" y="773"/>
                    <a:pt x="179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7107323" y="3516646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280" y="357"/>
                  </a:moveTo>
                  <a:cubicBezTo>
                    <a:pt x="314" y="357"/>
                    <a:pt x="382" y="323"/>
                    <a:pt x="459" y="323"/>
                  </a:cubicBezTo>
                  <a:lnTo>
                    <a:pt x="807" y="323"/>
                  </a:lnTo>
                  <a:cubicBezTo>
                    <a:pt x="917" y="281"/>
                    <a:pt x="917" y="179"/>
                    <a:pt x="849" y="145"/>
                  </a:cubicBezTo>
                  <a:cubicBezTo>
                    <a:pt x="739" y="69"/>
                    <a:pt x="595" y="35"/>
                    <a:pt x="493" y="35"/>
                  </a:cubicBezTo>
                  <a:cubicBezTo>
                    <a:pt x="425" y="35"/>
                    <a:pt x="348" y="1"/>
                    <a:pt x="280" y="1"/>
                  </a:cubicBezTo>
                  <a:cubicBezTo>
                    <a:pt x="212" y="1"/>
                    <a:pt x="136" y="35"/>
                    <a:pt x="68" y="69"/>
                  </a:cubicBezTo>
                  <a:cubicBezTo>
                    <a:pt x="0" y="111"/>
                    <a:pt x="0" y="247"/>
                    <a:pt x="68" y="281"/>
                  </a:cubicBezTo>
                  <a:cubicBezTo>
                    <a:pt x="136" y="323"/>
                    <a:pt x="212" y="357"/>
                    <a:pt x="280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7116845" y="3493827"/>
              <a:ext cx="26594" cy="8400"/>
            </a:xfrm>
            <a:custGeom>
              <a:avLst/>
              <a:gdLst/>
              <a:ahLst/>
              <a:cxnLst/>
              <a:rect l="l" t="t" r="r" b="b"/>
              <a:pathLst>
                <a:path w="782" h="247" extrusionOk="0">
                  <a:moveTo>
                    <a:pt x="357" y="247"/>
                  </a:moveTo>
                  <a:cubicBezTo>
                    <a:pt x="459" y="247"/>
                    <a:pt x="569" y="213"/>
                    <a:pt x="705" y="213"/>
                  </a:cubicBezTo>
                  <a:cubicBezTo>
                    <a:pt x="782" y="179"/>
                    <a:pt x="782" y="35"/>
                    <a:pt x="705" y="35"/>
                  </a:cubicBezTo>
                  <a:cubicBezTo>
                    <a:pt x="569" y="1"/>
                    <a:pt x="459" y="1"/>
                    <a:pt x="357" y="1"/>
                  </a:cubicBezTo>
                  <a:cubicBezTo>
                    <a:pt x="247" y="1"/>
                    <a:pt x="145" y="1"/>
                    <a:pt x="68" y="68"/>
                  </a:cubicBezTo>
                  <a:cubicBezTo>
                    <a:pt x="0" y="68"/>
                    <a:pt x="0" y="145"/>
                    <a:pt x="68" y="179"/>
                  </a:cubicBezTo>
                  <a:cubicBezTo>
                    <a:pt x="145" y="213"/>
                    <a:pt x="247" y="247"/>
                    <a:pt x="357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7035091" y="3520420"/>
              <a:ext cx="38462" cy="13025"/>
            </a:xfrm>
            <a:custGeom>
              <a:avLst/>
              <a:gdLst/>
              <a:ahLst/>
              <a:cxnLst/>
              <a:rect l="l" t="t" r="r" b="b"/>
              <a:pathLst>
                <a:path w="1131" h="383" extrusionOk="0">
                  <a:moveTo>
                    <a:pt x="281" y="382"/>
                  </a:moveTo>
                  <a:cubicBezTo>
                    <a:pt x="527" y="382"/>
                    <a:pt x="773" y="246"/>
                    <a:pt x="1020" y="212"/>
                  </a:cubicBezTo>
                  <a:cubicBezTo>
                    <a:pt x="1130" y="170"/>
                    <a:pt x="1096" y="0"/>
                    <a:pt x="986" y="0"/>
                  </a:cubicBezTo>
                  <a:lnTo>
                    <a:pt x="986" y="0"/>
                  </a:lnTo>
                  <a:cubicBezTo>
                    <a:pt x="705" y="34"/>
                    <a:pt x="315" y="0"/>
                    <a:pt x="68" y="170"/>
                  </a:cubicBezTo>
                  <a:cubicBezTo>
                    <a:pt x="0" y="212"/>
                    <a:pt x="0" y="314"/>
                    <a:pt x="102" y="348"/>
                  </a:cubicBezTo>
                  <a:cubicBezTo>
                    <a:pt x="136" y="348"/>
                    <a:pt x="213" y="382"/>
                    <a:pt x="281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7042301" y="3544396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49" y="246"/>
                  </a:moveTo>
                  <a:lnTo>
                    <a:pt x="561" y="246"/>
                  </a:lnTo>
                  <a:cubicBezTo>
                    <a:pt x="672" y="246"/>
                    <a:pt x="706" y="68"/>
                    <a:pt x="595" y="34"/>
                  </a:cubicBezTo>
                  <a:cubicBezTo>
                    <a:pt x="493" y="34"/>
                    <a:pt x="349" y="0"/>
                    <a:pt x="247" y="0"/>
                  </a:cubicBezTo>
                  <a:lnTo>
                    <a:pt x="247" y="0"/>
                  </a:lnTo>
                  <a:cubicBezTo>
                    <a:pt x="137" y="0"/>
                    <a:pt x="35" y="0"/>
                    <a:pt x="35" y="102"/>
                  </a:cubicBezTo>
                  <a:cubicBezTo>
                    <a:pt x="1" y="246"/>
                    <a:pt x="213" y="246"/>
                    <a:pt x="349" y="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7029004" y="3503349"/>
              <a:ext cx="28940" cy="11018"/>
            </a:xfrm>
            <a:custGeom>
              <a:avLst/>
              <a:gdLst/>
              <a:ahLst/>
              <a:cxnLst/>
              <a:rect l="l" t="t" r="r" b="b"/>
              <a:pathLst>
                <a:path w="851" h="324" extrusionOk="0">
                  <a:moveTo>
                    <a:pt x="103" y="324"/>
                  </a:moveTo>
                  <a:cubicBezTo>
                    <a:pt x="213" y="324"/>
                    <a:pt x="315" y="247"/>
                    <a:pt x="426" y="247"/>
                  </a:cubicBezTo>
                  <a:cubicBezTo>
                    <a:pt x="528" y="213"/>
                    <a:pt x="638" y="179"/>
                    <a:pt x="740" y="145"/>
                  </a:cubicBezTo>
                  <a:cubicBezTo>
                    <a:pt x="850" y="145"/>
                    <a:pt x="816" y="1"/>
                    <a:pt x="740" y="1"/>
                  </a:cubicBezTo>
                  <a:lnTo>
                    <a:pt x="740" y="1"/>
                  </a:lnTo>
                  <a:cubicBezTo>
                    <a:pt x="604" y="1"/>
                    <a:pt x="494" y="1"/>
                    <a:pt x="349" y="35"/>
                  </a:cubicBezTo>
                  <a:cubicBezTo>
                    <a:pt x="247" y="77"/>
                    <a:pt x="137" y="111"/>
                    <a:pt x="69" y="179"/>
                  </a:cubicBezTo>
                  <a:cubicBezTo>
                    <a:pt x="1" y="213"/>
                    <a:pt x="35" y="324"/>
                    <a:pt x="103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6970656" y="355997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9" y="426"/>
                  </a:moveTo>
                  <a:cubicBezTo>
                    <a:pt x="179" y="426"/>
                    <a:pt x="247" y="358"/>
                    <a:pt x="358" y="281"/>
                  </a:cubicBezTo>
                  <a:cubicBezTo>
                    <a:pt x="460" y="213"/>
                    <a:pt x="604" y="145"/>
                    <a:pt x="672" y="69"/>
                  </a:cubicBezTo>
                  <a:cubicBezTo>
                    <a:pt x="740" y="35"/>
                    <a:pt x="706" y="1"/>
                    <a:pt x="672" y="1"/>
                  </a:cubicBezTo>
                  <a:lnTo>
                    <a:pt x="638" y="1"/>
                  </a:lnTo>
                  <a:cubicBezTo>
                    <a:pt x="494" y="1"/>
                    <a:pt x="392" y="69"/>
                    <a:pt x="247" y="111"/>
                  </a:cubicBezTo>
                  <a:cubicBezTo>
                    <a:pt x="145" y="179"/>
                    <a:pt x="35" y="247"/>
                    <a:pt x="1" y="358"/>
                  </a:cubicBezTo>
                  <a:cubicBezTo>
                    <a:pt x="1" y="392"/>
                    <a:pt x="1" y="426"/>
                    <a:pt x="69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6972381" y="3603331"/>
              <a:ext cx="25166" cy="18228"/>
            </a:xfrm>
            <a:custGeom>
              <a:avLst/>
              <a:gdLst/>
              <a:ahLst/>
              <a:cxnLst/>
              <a:rect l="l" t="t" r="r" b="b"/>
              <a:pathLst>
                <a:path w="740" h="536" extrusionOk="0">
                  <a:moveTo>
                    <a:pt x="179" y="535"/>
                  </a:moveTo>
                  <a:lnTo>
                    <a:pt x="247" y="535"/>
                  </a:lnTo>
                  <a:cubicBezTo>
                    <a:pt x="392" y="459"/>
                    <a:pt x="604" y="357"/>
                    <a:pt x="706" y="178"/>
                  </a:cubicBezTo>
                  <a:cubicBezTo>
                    <a:pt x="740" y="111"/>
                    <a:pt x="672" y="0"/>
                    <a:pt x="604" y="0"/>
                  </a:cubicBezTo>
                  <a:cubicBezTo>
                    <a:pt x="604" y="0"/>
                    <a:pt x="604" y="34"/>
                    <a:pt x="570" y="34"/>
                  </a:cubicBezTo>
                  <a:cubicBezTo>
                    <a:pt x="392" y="68"/>
                    <a:pt x="213" y="212"/>
                    <a:pt x="103" y="357"/>
                  </a:cubicBezTo>
                  <a:cubicBezTo>
                    <a:pt x="1" y="425"/>
                    <a:pt x="69" y="535"/>
                    <a:pt x="179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6995788" y="3637100"/>
              <a:ext cx="21731" cy="14487"/>
            </a:xfrm>
            <a:custGeom>
              <a:avLst/>
              <a:gdLst/>
              <a:ahLst/>
              <a:cxnLst/>
              <a:rect l="l" t="t" r="r" b="b"/>
              <a:pathLst>
                <a:path w="639" h="426" extrusionOk="0">
                  <a:moveTo>
                    <a:pt x="111" y="426"/>
                  </a:moveTo>
                  <a:lnTo>
                    <a:pt x="145" y="426"/>
                  </a:lnTo>
                  <a:cubicBezTo>
                    <a:pt x="213" y="392"/>
                    <a:pt x="290" y="349"/>
                    <a:pt x="358" y="315"/>
                  </a:cubicBezTo>
                  <a:cubicBezTo>
                    <a:pt x="426" y="247"/>
                    <a:pt x="502" y="213"/>
                    <a:pt x="570" y="179"/>
                  </a:cubicBezTo>
                  <a:cubicBezTo>
                    <a:pt x="638" y="103"/>
                    <a:pt x="604" y="1"/>
                    <a:pt x="502" y="1"/>
                  </a:cubicBezTo>
                  <a:lnTo>
                    <a:pt x="502" y="1"/>
                  </a:lnTo>
                  <a:cubicBezTo>
                    <a:pt x="290" y="35"/>
                    <a:pt x="145" y="103"/>
                    <a:pt x="43" y="281"/>
                  </a:cubicBezTo>
                  <a:cubicBezTo>
                    <a:pt x="1" y="349"/>
                    <a:pt x="43" y="426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7000719" y="3672060"/>
              <a:ext cx="27750" cy="14487"/>
            </a:xfrm>
            <a:custGeom>
              <a:avLst/>
              <a:gdLst/>
              <a:ahLst/>
              <a:cxnLst/>
              <a:rect l="l" t="t" r="r" b="b"/>
              <a:pathLst>
                <a:path w="816" h="426" extrusionOk="0">
                  <a:moveTo>
                    <a:pt x="179" y="426"/>
                  </a:moveTo>
                  <a:cubicBezTo>
                    <a:pt x="281" y="426"/>
                    <a:pt x="391" y="349"/>
                    <a:pt x="459" y="315"/>
                  </a:cubicBezTo>
                  <a:cubicBezTo>
                    <a:pt x="570" y="281"/>
                    <a:pt x="671" y="213"/>
                    <a:pt x="782" y="137"/>
                  </a:cubicBezTo>
                  <a:cubicBezTo>
                    <a:pt x="816" y="69"/>
                    <a:pt x="782" y="1"/>
                    <a:pt x="705" y="1"/>
                  </a:cubicBezTo>
                  <a:lnTo>
                    <a:pt x="705" y="1"/>
                  </a:lnTo>
                  <a:cubicBezTo>
                    <a:pt x="570" y="1"/>
                    <a:pt x="459" y="35"/>
                    <a:pt x="357" y="69"/>
                  </a:cubicBezTo>
                  <a:cubicBezTo>
                    <a:pt x="247" y="103"/>
                    <a:pt x="111" y="137"/>
                    <a:pt x="34" y="213"/>
                  </a:cubicBezTo>
                  <a:cubicBezTo>
                    <a:pt x="0" y="281"/>
                    <a:pt x="34" y="383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7647532" y="3645500"/>
              <a:ext cx="28906" cy="10712"/>
            </a:xfrm>
            <a:custGeom>
              <a:avLst/>
              <a:gdLst/>
              <a:ahLst/>
              <a:cxnLst/>
              <a:rect l="l" t="t" r="r" b="b"/>
              <a:pathLst>
                <a:path w="850" h="315" extrusionOk="0">
                  <a:moveTo>
                    <a:pt x="425" y="315"/>
                  </a:moveTo>
                  <a:cubicBezTo>
                    <a:pt x="536" y="315"/>
                    <a:pt x="638" y="281"/>
                    <a:pt x="748" y="281"/>
                  </a:cubicBezTo>
                  <a:cubicBezTo>
                    <a:pt x="850" y="247"/>
                    <a:pt x="816" y="68"/>
                    <a:pt x="714" y="68"/>
                  </a:cubicBezTo>
                  <a:lnTo>
                    <a:pt x="714" y="68"/>
                  </a:lnTo>
                  <a:lnTo>
                    <a:pt x="680" y="68"/>
                  </a:lnTo>
                  <a:cubicBezTo>
                    <a:pt x="570" y="68"/>
                    <a:pt x="468" y="68"/>
                    <a:pt x="357" y="34"/>
                  </a:cubicBezTo>
                  <a:cubicBezTo>
                    <a:pt x="289" y="0"/>
                    <a:pt x="255" y="0"/>
                    <a:pt x="179" y="0"/>
                  </a:cubicBezTo>
                  <a:cubicBezTo>
                    <a:pt x="145" y="0"/>
                    <a:pt x="111" y="0"/>
                    <a:pt x="43" y="34"/>
                  </a:cubicBezTo>
                  <a:cubicBezTo>
                    <a:pt x="43" y="34"/>
                    <a:pt x="0" y="68"/>
                    <a:pt x="43" y="102"/>
                  </a:cubicBezTo>
                  <a:cubicBezTo>
                    <a:pt x="77" y="281"/>
                    <a:pt x="255" y="315"/>
                    <a:pt x="425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7438080" y="3123179"/>
              <a:ext cx="642810" cy="567993"/>
            </a:xfrm>
            <a:custGeom>
              <a:avLst/>
              <a:gdLst/>
              <a:ahLst/>
              <a:cxnLst/>
              <a:rect l="l" t="t" r="r" b="b"/>
              <a:pathLst>
                <a:path w="18902" h="16702" extrusionOk="0">
                  <a:moveTo>
                    <a:pt x="9702" y="16702"/>
                  </a:moveTo>
                  <a:cubicBezTo>
                    <a:pt x="11681" y="16702"/>
                    <a:pt x="13592" y="16209"/>
                    <a:pt x="14909" y="14722"/>
                  </a:cubicBezTo>
                  <a:cubicBezTo>
                    <a:pt x="18902" y="10194"/>
                    <a:pt x="12853" y="6542"/>
                    <a:pt x="12853" y="6542"/>
                  </a:cubicBezTo>
                  <a:cubicBezTo>
                    <a:pt x="12853" y="6542"/>
                    <a:pt x="13100" y="1"/>
                    <a:pt x="7400" y="1"/>
                  </a:cubicBezTo>
                  <a:cubicBezTo>
                    <a:pt x="1666" y="1"/>
                    <a:pt x="1" y="9235"/>
                    <a:pt x="1" y="9235"/>
                  </a:cubicBezTo>
                  <a:lnTo>
                    <a:pt x="1632" y="14722"/>
                  </a:lnTo>
                  <a:cubicBezTo>
                    <a:pt x="1632" y="14722"/>
                    <a:pt x="5777" y="16702"/>
                    <a:pt x="9702" y="16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7540647" y="3261555"/>
              <a:ext cx="246724" cy="311747"/>
            </a:xfrm>
            <a:custGeom>
              <a:avLst/>
              <a:gdLst/>
              <a:ahLst/>
              <a:cxnLst/>
              <a:rect l="l" t="t" r="r" b="b"/>
              <a:pathLst>
                <a:path w="7255" h="9167" extrusionOk="0">
                  <a:moveTo>
                    <a:pt x="5904" y="9167"/>
                  </a:moveTo>
                  <a:cubicBezTo>
                    <a:pt x="6439" y="9167"/>
                    <a:pt x="6830" y="9056"/>
                    <a:pt x="6898" y="8844"/>
                  </a:cubicBezTo>
                  <a:cubicBezTo>
                    <a:pt x="7255" y="7824"/>
                    <a:pt x="1020" y="7748"/>
                    <a:pt x="1020" y="7748"/>
                  </a:cubicBezTo>
                  <a:lnTo>
                    <a:pt x="1020" y="4673"/>
                  </a:lnTo>
                  <a:cubicBezTo>
                    <a:pt x="1020" y="4673"/>
                    <a:pt x="4987" y="816"/>
                    <a:pt x="4137" y="103"/>
                  </a:cubicBezTo>
                  <a:cubicBezTo>
                    <a:pt x="4069" y="35"/>
                    <a:pt x="3993" y="1"/>
                    <a:pt x="3925" y="1"/>
                  </a:cubicBezTo>
                  <a:cubicBezTo>
                    <a:pt x="2829" y="1"/>
                    <a:pt x="0" y="4426"/>
                    <a:pt x="0" y="4426"/>
                  </a:cubicBezTo>
                  <a:lnTo>
                    <a:pt x="315" y="8173"/>
                  </a:lnTo>
                  <a:lnTo>
                    <a:pt x="315" y="8173"/>
                  </a:lnTo>
                  <a:cubicBezTo>
                    <a:pt x="459" y="8173"/>
                    <a:pt x="4069" y="9167"/>
                    <a:pt x="5904" y="9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7672936" y="3403401"/>
              <a:ext cx="30097" cy="17072"/>
            </a:xfrm>
            <a:custGeom>
              <a:avLst/>
              <a:gdLst/>
              <a:ahLst/>
              <a:cxnLst/>
              <a:rect l="l" t="t" r="r" b="b"/>
              <a:pathLst>
                <a:path w="885" h="502" extrusionOk="0">
                  <a:moveTo>
                    <a:pt x="145" y="502"/>
                  </a:moveTo>
                  <a:lnTo>
                    <a:pt x="213" y="502"/>
                  </a:lnTo>
                  <a:cubicBezTo>
                    <a:pt x="315" y="425"/>
                    <a:pt x="426" y="391"/>
                    <a:pt x="528" y="323"/>
                  </a:cubicBezTo>
                  <a:cubicBezTo>
                    <a:pt x="638" y="289"/>
                    <a:pt x="740" y="255"/>
                    <a:pt x="816" y="145"/>
                  </a:cubicBezTo>
                  <a:cubicBezTo>
                    <a:pt x="884" y="111"/>
                    <a:pt x="850" y="1"/>
                    <a:pt x="782" y="1"/>
                  </a:cubicBezTo>
                  <a:lnTo>
                    <a:pt x="782" y="1"/>
                  </a:lnTo>
                  <a:cubicBezTo>
                    <a:pt x="638" y="1"/>
                    <a:pt x="570" y="77"/>
                    <a:pt x="460" y="145"/>
                  </a:cubicBezTo>
                  <a:cubicBezTo>
                    <a:pt x="315" y="179"/>
                    <a:pt x="213" y="255"/>
                    <a:pt x="103" y="323"/>
                  </a:cubicBezTo>
                  <a:cubicBezTo>
                    <a:pt x="1" y="357"/>
                    <a:pt x="69" y="502"/>
                    <a:pt x="14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7665726" y="3362660"/>
              <a:ext cx="44516" cy="31253"/>
            </a:xfrm>
            <a:custGeom>
              <a:avLst/>
              <a:gdLst/>
              <a:ahLst/>
              <a:cxnLst/>
              <a:rect l="l" t="t" r="r" b="b"/>
              <a:pathLst>
                <a:path w="1309" h="919" extrusionOk="0">
                  <a:moveTo>
                    <a:pt x="145" y="918"/>
                  </a:moveTo>
                  <a:cubicBezTo>
                    <a:pt x="145" y="918"/>
                    <a:pt x="145" y="884"/>
                    <a:pt x="179" y="884"/>
                  </a:cubicBezTo>
                  <a:cubicBezTo>
                    <a:pt x="357" y="816"/>
                    <a:pt x="570" y="672"/>
                    <a:pt x="740" y="562"/>
                  </a:cubicBezTo>
                  <a:cubicBezTo>
                    <a:pt x="918" y="460"/>
                    <a:pt x="1096" y="349"/>
                    <a:pt x="1241" y="213"/>
                  </a:cubicBezTo>
                  <a:cubicBezTo>
                    <a:pt x="1309" y="137"/>
                    <a:pt x="1241" y="1"/>
                    <a:pt x="1164" y="1"/>
                  </a:cubicBezTo>
                  <a:lnTo>
                    <a:pt x="1130" y="35"/>
                  </a:lnTo>
                  <a:cubicBezTo>
                    <a:pt x="918" y="69"/>
                    <a:pt x="740" y="213"/>
                    <a:pt x="570" y="349"/>
                  </a:cubicBezTo>
                  <a:cubicBezTo>
                    <a:pt x="391" y="460"/>
                    <a:pt x="213" y="604"/>
                    <a:pt x="69" y="740"/>
                  </a:cubicBezTo>
                  <a:cubicBezTo>
                    <a:pt x="1" y="816"/>
                    <a:pt x="35" y="918"/>
                    <a:pt x="145" y="9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7734183" y="3373372"/>
              <a:ext cx="23159" cy="14453"/>
            </a:xfrm>
            <a:custGeom>
              <a:avLst/>
              <a:gdLst/>
              <a:ahLst/>
              <a:cxnLst/>
              <a:rect l="l" t="t" r="r" b="b"/>
              <a:pathLst>
                <a:path w="681" h="425" extrusionOk="0">
                  <a:moveTo>
                    <a:pt x="145" y="425"/>
                  </a:moveTo>
                  <a:lnTo>
                    <a:pt x="179" y="425"/>
                  </a:lnTo>
                  <a:cubicBezTo>
                    <a:pt x="290" y="391"/>
                    <a:pt x="358" y="357"/>
                    <a:pt x="468" y="323"/>
                  </a:cubicBezTo>
                  <a:cubicBezTo>
                    <a:pt x="536" y="289"/>
                    <a:pt x="638" y="289"/>
                    <a:pt x="680" y="179"/>
                  </a:cubicBezTo>
                  <a:cubicBezTo>
                    <a:pt x="680" y="111"/>
                    <a:pt x="680" y="77"/>
                    <a:pt x="604" y="34"/>
                  </a:cubicBezTo>
                  <a:cubicBezTo>
                    <a:pt x="604" y="34"/>
                    <a:pt x="570" y="0"/>
                    <a:pt x="536" y="0"/>
                  </a:cubicBezTo>
                  <a:cubicBezTo>
                    <a:pt x="468" y="0"/>
                    <a:pt x="392" y="77"/>
                    <a:pt x="324" y="111"/>
                  </a:cubicBezTo>
                  <a:cubicBezTo>
                    <a:pt x="256" y="145"/>
                    <a:pt x="145" y="213"/>
                    <a:pt x="77" y="289"/>
                  </a:cubicBezTo>
                  <a:cubicBezTo>
                    <a:pt x="1" y="357"/>
                    <a:pt x="77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7736802" y="3325421"/>
              <a:ext cx="26322" cy="17922"/>
            </a:xfrm>
            <a:custGeom>
              <a:avLst/>
              <a:gdLst/>
              <a:ahLst/>
              <a:cxnLst/>
              <a:rect l="l" t="t" r="r" b="b"/>
              <a:pathLst>
                <a:path w="774" h="527" extrusionOk="0">
                  <a:moveTo>
                    <a:pt x="136" y="527"/>
                  </a:moveTo>
                  <a:cubicBezTo>
                    <a:pt x="179" y="527"/>
                    <a:pt x="179" y="527"/>
                    <a:pt x="213" y="493"/>
                  </a:cubicBezTo>
                  <a:cubicBezTo>
                    <a:pt x="281" y="459"/>
                    <a:pt x="391" y="382"/>
                    <a:pt x="493" y="314"/>
                  </a:cubicBezTo>
                  <a:cubicBezTo>
                    <a:pt x="603" y="280"/>
                    <a:pt x="637" y="170"/>
                    <a:pt x="739" y="102"/>
                  </a:cubicBezTo>
                  <a:cubicBezTo>
                    <a:pt x="773" y="68"/>
                    <a:pt x="739" y="0"/>
                    <a:pt x="671" y="0"/>
                  </a:cubicBezTo>
                  <a:lnTo>
                    <a:pt x="637" y="0"/>
                  </a:lnTo>
                  <a:cubicBezTo>
                    <a:pt x="603" y="0"/>
                    <a:pt x="527" y="34"/>
                    <a:pt x="493" y="34"/>
                  </a:cubicBezTo>
                  <a:cubicBezTo>
                    <a:pt x="425" y="68"/>
                    <a:pt x="391" y="102"/>
                    <a:pt x="349" y="136"/>
                  </a:cubicBezTo>
                  <a:cubicBezTo>
                    <a:pt x="247" y="212"/>
                    <a:pt x="179" y="280"/>
                    <a:pt x="68" y="348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7702998" y="3325421"/>
              <a:ext cx="19384" cy="16766"/>
            </a:xfrm>
            <a:custGeom>
              <a:avLst/>
              <a:gdLst/>
              <a:ahLst/>
              <a:cxnLst/>
              <a:rect l="l" t="t" r="r" b="b"/>
              <a:pathLst>
                <a:path w="570" h="493" extrusionOk="0">
                  <a:moveTo>
                    <a:pt x="145" y="493"/>
                  </a:moveTo>
                  <a:lnTo>
                    <a:pt x="179" y="493"/>
                  </a:lnTo>
                  <a:cubicBezTo>
                    <a:pt x="323" y="382"/>
                    <a:pt x="459" y="314"/>
                    <a:pt x="536" y="170"/>
                  </a:cubicBezTo>
                  <a:cubicBezTo>
                    <a:pt x="570" y="102"/>
                    <a:pt x="536" y="0"/>
                    <a:pt x="425" y="0"/>
                  </a:cubicBezTo>
                  <a:lnTo>
                    <a:pt x="391" y="0"/>
                  </a:lnTo>
                  <a:cubicBezTo>
                    <a:pt x="323" y="34"/>
                    <a:pt x="247" y="68"/>
                    <a:pt x="213" y="136"/>
                  </a:cubicBezTo>
                  <a:cubicBezTo>
                    <a:pt x="145" y="212"/>
                    <a:pt x="111" y="246"/>
                    <a:pt x="68" y="314"/>
                  </a:cubicBezTo>
                  <a:cubicBezTo>
                    <a:pt x="0" y="382"/>
                    <a:pt x="34" y="493"/>
                    <a:pt x="145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7576763" y="3291618"/>
              <a:ext cx="20234" cy="17922"/>
            </a:xfrm>
            <a:custGeom>
              <a:avLst/>
              <a:gdLst/>
              <a:ahLst/>
              <a:cxnLst/>
              <a:rect l="l" t="t" r="r" b="b"/>
              <a:pathLst>
                <a:path w="595" h="527" extrusionOk="0">
                  <a:moveTo>
                    <a:pt x="136" y="527"/>
                  </a:moveTo>
                  <a:lnTo>
                    <a:pt x="170" y="493"/>
                  </a:lnTo>
                  <a:cubicBezTo>
                    <a:pt x="280" y="459"/>
                    <a:pt x="348" y="391"/>
                    <a:pt x="425" y="357"/>
                  </a:cubicBezTo>
                  <a:cubicBezTo>
                    <a:pt x="493" y="280"/>
                    <a:pt x="595" y="213"/>
                    <a:pt x="595" y="102"/>
                  </a:cubicBezTo>
                  <a:cubicBezTo>
                    <a:pt x="595" y="68"/>
                    <a:pt x="561" y="0"/>
                    <a:pt x="527" y="0"/>
                  </a:cubicBezTo>
                  <a:lnTo>
                    <a:pt x="527" y="0"/>
                  </a:lnTo>
                  <a:cubicBezTo>
                    <a:pt x="425" y="0"/>
                    <a:pt x="314" y="68"/>
                    <a:pt x="280" y="145"/>
                  </a:cubicBezTo>
                  <a:cubicBezTo>
                    <a:pt x="213" y="213"/>
                    <a:pt x="136" y="280"/>
                    <a:pt x="68" y="357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7610260" y="3244518"/>
              <a:ext cx="21697" cy="18228"/>
            </a:xfrm>
            <a:custGeom>
              <a:avLst/>
              <a:gdLst/>
              <a:ahLst/>
              <a:cxnLst/>
              <a:rect l="l" t="t" r="r" b="b"/>
              <a:pathLst>
                <a:path w="638" h="536" extrusionOk="0">
                  <a:moveTo>
                    <a:pt x="111" y="536"/>
                  </a:moveTo>
                  <a:lnTo>
                    <a:pt x="179" y="536"/>
                  </a:lnTo>
                  <a:cubicBezTo>
                    <a:pt x="323" y="391"/>
                    <a:pt x="459" y="289"/>
                    <a:pt x="604" y="145"/>
                  </a:cubicBezTo>
                  <a:cubicBezTo>
                    <a:pt x="638" y="77"/>
                    <a:pt x="604" y="0"/>
                    <a:pt x="536" y="0"/>
                  </a:cubicBezTo>
                  <a:cubicBezTo>
                    <a:pt x="536" y="0"/>
                    <a:pt x="536" y="43"/>
                    <a:pt x="502" y="43"/>
                  </a:cubicBezTo>
                  <a:cubicBezTo>
                    <a:pt x="357" y="145"/>
                    <a:pt x="213" y="289"/>
                    <a:pt x="77" y="391"/>
                  </a:cubicBezTo>
                  <a:cubicBezTo>
                    <a:pt x="1" y="468"/>
                    <a:pt x="35" y="536"/>
                    <a:pt x="111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610260" y="3217074"/>
              <a:ext cx="21697" cy="16800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111" y="493"/>
                  </a:moveTo>
                  <a:lnTo>
                    <a:pt x="145" y="493"/>
                  </a:lnTo>
                  <a:cubicBezTo>
                    <a:pt x="213" y="459"/>
                    <a:pt x="323" y="425"/>
                    <a:pt x="391" y="349"/>
                  </a:cubicBezTo>
                  <a:cubicBezTo>
                    <a:pt x="502" y="315"/>
                    <a:pt x="604" y="247"/>
                    <a:pt x="604" y="136"/>
                  </a:cubicBezTo>
                  <a:cubicBezTo>
                    <a:pt x="638" y="68"/>
                    <a:pt x="570" y="0"/>
                    <a:pt x="502" y="0"/>
                  </a:cubicBezTo>
                  <a:lnTo>
                    <a:pt x="459" y="34"/>
                  </a:lnTo>
                  <a:cubicBezTo>
                    <a:pt x="391" y="68"/>
                    <a:pt x="357" y="136"/>
                    <a:pt x="289" y="213"/>
                  </a:cubicBezTo>
                  <a:cubicBezTo>
                    <a:pt x="213" y="247"/>
                    <a:pt x="145" y="315"/>
                    <a:pt x="77" y="349"/>
                  </a:cubicBezTo>
                  <a:cubicBezTo>
                    <a:pt x="1" y="383"/>
                    <a:pt x="35" y="493"/>
                    <a:pt x="111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675248" y="3222855"/>
              <a:ext cx="32681" cy="19384"/>
            </a:xfrm>
            <a:custGeom>
              <a:avLst/>
              <a:gdLst/>
              <a:ahLst/>
              <a:cxnLst/>
              <a:rect l="l" t="t" r="r" b="b"/>
              <a:pathLst>
                <a:path w="961" h="570" extrusionOk="0">
                  <a:moveTo>
                    <a:pt x="145" y="570"/>
                  </a:moveTo>
                  <a:lnTo>
                    <a:pt x="179" y="570"/>
                  </a:lnTo>
                  <a:cubicBezTo>
                    <a:pt x="426" y="468"/>
                    <a:pt x="638" y="391"/>
                    <a:pt x="850" y="255"/>
                  </a:cubicBezTo>
                  <a:cubicBezTo>
                    <a:pt x="961" y="179"/>
                    <a:pt x="927" y="0"/>
                    <a:pt x="782" y="0"/>
                  </a:cubicBezTo>
                  <a:lnTo>
                    <a:pt x="748" y="0"/>
                  </a:lnTo>
                  <a:cubicBezTo>
                    <a:pt x="536" y="111"/>
                    <a:pt x="324" y="213"/>
                    <a:pt x="77" y="357"/>
                  </a:cubicBezTo>
                  <a:cubicBezTo>
                    <a:pt x="1" y="425"/>
                    <a:pt x="35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7717452" y="3250571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145" y="536"/>
                  </a:moveTo>
                  <a:lnTo>
                    <a:pt x="179" y="536"/>
                  </a:lnTo>
                  <a:cubicBezTo>
                    <a:pt x="213" y="502"/>
                    <a:pt x="280" y="502"/>
                    <a:pt x="323" y="460"/>
                  </a:cubicBezTo>
                  <a:cubicBezTo>
                    <a:pt x="391" y="460"/>
                    <a:pt x="459" y="426"/>
                    <a:pt x="493" y="392"/>
                  </a:cubicBezTo>
                  <a:cubicBezTo>
                    <a:pt x="603" y="358"/>
                    <a:pt x="748" y="324"/>
                    <a:pt x="816" y="179"/>
                  </a:cubicBezTo>
                  <a:cubicBezTo>
                    <a:pt x="850" y="111"/>
                    <a:pt x="782" y="1"/>
                    <a:pt x="671" y="1"/>
                  </a:cubicBezTo>
                  <a:lnTo>
                    <a:pt x="671" y="1"/>
                  </a:lnTo>
                  <a:cubicBezTo>
                    <a:pt x="569" y="1"/>
                    <a:pt x="459" y="77"/>
                    <a:pt x="357" y="145"/>
                  </a:cubicBezTo>
                  <a:cubicBezTo>
                    <a:pt x="323" y="179"/>
                    <a:pt x="246" y="213"/>
                    <a:pt x="213" y="247"/>
                  </a:cubicBezTo>
                  <a:cubicBezTo>
                    <a:pt x="179" y="290"/>
                    <a:pt x="111" y="324"/>
                    <a:pt x="68" y="358"/>
                  </a:cubicBezTo>
                  <a:cubicBezTo>
                    <a:pt x="0" y="426"/>
                    <a:pt x="68" y="536"/>
                    <a:pt x="14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7709052" y="3289305"/>
              <a:ext cx="32409" cy="15609"/>
            </a:xfrm>
            <a:custGeom>
              <a:avLst/>
              <a:gdLst/>
              <a:ahLst/>
              <a:cxnLst/>
              <a:rect l="l" t="t" r="r" b="b"/>
              <a:pathLst>
                <a:path w="953" h="459" extrusionOk="0">
                  <a:moveTo>
                    <a:pt x="145" y="459"/>
                  </a:moveTo>
                  <a:lnTo>
                    <a:pt x="179" y="459"/>
                  </a:lnTo>
                  <a:cubicBezTo>
                    <a:pt x="426" y="425"/>
                    <a:pt x="638" y="348"/>
                    <a:pt x="850" y="213"/>
                  </a:cubicBezTo>
                  <a:cubicBezTo>
                    <a:pt x="952" y="136"/>
                    <a:pt x="918" y="0"/>
                    <a:pt x="782" y="0"/>
                  </a:cubicBezTo>
                  <a:lnTo>
                    <a:pt x="740" y="0"/>
                  </a:lnTo>
                  <a:cubicBezTo>
                    <a:pt x="527" y="68"/>
                    <a:pt x="315" y="170"/>
                    <a:pt x="103" y="314"/>
                  </a:cubicBezTo>
                  <a:cubicBezTo>
                    <a:pt x="1" y="348"/>
                    <a:pt x="69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7721192" y="3173748"/>
              <a:ext cx="36150" cy="22853"/>
            </a:xfrm>
            <a:custGeom>
              <a:avLst/>
              <a:gdLst/>
              <a:ahLst/>
              <a:cxnLst/>
              <a:rect l="l" t="t" r="r" b="b"/>
              <a:pathLst>
                <a:path w="1063" h="672" extrusionOk="0">
                  <a:moveTo>
                    <a:pt x="170" y="671"/>
                  </a:moveTo>
                  <a:cubicBezTo>
                    <a:pt x="459" y="671"/>
                    <a:pt x="740" y="459"/>
                    <a:pt x="952" y="315"/>
                  </a:cubicBezTo>
                  <a:cubicBezTo>
                    <a:pt x="1062" y="213"/>
                    <a:pt x="952" y="0"/>
                    <a:pt x="808" y="0"/>
                  </a:cubicBezTo>
                  <a:cubicBezTo>
                    <a:pt x="808" y="0"/>
                    <a:pt x="774" y="34"/>
                    <a:pt x="740" y="34"/>
                  </a:cubicBezTo>
                  <a:cubicBezTo>
                    <a:pt x="638" y="136"/>
                    <a:pt x="527" y="213"/>
                    <a:pt x="383" y="281"/>
                  </a:cubicBezTo>
                  <a:cubicBezTo>
                    <a:pt x="281" y="383"/>
                    <a:pt x="170" y="425"/>
                    <a:pt x="69" y="527"/>
                  </a:cubicBezTo>
                  <a:cubicBezTo>
                    <a:pt x="1" y="561"/>
                    <a:pt x="69" y="637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7671780" y="3188167"/>
              <a:ext cx="17956" cy="13059"/>
            </a:xfrm>
            <a:custGeom>
              <a:avLst/>
              <a:gdLst/>
              <a:ahLst/>
              <a:cxnLst/>
              <a:rect l="l" t="t" r="r" b="b"/>
              <a:pathLst>
                <a:path w="528" h="384" extrusionOk="0">
                  <a:moveTo>
                    <a:pt x="103" y="383"/>
                  </a:moveTo>
                  <a:cubicBezTo>
                    <a:pt x="213" y="383"/>
                    <a:pt x="349" y="281"/>
                    <a:pt x="460" y="247"/>
                  </a:cubicBezTo>
                  <a:cubicBezTo>
                    <a:pt x="494" y="247"/>
                    <a:pt x="528" y="171"/>
                    <a:pt x="528" y="137"/>
                  </a:cubicBezTo>
                  <a:lnTo>
                    <a:pt x="528" y="103"/>
                  </a:lnTo>
                  <a:cubicBezTo>
                    <a:pt x="528" y="69"/>
                    <a:pt x="494" y="35"/>
                    <a:pt x="460" y="35"/>
                  </a:cubicBezTo>
                  <a:lnTo>
                    <a:pt x="460" y="1"/>
                  </a:lnTo>
                  <a:lnTo>
                    <a:pt x="392" y="1"/>
                  </a:lnTo>
                  <a:lnTo>
                    <a:pt x="315" y="1"/>
                  </a:lnTo>
                  <a:cubicBezTo>
                    <a:pt x="213" y="69"/>
                    <a:pt x="1" y="171"/>
                    <a:pt x="1" y="315"/>
                  </a:cubicBezTo>
                  <a:cubicBezTo>
                    <a:pt x="1" y="315"/>
                    <a:pt x="1" y="349"/>
                    <a:pt x="35" y="349"/>
                  </a:cubicBezTo>
                  <a:cubicBezTo>
                    <a:pt x="69" y="383"/>
                    <a:pt x="69" y="383"/>
                    <a:pt x="1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7671780" y="3144842"/>
              <a:ext cx="21731" cy="11903"/>
            </a:xfrm>
            <a:custGeom>
              <a:avLst/>
              <a:gdLst/>
              <a:ahLst/>
              <a:cxnLst/>
              <a:rect l="l" t="t" r="r" b="b"/>
              <a:pathLst>
                <a:path w="639" h="350" extrusionOk="0">
                  <a:moveTo>
                    <a:pt x="69" y="349"/>
                  </a:moveTo>
                  <a:lnTo>
                    <a:pt x="103" y="349"/>
                  </a:lnTo>
                  <a:cubicBezTo>
                    <a:pt x="281" y="281"/>
                    <a:pt x="426" y="247"/>
                    <a:pt x="562" y="103"/>
                  </a:cubicBezTo>
                  <a:cubicBezTo>
                    <a:pt x="638" y="69"/>
                    <a:pt x="562" y="1"/>
                    <a:pt x="528" y="1"/>
                  </a:cubicBezTo>
                  <a:lnTo>
                    <a:pt x="494" y="1"/>
                  </a:lnTo>
                  <a:cubicBezTo>
                    <a:pt x="315" y="35"/>
                    <a:pt x="213" y="137"/>
                    <a:pt x="35" y="213"/>
                  </a:cubicBezTo>
                  <a:cubicBezTo>
                    <a:pt x="1" y="247"/>
                    <a:pt x="35" y="349"/>
                    <a:pt x="6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616313" y="3155554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324" y="535"/>
                    <a:pt x="748" y="425"/>
                    <a:pt x="850" y="144"/>
                  </a:cubicBezTo>
                  <a:cubicBezTo>
                    <a:pt x="850" y="68"/>
                    <a:pt x="782" y="0"/>
                    <a:pt x="748" y="0"/>
                  </a:cubicBezTo>
                  <a:lnTo>
                    <a:pt x="706" y="0"/>
                  </a:lnTo>
                  <a:cubicBezTo>
                    <a:pt x="570" y="34"/>
                    <a:pt x="494" y="144"/>
                    <a:pt x="392" y="246"/>
                  </a:cubicBezTo>
                  <a:cubicBezTo>
                    <a:pt x="281" y="323"/>
                    <a:pt x="145" y="391"/>
                    <a:pt x="35" y="493"/>
                  </a:cubicBezTo>
                  <a:cubicBezTo>
                    <a:pt x="1" y="493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7758465" y="3208402"/>
              <a:ext cx="28906" cy="17072"/>
            </a:xfrm>
            <a:custGeom>
              <a:avLst/>
              <a:gdLst/>
              <a:ahLst/>
              <a:cxnLst/>
              <a:rect l="l" t="t" r="r" b="b"/>
              <a:pathLst>
                <a:path w="850" h="502" extrusionOk="0">
                  <a:moveTo>
                    <a:pt x="102" y="502"/>
                  </a:moveTo>
                  <a:lnTo>
                    <a:pt x="179" y="502"/>
                  </a:lnTo>
                  <a:cubicBezTo>
                    <a:pt x="391" y="391"/>
                    <a:pt x="638" y="323"/>
                    <a:pt x="816" y="145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739" y="1"/>
                  </a:lnTo>
                  <a:cubicBezTo>
                    <a:pt x="493" y="43"/>
                    <a:pt x="281" y="179"/>
                    <a:pt x="68" y="289"/>
                  </a:cubicBezTo>
                  <a:cubicBezTo>
                    <a:pt x="0" y="357"/>
                    <a:pt x="34" y="502"/>
                    <a:pt x="10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7813625" y="3217074"/>
              <a:ext cx="24315" cy="13025"/>
            </a:xfrm>
            <a:custGeom>
              <a:avLst/>
              <a:gdLst/>
              <a:ahLst/>
              <a:cxnLst/>
              <a:rect l="l" t="t" r="r" b="b"/>
              <a:pathLst>
                <a:path w="715" h="383" extrusionOk="0">
                  <a:moveTo>
                    <a:pt x="179" y="383"/>
                  </a:moveTo>
                  <a:cubicBezTo>
                    <a:pt x="358" y="383"/>
                    <a:pt x="681" y="349"/>
                    <a:pt x="715" y="136"/>
                  </a:cubicBezTo>
                  <a:cubicBezTo>
                    <a:pt x="715" y="68"/>
                    <a:pt x="681" y="0"/>
                    <a:pt x="604" y="0"/>
                  </a:cubicBezTo>
                  <a:lnTo>
                    <a:pt x="570" y="0"/>
                  </a:lnTo>
                  <a:cubicBezTo>
                    <a:pt x="502" y="0"/>
                    <a:pt x="426" y="34"/>
                    <a:pt x="358" y="68"/>
                  </a:cubicBezTo>
                  <a:cubicBezTo>
                    <a:pt x="290" y="102"/>
                    <a:pt x="213" y="136"/>
                    <a:pt x="145" y="136"/>
                  </a:cubicBezTo>
                  <a:cubicBezTo>
                    <a:pt x="1" y="170"/>
                    <a:pt x="43" y="383"/>
                    <a:pt x="17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7786181" y="3258971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425"/>
                  </a:moveTo>
                  <a:lnTo>
                    <a:pt x="103" y="425"/>
                  </a:lnTo>
                  <a:cubicBezTo>
                    <a:pt x="247" y="425"/>
                    <a:pt x="349" y="425"/>
                    <a:pt x="494" y="391"/>
                  </a:cubicBezTo>
                  <a:cubicBezTo>
                    <a:pt x="528" y="357"/>
                    <a:pt x="562" y="323"/>
                    <a:pt x="638" y="289"/>
                  </a:cubicBezTo>
                  <a:cubicBezTo>
                    <a:pt x="672" y="255"/>
                    <a:pt x="706" y="213"/>
                    <a:pt x="740" y="145"/>
                  </a:cubicBezTo>
                  <a:cubicBezTo>
                    <a:pt x="774" y="77"/>
                    <a:pt x="740" y="0"/>
                    <a:pt x="672" y="0"/>
                  </a:cubicBezTo>
                  <a:lnTo>
                    <a:pt x="672" y="0"/>
                  </a:lnTo>
                  <a:cubicBezTo>
                    <a:pt x="596" y="0"/>
                    <a:pt x="562" y="43"/>
                    <a:pt x="528" y="43"/>
                  </a:cubicBezTo>
                  <a:cubicBezTo>
                    <a:pt x="460" y="77"/>
                    <a:pt x="426" y="77"/>
                    <a:pt x="349" y="111"/>
                  </a:cubicBezTo>
                  <a:cubicBezTo>
                    <a:pt x="281" y="145"/>
                    <a:pt x="171" y="213"/>
                    <a:pt x="69" y="255"/>
                  </a:cubicBezTo>
                  <a:cubicBezTo>
                    <a:pt x="1" y="323"/>
                    <a:pt x="35" y="425"/>
                    <a:pt x="10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7816243" y="3280634"/>
              <a:ext cx="28906" cy="12175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36" y="357"/>
                  </a:moveTo>
                  <a:lnTo>
                    <a:pt x="136" y="357"/>
                  </a:lnTo>
                  <a:cubicBezTo>
                    <a:pt x="391" y="323"/>
                    <a:pt x="638" y="357"/>
                    <a:pt x="816" y="179"/>
                  </a:cubicBezTo>
                  <a:cubicBezTo>
                    <a:pt x="850" y="111"/>
                    <a:pt x="816" y="43"/>
                    <a:pt x="773" y="43"/>
                  </a:cubicBezTo>
                  <a:cubicBezTo>
                    <a:pt x="739" y="0"/>
                    <a:pt x="705" y="0"/>
                    <a:pt x="671" y="0"/>
                  </a:cubicBezTo>
                  <a:cubicBezTo>
                    <a:pt x="459" y="0"/>
                    <a:pt x="281" y="145"/>
                    <a:pt x="102" y="179"/>
                  </a:cubicBezTo>
                  <a:cubicBezTo>
                    <a:pt x="0" y="213"/>
                    <a:pt x="34" y="357"/>
                    <a:pt x="13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7794581" y="3330012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02" y="392"/>
                  </a:moveTo>
                  <a:lnTo>
                    <a:pt x="136" y="392"/>
                  </a:lnTo>
                  <a:cubicBezTo>
                    <a:pt x="281" y="392"/>
                    <a:pt x="391" y="358"/>
                    <a:pt x="527" y="324"/>
                  </a:cubicBezTo>
                  <a:cubicBezTo>
                    <a:pt x="637" y="290"/>
                    <a:pt x="739" y="213"/>
                    <a:pt x="816" y="111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671" y="1"/>
                  </a:lnTo>
                  <a:cubicBezTo>
                    <a:pt x="561" y="1"/>
                    <a:pt x="493" y="1"/>
                    <a:pt x="425" y="35"/>
                  </a:cubicBezTo>
                  <a:cubicBezTo>
                    <a:pt x="281" y="111"/>
                    <a:pt x="179" y="179"/>
                    <a:pt x="68" y="247"/>
                  </a:cubicBezTo>
                  <a:cubicBezTo>
                    <a:pt x="0" y="290"/>
                    <a:pt x="34" y="392"/>
                    <a:pt x="102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7836750" y="3356606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213" y="425"/>
                  </a:moveTo>
                  <a:cubicBezTo>
                    <a:pt x="281" y="425"/>
                    <a:pt x="315" y="391"/>
                    <a:pt x="383" y="391"/>
                  </a:cubicBezTo>
                  <a:cubicBezTo>
                    <a:pt x="459" y="357"/>
                    <a:pt x="527" y="357"/>
                    <a:pt x="638" y="315"/>
                  </a:cubicBezTo>
                  <a:cubicBezTo>
                    <a:pt x="706" y="247"/>
                    <a:pt x="706" y="34"/>
                    <a:pt x="561" y="34"/>
                  </a:cubicBezTo>
                  <a:cubicBezTo>
                    <a:pt x="561" y="0"/>
                    <a:pt x="527" y="0"/>
                    <a:pt x="493" y="0"/>
                  </a:cubicBezTo>
                  <a:cubicBezTo>
                    <a:pt x="425" y="0"/>
                    <a:pt x="383" y="34"/>
                    <a:pt x="315" y="34"/>
                  </a:cubicBezTo>
                  <a:cubicBezTo>
                    <a:pt x="213" y="34"/>
                    <a:pt x="136" y="68"/>
                    <a:pt x="68" y="145"/>
                  </a:cubicBezTo>
                  <a:cubicBezTo>
                    <a:pt x="1" y="213"/>
                    <a:pt x="1" y="315"/>
                    <a:pt x="102" y="391"/>
                  </a:cubicBezTo>
                  <a:cubicBezTo>
                    <a:pt x="136" y="391"/>
                    <a:pt x="170" y="425"/>
                    <a:pt x="21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7786181" y="3397619"/>
              <a:ext cx="27478" cy="10746"/>
            </a:xfrm>
            <a:custGeom>
              <a:avLst/>
              <a:gdLst/>
              <a:ahLst/>
              <a:cxnLst/>
              <a:rect l="l" t="t" r="r" b="b"/>
              <a:pathLst>
                <a:path w="808" h="316" extrusionOk="0">
                  <a:moveTo>
                    <a:pt x="103" y="315"/>
                  </a:moveTo>
                  <a:lnTo>
                    <a:pt x="137" y="315"/>
                  </a:lnTo>
                  <a:cubicBezTo>
                    <a:pt x="247" y="281"/>
                    <a:pt x="315" y="281"/>
                    <a:pt x="426" y="247"/>
                  </a:cubicBezTo>
                  <a:cubicBezTo>
                    <a:pt x="528" y="247"/>
                    <a:pt x="596" y="213"/>
                    <a:pt x="706" y="171"/>
                  </a:cubicBezTo>
                  <a:cubicBezTo>
                    <a:pt x="808" y="137"/>
                    <a:pt x="774" y="1"/>
                    <a:pt x="672" y="1"/>
                  </a:cubicBezTo>
                  <a:lnTo>
                    <a:pt x="638" y="1"/>
                  </a:lnTo>
                  <a:cubicBezTo>
                    <a:pt x="562" y="35"/>
                    <a:pt x="460" y="35"/>
                    <a:pt x="349" y="69"/>
                  </a:cubicBezTo>
                  <a:cubicBezTo>
                    <a:pt x="281" y="103"/>
                    <a:pt x="171" y="137"/>
                    <a:pt x="103" y="171"/>
                  </a:cubicBezTo>
                  <a:cubicBezTo>
                    <a:pt x="1" y="213"/>
                    <a:pt x="35" y="315"/>
                    <a:pt x="10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7715139" y="3429995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357"/>
                  </a:moveTo>
                  <a:cubicBezTo>
                    <a:pt x="348" y="357"/>
                    <a:pt x="561" y="281"/>
                    <a:pt x="773" y="247"/>
                  </a:cubicBezTo>
                  <a:cubicBezTo>
                    <a:pt x="884" y="213"/>
                    <a:pt x="850" y="0"/>
                    <a:pt x="739" y="0"/>
                  </a:cubicBezTo>
                  <a:lnTo>
                    <a:pt x="705" y="0"/>
                  </a:lnTo>
                  <a:cubicBezTo>
                    <a:pt x="459" y="68"/>
                    <a:pt x="247" y="111"/>
                    <a:pt x="34" y="247"/>
                  </a:cubicBezTo>
                  <a:cubicBezTo>
                    <a:pt x="0" y="281"/>
                    <a:pt x="0" y="357"/>
                    <a:pt x="68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7812469" y="3428838"/>
              <a:ext cx="32681" cy="12141"/>
            </a:xfrm>
            <a:custGeom>
              <a:avLst/>
              <a:gdLst/>
              <a:ahLst/>
              <a:cxnLst/>
              <a:rect l="l" t="t" r="r" b="b"/>
              <a:pathLst>
                <a:path w="961" h="357" extrusionOk="0">
                  <a:moveTo>
                    <a:pt x="111" y="357"/>
                  </a:moveTo>
                  <a:lnTo>
                    <a:pt x="111" y="357"/>
                  </a:lnTo>
                  <a:cubicBezTo>
                    <a:pt x="358" y="357"/>
                    <a:pt x="570" y="281"/>
                    <a:pt x="816" y="247"/>
                  </a:cubicBezTo>
                  <a:cubicBezTo>
                    <a:pt x="961" y="213"/>
                    <a:pt x="927" y="0"/>
                    <a:pt x="782" y="0"/>
                  </a:cubicBezTo>
                  <a:lnTo>
                    <a:pt x="749" y="0"/>
                  </a:lnTo>
                  <a:cubicBezTo>
                    <a:pt x="536" y="34"/>
                    <a:pt x="290" y="68"/>
                    <a:pt x="77" y="213"/>
                  </a:cubicBezTo>
                  <a:cubicBezTo>
                    <a:pt x="1" y="247"/>
                    <a:pt x="35" y="357"/>
                    <a:pt x="111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41427" y="3463798"/>
              <a:ext cx="27750" cy="11869"/>
            </a:xfrm>
            <a:custGeom>
              <a:avLst/>
              <a:gdLst/>
              <a:ahLst/>
              <a:cxnLst/>
              <a:rect l="l" t="t" r="r" b="b"/>
              <a:pathLst>
                <a:path w="816" h="349" extrusionOk="0">
                  <a:moveTo>
                    <a:pt x="179" y="348"/>
                  </a:moveTo>
                  <a:cubicBezTo>
                    <a:pt x="255" y="348"/>
                    <a:pt x="323" y="348"/>
                    <a:pt x="391" y="314"/>
                  </a:cubicBezTo>
                  <a:cubicBezTo>
                    <a:pt x="501" y="280"/>
                    <a:pt x="603" y="246"/>
                    <a:pt x="680" y="212"/>
                  </a:cubicBezTo>
                  <a:cubicBezTo>
                    <a:pt x="816" y="178"/>
                    <a:pt x="816" y="0"/>
                    <a:pt x="680" y="0"/>
                  </a:cubicBezTo>
                  <a:lnTo>
                    <a:pt x="680" y="0"/>
                  </a:lnTo>
                  <a:cubicBezTo>
                    <a:pt x="535" y="0"/>
                    <a:pt x="467" y="0"/>
                    <a:pt x="357" y="34"/>
                  </a:cubicBezTo>
                  <a:cubicBezTo>
                    <a:pt x="255" y="68"/>
                    <a:pt x="111" y="34"/>
                    <a:pt x="43" y="136"/>
                  </a:cubicBezTo>
                  <a:cubicBezTo>
                    <a:pt x="0" y="212"/>
                    <a:pt x="0" y="280"/>
                    <a:pt x="77" y="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7663414" y="3484305"/>
              <a:ext cx="25166" cy="7244"/>
            </a:xfrm>
            <a:custGeom>
              <a:avLst/>
              <a:gdLst/>
              <a:ahLst/>
              <a:cxnLst/>
              <a:rect l="l" t="t" r="r" b="b"/>
              <a:pathLst>
                <a:path w="740" h="213" extrusionOk="0">
                  <a:moveTo>
                    <a:pt x="213" y="213"/>
                  </a:moveTo>
                  <a:lnTo>
                    <a:pt x="315" y="213"/>
                  </a:lnTo>
                  <a:cubicBezTo>
                    <a:pt x="425" y="213"/>
                    <a:pt x="527" y="170"/>
                    <a:pt x="595" y="170"/>
                  </a:cubicBezTo>
                  <a:cubicBezTo>
                    <a:pt x="740" y="170"/>
                    <a:pt x="740" y="0"/>
                    <a:pt x="595" y="0"/>
                  </a:cubicBezTo>
                  <a:lnTo>
                    <a:pt x="315" y="0"/>
                  </a:lnTo>
                  <a:lnTo>
                    <a:pt x="247" y="0"/>
                  </a:lnTo>
                  <a:cubicBezTo>
                    <a:pt x="171" y="0"/>
                    <a:pt x="137" y="0"/>
                    <a:pt x="69" y="34"/>
                  </a:cubicBezTo>
                  <a:cubicBezTo>
                    <a:pt x="1" y="68"/>
                    <a:pt x="1" y="170"/>
                    <a:pt x="69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666882" y="3453970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357"/>
                  </a:moveTo>
                  <a:cubicBezTo>
                    <a:pt x="323" y="357"/>
                    <a:pt x="536" y="255"/>
                    <a:pt x="706" y="213"/>
                  </a:cubicBezTo>
                  <a:cubicBezTo>
                    <a:pt x="816" y="213"/>
                    <a:pt x="816" y="0"/>
                    <a:pt x="672" y="0"/>
                  </a:cubicBezTo>
                  <a:lnTo>
                    <a:pt x="672" y="0"/>
                  </a:lnTo>
                  <a:cubicBezTo>
                    <a:pt x="459" y="0"/>
                    <a:pt x="179" y="43"/>
                    <a:pt x="35" y="213"/>
                  </a:cubicBezTo>
                  <a:cubicBezTo>
                    <a:pt x="1" y="255"/>
                    <a:pt x="1" y="357"/>
                    <a:pt x="69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66831" y="3510592"/>
              <a:ext cx="38462" cy="11018"/>
            </a:xfrm>
            <a:custGeom>
              <a:avLst/>
              <a:gdLst/>
              <a:ahLst/>
              <a:cxnLst/>
              <a:rect l="l" t="t" r="r" b="b"/>
              <a:pathLst>
                <a:path w="1131" h="324" extrusionOk="0">
                  <a:moveTo>
                    <a:pt x="213" y="323"/>
                  </a:moveTo>
                  <a:cubicBezTo>
                    <a:pt x="315" y="323"/>
                    <a:pt x="426" y="289"/>
                    <a:pt x="570" y="247"/>
                  </a:cubicBezTo>
                  <a:cubicBezTo>
                    <a:pt x="706" y="247"/>
                    <a:pt x="850" y="213"/>
                    <a:pt x="995" y="213"/>
                  </a:cubicBezTo>
                  <a:cubicBezTo>
                    <a:pt x="1131" y="213"/>
                    <a:pt x="1131" y="0"/>
                    <a:pt x="995" y="0"/>
                  </a:cubicBezTo>
                  <a:lnTo>
                    <a:pt x="672" y="0"/>
                  </a:lnTo>
                  <a:cubicBezTo>
                    <a:pt x="459" y="0"/>
                    <a:pt x="247" y="0"/>
                    <a:pt x="69" y="111"/>
                  </a:cubicBezTo>
                  <a:cubicBezTo>
                    <a:pt x="1" y="179"/>
                    <a:pt x="35" y="289"/>
                    <a:pt x="145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7815087" y="3479373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170" y="247"/>
                  </a:moveTo>
                  <a:lnTo>
                    <a:pt x="315" y="247"/>
                  </a:lnTo>
                  <a:cubicBezTo>
                    <a:pt x="349" y="213"/>
                    <a:pt x="425" y="213"/>
                    <a:pt x="493" y="213"/>
                  </a:cubicBezTo>
                  <a:lnTo>
                    <a:pt x="527" y="213"/>
                  </a:lnTo>
                  <a:lnTo>
                    <a:pt x="527" y="213"/>
                  </a:lnTo>
                  <a:cubicBezTo>
                    <a:pt x="638" y="213"/>
                    <a:pt x="672" y="35"/>
                    <a:pt x="561" y="1"/>
                  </a:cubicBezTo>
                  <a:lnTo>
                    <a:pt x="315" y="1"/>
                  </a:lnTo>
                  <a:lnTo>
                    <a:pt x="315" y="1"/>
                  </a:lnTo>
                  <a:cubicBezTo>
                    <a:pt x="213" y="1"/>
                    <a:pt x="102" y="1"/>
                    <a:pt x="68" y="69"/>
                  </a:cubicBezTo>
                  <a:cubicBezTo>
                    <a:pt x="0" y="103"/>
                    <a:pt x="0" y="213"/>
                    <a:pt x="68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877491" y="3464954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9" y="212"/>
                  </a:moveTo>
                  <a:lnTo>
                    <a:pt x="671" y="212"/>
                  </a:lnTo>
                  <a:lnTo>
                    <a:pt x="671" y="212"/>
                  </a:lnTo>
                  <a:cubicBezTo>
                    <a:pt x="782" y="212"/>
                    <a:pt x="782" y="34"/>
                    <a:pt x="671" y="0"/>
                  </a:cubicBezTo>
                  <a:lnTo>
                    <a:pt x="391" y="0"/>
                  </a:lnTo>
                  <a:cubicBezTo>
                    <a:pt x="289" y="0"/>
                    <a:pt x="179" y="0"/>
                    <a:pt x="77" y="34"/>
                  </a:cubicBezTo>
                  <a:cubicBezTo>
                    <a:pt x="0" y="68"/>
                    <a:pt x="0" y="212"/>
                    <a:pt x="11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893100" y="3428838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8" y="213"/>
                  </a:moveTo>
                  <a:cubicBezTo>
                    <a:pt x="357" y="213"/>
                    <a:pt x="535" y="179"/>
                    <a:pt x="680" y="179"/>
                  </a:cubicBezTo>
                  <a:cubicBezTo>
                    <a:pt x="782" y="179"/>
                    <a:pt x="782" y="0"/>
                    <a:pt x="680" y="0"/>
                  </a:cubicBezTo>
                  <a:lnTo>
                    <a:pt x="680" y="0"/>
                  </a:lnTo>
                  <a:cubicBezTo>
                    <a:pt x="569" y="34"/>
                    <a:pt x="467" y="34"/>
                    <a:pt x="357" y="34"/>
                  </a:cubicBezTo>
                  <a:cubicBezTo>
                    <a:pt x="255" y="34"/>
                    <a:pt x="144" y="34"/>
                    <a:pt x="76" y="102"/>
                  </a:cubicBezTo>
                  <a:cubicBezTo>
                    <a:pt x="0" y="102"/>
                    <a:pt x="0" y="213"/>
                    <a:pt x="76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877491" y="3396191"/>
              <a:ext cx="30063" cy="9862"/>
            </a:xfrm>
            <a:custGeom>
              <a:avLst/>
              <a:gdLst/>
              <a:ahLst/>
              <a:cxnLst/>
              <a:rect l="l" t="t" r="r" b="b"/>
              <a:pathLst>
                <a:path w="884" h="290" extrusionOk="0">
                  <a:moveTo>
                    <a:pt x="111" y="289"/>
                  </a:moveTo>
                  <a:lnTo>
                    <a:pt x="111" y="289"/>
                  </a:lnTo>
                  <a:lnTo>
                    <a:pt x="179" y="289"/>
                  </a:lnTo>
                  <a:lnTo>
                    <a:pt x="289" y="289"/>
                  </a:lnTo>
                  <a:lnTo>
                    <a:pt x="425" y="289"/>
                  </a:lnTo>
                  <a:cubicBezTo>
                    <a:pt x="535" y="255"/>
                    <a:pt x="637" y="255"/>
                    <a:pt x="748" y="213"/>
                  </a:cubicBezTo>
                  <a:cubicBezTo>
                    <a:pt x="884" y="213"/>
                    <a:pt x="850" y="0"/>
                    <a:pt x="714" y="0"/>
                  </a:cubicBezTo>
                  <a:lnTo>
                    <a:pt x="637" y="0"/>
                  </a:lnTo>
                  <a:cubicBezTo>
                    <a:pt x="535" y="0"/>
                    <a:pt x="459" y="0"/>
                    <a:pt x="357" y="43"/>
                  </a:cubicBezTo>
                  <a:cubicBezTo>
                    <a:pt x="247" y="43"/>
                    <a:pt x="179" y="111"/>
                    <a:pt x="77" y="145"/>
                  </a:cubicBezTo>
                  <a:cubicBezTo>
                    <a:pt x="0" y="179"/>
                    <a:pt x="34" y="289"/>
                    <a:pt x="111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943636" y="3484305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179" y="247"/>
                  </a:moveTo>
                  <a:cubicBezTo>
                    <a:pt x="213" y="247"/>
                    <a:pt x="255" y="213"/>
                    <a:pt x="289" y="213"/>
                  </a:cubicBezTo>
                  <a:lnTo>
                    <a:pt x="570" y="213"/>
                  </a:lnTo>
                  <a:cubicBezTo>
                    <a:pt x="680" y="170"/>
                    <a:pt x="680" y="34"/>
                    <a:pt x="570" y="34"/>
                  </a:cubicBezTo>
                  <a:lnTo>
                    <a:pt x="289" y="34"/>
                  </a:lnTo>
                  <a:cubicBezTo>
                    <a:pt x="255" y="0"/>
                    <a:pt x="213" y="0"/>
                    <a:pt x="179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213"/>
                  </a:cubicBezTo>
                  <a:cubicBezTo>
                    <a:pt x="111" y="213"/>
                    <a:pt x="145" y="247"/>
                    <a:pt x="179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7931801" y="3529943"/>
              <a:ext cx="26322" cy="8400"/>
            </a:xfrm>
            <a:custGeom>
              <a:avLst/>
              <a:gdLst/>
              <a:ahLst/>
              <a:cxnLst/>
              <a:rect l="l" t="t" r="r" b="b"/>
              <a:pathLst>
                <a:path w="774" h="247" extrusionOk="0">
                  <a:moveTo>
                    <a:pt x="213" y="247"/>
                  </a:moveTo>
                  <a:lnTo>
                    <a:pt x="391" y="247"/>
                  </a:lnTo>
                  <a:cubicBezTo>
                    <a:pt x="459" y="213"/>
                    <a:pt x="561" y="213"/>
                    <a:pt x="671" y="179"/>
                  </a:cubicBezTo>
                  <a:cubicBezTo>
                    <a:pt x="773" y="179"/>
                    <a:pt x="739" y="0"/>
                    <a:pt x="637" y="0"/>
                  </a:cubicBezTo>
                  <a:lnTo>
                    <a:pt x="391" y="0"/>
                  </a:lnTo>
                  <a:lnTo>
                    <a:pt x="315" y="0"/>
                  </a:lnTo>
                  <a:cubicBezTo>
                    <a:pt x="247" y="0"/>
                    <a:pt x="136" y="0"/>
                    <a:pt x="68" y="68"/>
                  </a:cubicBezTo>
                  <a:cubicBezTo>
                    <a:pt x="0" y="102"/>
                    <a:pt x="34" y="213"/>
                    <a:pt x="102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7869091" y="3505967"/>
              <a:ext cx="21731" cy="7244"/>
            </a:xfrm>
            <a:custGeom>
              <a:avLst/>
              <a:gdLst/>
              <a:ahLst/>
              <a:cxnLst/>
              <a:rect l="l" t="t" r="r" b="b"/>
              <a:pathLst>
                <a:path w="639" h="213" extrusionOk="0">
                  <a:moveTo>
                    <a:pt x="247" y="213"/>
                  </a:moveTo>
                  <a:cubicBezTo>
                    <a:pt x="358" y="213"/>
                    <a:pt x="460" y="170"/>
                    <a:pt x="536" y="170"/>
                  </a:cubicBezTo>
                  <a:cubicBezTo>
                    <a:pt x="638" y="170"/>
                    <a:pt x="638" y="34"/>
                    <a:pt x="536" y="34"/>
                  </a:cubicBezTo>
                  <a:cubicBezTo>
                    <a:pt x="460" y="0"/>
                    <a:pt x="358" y="0"/>
                    <a:pt x="247" y="0"/>
                  </a:cubicBezTo>
                  <a:cubicBezTo>
                    <a:pt x="179" y="0"/>
                    <a:pt x="111" y="0"/>
                    <a:pt x="35" y="34"/>
                  </a:cubicBezTo>
                  <a:cubicBezTo>
                    <a:pt x="1" y="68"/>
                    <a:pt x="1" y="136"/>
                    <a:pt x="35" y="170"/>
                  </a:cubicBezTo>
                  <a:cubicBezTo>
                    <a:pt x="111" y="170"/>
                    <a:pt x="179" y="213"/>
                    <a:pt x="247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7893100" y="3559971"/>
              <a:ext cx="34960" cy="9590"/>
            </a:xfrm>
            <a:custGeom>
              <a:avLst/>
              <a:gdLst/>
              <a:ahLst/>
              <a:cxnLst/>
              <a:rect l="l" t="t" r="r" b="b"/>
              <a:pathLst>
                <a:path w="1028" h="282" extrusionOk="0">
                  <a:moveTo>
                    <a:pt x="425" y="281"/>
                  </a:moveTo>
                  <a:cubicBezTo>
                    <a:pt x="603" y="281"/>
                    <a:pt x="782" y="247"/>
                    <a:pt x="926" y="213"/>
                  </a:cubicBezTo>
                  <a:cubicBezTo>
                    <a:pt x="1028" y="179"/>
                    <a:pt x="1028" y="1"/>
                    <a:pt x="926" y="1"/>
                  </a:cubicBezTo>
                  <a:lnTo>
                    <a:pt x="782" y="1"/>
                  </a:lnTo>
                  <a:lnTo>
                    <a:pt x="425" y="1"/>
                  </a:lnTo>
                  <a:cubicBezTo>
                    <a:pt x="289" y="1"/>
                    <a:pt x="178" y="1"/>
                    <a:pt x="42" y="69"/>
                  </a:cubicBezTo>
                  <a:cubicBezTo>
                    <a:pt x="0" y="111"/>
                    <a:pt x="0" y="179"/>
                    <a:pt x="42" y="213"/>
                  </a:cubicBezTo>
                  <a:cubicBezTo>
                    <a:pt x="144" y="247"/>
                    <a:pt x="289" y="281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7908982" y="3598400"/>
              <a:ext cx="25166" cy="9862"/>
            </a:xfrm>
            <a:custGeom>
              <a:avLst/>
              <a:gdLst/>
              <a:ahLst/>
              <a:cxnLst/>
              <a:rect l="l" t="t" r="r" b="b"/>
              <a:pathLst>
                <a:path w="740" h="290" extrusionOk="0">
                  <a:moveTo>
                    <a:pt x="247" y="289"/>
                  </a:moveTo>
                  <a:lnTo>
                    <a:pt x="349" y="289"/>
                  </a:lnTo>
                  <a:cubicBezTo>
                    <a:pt x="425" y="256"/>
                    <a:pt x="527" y="256"/>
                    <a:pt x="637" y="256"/>
                  </a:cubicBezTo>
                  <a:cubicBezTo>
                    <a:pt x="739" y="213"/>
                    <a:pt x="739" y="77"/>
                    <a:pt x="637" y="77"/>
                  </a:cubicBezTo>
                  <a:cubicBezTo>
                    <a:pt x="527" y="43"/>
                    <a:pt x="425" y="43"/>
                    <a:pt x="349" y="43"/>
                  </a:cubicBezTo>
                  <a:cubicBezTo>
                    <a:pt x="315" y="43"/>
                    <a:pt x="247" y="1"/>
                    <a:pt x="213" y="1"/>
                  </a:cubicBezTo>
                  <a:lnTo>
                    <a:pt x="213" y="1"/>
                  </a:lnTo>
                  <a:cubicBezTo>
                    <a:pt x="136" y="43"/>
                    <a:pt x="102" y="77"/>
                    <a:pt x="68" y="77"/>
                  </a:cubicBezTo>
                  <a:cubicBezTo>
                    <a:pt x="0" y="111"/>
                    <a:pt x="0" y="179"/>
                    <a:pt x="68" y="213"/>
                  </a:cubicBezTo>
                  <a:cubicBezTo>
                    <a:pt x="102" y="256"/>
                    <a:pt x="136" y="289"/>
                    <a:pt x="21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829540" y="3556502"/>
              <a:ext cx="27478" cy="8434"/>
            </a:xfrm>
            <a:custGeom>
              <a:avLst/>
              <a:gdLst/>
              <a:ahLst/>
              <a:cxnLst/>
              <a:rect l="l" t="t" r="r" b="b"/>
              <a:pathLst>
                <a:path w="808" h="248" extrusionOk="0">
                  <a:moveTo>
                    <a:pt x="671" y="247"/>
                  </a:moveTo>
                  <a:cubicBezTo>
                    <a:pt x="773" y="247"/>
                    <a:pt x="807" y="69"/>
                    <a:pt x="671" y="35"/>
                  </a:cubicBezTo>
                  <a:cubicBezTo>
                    <a:pt x="561" y="35"/>
                    <a:pt x="459" y="1"/>
                    <a:pt x="314" y="1"/>
                  </a:cubicBezTo>
                  <a:cubicBezTo>
                    <a:pt x="247" y="1"/>
                    <a:pt x="136" y="1"/>
                    <a:pt x="68" y="69"/>
                  </a:cubicBezTo>
                  <a:cubicBezTo>
                    <a:pt x="34" y="69"/>
                    <a:pt x="0" y="171"/>
                    <a:pt x="68" y="171"/>
                  </a:cubicBezTo>
                  <a:cubicBezTo>
                    <a:pt x="170" y="247"/>
                    <a:pt x="280" y="247"/>
                    <a:pt x="382" y="247"/>
                  </a:cubicBezTo>
                  <a:lnTo>
                    <a:pt x="561" y="247"/>
                  </a:lnTo>
                  <a:lnTo>
                    <a:pt x="671" y="2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7802947" y="3597243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706" y="290"/>
                  </a:moveTo>
                  <a:lnTo>
                    <a:pt x="740" y="290"/>
                  </a:lnTo>
                  <a:cubicBezTo>
                    <a:pt x="816" y="290"/>
                    <a:pt x="850" y="179"/>
                    <a:pt x="782" y="111"/>
                  </a:cubicBezTo>
                  <a:cubicBezTo>
                    <a:pt x="706" y="35"/>
                    <a:pt x="570" y="1"/>
                    <a:pt x="391" y="1"/>
                  </a:cubicBezTo>
                  <a:cubicBezTo>
                    <a:pt x="281" y="1"/>
                    <a:pt x="145" y="35"/>
                    <a:pt x="69" y="111"/>
                  </a:cubicBezTo>
                  <a:cubicBezTo>
                    <a:pt x="1" y="145"/>
                    <a:pt x="35" y="213"/>
                    <a:pt x="103" y="213"/>
                  </a:cubicBezTo>
                  <a:cubicBezTo>
                    <a:pt x="213" y="247"/>
                    <a:pt x="315" y="247"/>
                    <a:pt x="391" y="247"/>
                  </a:cubicBezTo>
                  <a:cubicBezTo>
                    <a:pt x="493" y="247"/>
                    <a:pt x="604" y="290"/>
                    <a:pt x="706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7836750" y="3638256"/>
              <a:ext cx="39619" cy="9590"/>
            </a:xfrm>
            <a:custGeom>
              <a:avLst/>
              <a:gdLst/>
              <a:ahLst/>
              <a:cxnLst/>
              <a:rect l="l" t="t" r="r" b="b"/>
              <a:pathLst>
                <a:path w="1165" h="282" extrusionOk="0">
                  <a:moveTo>
                    <a:pt x="315" y="281"/>
                  </a:moveTo>
                  <a:cubicBezTo>
                    <a:pt x="383" y="281"/>
                    <a:pt x="493" y="247"/>
                    <a:pt x="561" y="247"/>
                  </a:cubicBezTo>
                  <a:lnTo>
                    <a:pt x="850" y="247"/>
                  </a:lnTo>
                  <a:cubicBezTo>
                    <a:pt x="884" y="247"/>
                    <a:pt x="952" y="247"/>
                    <a:pt x="1020" y="281"/>
                  </a:cubicBezTo>
                  <a:lnTo>
                    <a:pt x="1020" y="281"/>
                  </a:lnTo>
                  <a:cubicBezTo>
                    <a:pt x="1130" y="281"/>
                    <a:pt x="1164" y="103"/>
                    <a:pt x="1062" y="103"/>
                  </a:cubicBezTo>
                  <a:cubicBezTo>
                    <a:pt x="850" y="69"/>
                    <a:pt x="638" y="1"/>
                    <a:pt x="383" y="1"/>
                  </a:cubicBezTo>
                  <a:cubicBezTo>
                    <a:pt x="281" y="1"/>
                    <a:pt x="213" y="35"/>
                    <a:pt x="102" y="35"/>
                  </a:cubicBezTo>
                  <a:cubicBezTo>
                    <a:pt x="35" y="103"/>
                    <a:pt x="1" y="213"/>
                    <a:pt x="102" y="247"/>
                  </a:cubicBezTo>
                  <a:cubicBezTo>
                    <a:pt x="170" y="247"/>
                    <a:pt x="247" y="281"/>
                    <a:pt x="31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7772918" y="3647813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739" y="323"/>
                  </a:moveTo>
                  <a:cubicBezTo>
                    <a:pt x="850" y="323"/>
                    <a:pt x="884" y="179"/>
                    <a:pt x="773" y="145"/>
                  </a:cubicBezTo>
                  <a:cubicBezTo>
                    <a:pt x="671" y="111"/>
                    <a:pt x="527" y="111"/>
                    <a:pt x="425" y="77"/>
                  </a:cubicBezTo>
                  <a:cubicBezTo>
                    <a:pt x="314" y="34"/>
                    <a:pt x="247" y="0"/>
                    <a:pt x="136" y="0"/>
                  </a:cubicBezTo>
                  <a:lnTo>
                    <a:pt x="68" y="0"/>
                  </a:lnTo>
                  <a:cubicBezTo>
                    <a:pt x="0" y="34"/>
                    <a:pt x="0" y="145"/>
                    <a:pt x="68" y="213"/>
                  </a:cubicBezTo>
                  <a:cubicBezTo>
                    <a:pt x="136" y="289"/>
                    <a:pt x="280" y="289"/>
                    <a:pt x="391" y="289"/>
                  </a:cubicBezTo>
                  <a:cubicBezTo>
                    <a:pt x="527" y="323"/>
                    <a:pt x="637" y="323"/>
                    <a:pt x="73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7734183" y="3604487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927" y="357"/>
                  </a:moveTo>
                  <a:cubicBezTo>
                    <a:pt x="1029" y="357"/>
                    <a:pt x="1029" y="178"/>
                    <a:pt x="927" y="144"/>
                  </a:cubicBezTo>
                  <a:cubicBezTo>
                    <a:pt x="748" y="77"/>
                    <a:pt x="570" y="0"/>
                    <a:pt x="358" y="0"/>
                  </a:cubicBezTo>
                  <a:cubicBezTo>
                    <a:pt x="290" y="0"/>
                    <a:pt x="179" y="34"/>
                    <a:pt x="111" y="77"/>
                  </a:cubicBezTo>
                  <a:cubicBezTo>
                    <a:pt x="43" y="77"/>
                    <a:pt x="1" y="178"/>
                    <a:pt x="77" y="212"/>
                  </a:cubicBezTo>
                  <a:cubicBezTo>
                    <a:pt x="324" y="323"/>
                    <a:pt x="638" y="323"/>
                    <a:pt x="89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7666882" y="3586565"/>
              <a:ext cx="36150" cy="11869"/>
            </a:xfrm>
            <a:custGeom>
              <a:avLst/>
              <a:gdLst/>
              <a:ahLst/>
              <a:cxnLst/>
              <a:rect l="l" t="t" r="r" b="b"/>
              <a:pathLst>
                <a:path w="1063" h="349" extrusionOk="0">
                  <a:moveTo>
                    <a:pt x="604" y="349"/>
                  </a:moveTo>
                  <a:lnTo>
                    <a:pt x="960" y="349"/>
                  </a:lnTo>
                  <a:cubicBezTo>
                    <a:pt x="1028" y="315"/>
                    <a:pt x="1062" y="213"/>
                    <a:pt x="960" y="179"/>
                  </a:cubicBezTo>
                  <a:cubicBezTo>
                    <a:pt x="782" y="102"/>
                    <a:pt x="536" y="0"/>
                    <a:pt x="281" y="0"/>
                  </a:cubicBezTo>
                  <a:cubicBezTo>
                    <a:pt x="213" y="0"/>
                    <a:pt x="145" y="34"/>
                    <a:pt x="69" y="34"/>
                  </a:cubicBezTo>
                  <a:cubicBezTo>
                    <a:pt x="1" y="68"/>
                    <a:pt x="1" y="179"/>
                    <a:pt x="69" y="247"/>
                  </a:cubicBezTo>
                  <a:cubicBezTo>
                    <a:pt x="213" y="315"/>
                    <a:pt x="391" y="349"/>
                    <a:pt x="604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7692320" y="3633359"/>
              <a:ext cx="38428" cy="9862"/>
            </a:xfrm>
            <a:custGeom>
              <a:avLst/>
              <a:gdLst/>
              <a:ahLst/>
              <a:cxnLst/>
              <a:rect l="l" t="t" r="r" b="b"/>
              <a:pathLst>
                <a:path w="1130" h="290" extrusionOk="0">
                  <a:moveTo>
                    <a:pt x="527" y="289"/>
                  </a:moveTo>
                  <a:cubicBezTo>
                    <a:pt x="705" y="289"/>
                    <a:pt x="884" y="289"/>
                    <a:pt x="1019" y="247"/>
                  </a:cubicBezTo>
                  <a:cubicBezTo>
                    <a:pt x="1130" y="213"/>
                    <a:pt x="1130" y="35"/>
                    <a:pt x="1019" y="1"/>
                  </a:cubicBezTo>
                  <a:lnTo>
                    <a:pt x="561" y="1"/>
                  </a:lnTo>
                  <a:lnTo>
                    <a:pt x="459" y="1"/>
                  </a:lnTo>
                  <a:cubicBezTo>
                    <a:pt x="314" y="1"/>
                    <a:pt x="212" y="1"/>
                    <a:pt x="102" y="35"/>
                  </a:cubicBezTo>
                  <a:cubicBezTo>
                    <a:pt x="0" y="77"/>
                    <a:pt x="34" y="179"/>
                    <a:pt x="102" y="213"/>
                  </a:cubicBezTo>
                  <a:cubicBezTo>
                    <a:pt x="212" y="289"/>
                    <a:pt x="382" y="289"/>
                    <a:pt x="527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625869" y="3610540"/>
              <a:ext cx="39891" cy="12175"/>
            </a:xfrm>
            <a:custGeom>
              <a:avLst/>
              <a:gdLst/>
              <a:ahLst/>
              <a:cxnLst/>
              <a:rect l="l" t="t" r="r" b="b"/>
              <a:pathLst>
                <a:path w="1173" h="358" extrusionOk="0">
                  <a:moveTo>
                    <a:pt x="816" y="357"/>
                  </a:moveTo>
                  <a:lnTo>
                    <a:pt x="994" y="357"/>
                  </a:lnTo>
                  <a:cubicBezTo>
                    <a:pt x="1139" y="357"/>
                    <a:pt x="1173" y="179"/>
                    <a:pt x="1028" y="145"/>
                  </a:cubicBezTo>
                  <a:cubicBezTo>
                    <a:pt x="850" y="111"/>
                    <a:pt x="680" y="111"/>
                    <a:pt x="501" y="68"/>
                  </a:cubicBezTo>
                  <a:cubicBezTo>
                    <a:pt x="391" y="34"/>
                    <a:pt x="323" y="0"/>
                    <a:pt x="213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0" y="34"/>
                    <a:pt x="0" y="111"/>
                    <a:pt x="43" y="145"/>
                  </a:cubicBezTo>
                  <a:cubicBezTo>
                    <a:pt x="213" y="323"/>
                    <a:pt x="569" y="357"/>
                    <a:pt x="81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609104" y="3574424"/>
              <a:ext cx="26628" cy="11018"/>
            </a:xfrm>
            <a:custGeom>
              <a:avLst/>
              <a:gdLst/>
              <a:ahLst/>
              <a:cxnLst/>
              <a:rect l="l" t="t" r="r" b="b"/>
              <a:pathLst>
                <a:path w="783" h="324" extrusionOk="0">
                  <a:moveTo>
                    <a:pt x="391" y="323"/>
                  </a:moveTo>
                  <a:cubicBezTo>
                    <a:pt x="459" y="323"/>
                    <a:pt x="570" y="323"/>
                    <a:pt x="638" y="281"/>
                  </a:cubicBezTo>
                  <a:cubicBezTo>
                    <a:pt x="782" y="247"/>
                    <a:pt x="748" y="69"/>
                    <a:pt x="604" y="69"/>
                  </a:cubicBezTo>
                  <a:cubicBezTo>
                    <a:pt x="536" y="69"/>
                    <a:pt x="459" y="35"/>
                    <a:pt x="357" y="35"/>
                  </a:cubicBezTo>
                  <a:cubicBezTo>
                    <a:pt x="323" y="1"/>
                    <a:pt x="323" y="1"/>
                    <a:pt x="281" y="1"/>
                  </a:cubicBezTo>
                  <a:cubicBezTo>
                    <a:pt x="213" y="1"/>
                    <a:pt x="179" y="35"/>
                    <a:pt x="111" y="35"/>
                  </a:cubicBezTo>
                  <a:cubicBezTo>
                    <a:pt x="35" y="35"/>
                    <a:pt x="1" y="145"/>
                    <a:pt x="69" y="213"/>
                  </a:cubicBezTo>
                  <a:cubicBezTo>
                    <a:pt x="145" y="247"/>
                    <a:pt x="247" y="323"/>
                    <a:pt x="35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202340" y="3358919"/>
              <a:ext cx="380238" cy="305965"/>
            </a:xfrm>
            <a:custGeom>
              <a:avLst/>
              <a:gdLst/>
              <a:ahLst/>
              <a:cxnLst/>
              <a:rect l="l" t="t" r="r" b="b"/>
              <a:pathLst>
                <a:path w="11181" h="8997" extrusionOk="0">
                  <a:moveTo>
                    <a:pt x="6933" y="8996"/>
                  </a:moveTo>
                  <a:cubicBezTo>
                    <a:pt x="7077" y="8996"/>
                    <a:pt x="7221" y="8996"/>
                    <a:pt x="7357" y="8954"/>
                  </a:cubicBezTo>
                  <a:cubicBezTo>
                    <a:pt x="8249" y="8852"/>
                    <a:pt x="9099" y="8359"/>
                    <a:pt x="9447" y="7578"/>
                  </a:cubicBezTo>
                  <a:cubicBezTo>
                    <a:pt x="9838" y="6762"/>
                    <a:pt x="9625" y="5734"/>
                    <a:pt x="10050" y="4919"/>
                  </a:cubicBezTo>
                  <a:cubicBezTo>
                    <a:pt x="10263" y="4494"/>
                    <a:pt x="10653" y="4146"/>
                    <a:pt x="10866" y="3687"/>
                  </a:cubicBezTo>
                  <a:cubicBezTo>
                    <a:pt x="11180" y="2940"/>
                    <a:pt x="10900" y="2056"/>
                    <a:pt x="10373" y="1453"/>
                  </a:cubicBezTo>
                  <a:cubicBezTo>
                    <a:pt x="9838" y="850"/>
                    <a:pt x="9056" y="502"/>
                    <a:pt x="8283" y="289"/>
                  </a:cubicBezTo>
                  <a:cubicBezTo>
                    <a:pt x="7680" y="111"/>
                    <a:pt x="7077" y="0"/>
                    <a:pt x="6474" y="0"/>
                  </a:cubicBezTo>
                  <a:cubicBezTo>
                    <a:pt x="5837" y="0"/>
                    <a:pt x="5200" y="145"/>
                    <a:pt x="4639" y="425"/>
                  </a:cubicBezTo>
                  <a:cubicBezTo>
                    <a:pt x="3611" y="994"/>
                    <a:pt x="2940" y="2022"/>
                    <a:pt x="1912" y="2549"/>
                  </a:cubicBezTo>
                  <a:cubicBezTo>
                    <a:pt x="1623" y="2693"/>
                    <a:pt x="1309" y="2795"/>
                    <a:pt x="1029" y="2974"/>
                  </a:cubicBezTo>
                  <a:cubicBezTo>
                    <a:pt x="281" y="3475"/>
                    <a:pt x="1" y="4537"/>
                    <a:pt x="281" y="5386"/>
                  </a:cubicBezTo>
                  <a:cubicBezTo>
                    <a:pt x="561" y="6270"/>
                    <a:pt x="1377" y="6941"/>
                    <a:pt x="2192" y="7298"/>
                  </a:cubicBezTo>
                  <a:cubicBezTo>
                    <a:pt x="3076" y="7680"/>
                    <a:pt x="3959" y="8147"/>
                    <a:pt x="4851" y="8495"/>
                  </a:cubicBezTo>
                  <a:cubicBezTo>
                    <a:pt x="5488" y="8784"/>
                    <a:pt x="6228" y="8996"/>
                    <a:pt x="6933" y="89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362379" y="3505967"/>
              <a:ext cx="107226" cy="86685"/>
            </a:xfrm>
            <a:custGeom>
              <a:avLst/>
              <a:gdLst/>
              <a:ahLst/>
              <a:cxnLst/>
              <a:rect l="l" t="t" r="r" b="b"/>
              <a:pathLst>
                <a:path w="3153" h="2549" extrusionOk="0">
                  <a:moveTo>
                    <a:pt x="995" y="2549"/>
                  </a:moveTo>
                  <a:cubicBezTo>
                    <a:pt x="1912" y="2549"/>
                    <a:pt x="3153" y="2158"/>
                    <a:pt x="3153" y="0"/>
                  </a:cubicBezTo>
                  <a:cubicBezTo>
                    <a:pt x="3153" y="0"/>
                    <a:pt x="1946" y="349"/>
                    <a:pt x="1556" y="1376"/>
                  </a:cubicBezTo>
                  <a:cubicBezTo>
                    <a:pt x="1556" y="1376"/>
                    <a:pt x="1420" y="1343"/>
                    <a:pt x="1165" y="1343"/>
                  </a:cubicBezTo>
                  <a:cubicBezTo>
                    <a:pt x="782" y="1343"/>
                    <a:pt x="145" y="1487"/>
                    <a:pt x="1" y="2404"/>
                  </a:cubicBezTo>
                  <a:cubicBezTo>
                    <a:pt x="1" y="2404"/>
                    <a:pt x="426" y="2549"/>
                    <a:pt x="995" y="2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305757" y="3450501"/>
              <a:ext cx="156639" cy="115591"/>
            </a:xfrm>
            <a:custGeom>
              <a:avLst/>
              <a:gdLst/>
              <a:ahLst/>
              <a:cxnLst/>
              <a:rect l="l" t="t" r="r" b="b"/>
              <a:pathLst>
                <a:path w="4606" h="3399" extrusionOk="0">
                  <a:moveTo>
                    <a:pt x="1241" y="3398"/>
                  </a:moveTo>
                  <a:cubicBezTo>
                    <a:pt x="2481" y="1665"/>
                    <a:pt x="1878" y="850"/>
                    <a:pt x="1878" y="850"/>
                  </a:cubicBezTo>
                  <a:cubicBezTo>
                    <a:pt x="2269" y="1164"/>
                    <a:pt x="2762" y="1275"/>
                    <a:pt x="3255" y="1275"/>
                  </a:cubicBezTo>
                  <a:cubicBezTo>
                    <a:pt x="3968" y="1275"/>
                    <a:pt x="4605" y="1062"/>
                    <a:pt x="4605" y="1062"/>
                  </a:cubicBezTo>
                  <a:cubicBezTo>
                    <a:pt x="4605" y="1062"/>
                    <a:pt x="3543" y="0"/>
                    <a:pt x="2371" y="0"/>
                  </a:cubicBezTo>
                  <a:cubicBezTo>
                    <a:pt x="2091" y="0"/>
                    <a:pt x="1768" y="68"/>
                    <a:pt x="1454" y="247"/>
                  </a:cubicBezTo>
                  <a:cubicBezTo>
                    <a:pt x="1" y="1096"/>
                    <a:pt x="1241" y="3398"/>
                    <a:pt x="1241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2490873" y="1575021"/>
              <a:ext cx="193877" cy="125420"/>
            </a:xfrm>
            <a:custGeom>
              <a:avLst/>
              <a:gdLst/>
              <a:ahLst/>
              <a:cxnLst/>
              <a:rect l="l" t="t" r="r" b="b"/>
              <a:pathLst>
                <a:path w="5701" h="3688" extrusionOk="0">
                  <a:moveTo>
                    <a:pt x="43" y="3611"/>
                  </a:moveTo>
                  <a:cubicBezTo>
                    <a:pt x="0" y="3645"/>
                    <a:pt x="43" y="3688"/>
                    <a:pt x="77" y="3645"/>
                  </a:cubicBezTo>
                  <a:cubicBezTo>
                    <a:pt x="1810" y="2269"/>
                    <a:pt x="3687" y="1097"/>
                    <a:pt x="5666" y="77"/>
                  </a:cubicBezTo>
                  <a:lnTo>
                    <a:pt x="5700" y="77"/>
                  </a:lnTo>
                  <a:cubicBezTo>
                    <a:pt x="5700" y="35"/>
                    <a:pt x="5700" y="1"/>
                    <a:pt x="5632" y="1"/>
                  </a:cubicBezTo>
                  <a:cubicBezTo>
                    <a:pt x="3577" y="884"/>
                    <a:pt x="1699" y="2124"/>
                    <a:pt x="43" y="36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2461967" y="1483745"/>
              <a:ext cx="214383" cy="55194"/>
            </a:xfrm>
            <a:custGeom>
              <a:avLst/>
              <a:gdLst/>
              <a:ahLst/>
              <a:cxnLst/>
              <a:rect l="l" t="t" r="r" b="b"/>
              <a:pathLst>
                <a:path w="6304" h="1623" extrusionOk="0">
                  <a:moveTo>
                    <a:pt x="1" y="0"/>
                  </a:moveTo>
                  <a:lnTo>
                    <a:pt x="1" y="34"/>
                  </a:lnTo>
                  <a:cubicBezTo>
                    <a:pt x="1878" y="1096"/>
                    <a:pt x="4078" y="1623"/>
                    <a:pt x="6236" y="1555"/>
                  </a:cubicBezTo>
                  <a:lnTo>
                    <a:pt x="6270" y="1521"/>
                  </a:lnTo>
                  <a:cubicBezTo>
                    <a:pt x="6304" y="1487"/>
                    <a:pt x="6270" y="1445"/>
                    <a:pt x="6236" y="1445"/>
                  </a:cubicBezTo>
                  <a:cubicBezTo>
                    <a:pt x="4112" y="1275"/>
                    <a:pt x="1955" y="1096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2688457" y="1601615"/>
              <a:ext cx="28940" cy="220165"/>
            </a:xfrm>
            <a:custGeom>
              <a:avLst/>
              <a:gdLst/>
              <a:ahLst/>
              <a:cxnLst/>
              <a:rect l="l" t="t" r="r" b="b"/>
              <a:pathLst>
                <a:path w="851" h="6474" extrusionOk="0">
                  <a:moveTo>
                    <a:pt x="740" y="34"/>
                  </a:moveTo>
                  <a:cubicBezTo>
                    <a:pt x="740" y="34"/>
                    <a:pt x="706" y="34"/>
                    <a:pt x="706" y="68"/>
                  </a:cubicBezTo>
                  <a:cubicBezTo>
                    <a:pt x="35" y="2056"/>
                    <a:pt x="1" y="4392"/>
                    <a:pt x="527" y="6439"/>
                  </a:cubicBezTo>
                  <a:cubicBezTo>
                    <a:pt x="527" y="6473"/>
                    <a:pt x="527" y="6473"/>
                    <a:pt x="561" y="6439"/>
                  </a:cubicBezTo>
                  <a:lnTo>
                    <a:pt x="561" y="6439"/>
                  </a:lnTo>
                  <a:cubicBezTo>
                    <a:pt x="137" y="4282"/>
                    <a:pt x="281" y="2226"/>
                    <a:pt x="816" y="102"/>
                  </a:cubicBezTo>
                  <a:cubicBezTo>
                    <a:pt x="850" y="34"/>
                    <a:pt x="774" y="0"/>
                    <a:pt x="74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2477848" y="1688266"/>
              <a:ext cx="22887" cy="26628"/>
            </a:xfrm>
            <a:custGeom>
              <a:avLst/>
              <a:gdLst/>
              <a:ahLst/>
              <a:cxnLst/>
              <a:rect l="l" t="t" r="r" b="b"/>
              <a:pathLst>
                <a:path w="673" h="783" extrusionOk="0">
                  <a:moveTo>
                    <a:pt x="69" y="213"/>
                  </a:moveTo>
                  <a:cubicBezTo>
                    <a:pt x="35" y="281"/>
                    <a:pt x="1" y="392"/>
                    <a:pt x="35" y="493"/>
                  </a:cubicBezTo>
                  <a:cubicBezTo>
                    <a:pt x="137" y="782"/>
                    <a:pt x="460" y="740"/>
                    <a:pt x="596" y="570"/>
                  </a:cubicBezTo>
                  <a:cubicBezTo>
                    <a:pt x="672" y="493"/>
                    <a:pt x="672" y="392"/>
                    <a:pt x="638" y="281"/>
                  </a:cubicBezTo>
                  <a:cubicBezTo>
                    <a:pt x="528" y="1"/>
                    <a:pt x="213" y="35"/>
                    <a:pt x="69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2694544" y="1808755"/>
              <a:ext cx="24009" cy="26322"/>
            </a:xfrm>
            <a:custGeom>
              <a:avLst/>
              <a:gdLst/>
              <a:ahLst/>
              <a:cxnLst/>
              <a:rect l="l" t="t" r="r" b="b"/>
              <a:pathLst>
                <a:path w="706" h="774" extrusionOk="0">
                  <a:moveTo>
                    <a:pt x="102" y="170"/>
                  </a:moveTo>
                  <a:cubicBezTo>
                    <a:pt x="34" y="280"/>
                    <a:pt x="0" y="348"/>
                    <a:pt x="68" y="493"/>
                  </a:cubicBezTo>
                  <a:cubicBezTo>
                    <a:pt x="136" y="773"/>
                    <a:pt x="493" y="739"/>
                    <a:pt x="637" y="561"/>
                  </a:cubicBezTo>
                  <a:cubicBezTo>
                    <a:pt x="671" y="493"/>
                    <a:pt x="705" y="382"/>
                    <a:pt x="671" y="280"/>
                  </a:cubicBezTo>
                  <a:cubicBezTo>
                    <a:pt x="561" y="0"/>
                    <a:pt x="246" y="34"/>
                    <a:pt x="102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2450132" y="1471605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02" y="179"/>
                  </a:moveTo>
                  <a:cubicBezTo>
                    <a:pt x="34" y="281"/>
                    <a:pt x="0" y="357"/>
                    <a:pt x="34" y="493"/>
                  </a:cubicBezTo>
                  <a:cubicBezTo>
                    <a:pt x="136" y="782"/>
                    <a:pt x="459" y="740"/>
                    <a:pt x="604" y="570"/>
                  </a:cubicBezTo>
                  <a:cubicBezTo>
                    <a:pt x="672" y="493"/>
                    <a:pt x="705" y="391"/>
                    <a:pt x="672" y="281"/>
                  </a:cubicBezTo>
                  <a:cubicBezTo>
                    <a:pt x="561" y="1"/>
                    <a:pt x="247" y="35"/>
                    <a:pt x="102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2420069" y="1400529"/>
              <a:ext cx="414041" cy="467195"/>
            </a:xfrm>
            <a:custGeom>
              <a:avLst/>
              <a:gdLst/>
              <a:ahLst/>
              <a:cxnLst/>
              <a:rect l="l" t="t" r="r" b="b"/>
              <a:pathLst>
                <a:path w="12175" h="13738" extrusionOk="0">
                  <a:moveTo>
                    <a:pt x="2685" y="638"/>
                  </a:moveTo>
                  <a:cubicBezTo>
                    <a:pt x="2583" y="748"/>
                    <a:pt x="2583" y="961"/>
                    <a:pt x="2651" y="1275"/>
                  </a:cubicBezTo>
                  <a:cubicBezTo>
                    <a:pt x="3288" y="3365"/>
                    <a:pt x="7468" y="3892"/>
                    <a:pt x="7468" y="3892"/>
                  </a:cubicBezTo>
                  <a:cubicBezTo>
                    <a:pt x="7468" y="3892"/>
                    <a:pt x="1343" y="4673"/>
                    <a:pt x="213" y="6015"/>
                  </a:cubicBezTo>
                  <a:cubicBezTo>
                    <a:pt x="35" y="6228"/>
                    <a:pt x="1" y="6440"/>
                    <a:pt x="69" y="6695"/>
                  </a:cubicBezTo>
                  <a:cubicBezTo>
                    <a:pt x="808" y="8428"/>
                    <a:pt x="7782" y="5132"/>
                    <a:pt x="7782" y="5132"/>
                  </a:cubicBezTo>
                  <a:cubicBezTo>
                    <a:pt x="6967" y="5701"/>
                    <a:pt x="5132" y="7400"/>
                    <a:pt x="3747" y="9031"/>
                  </a:cubicBezTo>
                  <a:cubicBezTo>
                    <a:pt x="2439" y="10585"/>
                    <a:pt x="1589" y="12038"/>
                    <a:pt x="2685" y="12250"/>
                  </a:cubicBezTo>
                  <a:cubicBezTo>
                    <a:pt x="3569" y="12429"/>
                    <a:pt x="4707" y="11435"/>
                    <a:pt x="5769" y="10195"/>
                  </a:cubicBezTo>
                  <a:cubicBezTo>
                    <a:pt x="7324" y="8351"/>
                    <a:pt x="8666" y="5947"/>
                    <a:pt x="8666" y="5947"/>
                  </a:cubicBezTo>
                  <a:lnTo>
                    <a:pt x="8666" y="5947"/>
                  </a:lnTo>
                  <a:cubicBezTo>
                    <a:pt x="7893" y="10687"/>
                    <a:pt x="10509" y="13737"/>
                    <a:pt x="11359" y="12854"/>
                  </a:cubicBezTo>
                  <a:cubicBezTo>
                    <a:pt x="11393" y="12854"/>
                    <a:pt x="11393" y="12854"/>
                    <a:pt x="11393" y="12811"/>
                  </a:cubicBezTo>
                  <a:cubicBezTo>
                    <a:pt x="12174" y="11894"/>
                    <a:pt x="10543" y="9099"/>
                    <a:pt x="10016" y="6584"/>
                  </a:cubicBezTo>
                  <a:cubicBezTo>
                    <a:pt x="9481" y="4070"/>
                    <a:pt x="10577" y="2371"/>
                    <a:pt x="10577" y="2371"/>
                  </a:cubicBezTo>
                  <a:cubicBezTo>
                    <a:pt x="10577" y="2371"/>
                    <a:pt x="9447" y="2872"/>
                    <a:pt x="7536" y="2371"/>
                  </a:cubicBezTo>
                  <a:cubicBezTo>
                    <a:pt x="6296" y="2091"/>
                    <a:pt x="3221" y="1"/>
                    <a:pt x="2685" y="6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2457342" y="1606512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03"/>
                  </a:moveTo>
                  <a:cubicBezTo>
                    <a:pt x="1" y="171"/>
                    <a:pt x="1" y="247"/>
                    <a:pt x="35" y="315"/>
                  </a:cubicBezTo>
                  <a:cubicBezTo>
                    <a:pt x="69" y="527"/>
                    <a:pt x="315" y="493"/>
                    <a:pt x="426" y="383"/>
                  </a:cubicBezTo>
                  <a:cubicBezTo>
                    <a:pt x="460" y="315"/>
                    <a:pt x="460" y="247"/>
                    <a:pt x="426" y="171"/>
                  </a:cubicBezTo>
                  <a:cubicBezTo>
                    <a:pt x="392" y="1"/>
                    <a:pt x="137" y="1"/>
                    <a:pt x="35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2760688" y="1784474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68" y="145"/>
                  </a:moveTo>
                  <a:cubicBezTo>
                    <a:pt x="34" y="179"/>
                    <a:pt x="0" y="247"/>
                    <a:pt x="34" y="357"/>
                  </a:cubicBezTo>
                  <a:cubicBezTo>
                    <a:pt x="102" y="536"/>
                    <a:pt x="315" y="536"/>
                    <a:pt x="425" y="391"/>
                  </a:cubicBezTo>
                  <a:cubicBezTo>
                    <a:pt x="459" y="357"/>
                    <a:pt x="493" y="289"/>
                    <a:pt x="459" y="179"/>
                  </a:cubicBezTo>
                  <a:cubicBezTo>
                    <a:pt x="391" y="1"/>
                    <a:pt x="179" y="35"/>
                    <a:pt x="68" y="1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2651184" y="1628175"/>
              <a:ext cx="16800" cy="17956"/>
            </a:xfrm>
            <a:custGeom>
              <a:avLst/>
              <a:gdLst/>
              <a:ahLst/>
              <a:cxnLst/>
              <a:rect l="l" t="t" r="r" b="b"/>
              <a:pathLst>
                <a:path w="494" h="528" extrusionOk="0">
                  <a:moveTo>
                    <a:pt x="69" y="103"/>
                  </a:moveTo>
                  <a:cubicBezTo>
                    <a:pt x="35" y="171"/>
                    <a:pt x="1" y="247"/>
                    <a:pt x="35" y="349"/>
                  </a:cubicBezTo>
                  <a:cubicBezTo>
                    <a:pt x="103" y="528"/>
                    <a:pt x="315" y="494"/>
                    <a:pt x="426" y="383"/>
                  </a:cubicBezTo>
                  <a:cubicBezTo>
                    <a:pt x="460" y="315"/>
                    <a:pt x="494" y="247"/>
                    <a:pt x="460" y="171"/>
                  </a:cubicBezTo>
                  <a:cubicBezTo>
                    <a:pt x="383" y="1"/>
                    <a:pt x="171" y="1"/>
                    <a:pt x="69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2487404" y="1603928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9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0"/>
                    <a:pt x="102" y="34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2385144" y="1138229"/>
              <a:ext cx="43360" cy="46828"/>
            </a:xfrm>
            <a:custGeom>
              <a:avLst/>
              <a:gdLst/>
              <a:ahLst/>
              <a:cxnLst/>
              <a:rect l="l" t="t" r="r" b="b"/>
              <a:pathLst>
                <a:path w="1275" h="1377" extrusionOk="0">
                  <a:moveTo>
                    <a:pt x="178" y="349"/>
                  </a:moveTo>
                  <a:cubicBezTo>
                    <a:pt x="68" y="459"/>
                    <a:pt x="0" y="672"/>
                    <a:pt x="68" y="884"/>
                  </a:cubicBezTo>
                  <a:cubicBezTo>
                    <a:pt x="246" y="1377"/>
                    <a:pt x="850" y="1343"/>
                    <a:pt x="1096" y="1028"/>
                  </a:cubicBezTo>
                  <a:cubicBezTo>
                    <a:pt x="1240" y="884"/>
                    <a:pt x="1274" y="706"/>
                    <a:pt x="1198" y="493"/>
                  </a:cubicBezTo>
                  <a:cubicBezTo>
                    <a:pt x="1028" y="1"/>
                    <a:pt x="425" y="35"/>
                    <a:pt x="178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2781195" y="1357203"/>
              <a:ext cx="43360" cy="47134"/>
            </a:xfrm>
            <a:custGeom>
              <a:avLst/>
              <a:gdLst/>
              <a:ahLst/>
              <a:cxnLst/>
              <a:rect l="l" t="t" r="r" b="b"/>
              <a:pathLst>
                <a:path w="1275" h="1386" extrusionOk="0">
                  <a:moveTo>
                    <a:pt x="170" y="323"/>
                  </a:moveTo>
                  <a:cubicBezTo>
                    <a:pt x="35" y="459"/>
                    <a:pt x="1" y="672"/>
                    <a:pt x="68" y="884"/>
                  </a:cubicBezTo>
                  <a:cubicBezTo>
                    <a:pt x="247" y="1385"/>
                    <a:pt x="850" y="1343"/>
                    <a:pt x="1096" y="1029"/>
                  </a:cubicBezTo>
                  <a:cubicBezTo>
                    <a:pt x="1198" y="884"/>
                    <a:pt x="1275" y="706"/>
                    <a:pt x="1164" y="493"/>
                  </a:cubicBezTo>
                  <a:cubicBezTo>
                    <a:pt x="986" y="1"/>
                    <a:pt x="425" y="35"/>
                    <a:pt x="170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1115168" y="2892064"/>
              <a:ext cx="1249470" cy="1803010"/>
            </a:xfrm>
            <a:custGeom>
              <a:avLst/>
              <a:gdLst/>
              <a:ahLst/>
              <a:cxnLst/>
              <a:rect l="l" t="t" r="r" b="b"/>
              <a:pathLst>
                <a:path w="36741" h="53018" extrusionOk="0">
                  <a:moveTo>
                    <a:pt x="527" y="1"/>
                  </a:moveTo>
                  <a:lnTo>
                    <a:pt x="493" y="1"/>
                  </a:lnTo>
                  <a:cubicBezTo>
                    <a:pt x="247" y="1"/>
                    <a:pt x="1" y="247"/>
                    <a:pt x="35" y="493"/>
                  </a:cubicBezTo>
                  <a:cubicBezTo>
                    <a:pt x="35" y="595"/>
                    <a:pt x="357" y="10297"/>
                    <a:pt x="4919" y="21518"/>
                  </a:cubicBezTo>
                  <a:cubicBezTo>
                    <a:pt x="9133" y="31924"/>
                    <a:pt x="17942" y="45796"/>
                    <a:pt x="35993" y="52983"/>
                  </a:cubicBezTo>
                  <a:cubicBezTo>
                    <a:pt x="36070" y="53017"/>
                    <a:pt x="36104" y="53017"/>
                    <a:pt x="36172" y="53017"/>
                  </a:cubicBezTo>
                  <a:cubicBezTo>
                    <a:pt x="36350" y="53017"/>
                    <a:pt x="36563" y="52915"/>
                    <a:pt x="36631" y="52703"/>
                  </a:cubicBezTo>
                  <a:cubicBezTo>
                    <a:pt x="36741" y="52456"/>
                    <a:pt x="36597" y="52168"/>
                    <a:pt x="36350" y="52100"/>
                  </a:cubicBezTo>
                  <a:cubicBezTo>
                    <a:pt x="18655" y="45023"/>
                    <a:pt x="9982" y="31389"/>
                    <a:pt x="5837" y="21195"/>
                  </a:cubicBezTo>
                  <a:cubicBezTo>
                    <a:pt x="1309" y="10118"/>
                    <a:pt x="995" y="561"/>
                    <a:pt x="995" y="459"/>
                  </a:cubicBezTo>
                  <a:cubicBezTo>
                    <a:pt x="995" y="213"/>
                    <a:pt x="782" y="1"/>
                    <a:pt x="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1609739" y="4124462"/>
              <a:ext cx="1412127" cy="486545"/>
            </a:xfrm>
            <a:custGeom>
              <a:avLst/>
              <a:gdLst/>
              <a:ahLst/>
              <a:cxnLst/>
              <a:rect l="l" t="t" r="r" b="b"/>
              <a:pathLst>
                <a:path w="41524" h="14307" extrusionOk="0">
                  <a:moveTo>
                    <a:pt x="5599" y="1"/>
                  </a:moveTo>
                  <a:cubicBezTo>
                    <a:pt x="2167" y="1"/>
                    <a:pt x="502" y="816"/>
                    <a:pt x="358" y="884"/>
                  </a:cubicBezTo>
                  <a:cubicBezTo>
                    <a:pt x="111" y="1029"/>
                    <a:pt x="1" y="1309"/>
                    <a:pt x="145" y="1564"/>
                  </a:cubicBezTo>
                  <a:cubicBezTo>
                    <a:pt x="213" y="1734"/>
                    <a:pt x="392" y="1810"/>
                    <a:pt x="570" y="1810"/>
                  </a:cubicBezTo>
                  <a:cubicBezTo>
                    <a:pt x="638" y="1810"/>
                    <a:pt x="748" y="1810"/>
                    <a:pt x="816" y="1776"/>
                  </a:cubicBezTo>
                  <a:cubicBezTo>
                    <a:pt x="816" y="1734"/>
                    <a:pt x="2379" y="995"/>
                    <a:pt x="5599" y="995"/>
                  </a:cubicBezTo>
                  <a:cubicBezTo>
                    <a:pt x="8963" y="995"/>
                    <a:pt x="14162" y="1810"/>
                    <a:pt x="21416" y="5132"/>
                  </a:cubicBezTo>
                  <a:cubicBezTo>
                    <a:pt x="35892" y="11792"/>
                    <a:pt x="40674" y="14196"/>
                    <a:pt x="40742" y="14230"/>
                  </a:cubicBezTo>
                  <a:cubicBezTo>
                    <a:pt x="40819" y="14264"/>
                    <a:pt x="40887" y="14306"/>
                    <a:pt x="40955" y="14306"/>
                  </a:cubicBezTo>
                  <a:cubicBezTo>
                    <a:pt x="41133" y="14306"/>
                    <a:pt x="41311" y="14196"/>
                    <a:pt x="41379" y="14017"/>
                  </a:cubicBezTo>
                  <a:cubicBezTo>
                    <a:pt x="41524" y="13771"/>
                    <a:pt x="41413" y="13491"/>
                    <a:pt x="41167" y="13380"/>
                  </a:cubicBezTo>
                  <a:cubicBezTo>
                    <a:pt x="41133" y="13346"/>
                    <a:pt x="36316" y="10908"/>
                    <a:pt x="21841" y="4248"/>
                  </a:cubicBezTo>
                  <a:cubicBezTo>
                    <a:pt x="14442" y="850"/>
                    <a:pt x="9099" y="1"/>
                    <a:pt x="5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1148971" y="1709929"/>
              <a:ext cx="200814" cy="601797"/>
            </a:xfrm>
            <a:custGeom>
              <a:avLst/>
              <a:gdLst/>
              <a:ahLst/>
              <a:cxnLst/>
              <a:rect l="l" t="t" r="r" b="b"/>
              <a:pathLst>
                <a:path w="5905" h="17696" extrusionOk="0">
                  <a:moveTo>
                    <a:pt x="5556" y="1"/>
                  </a:moveTo>
                  <a:cubicBezTo>
                    <a:pt x="5446" y="1"/>
                    <a:pt x="5344" y="69"/>
                    <a:pt x="5267" y="179"/>
                  </a:cubicBezTo>
                  <a:cubicBezTo>
                    <a:pt x="5233" y="247"/>
                    <a:pt x="884" y="7400"/>
                    <a:pt x="1" y="17347"/>
                  </a:cubicBezTo>
                  <a:cubicBezTo>
                    <a:pt x="1" y="17517"/>
                    <a:pt x="136" y="17662"/>
                    <a:pt x="315" y="17662"/>
                  </a:cubicBezTo>
                  <a:lnTo>
                    <a:pt x="315" y="17696"/>
                  </a:lnTo>
                  <a:cubicBezTo>
                    <a:pt x="493" y="17696"/>
                    <a:pt x="638" y="17560"/>
                    <a:pt x="672" y="17381"/>
                  </a:cubicBezTo>
                  <a:cubicBezTo>
                    <a:pt x="1521" y="7612"/>
                    <a:pt x="5769" y="570"/>
                    <a:pt x="5837" y="494"/>
                  </a:cubicBezTo>
                  <a:cubicBezTo>
                    <a:pt x="5905" y="358"/>
                    <a:pt x="5871" y="145"/>
                    <a:pt x="5692" y="69"/>
                  </a:cubicBezTo>
                  <a:cubicBezTo>
                    <a:pt x="5658" y="35"/>
                    <a:pt x="5590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1263100" y="1709929"/>
              <a:ext cx="312019" cy="146810"/>
            </a:xfrm>
            <a:custGeom>
              <a:avLst/>
              <a:gdLst/>
              <a:ahLst/>
              <a:cxnLst/>
              <a:rect l="l" t="t" r="r" b="b"/>
              <a:pathLst>
                <a:path w="9175" h="4317" extrusionOk="0">
                  <a:moveTo>
                    <a:pt x="8818" y="1"/>
                  </a:moveTo>
                  <a:lnTo>
                    <a:pt x="8750" y="1"/>
                  </a:lnTo>
                  <a:cubicBezTo>
                    <a:pt x="1954" y="1097"/>
                    <a:pt x="178" y="3679"/>
                    <a:pt x="110" y="3790"/>
                  </a:cubicBezTo>
                  <a:cubicBezTo>
                    <a:pt x="0" y="3968"/>
                    <a:pt x="43" y="4138"/>
                    <a:pt x="178" y="4248"/>
                  </a:cubicBezTo>
                  <a:cubicBezTo>
                    <a:pt x="255" y="4282"/>
                    <a:pt x="323" y="4316"/>
                    <a:pt x="357" y="4316"/>
                  </a:cubicBezTo>
                  <a:cubicBezTo>
                    <a:pt x="467" y="4316"/>
                    <a:pt x="569" y="4248"/>
                    <a:pt x="637" y="4180"/>
                  </a:cubicBezTo>
                  <a:cubicBezTo>
                    <a:pt x="680" y="4138"/>
                    <a:pt x="2336" y="1700"/>
                    <a:pt x="8852" y="638"/>
                  </a:cubicBezTo>
                  <a:cubicBezTo>
                    <a:pt x="9030" y="638"/>
                    <a:pt x="9174" y="460"/>
                    <a:pt x="9132" y="281"/>
                  </a:cubicBezTo>
                  <a:cubicBezTo>
                    <a:pt x="9098" y="103"/>
                    <a:pt x="8962" y="1"/>
                    <a:pt x="8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1021273" y="1297112"/>
              <a:ext cx="199964" cy="754626"/>
            </a:xfrm>
            <a:custGeom>
              <a:avLst/>
              <a:gdLst/>
              <a:ahLst/>
              <a:cxnLst/>
              <a:rect l="l" t="t" r="r" b="b"/>
              <a:pathLst>
                <a:path w="5880" h="22190" extrusionOk="0">
                  <a:moveTo>
                    <a:pt x="2617" y="1"/>
                  </a:moveTo>
                  <a:cubicBezTo>
                    <a:pt x="2583" y="1"/>
                    <a:pt x="2515" y="35"/>
                    <a:pt x="2439" y="35"/>
                  </a:cubicBezTo>
                  <a:cubicBezTo>
                    <a:pt x="2337" y="35"/>
                    <a:pt x="2227" y="69"/>
                    <a:pt x="2125" y="103"/>
                  </a:cubicBezTo>
                  <a:cubicBezTo>
                    <a:pt x="1063" y="527"/>
                    <a:pt x="69" y="2303"/>
                    <a:pt x="1" y="5378"/>
                  </a:cubicBezTo>
                  <a:lnTo>
                    <a:pt x="1" y="5735"/>
                  </a:lnTo>
                  <a:cubicBezTo>
                    <a:pt x="1" y="5837"/>
                    <a:pt x="1" y="5947"/>
                    <a:pt x="35" y="6083"/>
                  </a:cubicBezTo>
                  <a:cubicBezTo>
                    <a:pt x="35" y="7077"/>
                    <a:pt x="213" y="8173"/>
                    <a:pt x="426" y="9269"/>
                  </a:cubicBezTo>
                  <a:cubicBezTo>
                    <a:pt x="460" y="9413"/>
                    <a:pt x="494" y="9557"/>
                    <a:pt x="528" y="9693"/>
                  </a:cubicBezTo>
                  <a:lnTo>
                    <a:pt x="528" y="9693"/>
                  </a:lnTo>
                  <a:cubicBezTo>
                    <a:pt x="850" y="11256"/>
                    <a:pt x="1377" y="12845"/>
                    <a:pt x="1912" y="14366"/>
                  </a:cubicBezTo>
                  <a:cubicBezTo>
                    <a:pt x="1980" y="14510"/>
                    <a:pt x="2014" y="14688"/>
                    <a:pt x="2091" y="14833"/>
                  </a:cubicBezTo>
                  <a:cubicBezTo>
                    <a:pt x="3254" y="17942"/>
                    <a:pt x="4605" y="20669"/>
                    <a:pt x="5132" y="21731"/>
                  </a:cubicBezTo>
                  <a:cubicBezTo>
                    <a:pt x="5276" y="22053"/>
                    <a:pt x="5378" y="22189"/>
                    <a:pt x="5378" y="22189"/>
                  </a:cubicBezTo>
                  <a:cubicBezTo>
                    <a:pt x="5412" y="22053"/>
                    <a:pt x="5455" y="21875"/>
                    <a:pt x="5455" y="21731"/>
                  </a:cubicBezTo>
                  <a:lnTo>
                    <a:pt x="5455" y="21731"/>
                  </a:lnTo>
                  <a:cubicBezTo>
                    <a:pt x="5803" y="19573"/>
                    <a:pt x="5879" y="16277"/>
                    <a:pt x="5735" y="12989"/>
                  </a:cubicBezTo>
                  <a:lnTo>
                    <a:pt x="5735" y="12386"/>
                  </a:lnTo>
                  <a:cubicBezTo>
                    <a:pt x="5667" y="10900"/>
                    <a:pt x="5556" y="9413"/>
                    <a:pt x="5412" y="8037"/>
                  </a:cubicBezTo>
                  <a:cubicBezTo>
                    <a:pt x="5412" y="7858"/>
                    <a:pt x="5378" y="7680"/>
                    <a:pt x="5378" y="7502"/>
                  </a:cubicBezTo>
                  <a:lnTo>
                    <a:pt x="5378" y="7502"/>
                  </a:lnTo>
                  <a:cubicBezTo>
                    <a:pt x="5276" y="6474"/>
                    <a:pt x="5132" y="5522"/>
                    <a:pt x="5030" y="4673"/>
                  </a:cubicBezTo>
                  <a:cubicBezTo>
                    <a:pt x="4987" y="4528"/>
                    <a:pt x="4987" y="4384"/>
                    <a:pt x="4953" y="4282"/>
                  </a:cubicBezTo>
                  <a:cubicBezTo>
                    <a:pt x="4817" y="3399"/>
                    <a:pt x="4673" y="2685"/>
                    <a:pt x="4529" y="2124"/>
                  </a:cubicBezTo>
                  <a:cubicBezTo>
                    <a:pt x="4138" y="706"/>
                    <a:pt x="3399" y="1"/>
                    <a:pt x="2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1093505" y="1298268"/>
              <a:ext cx="113279" cy="753470"/>
            </a:xfrm>
            <a:custGeom>
              <a:avLst/>
              <a:gdLst/>
              <a:ahLst/>
              <a:cxnLst/>
              <a:rect l="l" t="t" r="r" b="b"/>
              <a:pathLst>
                <a:path w="3331" h="22156" extrusionOk="0">
                  <a:moveTo>
                    <a:pt x="315" y="1"/>
                  </a:moveTo>
                  <a:cubicBezTo>
                    <a:pt x="213" y="1"/>
                    <a:pt x="103" y="35"/>
                    <a:pt x="1" y="69"/>
                  </a:cubicBezTo>
                  <a:cubicBezTo>
                    <a:pt x="145" y="1029"/>
                    <a:pt x="425" y="3399"/>
                    <a:pt x="782" y="6338"/>
                  </a:cubicBezTo>
                  <a:lnTo>
                    <a:pt x="782" y="6372"/>
                  </a:lnTo>
                  <a:lnTo>
                    <a:pt x="782" y="6372"/>
                  </a:lnTo>
                  <a:lnTo>
                    <a:pt x="782" y="6406"/>
                  </a:lnTo>
                  <a:cubicBezTo>
                    <a:pt x="816" y="6474"/>
                    <a:pt x="816" y="6550"/>
                    <a:pt x="816" y="6618"/>
                  </a:cubicBezTo>
                  <a:cubicBezTo>
                    <a:pt x="850" y="6729"/>
                    <a:pt x="850" y="6865"/>
                    <a:pt x="884" y="7009"/>
                  </a:cubicBezTo>
                  <a:cubicBezTo>
                    <a:pt x="994" y="8071"/>
                    <a:pt x="1164" y="9201"/>
                    <a:pt x="1309" y="10373"/>
                  </a:cubicBezTo>
                  <a:lnTo>
                    <a:pt x="1309" y="10407"/>
                  </a:lnTo>
                  <a:cubicBezTo>
                    <a:pt x="1343" y="10551"/>
                    <a:pt x="1343" y="10653"/>
                    <a:pt x="1377" y="10798"/>
                  </a:cubicBezTo>
                  <a:cubicBezTo>
                    <a:pt x="1377" y="10900"/>
                    <a:pt x="1419" y="11044"/>
                    <a:pt x="1419" y="11188"/>
                  </a:cubicBezTo>
                  <a:cubicBezTo>
                    <a:pt x="1589" y="12463"/>
                    <a:pt x="1767" y="13771"/>
                    <a:pt x="1946" y="15045"/>
                  </a:cubicBezTo>
                  <a:lnTo>
                    <a:pt x="1946" y="15079"/>
                  </a:lnTo>
                  <a:lnTo>
                    <a:pt x="1980" y="15113"/>
                  </a:lnTo>
                  <a:lnTo>
                    <a:pt x="1980" y="15113"/>
                  </a:lnTo>
                  <a:cubicBezTo>
                    <a:pt x="1980" y="15291"/>
                    <a:pt x="2014" y="15436"/>
                    <a:pt x="2056" y="15606"/>
                  </a:cubicBezTo>
                  <a:cubicBezTo>
                    <a:pt x="2056" y="15750"/>
                    <a:pt x="2090" y="15895"/>
                    <a:pt x="2090" y="16030"/>
                  </a:cubicBezTo>
                  <a:cubicBezTo>
                    <a:pt x="2405" y="18086"/>
                    <a:pt x="2727" y="20066"/>
                    <a:pt x="3008" y="21697"/>
                  </a:cubicBezTo>
                  <a:cubicBezTo>
                    <a:pt x="3152" y="22019"/>
                    <a:pt x="3254" y="22155"/>
                    <a:pt x="3254" y="22155"/>
                  </a:cubicBezTo>
                  <a:cubicBezTo>
                    <a:pt x="3288" y="22019"/>
                    <a:pt x="3331" y="21841"/>
                    <a:pt x="3331" y="21697"/>
                  </a:cubicBezTo>
                  <a:lnTo>
                    <a:pt x="3331" y="21697"/>
                  </a:lnTo>
                  <a:cubicBezTo>
                    <a:pt x="3042" y="20032"/>
                    <a:pt x="2727" y="18018"/>
                    <a:pt x="2405" y="15929"/>
                  </a:cubicBezTo>
                  <a:lnTo>
                    <a:pt x="2405" y="15861"/>
                  </a:lnTo>
                  <a:cubicBezTo>
                    <a:pt x="2371" y="15606"/>
                    <a:pt x="2337" y="15359"/>
                    <a:pt x="2303" y="15079"/>
                  </a:cubicBezTo>
                  <a:cubicBezTo>
                    <a:pt x="2269" y="14935"/>
                    <a:pt x="2226" y="14756"/>
                    <a:pt x="2226" y="14586"/>
                  </a:cubicBezTo>
                  <a:lnTo>
                    <a:pt x="2226" y="14586"/>
                  </a:lnTo>
                  <a:cubicBezTo>
                    <a:pt x="2056" y="13414"/>
                    <a:pt x="1878" y="12250"/>
                    <a:pt x="1734" y="11078"/>
                  </a:cubicBezTo>
                  <a:lnTo>
                    <a:pt x="1734" y="11044"/>
                  </a:lnTo>
                  <a:cubicBezTo>
                    <a:pt x="1700" y="10832"/>
                    <a:pt x="1666" y="10619"/>
                    <a:pt x="1666" y="10407"/>
                  </a:cubicBezTo>
                  <a:cubicBezTo>
                    <a:pt x="1632" y="10229"/>
                    <a:pt x="1589" y="10084"/>
                    <a:pt x="1589" y="9948"/>
                  </a:cubicBezTo>
                  <a:cubicBezTo>
                    <a:pt x="1419" y="8708"/>
                    <a:pt x="1275" y="7502"/>
                    <a:pt x="1130" y="6406"/>
                  </a:cubicBezTo>
                  <a:cubicBezTo>
                    <a:pt x="1096" y="6261"/>
                    <a:pt x="1096" y="6126"/>
                    <a:pt x="1062" y="6015"/>
                  </a:cubicBezTo>
                  <a:cubicBezTo>
                    <a:pt x="706" y="3186"/>
                    <a:pt x="425" y="918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1086295" y="1785630"/>
              <a:ext cx="90154" cy="59241"/>
            </a:xfrm>
            <a:custGeom>
              <a:avLst/>
              <a:gdLst/>
              <a:ahLst/>
              <a:cxnLst/>
              <a:rect l="l" t="t" r="r" b="b"/>
              <a:pathLst>
                <a:path w="2651" h="1742" extrusionOk="0">
                  <a:moveTo>
                    <a:pt x="0" y="1"/>
                  </a:moveTo>
                  <a:lnTo>
                    <a:pt x="0" y="1"/>
                  </a:lnTo>
                  <a:cubicBezTo>
                    <a:pt x="68" y="145"/>
                    <a:pt x="102" y="323"/>
                    <a:pt x="179" y="468"/>
                  </a:cubicBezTo>
                  <a:lnTo>
                    <a:pt x="2302" y="1699"/>
                  </a:lnTo>
                  <a:lnTo>
                    <a:pt x="2370" y="1742"/>
                  </a:lnTo>
                  <a:lnTo>
                    <a:pt x="2481" y="1742"/>
                  </a:lnTo>
                  <a:cubicBezTo>
                    <a:pt x="2515" y="1742"/>
                    <a:pt x="2583" y="1699"/>
                    <a:pt x="2583" y="1666"/>
                  </a:cubicBezTo>
                  <a:cubicBezTo>
                    <a:pt x="2651" y="1598"/>
                    <a:pt x="2617" y="1487"/>
                    <a:pt x="2549" y="1419"/>
                  </a:cubicBezTo>
                  <a:lnTo>
                    <a:pt x="2268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1159649" y="1718329"/>
              <a:ext cx="56656" cy="97670"/>
            </a:xfrm>
            <a:custGeom>
              <a:avLst/>
              <a:gdLst/>
              <a:ahLst/>
              <a:cxnLst/>
              <a:rect l="l" t="t" r="r" b="b"/>
              <a:pathLst>
                <a:path w="1666" h="2872" extrusionOk="0">
                  <a:moveTo>
                    <a:pt x="1666" y="0"/>
                  </a:moveTo>
                  <a:lnTo>
                    <a:pt x="281" y="2234"/>
                  </a:lnTo>
                  <a:lnTo>
                    <a:pt x="281" y="2234"/>
                  </a:lnTo>
                  <a:lnTo>
                    <a:pt x="35" y="2617"/>
                  </a:lnTo>
                  <a:cubicBezTo>
                    <a:pt x="35" y="2659"/>
                    <a:pt x="1" y="2693"/>
                    <a:pt x="1" y="2693"/>
                  </a:cubicBezTo>
                  <a:lnTo>
                    <a:pt x="1" y="2727"/>
                  </a:lnTo>
                  <a:lnTo>
                    <a:pt x="35" y="2761"/>
                  </a:lnTo>
                  <a:lnTo>
                    <a:pt x="35" y="2761"/>
                  </a:lnTo>
                  <a:cubicBezTo>
                    <a:pt x="35" y="2795"/>
                    <a:pt x="69" y="2829"/>
                    <a:pt x="111" y="2829"/>
                  </a:cubicBezTo>
                  <a:cubicBezTo>
                    <a:pt x="111" y="2871"/>
                    <a:pt x="145" y="2871"/>
                    <a:pt x="179" y="2871"/>
                  </a:cubicBezTo>
                  <a:cubicBezTo>
                    <a:pt x="247" y="2871"/>
                    <a:pt x="281" y="2829"/>
                    <a:pt x="324" y="2795"/>
                  </a:cubicBezTo>
                  <a:lnTo>
                    <a:pt x="358" y="2727"/>
                  </a:lnTo>
                  <a:lnTo>
                    <a:pt x="1666" y="6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1035726" y="1612294"/>
              <a:ext cx="116748" cy="67641"/>
            </a:xfrm>
            <a:custGeom>
              <a:avLst/>
              <a:gdLst/>
              <a:ahLst/>
              <a:cxnLst/>
              <a:rect l="l" t="t" r="r" b="b"/>
              <a:pathLst>
                <a:path w="3433" h="1989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45"/>
                    <a:pt x="69" y="289"/>
                    <a:pt x="103" y="425"/>
                  </a:cubicBezTo>
                  <a:lnTo>
                    <a:pt x="103" y="425"/>
                  </a:lnTo>
                  <a:lnTo>
                    <a:pt x="3118" y="1954"/>
                  </a:lnTo>
                  <a:lnTo>
                    <a:pt x="3186" y="1988"/>
                  </a:lnTo>
                  <a:lnTo>
                    <a:pt x="3254" y="1988"/>
                  </a:lnTo>
                  <a:cubicBezTo>
                    <a:pt x="3331" y="1988"/>
                    <a:pt x="3399" y="1988"/>
                    <a:pt x="3399" y="1912"/>
                  </a:cubicBezTo>
                  <a:cubicBezTo>
                    <a:pt x="3433" y="1878"/>
                    <a:pt x="3433" y="1878"/>
                    <a:pt x="3433" y="1844"/>
                  </a:cubicBezTo>
                  <a:cubicBezTo>
                    <a:pt x="3433" y="1776"/>
                    <a:pt x="3399" y="1700"/>
                    <a:pt x="3331" y="1700"/>
                  </a:cubicBezTo>
                  <a:lnTo>
                    <a:pt x="3076" y="15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1137987" y="1552202"/>
              <a:ext cx="67369" cy="104913"/>
            </a:xfrm>
            <a:custGeom>
              <a:avLst/>
              <a:gdLst/>
              <a:ahLst/>
              <a:cxnLst/>
              <a:rect l="l" t="t" r="r" b="b"/>
              <a:pathLst>
                <a:path w="1981" h="3085" extrusionOk="0">
                  <a:moveTo>
                    <a:pt x="1946" y="1"/>
                  </a:moveTo>
                  <a:lnTo>
                    <a:pt x="281" y="2481"/>
                  </a:lnTo>
                  <a:lnTo>
                    <a:pt x="35" y="2829"/>
                  </a:lnTo>
                  <a:cubicBezTo>
                    <a:pt x="1" y="2829"/>
                    <a:pt x="1" y="2872"/>
                    <a:pt x="1" y="2906"/>
                  </a:cubicBezTo>
                  <a:lnTo>
                    <a:pt x="1" y="2940"/>
                  </a:lnTo>
                  <a:cubicBezTo>
                    <a:pt x="35" y="2974"/>
                    <a:pt x="35" y="3008"/>
                    <a:pt x="69" y="3042"/>
                  </a:cubicBezTo>
                  <a:cubicBezTo>
                    <a:pt x="111" y="3042"/>
                    <a:pt x="145" y="3084"/>
                    <a:pt x="179" y="3084"/>
                  </a:cubicBezTo>
                  <a:cubicBezTo>
                    <a:pt x="213" y="3084"/>
                    <a:pt x="281" y="3042"/>
                    <a:pt x="324" y="3008"/>
                  </a:cubicBezTo>
                  <a:lnTo>
                    <a:pt x="358" y="2940"/>
                  </a:lnTo>
                  <a:lnTo>
                    <a:pt x="1980" y="536"/>
                  </a:lnTo>
                  <a:cubicBezTo>
                    <a:pt x="1980" y="357"/>
                    <a:pt x="1946" y="179"/>
                    <a:pt x="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1021273" y="1479970"/>
              <a:ext cx="113279" cy="57813"/>
            </a:xfrm>
            <a:custGeom>
              <a:avLst/>
              <a:gdLst/>
              <a:ahLst/>
              <a:cxnLst/>
              <a:rect l="l" t="t" r="r" b="b"/>
              <a:pathLst>
                <a:path w="3331" h="1700" extrusionOk="0">
                  <a:moveTo>
                    <a:pt x="1" y="1"/>
                  </a:moveTo>
                  <a:lnTo>
                    <a:pt x="1" y="358"/>
                  </a:lnTo>
                  <a:lnTo>
                    <a:pt x="3008" y="1666"/>
                  </a:lnTo>
                  <a:lnTo>
                    <a:pt x="3076" y="1700"/>
                  </a:lnTo>
                  <a:lnTo>
                    <a:pt x="3152" y="1700"/>
                  </a:lnTo>
                  <a:cubicBezTo>
                    <a:pt x="3186" y="1700"/>
                    <a:pt x="3254" y="1666"/>
                    <a:pt x="3288" y="1598"/>
                  </a:cubicBezTo>
                  <a:cubicBezTo>
                    <a:pt x="3331" y="1522"/>
                    <a:pt x="3288" y="1420"/>
                    <a:pt x="3220" y="1386"/>
                  </a:cubicBezTo>
                  <a:lnTo>
                    <a:pt x="2940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1120099" y="1442732"/>
              <a:ext cx="72232" cy="77163"/>
            </a:xfrm>
            <a:custGeom>
              <a:avLst/>
              <a:gdLst/>
              <a:ahLst/>
              <a:cxnLst/>
              <a:rect l="l" t="t" r="r" b="b"/>
              <a:pathLst>
                <a:path w="2124" h="2269" extrusionOk="0">
                  <a:moveTo>
                    <a:pt x="2047" y="0"/>
                  </a:moveTo>
                  <a:lnTo>
                    <a:pt x="280" y="1767"/>
                  </a:lnTo>
                  <a:lnTo>
                    <a:pt x="68" y="1979"/>
                  </a:lnTo>
                  <a:cubicBezTo>
                    <a:pt x="34" y="2013"/>
                    <a:pt x="0" y="2056"/>
                    <a:pt x="0" y="2090"/>
                  </a:cubicBezTo>
                  <a:lnTo>
                    <a:pt x="0" y="2158"/>
                  </a:lnTo>
                  <a:cubicBezTo>
                    <a:pt x="34" y="2158"/>
                    <a:pt x="34" y="2192"/>
                    <a:pt x="68" y="2226"/>
                  </a:cubicBezTo>
                  <a:cubicBezTo>
                    <a:pt x="102" y="2268"/>
                    <a:pt x="136" y="2268"/>
                    <a:pt x="170" y="2268"/>
                  </a:cubicBezTo>
                  <a:cubicBezTo>
                    <a:pt x="212" y="2268"/>
                    <a:pt x="246" y="2268"/>
                    <a:pt x="280" y="2226"/>
                  </a:cubicBezTo>
                  <a:lnTo>
                    <a:pt x="2124" y="391"/>
                  </a:lnTo>
                  <a:cubicBezTo>
                    <a:pt x="2081" y="246"/>
                    <a:pt x="2081" y="102"/>
                    <a:pt x="2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1295713" y="1181555"/>
              <a:ext cx="396119" cy="621147"/>
            </a:xfrm>
            <a:custGeom>
              <a:avLst/>
              <a:gdLst/>
              <a:ahLst/>
              <a:cxnLst/>
              <a:rect l="l" t="t" r="r" b="b"/>
              <a:pathLst>
                <a:path w="11648" h="18265" extrusionOk="0">
                  <a:moveTo>
                    <a:pt x="10161" y="1"/>
                  </a:moveTo>
                  <a:cubicBezTo>
                    <a:pt x="9133" y="1"/>
                    <a:pt x="7714" y="1029"/>
                    <a:pt x="6406" y="2685"/>
                  </a:cubicBezTo>
                  <a:cubicBezTo>
                    <a:pt x="6338" y="2762"/>
                    <a:pt x="6304" y="2830"/>
                    <a:pt x="6228" y="2898"/>
                  </a:cubicBezTo>
                  <a:cubicBezTo>
                    <a:pt x="5523" y="3823"/>
                    <a:pt x="4852" y="4885"/>
                    <a:pt x="4282" y="6049"/>
                  </a:cubicBezTo>
                  <a:cubicBezTo>
                    <a:pt x="4214" y="6160"/>
                    <a:pt x="4180" y="6228"/>
                    <a:pt x="4104" y="6338"/>
                  </a:cubicBezTo>
                  <a:cubicBezTo>
                    <a:pt x="4036" y="6508"/>
                    <a:pt x="3968" y="6652"/>
                    <a:pt x="3892" y="6797"/>
                  </a:cubicBezTo>
                  <a:cubicBezTo>
                    <a:pt x="3433" y="7782"/>
                    <a:pt x="3008" y="8844"/>
                    <a:pt x="2583" y="9982"/>
                  </a:cubicBezTo>
                  <a:cubicBezTo>
                    <a:pt x="2549" y="10050"/>
                    <a:pt x="2515" y="10161"/>
                    <a:pt x="2481" y="10263"/>
                  </a:cubicBezTo>
                  <a:cubicBezTo>
                    <a:pt x="1377" y="13236"/>
                    <a:pt x="528" y="16319"/>
                    <a:pt x="145" y="17628"/>
                  </a:cubicBezTo>
                  <a:cubicBezTo>
                    <a:pt x="35" y="18018"/>
                    <a:pt x="1" y="18265"/>
                    <a:pt x="1" y="18265"/>
                  </a:cubicBezTo>
                  <a:cubicBezTo>
                    <a:pt x="1" y="18265"/>
                    <a:pt x="103" y="18120"/>
                    <a:pt x="315" y="17840"/>
                  </a:cubicBezTo>
                  <a:lnTo>
                    <a:pt x="315" y="17840"/>
                  </a:lnTo>
                  <a:cubicBezTo>
                    <a:pt x="1165" y="16812"/>
                    <a:pt x="3399" y="14085"/>
                    <a:pt x="5981" y="11503"/>
                  </a:cubicBezTo>
                  <a:lnTo>
                    <a:pt x="6262" y="11222"/>
                  </a:lnTo>
                  <a:cubicBezTo>
                    <a:pt x="6338" y="11146"/>
                    <a:pt x="6406" y="11078"/>
                    <a:pt x="6474" y="10968"/>
                  </a:cubicBezTo>
                  <a:cubicBezTo>
                    <a:pt x="7188" y="10297"/>
                    <a:pt x="7859" y="9481"/>
                    <a:pt x="8496" y="8598"/>
                  </a:cubicBezTo>
                  <a:cubicBezTo>
                    <a:pt x="8530" y="8530"/>
                    <a:pt x="8598" y="8419"/>
                    <a:pt x="8674" y="8351"/>
                  </a:cubicBezTo>
                  <a:cubicBezTo>
                    <a:pt x="9524" y="7077"/>
                    <a:pt x="10229" y="5701"/>
                    <a:pt x="10721" y="4427"/>
                  </a:cubicBezTo>
                  <a:cubicBezTo>
                    <a:pt x="10764" y="4350"/>
                    <a:pt x="10798" y="4248"/>
                    <a:pt x="10832" y="4172"/>
                  </a:cubicBezTo>
                  <a:cubicBezTo>
                    <a:pt x="11503" y="2337"/>
                    <a:pt x="11647" y="816"/>
                    <a:pt x="10976" y="281"/>
                  </a:cubicBezTo>
                  <a:cubicBezTo>
                    <a:pt x="10934" y="247"/>
                    <a:pt x="10934" y="213"/>
                    <a:pt x="10900" y="213"/>
                  </a:cubicBezTo>
                  <a:cubicBezTo>
                    <a:pt x="10866" y="179"/>
                    <a:pt x="10832" y="179"/>
                    <a:pt x="10798" y="137"/>
                  </a:cubicBezTo>
                  <a:cubicBezTo>
                    <a:pt x="10586" y="69"/>
                    <a:pt x="10407" y="1"/>
                    <a:pt x="10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1295713" y="1186180"/>
              <a:ext cx="373300" cy="616522"/>
            </a:xfrm>
            <a:custGeom>
              <a:avLst/>
              <a:gdLst/>
              <a:ahLst/>
              <a:cxnLst/>
              <a:rect l="l" t="t" r="r" b="b"/>
              <a:pathLst>
                <a:path w="10977" h="18129" extrusionOk="0">
                  <a:moveTo>
                    <a:pt x="10798" y="1"/>
                  </a:moveTo>
                  <a:cubicBezTo>
                    <a:pt x="10654" y="179"/>
                    <a:pt x="9413" y="2124"/>
                    <a:pt x="7748" y="4749"/>
                  </a:cubicBezTo>
                  <a:lnTo>
                    <a:pt x="7748" y="4749"/>
                  </a:lnTo>
                  <a:cubicBezTo>
                    <a:pt x="7612" y="4928"/>
                    <a:pt x="7502" y="5140"/>
                    <a:pt x="7366" y="5310"/>
                  </a:cubicBezTo>
                  <a:cubicBezTo>
                    <a:pt x="7324" y="5420"/>
                    <a:pt x="7256" y="5488"/>
                    <a:pt x="7222" y="5599"/>
                  </a:cubicBezTo>
                  <a:cubicBezTo>
                    <a:pt x="6618" y="6516"/>
                    <a:pt x="5981" y="7544"/>
                    <a:pt x="5344" y="8572"/>
                  </a:cubicBezTo>
                  <a:cubicBezTo>
                    <a:pt x="5344" y="8572"/>
                    <a:pt x="5344" y="8606"/>
                    <a:pt x="5310" y="8606"/>
                  </a:cubicBezTo>
                  <a:cubicBezTo>
                    <a:pt x="5310" y="8640"/>
                    <a:pt x="5276" y="8674"/>
                    <a:pt x="5276" y="8708"/>
                  </a:cubicBezTo>
                  <a:cubicBezTo>
                    <a:pt x="5200" y="8784"/>
                    <a:pt x="5132" y="8886"/>
                    <a:pt x="5098" y="8997"/>
                  </a:cubicBezTo>
                  <a:cubicBezTo>
                    <a:pt x="4605" y="9770"/>
                    <a:pt x="4104" y="10551"/>
                    <a:pt x="3645" y="11333"/>
                  </a:cubicBezTo>
                  <a:lnTo>
                    <a:pt x="3645" y="11367"/>
                  </a:lnTo>
                  <a:cubicBezTo>
                    <a:pt x="3611" y="11435"/>
                    <a:pt x="3577" y="11469"/>
                    <a:pt x="3543" y="11545"/>
                  </a:cubicBezTo>
                  <a:cubicBezTo>
                    <a:pt x="3467" y="11613"/>
                    <a:pt x="3433" y="11724"/>
                    <a:pt x="3365" y="11792"/>
                  </a:cubicBezTo>
                  <a:cubicBezTo>
                    <a:pt x="2057" y="13983"/>
                    <a:pt x="884" y="16039"/>
                    <a:pt x="145" y="17492"/>
                  </a:cubicBezTo>
                  <a:cubicBezTo>
                    <a:pt x="35" y="17882"/>
                    <a:pt x="1" y="18129"/>
                    <a:pt x="1" y="18129"/>
                  </a:cubicBezTo>
                  <a:cubicBezTo>
                    <a:pt x="1" y="18129"/>
                    <a:pt x="103" y="17984"/>
                    <a:pt x="315" y="17704"/>
                  </a:cubicBezTo>
                  <a:lnTo>
                    <a:pt x="315" y="17704"/>
                  </a:lnTo>
                  <a:cubicBezTo>
                    <a:pt x="1063" y="16217"/>
                    <a:pt x="2269" y="14128"/>
                    <a:pt x="3611" y="11860"/>
                  </a:cubicBezTo>
                  <a:cubicBezTo>
                    <a:pt x="3679" y="11758"/>
                    <a:pt x="3756" y="11647"/>
                    <a:pt x="3824" y="11545"/>
                  </a:cubicBezTo>
                  <a:cubicBezTo>
                    <a:pt x="3858" y="11469"/>
                    <a:pt x="3926" y="11367"/>
                    <a:pt x="3968" y="11299"/>
                  </a:cubicBezTo>
                  <a:cubicBezTo>
                    <a:pt x="4461" y="10449"/>
                    <a:pt x="4987" y="9600"/>
                    <a:pt x="5523" y="8750"/>
                  </a:cubicBezTo>
                  <a:cubicBezTo>
                    <a:pt x="5557" y="8674"/>
                    <a:pt x="5625" y="8606"/>
                    <a:pt x="5667" y="8496"/>
                  </a:cubicBezTo>
                  <a:cubicBezTo>
                    <a:pt x="6440" y="7264"/>
                    <a:pt x="7222" y="6024"/>
                    <a:pt x="7927" y="4928"/>
                  </a:cubicBezTo>
                  <a:lnTo>
                    <a:pt x="8105" y="4605"/>
                  </a:lnTo>
                  <a:cubicBezTo>
                    <a:pt x="9702" y="2124"/>
                    <a:pt x="10866" y="290"/>
                    <a:pt x="10976" y="145"/>
                  </a:cubicBezTo>
                  <a:cubicBezTo>
                    <a:pt x="10934" y="111"/>
                    <a:pt x="10934" y="77"/>
                    <a:pt x="10900" y="77"/>
                  </a:cubicBezTo>
                  <a:cubicBezTo>
                    <a:pt x="10866" y="43"/>
                    <a:pt x="10832" y="43"/>
                    <a:pt x="10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1380086" y="1521018"/>
              <a:ext cx="39619" cy="71076"/>
            </a:xfrm>
            <a:custGeom>
              <a:avLst/>
              <a:gdLst/>
              <a:ahLst/>
              <a:cxnLst/>
              <a:rect l="l" t="t" r="r" b="b"/>
              <a:pathLst>
                <a:path w="1165" h="2090" extrusionOk="0">
                  <a:moveTo>
                    <a:pt x="102" y="0"/>
                  </a:moveTo>
                  <a:cubicBezTo>
                    <a:pt x="68" y="68"/>
                    <a:pt x="34" y="179"/>
                    <a:pt x="0" y="281"/>
                  </a:cubicBezTo>
                  <a:lnTo>
                    <a:pt x="884" y="1946"/>
                  </a:lnTo>
                  <a:lnTo>
                    <a:pt x="918" y="2014"/>
                  </a:lnTo>
                  <a:cubicBezTo>
                    <a:pt x="952" y="2048"/>
                    <a:pt x="986" y="2090"/>
                    <a:pt x="1020" y="2090"/>
                  </a:cubicBezTo>
                  <a:cubicBezTo>
                    <a:pt x="1062" y="2090"/>
                    <a:pt x="1096" y="2048"/>
                    <a:pt x="1096" y="2048"/>
                  </a:cubicBezTo>
                  <a:cubicBezTo>
                    <a:pt x="1130" y="2048"/>
                    <a:pt x="1130" y="2014"/>
                    <a:pt x="1130" y="2014"/>
                  </a:cubicBezTo>
                  <a:cubicBezTo>
                    <a:pt x="1164" y="1980"/>
                    <a:pt x="1164" y="1946"/>
                    <a:pt x="1130" y="1878"/>
                  </a:cubicBezTo>
                  <a:lnTo>
                    <a:pt x="1062" y="16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1418514" y="1563187"/>
              <a:ext cx="90154" cy="15643"/>
            </a:xfrm>
            <a:custGeom>
              <a:avLst/>
              <a:gdLst/>
              <a:ahLst/>
              <a:cxnLst/>
              <a:rect l="l" t="t" r="r" b="b"/>
              <a:pathLst>
                <a:path w="2651" h="460" extrusionOk="0">
                  <a:moveTo>
                    <a:pt x="2651" y="0"/>
                  </a:moveTo>
                  <a:lnTo>
                    <a:pt x="357" y="213"/>
                  </a:lnTo>
                  <a:lnTo>
                    <a:pt x="102" y="213"/>
                  </a:lnTo>
                  <a:cubicBezTo>
                    <a:pt x="68" y="213"/>
                    <a:pt x="68" y="247"/>
                    <a:pt x="34" y="247"/>
                  </a:cubicBezTo>
                  <a:lnTo>
                    <a:pt x="34" y="281"/>
                  </a:lnTo>
                  <a:cubicBezTo>
                    <a:pt x="0" y="315"/>
                    <a:pt x="0" y="315"/>
                    <a:pt x="0" y="349"/>
                  </a:cubicBezTo>
                  <a:cubicBezTo>
                    <a:pt x="0" y="425"/>
                    <a:pt x="68" y="459"/>
                    <a:pt x="145" y="459"/>
                  </a:cubicBezTo>
                  <a:lnTo>
                    <a:pt x="145" y="459"/>
                  </a:lnTo>
                  <a:lnTo>
                    <a:pt x="213" y="459"/>
                  </a:lnTo>
                  <a:lnTo>
                    <a:pt x="2370" y="2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1435246" y="1387266"/>
              <a:ext cx="43394" cy="108348"/>
            </a:xfrm>
            <a:custGeom>
              <a:avLst/>
              <a:gdLst/>
              <a:ahLst/>
              <a:cxnLst/>
              <a:rect l="l" t="t" r="r" b="b"/>
              <a:pathLst>
                <a:path w="1276" h="3186" extrusionOk="0">
                  <a:moveTo>
                    <a:pt x="179" y="0"/>
                  </a:moveTo>
                  <a:cubicBezTo>
                    <a:pt x="111" y="111"/>
                    <a:pt x="77" y="179"/>
                    <a:pt x="1" y="289"/>
                  </a:cubicBezTo>
                  <a:lnTo>
                    <a:pt x="995" y="3084"/>
                  </a:lnTo>
                  <a:lnTo>
                    <a:pt x="995" y="3118"/>
                  </a:lnTo>
                  <a:cubicBezTo>
                    <a:pt x="1029" y="3152"/>
                    <a:pt x="1063" y="3186"/>
                    <a:pt x="1139" y="3186"/>
                  </a:cubicBezTo>
                  <a:lnTo>
                    <a:pt x="1173" y="3186"/>
                  </a:lnTo>
                  <a:cubicBezTo>
                    <a:pt x="1241" y="3186"/>
                    <a:pt x="1275" y="3118"/>
                    <a:pt x="1241" y="3050"/>
                  </a:cubicBezTo>
                  <a:lnTo>
                    <a:pt x="1173" y="27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1476293" y="1465551"/>
              <a:ext cx="114435" cy="19384"/>
            </a:xfrm>
            <a:custGeom>
              <a:avLst/>
              <a:gdLst/>
              <a:ahLst/>
              <a:cxnLst/>
              <a:rect l="l" t="t" r="r" b="b"/>
              <a:pathLst>
                <a:path w="3365" h="570" extrusionOk="0">
                  <a:moveTo>
                    <a:pt x="3364" y="0"/>
                  </a:moveTo>
                  <a:lnTo>
                    <a:pt x="357" y="281"/>
                  </a:lnTo>
                  <a:lnTo>
                    <a:pt x="102" y="323"/>
                  </a:lnTo>
                  <a:cubicBezTo>
                    <a:pt x="68" y="323"/>
                    <a:pt x="68" y="323"/>
                    <a:pt x="34" y="357"/>
                  </a:cubicBezTo>
                  <a:cubicBezTo>
                    <a:pt x="34" y="357"/>
                    <a:pt x="34" y="391"/>
                    <a:pt x="0" y="391"/>
                  </a:cubicBezTo>
                  <a:lnTo>
                    <a:pt x="0" y="459"/>
                  </a:lnTo>
                  <a:cubicBezTo>
                    <a:pt x="0" y="493"/>
                    <a:pt x="68" y="569"/>
                    <a:pt x="145" y="569"/>
                  </a:cubicBezTo>
                  <a:lnTo>
                    <a:pt x="145" y="569"/>
                  </a:lnTo>
                  <a:lnTo>
                    <a:pt x="213" y="535"/>
                  </a:lnTo>
                  <a:lnTo>
                    <a:pt x="3186" y="247"/>
                  </a:lnTo>
                  <a:cubicBezTo>
                    <a:pt x="3220" y="179"/>
                    <a:pt x="3288" y="68"/>
                    <a:pt x="3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1507478" y="1272865"/>
              <a:ext cx="42203" cy="108348"/>
            </a:xfrm>
            <a:custGeom>
              <a:avLst/>
              <a:gdLst/>
              <a:ahLst/>
              <a:cxnLst/>
              <a:rect l="l" t="t" r="r" b="b"/>
              <a:pathLst>
                <a:path w="1241" h="3186" extrusionOk="0">
                  <a:moveTo>
                    <a:pt x="179" y="0"/>
                  </a:moveTo>
                  <a:cubicBezTo>
                    <a:pt x="111" y="77"/>
                    <a:pt x="77" y="145"/>
                    <a:pt x="1" y="213"/>
                  </a:cubicBezTo>
                  <a:lnTo>
                    <a:pt x="995" y="3050"/>
                  </a:lnTo>
                  <a:lnTo>
                    <a:pt x="995" y="3084"/>
                  </a:lnTo>
                  <a:cubicBezTo>
                    <a:pt x="1029" y="3152"/>
                    <a:pt x="1063" y="3186"/>
                    <a:pt x="1097" y="3186"/>
                  </a:cubicBezTo>
                  <a:cubicBezTo>
                    <a:pt x="1139" y="3186"/>
                    <a:pt x="1139" y="3186"/>
                    <a:pt x="1173" y="3152"/>
                  </a:cubicBezTo>
                  <a:cubicBezTo>
                    <a:pt x="1241" y="3152"/>
                    <a:pt x="1241" y="3084"/>
                    <a:pt x="1241" y="3016"/>
                  </a:cubicBezTo>
                  <a:lnTo>
                    <a:pt x="1139" y="276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1558047" y="1323400"/>
              <a:ext cx="106035" cy="30369"/>
            </a:xfrm>
            <a:custGeom>
              <a:avLst/>
              <a:gdLst/>
              <a:ahLst/>
              <a:cxnLst/>
              <a:rect l="l" t="t" r="r" b="b"/>
              <a:pathLst>
                <a:path w="3118" h="893" extrusionOk="0">
                  <a:moveTo>
                    <a:pt x="3118" y="1"/>
                  </a:moveTo>
                  <a:lnTo>
                    <a:pt x="391" y="570"/>
                  </a:lnTo>
                  <a:lnTo>
                    <a:pt x="111" y="638"/>
                  </a:lnTo>
                  <a:lnTo>
                    <a:pt x="34" y="714"/>
                  </a:lnTo>
                  <a:lnTo>
                    <a:pt x="34" y="714"/>
                  </a:lnTo>
                  <a:cubicBezTo>
                    <a:pt x="0" y="748"/>
                    <a:pt x="0" y="782"/>
                    <a:pt x="0" y="782"/>
                  </a:cubicBezTo>
                  <a:cubicBezTo>
                    <a:pt x="34" y="850"/>
                    <a:pt x="77" y="893"/>
                    <a:pt x="145" y="893"/>
                  </a:cubicBezTo>
                  <a:lnTo>
                    <a:pt x="145" y="893"/>
                  </a:lnTo>
                  <a:lnTo>
                    <a:pt x="213" y="893"/>
                  </a:lnTo>
                  <a:lnTo>
                    <a:pt x="3007" y="256"/>
                  </a:lnTo>
                  <a:cubicBezTo>
                    <a:pt x="3050" y="179"/>
                    <a:pt x="3084" y="77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1489590" y="1391007"/>
              <a:ext cx="761802" cy="345550"/>
            </a:xfrm>
            <a:custGeom>
              <a:avLst/>
              <a:gdLst/>
              <a:ahLst/>
              <a:cxnLst/>
              <a:rect l="l" t="t" r="r" b="b"/>
              <a:pathLst>
                <a:path w="22401" h="10161" extrusionOk="0">
                  <a:moveTo>
                    <a:pt x="18544" y="1"/>
                  </a:moveTo>
                  <a:cubicBezTo>
                    <a:pt x="17873" y="1"/>
                    <a:pt x="17058" y="103"/>
                    <a:pt x="16242" y="315"/>
                  </a:cubicBezTo>
                  <a:cubicBezTo>
                    <a:pt x="16140" y="315"/>
                    <a:pt x="16064" y="349"/>
                    <a:pt x="15962" y="391"/>
                  </a:cubicBezTo>
                  <a:cubicBezTo>
                    <a:pt x="14654" y="740"/>
                    <a:pt x="13235" y="1343"/>
                    <a:pt x="11714" y="2192"/>
                  </a:cubicBezTo>
                  <a:cubicBezTo>
                    <a:pt x="11646" y="2226"/>
                    <a:pt x="11536" y="2303"/>
                    <a:pt x="11468" y="2337"/>
                  </a:cubicBezTo>
                  <a:cubicBezTo>
                    <a:pt x="10296" y="3042"/>
                    <a:pt x="9098" y="3857"/>
                    <a:pt x="7892" y="4809"/>
                  </a:cubicBezTo>
                  <a:cubicBezTo>
                    <a:pt x="7713" y="4987"/>
                    <a:pt x="7501" y="5131"/>
                    <a:pt x="7323" y="5276"/>
                  </a:cubicBezTo>
                  <a:cubicBezTo>
                    <a:pt x="7221" y="5378"/>
                    <a:pt x="7110" y="5446"/>
                    <a:pt x="7008" y="5556"/>
                  </a:cubicBezTo>
                  <a:cubicBezTo>
                    <a:pt x="3466" y="8385"/>
                    <a:pt x="1589" y="9481"/>
                    <a:pt x="671" y="9872"/>
                  </a:cubicBezTo>
                  <a:cubicBezTo>
                    <a:pt x="178" y="10118"/>
                    <a:pt x="0" y="10160"/>
                    <a:pt x="0" y="10160"/>
                  </a:cubicBezTo>
                  <a:lnTo>
                    <a:pt x="637" y="10160"/>
                  </a:lnTo>
                  <a:lnTo>
                    <a:pt x="1376" y="10160"/>
                  </a:lnTo>
                  <a:cubicBezTo>
                    <a:pt x="3007" y="10160"/>
                    <a:pt x="5946" y="10118"/>
                    <a:pt x="8843" y="9906"/>
                  </a:cubicBezTo>
                  <a:cubicBezTo>
                    <a:pt x="8988" y="9906"/>
                    <a:pt x="9166" y="9906"/>
                    <a:pt x="9310" y="9872"/>
                  </a:cubicBezTo>
                  <a:lnTo>
                    <a:pt x="9310" y="9872"/>
                  </a:lnTo>
                  <a:cubicBezTo>
                    <a:pt x="9981" y="9838"/>
                    <a:pt x="10619" y="9770"/>
                    <a:pt x="11256" y="9693"/>
                  </a:cubicBezTo>
                  <a:cubicBezTo>
                    <a:pt x="12207" y="9591"/>
                    <a:pt x="13201" y="9379"/>
                    <a:pt x="14195" y="9056"/>
                  </a:cubicBezTo>
                  <a:cubicBezTo>
                    <a:pt x="14297" y="9022"/>
                    <a:pt x="14441" y="8988"/>
                    <a:pt x="14543" y="8954"/>
                  </a:cubicBezTo>
                  <a:cubicBezTo>
                    <a:pt x="15962" y="8495"/>
                    <a:pt x="17414" y="7824"/>
                    <a:pt x="18612" y="7043"/>
                  </a:cubicBezTo>
                  <a:cubicBezTo>
                    <a:pt x="18689" y="6975"/>
                    <a:pt x="18791" y="6932"/>
                    <a:pt x="18867" y="6864"/>
                  </a:cubicBezTo>
                  <a:cubicBezTo>
                    <a:pt x="21025" y="5412"/>
                    <a:pt x="22401" y="3611"/>
                    <a:pt x="21840" y="1912"/>
                  </a:cubicBezTo>
                  <a:cubicBezTo>
                    <a:pt x="21840" y="1801"/>
                    <a:pt x="21798" y="1700"/>
                    <a:pt x="21764" y="1623"/>
                  </a:cubicBezTo>
                  <a:cubicBezTo>
                    <a:pt x="21730" y="1555"/>
                    <a:pt x="21662" y="1487"/>
                    <a:pt x="21628" y="1411"/>
                  </a:cubicBezTo>
                  <a:cubicBezTo>
                    <a:pt x="21093" y="459"/>
                    <a:pt x="19997" y="1"/>
                    <a:pt x="18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1489590" y="1438957"/>
              <a:ext cx="740139" cy="297600"/>
            </a:xfrm>
            <a:custGeom>
              <a:avLst/>
              <a:gdLst/>
              <a:ahLst/>
              <a:cxnLst/>
              <a:rect l="l" t="t" r="r" b="b"/>
              <a:pathLst>
                <a:path w="21764" h="8751" extrusionOk="0">
                  <a:moveTo>
                    <a:pt x="21628" y="1"/>
                  </a:moveTo>
                  <a:cubicBezTo>
                    <a:pt x="21585" y="1"/>
                    <a:pt x="18901" y="1351"/>
                    <a:pt x="15359" y="2940"/>
                  </a:cubicBezTo>
                  <a:cubicBezTo>
                    <a:pt x="15257" y="2974"/>
                    <a:pt x="15180" y="3016"/>
                    <a:pt x="15078" y="3050"/>
                  </a:cubicBezTo>
                  <a:cubicBezTo>
                    <a:pt x="13770" y="3653"/>
                    <a:pt x="12352" y="4291"/>
                    <a:pt x="10899" y="4885"/>
                  </a:cubicBezTo>
                  <a:lnTo>
                    <a:pt x="10899" y="4885"/>
                  </a:lnTo>
                  <a:cubicBezTo>
                    <a:pt x="10797" y="4962"/>
                    <a:pt x="10721" y="4996"/>
                    <a:pt x="10619" y="5030"/>
                  </a:cubicBezTo>
                  <a:cubicBezTo>
                    <a:pt x="9310" y="5565"/>
                    <a:pt x="7960" y="6092"/>
                    <a:pt x="6651" y="6584"/>
                  </a:cubicBezTo>
                  <a:cubicBezTo>
                    <a:pt x="6584" y="6627"/>
                    <a:pt x="6473" y="6661"/>
                    <a:pt x="6405" y="6695"/>
                  </a:cubicBezTo>
                  <a:cubicBezTo>
                    <a:pt x="4247" y="7510"/>
                    <a:pt x="2260" y="8147"/>
                    <a:pt x="671" y="8462"/>
                  </a:cubicBezTo>
                  <a:cubicBezTo>
                    <a:pt x="178" y="8708"/>
                    <a:pt x="0" y="8750"/>
                    <a:pt x="0" y="8750"/>
                  </a:cubicBezTo>
                  <a:lnTo>
                    <a:pt x="637" y="8750"/>
                  </a:lnTo>
                  <a:cubicBezTo>
                    <a:pt x="2124" y="8428"/>
                    <a:pt x="4035" y="7824"/>
                    <a:pt x="6082" y="7085"/>
                  </a:cubicBezTo>
                  <a:cubicBezTo>
                    <a:pt x="6193" y="7051"/>
                    <a:pt x="6295" y="7009"/>
                    <a:pt x="6405" y="6975"/>
                  </a:cubicBezTo>
                  <a:cubicBezTo>
                    <a:pt x="6439" y="6941"/>
                    <a:pt x="6473" y="6941"/>
                    <a:pt x="6507" y="6907"/>
                  </a:cubicBezTo>
                  <a:lnTo>
                    <a:pt x="6507" y="6907"/>
                  </a:lnTo>
                  <a:lnTo>
                    <a:pt x="6550" y="6907"/>
                  </a:lnTo>
                  <a:lnTo>
                    <a:pt x="6550" y="6907"/>
                  </a:lnTo>
                  <a:cubicBezTo>
                    <a:pt x="7679" y="6482"/>
                    <a:pt x="8809" y="6024"/>
                    <a:pt x="9947" y="5565"/>
                  </a:cubicBezTo>
                  <a:cubicBezTo>
                    <a:pt x="10049" y="5522"/>
                    <a:pt x="10160" y="5488"/>
                    <a:pt x="10262" y="5420"/>
                  </a:cubicBezTo>
                  <a:cubicBezTo>
                    <a:pt x="10406" y="5386"/>
                    <a:pt x="10585" y="5276"/>
                    <a:pt x="10755" y="5208"/>
                  </a:cubicBezTo>
                  <a:lnTo>
                    <a:pt x="10755" y="5208"/>
                  </a:lnTo>
                  <a:cubicBezTo>
                    <a:pt x="11816" y="4783"/>
                    <a:pt x="12878" y="4325"/>
                    <a:pt x="13872" y="3900"/>
                  </a:cubicBezTo>
                  <a:cubicBezTo>
                    <a:pt x="13983" y="3823"/>
                    <a:pt x="14084" y="3789"/>
                    <a:pt x="14195" y="3755"/>
                  </a:cubicBezTo>
                  <a:cubicBezTo>
                    <a:pt x="14543" y="3577"/>
                    <a:pt x="14866" y="3441"/>
                    <a:pt x="15214" y="3297"/>
                  </a:cubicBezTo>
                  <a:cubicBezTo>
                    <a:pt x="15214" y="3263"/>
                    <a:pt x="15257" y="3263"/>
                    <a:pt x="15257" y="3263"/>
                  </a:cubicBezTo>
                  <a:cubicBezTo>
                    <a:pt x="18901" y="1598"/>
                    <a:pt x="21696" y="256"/>
                    <a:pt x="21764" y="213"/>
                  </a:cubicBezTo>
                  <a:cubicBezTo>
                    <a:pt x="21730" y="145"/>
                    <a:pt x="21662" y="77"/>
                    <a:pt x="216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1691799" y="1671535"/>
              <a:ext cx="114435" cy="56350"/>
            </a:xfrm>
            <a:custGeom>
              <a:avLst/>
              <a:gdLst/>
              <a:ahLst/>
              <a:cxnLst/>
              <a:rect l="l" t="t" r="r" b="b"/>
              <a:pathLst>
                <a:path w="3365" h="1657" extrusionOk="0">
                  <a:moveTo>
                    <a:pt x="136" y="0"/>
                  </a:moveTo>
                  <a:cubicBezTo>
                    <a:pt x="102" y="0"/>
                    <a:pt x="68" y="0"/>
                    <a:pt x="34" y="34"/>
                  </a:cubicBezTo>
                  <a:cubicBezTo>
                    <a:pt x="0" y="102"/>
                    <a:pt x="34" y="170"/>
                    <a:pt x="102" y="212"/>
                  </a:cubicBezTo>
                  <a:lnTo>
                    <a:pt x="136" y="246"/>
                  </a:lnTo>
                  <a:lnTo>
                    <a:pt x="2897" y="1657"/>
                  </a:lnTo>
                  <a:cubicBezTo>
                    <a:pt x="3042" y="1657"/>
                    <a:pt x="3220" y="1657"/>
                    <a:pt x="3364" y="1623"/>
                  </a:cubicBezTo>
                  <a:lnTo>
                    <a:pt x="459" y="13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1706252" y="1570396"/>
              <a:ext cx="32375" cy="103485"/>
            </a:xfrm>
            <a:custGeom>
              <a:avLst/>
              <a:gdLst/>
              <a:ahLst/>
              <a:cxnLst/>
              <a:rect l="l" t="t" r="r" b="b"/>
              <a:pathLst>
                <a:path w="952" h="3043" extrusionOk="0">
                  <a:moveTo>
                    <a:pt x="952" y="1"/>
                  </a:moveTo>
                  <a:lnTo>
                    <a:pt x="952" y="1"/>
                  </a:lnTo>
                  <a:cubicBezTo>
                    <a:pt x="850" y="103"/>
                    <a:pt x="739" y="171"/>
                    <a:pt x="637" y="281"/>
                  </a:cubicBezTo>
                  <a:lnTo>
                    <a:pt x="34" y="2830"/>
                  </a:lnTo>
                  <a:lnTo>
                    <a:pt x="0" y="2898"/>
                  </a:lnTo>
                  <a:cubicBezTo>
                    <a:pt x="0" y="2974"/>
                    <a:pt x="34" y="3042"/>
                    <a:pt x="102" y="3042"/>
                  </a:cubicBezTo>
                  <a:lnTo>
                    <a:pt x="136" y="3042"/>
                  </a:lnTo>
                  <a:lnTo>
                    <a:pt x="136" y="3042"/>
                  </a:lnTo>
                  <a:lnTo>
                    <a:pt x="179" y="3042"/>
                  </a:lnTo>
                  <a:lnTo>
                    <a:pt x="213" y="3042"/>
                  </a:lnTo>
                  <a:cubicBezTo>
                    <a:pt x="213" y="3008"/>
                    <a:pt x="247" y="2974"/>
                    <a:pt x="247" y="2974"/>
                  </a:cubicBezTo>
                  <a:lnTo>
                    <a:pt x="280" y="27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1822966" y="1619503"/>
              <a:ext cx="161230" cy="79510"/>
            </a:xfrm>
            <a:custGeom>
              <a:avLst/>
              <a:gdLst/>
              <a:ahLst/>
              <a:cxnLst/>
              <a:rect l="l" t="t" r="r" b="b"/>
              <a:pathLst>
                <a:path w="4741" h="2338" extrusionOk="0">
                  <a:moveTo>
                    <a:pt x="144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0" y="111"/>
                    <a:pt x="34" y="179"/>
                    <a:pt x="102" y="213"/>
                  </a:cubicBezTo>
                  <a:lnTo>
                    <a:pt x="144" y="256"/>
                  </a:lnTo>
                  <a:lnTo>
                    <a:pt x="4392" y="2337"/>
                  </a:lnTo>
                  <a:cubicBezTo>
                    <a:pt x="4494" y="2303"/>
                    <a:pt x="4638" y="2269"/>
                    <a:pt x="4740" y="2235"/>
                  </a:cubicBezTo>
                  <a:lnTo>
                    <a:pt x="459" y="111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1849526" y="1465551"/>
              <a:ext cx="38462" cy="151707"/>
            </a:xfrm>
            <a:custGeom>
              <a:avLst/>
              <a:gdLst/>
              <a:ahLst/>
              <a:cxnLst/>
              <a:rect l="l" t="t" r="r" b="b"/>
              <a:pathLst>
                <a:path w="1131" h="4461" extrusionOk="0">
                  <a:moveTo>
                    <a:pt x="1130" y="0"/>
                  </a:moveTo>
                  <a:lnTo>
                    <a:pt x="1130" y="0"/>
                  </a:lnTo>
                  <a:cubicBezTo>
                    <a:pt x="1062" y="34"/>
                    <a:pt x="952" y="111"/>
                    <a:pt x="884" y="145"/>
                  </a:cubicBezTo>
                  <a:lnTo>
                    <a:pt x="35" y="4248"/>
                  </a:lnTo>
                  <a:lnTo>
                    <a:pt x="35" y="4316"/>
                  </a:lnTo>
                  <a:cubicBezTo>
                    <a:pt x="1" y="4358"/>
                    <a:pt x="35" y="4426"/>
                    <a:pt x="103" y="4460"/>
                  </a:cubicBezTo>
                  <a:lnTo>
                    <a:pt x="171" y="4460"/>
                  </a:lnTo>
                  <a:lnTo>
                    <a:pt x="171" y="4426"/>
                  </a:lnTo>
                  <a:cubicBezTo>
                    <a:pt x="213" y="4426"/>
                    <a:pt x="247" y="4392"/>
                    <a:pt x="247" y="4358"/>
                  </a:cubicBezTo>
                  <a:lnTo>
                    <a:pt x="315" y="4103"/>
                  </a:lnTo>
                  <a:lnTo>
                    <a:pt x="315" y="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1956411" y="1561759"/>
              <a:ext cx="174833" cy="68763"/>
            </a:xfrm>
            <a:custGeom>
              <a:avLst/>
              <a:gdLst/>
              <a:ahLst/>
              <a:cxnLst/>
              <a:rect l="l" t="t" r="r" b="b"/>
              <a:pathLst>
                <a:path w="5141" h="2022" extrusionOk="0">
                  <a:moveTo>
                    <a:pt x="145" y="0"/>
                  </a:moveTo>
                  <a:cubicBezTo>
                    <a:pt x="77" y="0"/>
                    <a:pt x="43" y="42"/>
                    <a:pt x="1" y="110"/>
                  </a:cubicBezTo>
                  <a:cubicBezTo>
                    <a:pt x="1" y="144"/>
                    <a:pt x="43" y="212"/>
                    <a:pt x="111" y="255"/>
                  </a:cubicBezTo>
                  <a:lnTo>
                    <a:pt x="145" y="289"/>
                  </a:lnTo>
                  <a:lnTo>
                    <a:pt x="4885" y="2022"/>
                  </a:lnTo>
                  <a:cubicBezTo>
                    <a:pt x="4962" y="1954"/>
                    <a:pt x="5064" y="1911"/>
                    <a:pt x="5140" y="1843"/>
                  </a:cubicBezTo>
                  <a:lnTo>
                    <a:pt x="468" y="144"/>
                  </a:lnTo>
                  <a:lnTo>
                    <a:pt x="179" y="42"/>
                  </a:lnTo>
                  <a:cubicBezTo>
                    <a:pt x="145" y="42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2001199" y="1401685"/>
              <a:ext cx="40775" cy="149395"/>
            </a:xfrm>
            <a:custGeom>
              <a:avLst/>
              <a:gdLst/>
              <a:ahLst/>
              <a:cxnLst/>
              <a:rect l="l" t="t" r="r" b="b"/>
              <a:pathLst>
                <a:path w="1199" h="4393" extrusionOk="0">
                  <a:moveTo>
                    <a:pt x="1198" y="1"/>
                  </a:moveTo>
                  <a:cubicBezTo>
                    <a:pt x="1096" y="1"/>
                    <a:pt x="1020" y="35"/>
                    <a:pt x="918" y="77"/>
                  </a:cubicBezTo>
                  <a:lnTo>
                    <a:pt x="34" y="4146"/>
                  </a:lnTo>
                  <a:lnTo>
                    <a:pt x="34" y="4248"/>
                  </a:lnTo>
                  <a:cubicBezTo>
                    <a:pt x="0" y="4282"/>
                    <a:pt x="68" y="4359"/>
                    <a:pt x="102" y="4393"/>
                  </a:cubicBezTo>
                  <a:lnTo>
                    <a:pt x="170" y="4393"/>
                  </a:lnTo>
                  <a:cubicBezTo>
                    <a:pt x="170" y="4359"/>
                    <a:pt x="213" y="4359"/>
                    <a:pt x="213" y="4359"/>
                  </a:cubicBezTo>
                  <a:cubicBezTo>
                    <a:pt x="247" y="4325"/>
                    <a:pt x="247" y="4325"/>
                    <a:pt x="281" y="4282"/>
                  </a:cubicBezTo>
                  <a:lnTo>
                    <a:pt x="315" y="40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829743" y="2978749"/>
              <a:ext cx="699432" cy="979654"/>
            </a:xfrm>
            <a:custGeom>
              <a:avLst/>
              <a:gdLst/>
              <a:ahLst/>
              <a:cxnLst/>
              <a:rect l="l" t="t" r="r" b="b"/>
              <a:pathLst>
                <a:path w="20567" h="28807" extrusionOk="0">
                  <a:moveTo>
                    <a:pt x="11469" y="0"/>
                  </a:moveTo>
                  <a:cubicBezTo>
                    <a:pt x="11469" y="0"/>
                    <a:pt x="1" y="26793"/>
                    <a:pt x="10585" y="28704"/>
                  </a:cubicBezTo>
                  <a:cubicBezTo>
                    <a:pt x="10908" y="28772"/>
                    <a:pt x="11188" y="28806"/>
                    <a:pt x="11469" y="28806"/>
                  </a:cubicBezTo>
                  <a:cubicBezTo>
                    <a:pt x="20567" y="28806"/>
                    <a:pt x="11469" y="0"/>
                    <a:pt x="11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1219741" y="2978749"/>
              <a:ext cx="828287" cy="859472"/>
            </a:xfrm>
            <a:custGeom>
              <a:avLst/>
              <a:gdLst/>
              <a:ahLst/>
              <a:cxnLst/>
              <a:rect l="l" t="t" r="r" b="b"/>
              <a:pathLst>
                <a:path w="24356" h="25273" extrusionOk="0">
                  <a:moveTo>
                    <a:pt x="1" y="0"/>
                  </a:moveTo>
                  <a:cubicBezTo>
                    <a:pt x="1" y="0"/>
                    <a:pt x="3866" y="25272"/>
                    <a:pt x="12531" y="25272"/>
                  </a:cubicBezTo>
                  <a:cubicBezTo>
                    <a:pt x="13134" y="25272"/>
                    <a:pt x="13737" y="25128"/>
                    <a:pt x="14374" y="24882"/>
                  </a:cubicBezTo>
                  <a:cubicBezTo>
                    <a:pt x="24356" y="2094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1219741" y="2978749"/>
              <a:ext cx="1079908" cy="531877"/>
            </a:xfrm>
            <a:custGeom>
              <a:avLst/>
              <a:gdLst/>
              <a:ahLst/>
              <a:cxnLst/>
              <a:rect l="l" t="t" r="r" b="b"/>
              <a:pathLst>
                <a:path w="31755" h="15640" extrusionOk="0">
                  <a:moveTo>
                    <a:pt x="1" y="0"/>
                  </a:moveTo>
                  <a:cubicBezTo>
                    <a:pt x="1" y="0"/>
                    <a:pt x="13278" y="15639"/>
                    <a:pt x="21348" y="15639"/>
                  </a:cubicBezTo>
                  <a:cubicBezTo>
                    <a:pt x="22903" y="15639"/>
                    <a:pt x="24288" y="15036"/>
                    <a:pt x="25315" y="13660"/>
                  </a:cubicBezTo>
                  <a:cubicBezTo>
                    <a:pt x="31755" y="509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1219741" y="2740390"/>
              <a:ext cx="978804" cy="330825"/>
            </a:xfrm>
            <a:custGeom>
              <a:avLst/>
              <a:gdLst/>
              <a:ahLst/>
              <a:cxnLst/>
              <a:rect l="l" t="t" r="r" b="b"/>
              <a:pathLst>
                <a:path w="28782" h="9728" extrusionOk="0">
                  <a:moveTo>
                    <a:pt x="23294" y="1"/>
                  </a:moveTo>
                  <a:cubicBezTo>
                    <a:pt x="15011" y="1"/>
                    <a:pt x="1" y="7009"/>
                    <a:pt x="1" y="7009"/>
                  </a:cubicBezTo>
                  <a:cubicBezTo>
                    <a:pt x="1" y="7009"/>
                    <a:pt x="9914" y="9728"/>
                    <a:pt x="18052" y="9728"/>
                  </a:cubicBezTo>
                  <a:cubicBezTo>
                    <a:pt x="23651" y="9728"/>
                    <a:pt x="28425" y="8453"/>
                    <a:pt x="28637" y="4104"/>
                  </a:cubicBezTo>
                  <a:cubicBezTo>
                    <a:pt x="28781" y="1097"/>
                    <a:pt x="26547" y="1"/>
                    <a:pt x="23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1219741" y="2307067"/>
              <a:ext cx="949897" cy="671716"/>
            </a:xfrm>
            <a:custGeom>
              <a:avLst/>
              <a:gdLst/>
              <a:ahLst/>
              <a:cxnLst/>
              <a:rect l="l" t="t" r="r" b="b"/>
              <a:pathLst>
                <a:path w="27932" h="19752" extrusionOk="0">
                  <a:moveTo>
                    <a:pt x="19581" y="1"/>
                  </a:moveTo>
                  <a:cubicBezTo>
                    <a:pt x="12607" y="1"/>
                    <a:pt x="1" y="19751"/>
                    <a:pt x="1" y="19751"/>
                  </a:cubicBezTo>
                  <a:cubicBezTo>
                    <a:pt x="1" y="19751"/>
                    <a:pt x="27932" y="11256"/>
                    <a:pt x="22589" y="1946"/>
                  </a:cubicBezTo>
                  <a:cubicBezTo>
                    <a:pt x="21807" y="595"/>
                    <a:pt x="20779" y="1"/>
                    <a:pt x="19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578427" y="2037251"/>
              <a:ext cx="718476" cy="941532"/>
            </a:xfrm>
            <a:custGeom>
              <a:avLst/>
              <a:gdLst/>
              <a:ahLst/>
              <a:cxnLst/>
              <a:rect l="l" t="t" r="r" b="b"/>
              <a:pathLst>
                <a:path w="21127" h="27686" extrusionOk="0">
                  <a:moveTo>
                    <a:pt x="11358" y="1"/>
                  </a:moveTo>
                  <a:cubicBezTo>
                    <a:pt x="11112" y="1"/>
                    <a:pt x="10865" y="1"/>
                    <a:pt x="10619" y="35"/>
                  </a:cubicBezTo>
                  <a:cubicBezTo>
                    <a:pt x="0" y="1419"/>
                    <a:pt x="18511" y="27685"/>
                    <a:pt x="18511" y="27685"/>
                  </a:cubicBezTo>
                  <a:cubicBezTo>
                    <a:pt x="18511" y="27685"/>
                    <a:pt x="21127" y="1"/>
                    <a:pt x="1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220770" y="2273263"/>
              <a:ext cx="999004" cy="705520"/>
            </a:xfrm>
            <a:custGeom>
              <a:avLst/>
              <a:gdLst/>
              <a:ahLst/>
              <a:cxnLst/>
              <a:rect l="l" t="t" r="r" b="b"/>
              <a:pathLst>
                <a:path w="29376" h="20746" extrusionOk="0">
                  <a:moveTo>
                    <a:pt x="11367" y="1"/>
                  </a:moveTo>
                  <a:cubicBezTo>
                    <a:pt x="10339" y="1"/>
                    <a:pt x="9345" y="358"/>
                    <a:pt x="8394" y="1097"/>
                  </a:cubicBezTo>
                  <a:cubicBezTo>
                    <a:pt x="1" y="7748"/>
                    <a:pt x="29376" y="20745"/>
                    <a:pt x="29376" y="20745"/>
                  </a:cubicBezTo>
                  <a:cubicBezTo>
                    <a:pt x="29376" y="20745"/>
                    <a:pt x="19471" y="1"/>
                    <a:pt x="11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199108" y="2687237"/>
              <a:ext cx="1020667" cy="334872"/>
            </a:xfrm>
            <a:custGeom>
              <a:avLst/>
              <a:gdLst/>
              <a:ahLst/>
              <a:cxnLst/>
              <a:rect l="l" t="t" r="r" b="b"/>
              <a:pathLst>
                <a:path w="30013" h="9847" extrusionOk="0">
                  <a:moveTo>
                    <a:pt x="7578" y="1"/>
                  </a:moveTo>
                  <a:cubicBezTo>
                    <a:pt x="4783" y="1"/>
                    <a:pt x="2583" y="961"/>
                    <a:pt x="1733" y="3475"/>
                  </a:cubicBezTo>
                  <a:cubicBezTo>
                    <a:pt x="0" y="8572"/>
                    <a:pt x="7077" y="9846"/>
                    <a:pt x="14586" y="9846"/>
                  </a:cubicBezTo>
                  <a:cubicBezTo>
                    <a:pt x="22087" y="9846"/>
                    <a:pt x="30013" y="8572"/>
                    <a:pt x="30013" y="8572"/>
                  </a:cubicBezTo>
                  <a:cubicBezTo>
                    <a:pt x="30013" y="8572"/>
                    <a:pt x="16039" y="1"/>
                    <a:pt x="7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227980" y="2978749"/>
              <a:ext cx="991795" cy="468011"/>
            </a:xfrm>
            <a:custGeom>
              <a:avLst/>
              <a:gdLst/>
              <a:ahLst/>
              <a:cxnLst/>
              <a:rect l="l" t="t" r="r" b="b"/>
              <a:pathLst>
                <a:path w="29164" h="13762" extrusionOk="0">
                  <a:moveTo>
                    <a:pt x="29164" y="0"/>
                  </a:moveTo>
                  <a:lnTo>
                    <a:pt x="29164" y="0"/>
                  </a:lnTo>
                  <a:cubicBezTo>
                    <a:pt x="29164" y="0"/>
                    <a:pt x="1" y="493"/>
                    <a:pt x="2583" y="10899"/>
                  </a:cubicBezTo>
                  <a:cubicBezTo>
                    <a:pt x="3085" y="12955"/>
                    <a:pt x="4393" y="13762"/>
                    <a:pt x="6228" y="13762"/>
                  </a:cubicBezTo>
                  <a:cubicBezTo>
                    <a:pt x="13627" y="13762"/>
                    <a:pt x="29164" y="0"/>
                    <a:pt x="29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399004" y="2978749"/>
              <a:ext cx="820771" cy="842434"/>
            </a:xfrm>
            <a:custGeom>
              <a:avLst/>
              <a:gdLst/>
              <a:ahLst/>
              <a:cxnLst/>
              <a:rect l="l" t="t" r="r" b="b"/>
              <a:pathLst>
                <a:path w="24135" h="24772" extrusionOk="0">
                  <a:moveTo>
                    <a:pt x="24135" y="0"/>
                  </a:moveTo>
                  <a:cubicBezTo>
                    <a:pt x="24135" y="0"/>
                    <a:pt x="1" y="16353"/>
                    <a:pt x="7859" y="23675"/>
                  </a:cubicBezTo>
                  <a:cubicBezTo>
                    <a:pt x="8674" y="24457"/>
                    <a:pt x="9524" y="24771"/>
                    <a:pt x="10331" y="24771"/>
                  </a:cubicBezTo>
                  <a:cubicBezTo>
                    <a:pt x="17381" y="24771"/>
                    <a:pt x="24135" y="0"/>
                    <a:pt x="24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1147543" y="2022798"/>
              <a:ext cx="658691" cy="955985"/>
            </a:xfrm>
            <a:custGeom>
              <a:avLst/>
              <a:gdLst/>
              <a:ahLst/>
              <a:cxnLst/>
              <a:rect l="l" t="t" r="r" b="b"/>
              <a:pathLst>
                <a:path w="19369" h="28111" extrusionOk="0">
                  <a:moveTo>
                    <a:pt x="7824" y="1"/>
                  </a:moveTo>
                  <a:cubicBezTo>
                    <a:pt x="0" y="1"/>
                    <a:pt x="1911" y="28110"/>
                    <a:pt x="1911" y="28110"/>
                  </a:cubicBezTo>
                  <a:cubicBezTo>
                    <a:pt x="1911" y="28110"/>
                    <a:pt x="19368" y="4749"/>
                    <a:pt x="9557" y="392"/>
                  </a:cubicBezTo>
                  <a:cubicBezTo>
                    <a:pt x="8920" y="111"/>
                    <a:pt x="8359" y="1"/>
                    <a:pt x="7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343537" y="2205963"/>
              <a:ext cx="1683983" cy="1520169"/>
            </a:xfrm>
            <a:custGeom>
              <a:avLst/>
              <a:gdLst/>
              <a:ahLst/>
              <a:cxnLst/>
              <a:rect l="l" t="t" r="r" b="b"/>
              <a:pathLst>
                <a:path w="49518" h="44701" extrusionOk="0">
                  <a:moveTo>
                    <a:pt x="31967" y="1"/>
                  </a:moveTo>
                  <a:cubicBezTo>
                    <a:pt x="28000" y="1"/>
                    <a:pt x="25418" y="21195"/>
                    <a:pt x="25418" y="21195"/>
                  </a:cubicBezTo>
                  <a:cubicBezTo>
                    <a:pt x="25418" y="21195"/>
                    <a:pt x="24033" y="459"/>
                    <a:pt x="19505" y="459"/>
                  </a:cubicBezTo>
                  <a:lnTo>
                    <a:pt x="19293" y="459"/>
                  </a:lnTo>
                  <a:cubicBezTo>
                    <a:pt x="14587" y="1130"/>
                    <a:pt x="24322" y="20847"/>
                    <a:pt x="24322" y="20847"/>
                  </a:cubicBezTo>
                  <a:cubicBezTo>
                    <a:pt x="24322" y="20847"/>
                    <a:pt x="14935" y="7077"/>
                    <a:pt x="10730" y="7077"/>
                  </a:cubicBezTo>
                  <a:cubicBezTo>
                    <a:pt x="10373" y="7077"/>
                    <a:pt x="10050" y="7179"/>
                    <a:pt x="9804" y="7357"/>
                  </a:cubicBezTo>
                  <a:cubicBezTo>
                    <a:pt x="6228" y="9982"/>
                    <a:pt x="23820" y="21909"/>
                    <a:pt x="23820" y="21909"/>
                  </a:cubicBezTo>
                  <a:cubicBezTo>
                    <a:pt x="23820" y="21909"/>
                    <a:pt x="12888" y="16914"/>
                    <a:pt x="6729" y="16914"/>
                  </a:cubicBezTo>
                  <a:cubicBezTo>
                    <a:pt x="5030" y="16914"/>
                    <a:pt x="3722" y="17271"/>
                    <a:pt x="3042" y="18222"/>
                  </a:cubicBezTo>
                  <a:cubicBezTo>
                    <a:pt x="1" y="22614"/>
                    <a:pt x="23217" y="22724"/>
                    <a:pt x="23217" y="22724"/>
                  </a:cubicBezTo>
                  <a:cubicBezTo>
                    <a:pt x="23217" y="22724"/>
                    <a:pt x="6652" y="26258"/>
                    <a:pt x="6907" y="30047"/>
                  </a:cubicBezTo>
                  <a:cubicBezTo>
                    <a:pt x="6941" y="30650"/>
                    <a:pt x="7366" y="30862"/>
                    <a:pt x="8071" y="30862"/>
                  </a:cubicBezTo>
                  <a:cubicBezTo>
                    <a:pt x="12004" y="30862"/>
                    <a:pt x="24492" y="23149"/>
                    <a:pt x="24492" y="23149"/>
                  </a:cubicBezTo>
                  <a:lnTo>
                    <a:pt x="24492" y="23149"/>
                  </a:lnTo>
                  <a:cubicBezTo>
                    <a:pt x="24492" y="23149"/>
                    <a:pt x="11010" y="35466"/>
                    <a:pt x="14051" y="38898"/>
                  </a:cubicBezTo>
                  <a:cubicBezTo>
                    <a:pt x="14340" y="39213"/>
                    <a:pt x="14655" y="39357"/>
                    <a:pt x="15011" y="39357"/>
                  </a:cubicBezTo>
                  <a:cubicBezTo>
                    <a:pt x="18511" y="39357"/>
                    <a:pt x="25341" y="24670"/>
                    <a:pt x="25341" y="24670"/>
                  </a:cubicBezTo>
                  <a:lnTo>
                    <a:pt x="25341" y="24670"/>
                  </a:lnTo>
                  <a:cubicBezTo>
                    <a:pt x="25341" y="24670"/>
                    <a:pt x="20567" y="43639"/>
                    <a:pt x="24568" y="44666"/>
                  </a:cubicBezTo>
                  <a:cubicBezTo>
                    <a:pt x="24636" y="44700"/>
                    <a:pt x="24746" y="44700"/>
                    <a:pt x="24848" y="44700"/>
                  </a:cubicBezTo>
                  <a:cubicBezTo>
                    <a:pt x="28391" y="44700"/>
                    <a:pt x="25732" y="25731"/>
                    <a:pt x="25732" y="25731"/>
                  </a:cubicBezTo>
                  <a:lnTo>
                    <a:pt x="25732" y="25731"/>
                  </a:lnTo>
                  <a:cubicBezTo>
                    <a:pt x="25732" y="25731"/>
                    <a:pt x="32952" y="42967"/>
                    <a:pt x="36214" y="42967"/>
                  </a:cubicBezTo>
                  <a:lnTo>
                    <a:pt x="36350" y="42967"/>
                  </a:lnTo>
                  <a:cubicBezTo>
                    <a:pt x="39502" y="42475"/>
                    <a:pt x="29487" y="26615"/>
                    <a:pt x="29487" y="26615"/>
                  </a:cubicBezTo>
                  <a:lnTo>
                    <a:pt x="29487" y="26615"/>
                  </a:lnTo>
                  <a:cubicBezTo>
                    <a:pt x="29487" y="26615"/>
                    <a:pt x="41023" y="34897"/>
                    <a:pt x="45236" y="34897"/>
                  </a:cubicBezTo>
                  <a:cubicBezTo>
                    <a:pt x="45873" y="34897"/>
                    <a:pt x="46332" y="34685"/>
                    <a:pt x="46578" y="34226"/>
                  </a:cubicBezTo>
                  <a:cubicBezTo>
                    <a:pt x="48277" y="30794"/>
                    <a:pt x="27677" y="24313"/>
                    <a:pt x="27677" y="24313"/>
                  </a:cubicBezTo>
                  <a:lnTo>
                    <a:pt x="27677" y="24313"/>
                  </a:lnTo>
                  <a:lnTo>
                    <a:pt x="27754" y="24313"/>
                  </a:lnTo>
                  <a:cubicBezTo>
                    <a:pt x="29308" y="24313"/>
                    <a:pt x="49305" y="24211"/>
                    <a:pt x="49483" y="20312"/>
                  </a:cubicBezTo>
                  <a:cubicBezTo>
                    <a:pt x="49517" y="19326"/>
                    <a:pt x="48065" y="18936"/>
                    <a:pt x="45907" y="18936"/>
                  </a:cubicBezTo>
                  <a:cubicBezTo>
                    <a:pt x="39468" y="18936"/>
                    <a:pt x="26479" y="22299"/>
                    <a:pt x="26479" y="22299"/>
                  </a:cubicBezTo>
                  <a:cubicBezTo>
                    <a:pt x="26479" y="22299"/>
                    <a:pt x="47852" y="10407"/>
                    <a:pt x="45024" y="7111"/>
                  </a:cubicBezTo>
                  <a:cubicBezTo>
                    <a:pt x="44811" y="6830"/>
                    <a:pt x="44455" y="6720"/>
                    <a:pt x="44030" y="6720"/>
                  </a:cubicBezTo>
                  <a:cubicBezTo>
                    <a:pt x="39646" y="6720"/>
                    <a:pt x="26547" y="21195"/>
                    <a:pt x="26547" y="21195"/>
                  </a:cubicBezTo>
                  <a:cubicBezTo>
                    <a:pt x="26547" y="21195"/>
                    <a:pt x="36384" y="1062"/>
                    <a:pt x="32247" y="35"/>
                  </a:cubicBezTo>
                  <a:cubicBezTo>
                    <a:pt x="32137" y="35"/>
                    <a:pt x="32069" y="1"/>
                    <a:pt x="31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1058545" y="3607072"/>
              <a:ext cx="12175" cy="33531"/>
            </a:xfrm>
            <a:custGeom>
              <a:avLst/>
              <a:gdLst/>
              <a:ahLst/>
              <a:cxnLst/>
              <a:rect l="l" t="t" r="r" b="b"/>
              <a:pathLst>
                <a:path w="358" h="986" extrusionOk="0">
                  <a:moveTo>
                    <a:pt x="281" y="1"/>
                  </a:moveTo>
                  <a:cubicBezTo>
                    <a:pt x="247" y="1"/>
                    <a:pt x="213" y="1"/>
                    <a:pt x="213" y="34"/>
                  </a:cubicBezTo>
                  <a:cubicBezTo>
                    <a:pt x="145" y="281"/>
                    <a:pt x="1" y="638"/>
                    <a:pt x="69" y="918"/>
                  </a:cubicBezTo>
                  <a:cubicBezTo>
                    <a:pt x="111" y="952"/>
                    <a:pt x="145" y="986"/>
                    <a:pt x="179" y="986"/>
                  </a:cubicBezTo>
                  <a:cubicBezTo>
                    <a:pt x="247" y="986"/>
                    <a:pt x="281" y="952"/>
                    <a:pt x="281" y="918"/>
                  </a:cubicBezTo>
                  <a:cubicBezTo>
                    <a:pt x="323" y="774"/>
                    <a:pt x="323" y="672"/>
                    <a:pt x="323" y="527"/>
                  </a:cubicBezTo>
                  <a:cubicBezTo>
                    <a:pt x="323" y="383"/>
                    <a:pt x="323" y="247"/>
                    <a:pt x="357" y="68"/>
                  </a:cubicBezTo>
                  <a:cubicBezTo>
                    <a:pt x="357" y="34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1083983" y="3566059"/>
              <a:ext cx="11869" cy="28906"/>
            </a:xfrm>
            <a:custGeom>
              <a:avLst/>
              <a:gdLst/>
              <a:ahLst/>
              <a:cxnLst/>
              <a:rect l="l" t="t" r="r" b="b"/>
              <a:pathLst>
                <a:path w="349" h="850" extrusionOk="0">
                  <a:moveTo>
                    <a:pt x="170" y="0"/>
                  </a:moveTo>
                  <a:cubicBezTo>
                    <a:pt x="136" y="0"/>
                    <a:pt x="102" y="34"/>
                    <a:pt x="102" y="68"/>
                  </a:cubicBezTo>
                  <a:cubicBezTo>
                    <a:pt x="102" y="213"/>
                    <a:pt x="68" y="357"/>
                    <a:pt x="68" y="459"/>
                  </a:cubicBezTo>
                  <a:cubicBezTo>
                    <a:pt x="34" y="569"/>
                    <a:pt x="0" y="671"/>
                    <a:pt x="34" y="782"/>
                  </a:cubicBezTo>
                  <a:cubicBezTo>
                    <a:pt x="34" y="850"/>
                    <a:pt x="68" y="850"/>
                    <a:pt x="102" y="850"/>
                  </a:cubicBezTo>
                  <a:cubicBezTo>
                    <a:pt x="136" y="850"/>
                    <a:pt x="170" y="850"/>
                    <a:pt x="213" y="816"/>
                  </a:cubicBezTo>
                  <a:cubicBezTo>
                    <a:pt x="349" y="603"/>
                    <a:pt x="281" y="281"/>
                    <a:pt x="247" y="68"/>
                  </a:cubicBezTo>
                  <a:cubicBezTo>
                    <a:pt x="247" y="34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1095817" y="3682772"/>
              <a:ext cx="14487" cy="37272"/>
            </a:xfrm>
            <a:custGeom>
              <a:avLst/>
              <a:gdLst/>
              <a:ahLst/>
              <a:cxnLst/>
              <a:rect l="l" t="t" r="r" b="b"/>
              <a:pathLst>
                <a:path w="426" h="1096" extrusionOk="0">
                  <a:moveTo>
                    <a:pt x="213" y="0"/>
                  </a:moveTo>
                  <a:cubicBezTo>
                    <a:pt x="179" y="0"/>
                    <a:pt x="145" y="0"/>
                    <a:pt x="145" y="68"/>
                  </a:cubicBezTo>
                  <a:cubicBezTo>
                    <a:pt x="145" y="357"/>
                    <a:pt x="1" y="705"/>
                    <a:pt x="77" y="1028"/>
                  </a:cubicBezTo>
                  <a:cubicBezTo>
                    <a:pt x="77" y="1062"/>
                    <a:pt x="145" y="1096"/>
                    <a:pt x="213" y="1096"/>
                  </a:cubicBezTo>
                  <a:cubicBezTo>
                    <a:pt x="247" y="1096"/>
                    <a:pt x="289" y="1096"/>
                    <a:pt x="323" y="1062"/>
                  </a:cubicBezTo>
                  <a:cubicBezTo>
                    <a:pt x="425" y="748"/>
                    <a:pt x="323" y="357"/>
                    <a:pt x="289" y="68"/>
                  </a:cubicBezTo>
                  <a:cubicBezTo>
                    <a:pt x="289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1075311" y="3728410"/>
              <a:ext cx="12175" cy="38735"/>
            </a:xfrm>
            <a:custGeom>
              <a:avLst/>
              <a:gdLst/>
              <a:ahLst/>
              <a:cxnLst/>
              <a:rect l="l" t="t" r="r" b="b"/>
              <a:pathLst>
                <a:path w="358" h="1139" extrusionOk="0">
                  <a:moveTo>
                    <a:pt x="179" y="0"/>
                  </a:moveTo>
                  <a:cubicBezTo>
                    <a:pt x="111" y="0"/>
                    <a:pt x="77" y="43"/>
                    <a:pt x="77" y="111"/>
                  </a:cubicBezTo>
                  <a:cubicBezTo>
                    <a:pt x="77" y="425"/>
                    <a:pt x="0" y="748"/>
                    <a:pt x="77" y="1062"/>
                  </a:cubicBezTo>
                  <a:cubicBezTo>
                    <a:pt x="77" y="1139"/>
                    <a:pt x="111" y="1139"/>
                    <a:pt x="145" y="1139"/>
                  </a:cubicBezTo>
                  <a:cubicBezTo>
                    <a:pt x="179" y="1139"/>
                    <a:pt x="213" y="1105"/>
                    <a:pt x="255" y="1062"/>
                  </a:cubicBezTo>
                  <a:cubicBezTo>
                    <a:pt x="357" y="782"/>
                    <a:pt x="289" y="391"/>
                    <a:pt x="289" y="111"/>
                  </a:cubicBezTo>
                  <a:cubicBezTo>
                    <a:pt x="255" y="43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1104183" y="3762214"/>
              <a:ext cx="9862" cy="34994"/>
            </a:xfrm>
            <a:custGeom>
              <a:avLst/>
              <a:gdLst/>
              <a:ahLst/>
              <a:cxnLst/>
              <a:rect l="l" t="t" r="r" b="b"/>
              <a:pathLst>
                <a:path w="290" h="1029" extrusionOk="0">
                  <a:moveTo>
                    <a:pt x="145" y="0"/>
                  </a:moveTo>
                  <a:cubicBezTo>
                    <a:pt x="111" y="0"/>
                    <a:pt x="43" y="34"/>
                    <a:pt x="43" y="68"/>
                  </a:cubicBezTo>
                  <a:cubicBezTo>
                    <a:pt x="43" y="247"/>
                    <a:pt x="1" y="391"/>
                    <a:pt x="1" y="535"/>
                  </a:cubicBezTo>
                  <a:cubicBezTo>
                    <a:pt x="1" y="705"/>
                    <a:pt x="43" y="816"/>
                    <a:pt x="77" y="960"/>
                  </a:cubicBezTo>
                  <a:cubicBezTo>
                    <a:pt x="77" y="1028"/>
                    <a:pt x="111" y="1028"/>
                    <a:pt x="179" y="1028"/>
                  </a:cubicBezTo>
                  <a:cubicBezTo>
                    <a:pt x="213" y="1028"/>
                    <a:pt x="290" y="994"/>
                    <a:pt x="290" y="918"/>
                  </a:cubicBezTo>
                  <a:lnTo>
                    <a:pt x="290" y="493"/>
                  </a:lnTo>
                  <a:cubicBezTo>
                    <a:pt x="290" y="357"/>
                    <a:pt x="256" y="213"/>
                    <a:pt x="256" y="68"/>
                  </a:cubicBezTo>
                  <a:cubicBezTo>
                    <a:pt x="256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1140299" y="3744292"/>
              <a:ext cx="13331" cy="31219"/>
            </a:xfrm>
            <a:custGeom>
              <a:avLst/>
              <a:gdLst/>
              <a:ahLst/>
              <a:cxnLst/>
              <a:rect l="l" t="t" r="r" b="b"/>
              <a:pathLst>
                <a:path w="392" h="918" extrusionOk="0">
                  <a:moveTo>
                    <a:pt x="213" y="1"/>
                  </a:moveTo>
                  <a:cubicBezTo>
                    <a:pt x="145" y="1"/>
                    <a:pt x="111" y="35"/>
                    <a:pt x="77" y="69"/>
                  </a:cubicBezTo>
                  <a:cubicBezTo>
                    <a:pt x="77" y="213"/>
                    <a:pt x="43" y="315"/>
                    <a:pt x="43" y="459"/>
                  </a:cubicBezTo>
                  <a:cubicBezTo>
                    <a:pt x="43" y="493"/>
                    <a:pt x="1" y="561"/>
                    <a:pt x="1" y="638"/>
                  </a:cubicBezTo>
                  <a:cubicBezTo>
                    <a:pt x="43" y="672"/>
                    <a:pt x="43" y="740"/>
                    <a:pt x="43" y="774"/>
                  </a:cubicBezTo>
                  <a:cubicBezTo>
                    <a:pt x="77" y="884"/>
                    <a:pt x="111" y="918"/>
                    <a:pt x="179" y="918"/>
                  </a:cubicBezTo>
                  <a:cubicBezTo>
                    <a:pt x="256" y="918"/>
                    <a:pt x="290" y="884"/>
                    <a:pt x="324" y="808"/>
                  </a:cubicBezTo>
                  <a:cubicBezTo>
                    <a:pt x="324" y="774"/>
                    <a:pt x="358" y="740"/>
                    <a:pt x="391" y="672"/>
                  </a:cubicBezTo>
                  <a:lnTo>
                    <a:pt x="391" y="459"/>
                  </a:lnTo>
                  <a:cubicBezTo>
                    <a:pt x="391" y="349"/>
                    <a:pt x="358" y="213"/>
                    <a:pt x="324" y="69"/>
                  </a:cubicBezTo>
                  <a:cubicBezTo>
                    <a:pt x="290" y="35"/>
                    <a:pt x="25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1068101" y="3475633"/>
              <a:ext cx="15916" cy="30369"/>
            </a:xfrm>
            <a:custGeom>
              <a:avLst/>
              <a:gdLst/>
              <a:ahLst/>
              <a:cxnLst/>
              <a:rect l="l" t="t" r="r" b="b"/>
              <a:pathLst>
                <a:path w="468" h="893" extrusionOk="0">
                  <a:moveTo>
                    <a:pt x="323" y="0"/>
                  </a:moveTo>
                  <a:cubicBezTo>
                    <a:pt x="289" y="0"/>
                    <a:pt x="255" y="0"/>
                    <a:pt x="212" y="77"/>
                  </a:cubicBezTo>
                  <a:cubicBezTo>
                    <a:pt x="178" y="179"/>
                    <a:pt x="144" y="289"/>
                    <a:pt x="110" y="425"/>
                  </a:cubicBezTo>
                  <a:cubicBezTo>
                    <a:pt x="76" y="502"/>
                    <a:pt x="0" y="637"/>
                    <a:pt x="42" y="748"/>
                  </a:cubicBezTo>
                  <a:cubicBezTo>
                    <a:pt x="42" y="816"/>
                    <a:pt x="110" y="892"/>
                    <a:pt x="178" y="892"/>
                  </a:cubicBezTo>
                  <a:cubicBezTo>
                    <a:pt x="178" y="892"/>
                    <a:pt x="212" y="850"/>
                    <a:pt x="255" y="850"/>
                  </a:cubicBezTo>
                  <a:cubicBezTo>
                    <a:pt x="357" y="748"/>
                    <a:pt x="357" y="603"/>
                    <a:pt x="391" y="502"/>
                  </a:cubicBezTo>
                  <a:cubicBezTo>
                    <a:pt x="425" y="357"/>
                    <a:pt x="425" y="213"/>
                    <a:pt x="467" y="111"/>
                  </a:cubicBezTo>
                  <a:cubicBezTo>
                    <a:pt x="467" y="43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1201853" y="3747761"/>
              <a:ext cx="13297" cy="31219"/>
            </a:xfrm>
            <a:custGeom>
              <a:avLst/>
              <a:gdLst/>
              <a:ahLst/>
              <a:cxnLst/>
              <a:rect l="l" t="t" r="r" b="b"/>
              <a:pathLst>
                <a:path w="391" h="918" extrusionOk="0">
                  <a:moveTo>
                    <a:pt x="246" y="1"/>
                  </a:moveTo>
                  <a:cubicBezTo>
                    <a:pt x="179" y="1"/>
                    <a:pt x="102" y="34"/>
                    <a:pt x="102" y="111"/>
                  </a:cubicBezTo>
                  <a:cubicBezTo>
                    <a:pt x="102" y="247"/>
                    <a:pt x="68" y="357"/>
                    <a:pt x="68" y="459"/>
                  </a:cubicBezTo>
                  <a:cubicBezTo>
                    <a:pt x="34" y="604"/>
                    <a:pt x="0" y="706"/>
                    <a:pt x="34" y="816"/>
                  </a:cubicBezTo>
                  <a:cubicBezTo>
                    <a:pt x="34" y="884"/>
                    <a:pt x="68" y="918"/>
                    <a:pt x="145" y="918"/>
                  </a:cubicBezTo>
                  <a:cubicBezTo>
                    <a:pt x="145" y="918"/>
                    <a:pt x="179" y="918"/>
                    <a:pt x="179" y="884"/>
                  </a:cubicBezTo>
                  <a:cubicBezTo>
                    <a:pt x="391" y="706"/>
                    <a:pt x="391" y="357"/>
                    <a:pt x="357" y="111"/>
                  </a:cubicBezTo>
                  <a:cubicBezTo>
                    <a:pt x="357" y="34"/>
                    <a:pt x="280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1161962" y="3813905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179" y="1"/>
                  </a:moveTo>
                  <a:cubicBezTo>
                    <a:pt x="145" y="1"/>
                    <a:pt x="111" y="35"/>
                    <a:pt x="111" y="111"/>
                  </a:cubicBezTo>
                  <a:cubicBezTo>
                    <a:pt x="77" y="358"/>
                    <a:pt x="1" y="638"/>
                    <a:pt x="111" y="884"/>
                  </a:cubicBezTo>
                  <a:cubicBezTo>
                    <a:pt x="111" y="961"/>
                    <a:pt x="145" y="961"/>
                    <a:pt x="179" y="961"/>
                  </a:cubicBezTo>
                  <a:cubicBezTo>
                    <a:pt x="213" y="961"/>
                    <a:pt x="256" y="961"/>
                    <a:pt x="290" y="884"/>
                  </a:cubicBezTo>
                  <a:cubicBezTo>
                    <a:pt x="392" y="638"/>
                    <a:pt x="324" y="358"/>
                    <a:pt x="290" y="111"/>
                  </a:cubicBezTo>
                  <a:cubicBezTo>
                    <a:pt x="290" y="35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1129621" y="3834412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213" y="1"/>
                  </a:moveTo>
                  <a:cubicBezTo>
                    <a:pt x="179" y="1"/>
                    <a:pt x="102" y="35"/>
                    <a:pt x="102" y="111"/>
                  </a:cubicBezTo>
                  <a:cubicBezTo>
                    <a:pt x="68" y="358"/>
                    <a:pt x="0" y="604"/>
                    <a:pt x="34" y="850"/>
                  </a:cubicBezTo>
                  <a:cubicBezTo>
                    <a:pt x="68" y="918"/>
                    <a:pt x="102" y="961"/>
                    <a:pt x="145" y="961"/>
                  </a:cubicBezTo>
                  <a:cubicBezTo>
                    <a:pt x="179" y="961"/>
                    <a:pt x="213" y="918"/>
                    <a:pt x="247" y="884"/>
                  </a:cubicBezTo>
                  <a:cubicBezTo>
                    <a:pt x="391" y="672"/>
                    <a:pt x="357" y="358"/>
                    <a:pt x="315" y="111"/>
                  </a:cubicBezTo>
                  <a:cubicBezTo>
                    <a:pt x="315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1177877" y="3899434"/>
              <a:ext cx="13025" cy="31219"/>
            </a:xfrm>
            <a:custGeom>
              <a:avLst/>
              <a:gdLst/>
              <a:ahLst/>
              <a:cxnLst/>
              <a:rect l="l" t="t" r="r" b="b"/>
              <a:pathLst>
                <a:path w="383" h="918" extrusionOk="0">
                  <a:moveTo>
                    <a:pt x="246" y="0"/>
                  </a:moveTo>
                  <a:cubicBezTo>
                    <a:pt x="170" y="0"/>
                    <a:pt x="68" y="68"/>
                    <a:pt x="68" y="179"/>
                  </a:cubicBezTo>
                  <a:cubicBezTo>
                    <a:pt x="68" y="391"/>
                    <a:pt x="0" y="671"/>
                    <a:pt x="102" y="884"/>
                  </a:cubicBezTo>
                  <a:cubicBezTo>
                    <a:pt x="102" y="918"/>
                    <a:pt x="170" y="918"/>
                    <a:pt x="212" y="918"/>
                  </a:cubicBezTo>
                  <a:cubicBezTo>
                    <a:pt x="246" y="918"/>
                    <a:pt x="280" y="918"/>
                    <a:pt x="314" y="884"/>
                  </a:cubicBezTo>
                  <a:cubicBezTo>
                    <a:pt x="382" y="782"/>
                    <a:pt x="382" y="637"/>
                    <a:pt x="382" y="535"/>
                  </a:cubicBezTo>
                  <a:lnTo>
                    <a:pt x="382" y="179"/>
                  </a:lnTo>
                  <a:cubicBezTo>
                    <a:pt x="382" y="68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1231881" y="3893347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79" y="1"/>
                  </a:moveTo>
                  <a:cubicBezTo>
                    <a:pt x="111" y="1"/>
                    <a:pt x="35" y="35"/>
                    <a:pt x="35" y="145"/>
                  </a:cubicBezTo>
                  <a:cubicBezTo>
                    <a:pt x="35" y="392"/>
                    <a:pt x="1" y="714"/>
                    <a:pt x="179" y="927"/>
                  </a:cubicBezTo>
                  <a:cubicBezTo>
                    <a:pt x="213" y="927"/>
                    <a:pt x="247" y="961"/>
                    <a:pt x="281" y="961"/>
                  </a:cubicBezTo>
                  <a:cubicBezTo>
                    <a:pt x="323" y="961"/>
                    <a:pt x="357" y="927"/>
                    <a:pt x="391" y="884"/>
                  </a:cubicBezTo>
                  <a:cubicBezTo>
                    <a:pt x="493" y="638"/>
                    <a:pt x="391" y="324"/>
                    <a:pt x="357" y="111"/>
                  </a:cubicBezTo>
                  <a:cubicBezTo>
                    <a:pt x="323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1281294" y="3875459"/>
              <a:ext cx="16766" cy="25166"/>
            </a:xfrm>
            <a:custGeom>
              <a:avLst/>
              <a:gdLst/>
              <a:ahLst/>
              <a:cxnLst/>
              <a:rect l="l" t="t" r="r" b="b"/>
              <a:pathLst>
                <a:path w="493" h="740" extrusionOk="0">
                  <a:moveTo>
                    <a:pt x="179" y="0"/>
                  </a:moveTo>
                  <a:cubicBezTo>
                    <a:pt x="102" y="0"/>
                    <a:pt x="68" y="34"/>
                    <a:pt x="34" y="136"/>
                  </a:cubicBezTo>
                  <a:lnTo>
                    <a:pt x="34" y="425"/>
                  </a:lnTo>
                  <a:cubicBezTo>
                    <a:pt x="34" y="527"/>
                    <a:pt x="0" y="637"/>
                    <a:pt x="102" y="705"/>
                  </a:cubicBezTo>
                  <a:cubicBezTo>
                    <a:pt x="145" y="739"/>
                    <a:pt x="179" y="739"/>
                    <a:pt x="213" y="739"/>
                  </a:cubicBezTo>
                  <a:lnTo>
                    <a:pt x="281" y="739"/>
                  </a:lnTo>
                  <a:cubicBezTo>
                    <a:pt x="493" y="637"/>
                    <a:pt x="357" y="281"/>
                    <a:pt x="315" y="102"/>
                  </a:cubicBezTo>
                  <a:cubicBezTo>
                    <a:pt x="281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1244022" y="3809280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136" y="1"/>
                  </a:moveTo>
                  <a:cubicBezTo>
                    <a:pt x="102" y="1"/>
                    <a:pt x="34" y="35"/>
                    <a:pt x="34" y="103"/>
                  </a:cubicBezTo>
                  <a:cubicBezTo>
                    <a:pt x="34" y="213"/>
                    <a:pt x="34" y="315"/>
                    <a:pt x="0" y="383"/>
                  </a:cubicBezTo>
                  <a:lnTo>
                    <a:pt x="0" y="528"/>
                  </a:lnTo>
                  <a:cubicBezTo>
                    <a:pt x="0" y="562"/>
                    <a:pt x="34" y="638"/>
                    <a:pt x="34" y="672"/>
                  </a:cubicBezTo>
                  <a:cubicBezTo>
                    <a:pt x="68" y="740"/>
                    <a:pt x="102" y="740"/>
                    <a:pt x="136" y="740"/>
                  </a:cubicBezTo>
                  <a:cubicBezTo>
                    <a:pt x="179" y="740"/>
                    <a:pt x="247" y="740"/>
                    <a:pt x="247" y="672"/>
                  </a:cubicBezTo>
                  <a:cubicBezTo>
                    <a:pt x="247" y="638"/>
                    <a:pt x="281" y="562"/>
                    <a:pt x="281" y="528"/>
                  </a:cubicBezTo>
                  <a:lnTo>
                    <a:pt x="281" y="383"/>
                  </a:lnTo>
                  <a:cubicBezTo>
                    <a:pt x="281" y="315"/>
                    <a:pt x="247" y="213"/>
                    <a:pt x="247" y="103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1294557" y="3765955"/>
              <a:ext cx="14487" cy="32409"/>
            </a:xfrm>
            <a:custGeom>
              <a:avLst/>
              <a:gdLst/>
              <a:ahLst/>
              <a:cxnLst/>
              <a:rect l="l" t="t" r="r" b="b"/>
              <a:pathLst>
                <a:path w="426" h="953" extrusionOk="0">
                  <a:moveTo>
                    <a:pt x="213" y="1"/>
                  </a:moveTo>
                  <a:cubicBezTo>
                    <a:pt x="137" y="1"/>
                    <a:pt x="69" y="69"/>
                    <a:pt x="69" y="137"/>
                  </a:cubicBezTo>
                  <a:cubicBezTo>
                    <a:pt x="35" y="281"/>
                    <a:pt x="35" y="425"/>
                    <a:pt x="35" y="527"/>
                  </a:cubicBezTo>
                  <a:cubicBezTo>
                    <a:pt x="1" y="672"/>
                    <a:pt x="1" y="774"/>
                    <a:pt x="103" y="918"/>
                  </a:cubicBezTo>
                  <a:cubicBezTo>
                    <a:pt x="103" y="952"/>
                    <a:pt x="179" y="952"/>
                    <a:pt x="213" y="952"/>
                  </a:cubicBezTo>
                  <a:cubicBezTo>
                    <a:pt x="247" y="952"/>
                    <a:pt x="281" y="952"/>
                    <a:pt x="315" y="918"/>
                  </a:cubicBezTo>
                  <a:cubicBezTo>
                    <a:pt x="426" y="774"/>
                    <a:pt x="392" y="672"/>
                    <a:pt x="392" y="527"/>
                  </a:cubicBezTo>
                  <a:cubicBezTo>
                    <a:pt x="392" y="425"/>
                    <a:pt x="349" y="281"/>
                    <a:pt x="349" y="137"/>
                  </a:cubicBezTo>
                  <a:cubicBezTo>
                    <a:pt x="349" y="69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1257319" y="3717732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213" y="0"/>
                  </a:moveTo>
                  <a:cubicBezTo>
                    <a:pt x="136" y="0"/>
                    <a:pt x="68" y="34"/>
                    <a:pt x="68" y="144"/>
                  </a:cubicBezTo>
                  <a:cubicBezTo>
                    <a:pt x="102" y="246"/>
                    <a:pt x="68" y="391"/>
                    <a:pt x="34" y="493"/>
                  </a:cubicBezTo>
                  <a:cubicBezTo>
                    <a:pt x="0" y="569"/>
                    <a:pt x="68" y="637"/>
                    <a:pt x="170" y="637"/>
                  </a:cubicBezTo>
                  <a:cubicBezTo>
                    <a:pt x="213" y="637"/>
                    <a:pt x="246" y="637"/>
                    <a:pt x="246" y="603"/>
                  </a:cubicBezTo>
                  <a:cubicBezTo>
                    <a:pt x="348" y="425"/>
                    <a:pt x="348" y="280"/>
                    <a:pt x="314" y="102"/>
                  </a:cubicBezTo>
                  <a:cubicBezTo>
                    <a:pt x="314" y="34"/>
                    <a:pt x="280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1312479" y="3675529"/>
              <a:ext cx="12175" cy="26628"/>
            </a:xfrm>
            <a:custGeom>
              <a:avLst/>
              <a:gdLst/>
              <a:ahLst/>
              <a:cxnLst/>
              <a:rect l="l" t="t" r="r" b="b"/>
              <a:pathLst>
                <a:path w="358" h="783" extrusionOk="0">
                  <a:moveTo>
                    <a:pt x="213" y="1"/>
                  </a:moveTo>
                  <a:cubicBezTo>
                    <a:pt x="145" y="1"/>
                    <a:pt x="35" y="35"/>
                    <a:pt x="35" y="145"/>
                  </a:cubicBezTo>
                  <a:cubicBezTo>
                    <a:pt x="35" y="247"/>
                    <a:pt x="35" y="358"/>
                    <a:pt x="1" y="426"/>
                  </a:cubicBezTo>
                  <a:cubicBezTo>
                    <a:pt x="1" y="536"/>
                    <a:pt x="1" y="638"/>
                    <a:pt x="35" y="748"/>
                  </a:cubicBezTo>
                  <a:cubicBezTo>
                    <a:pt x="77" y="782"/>
                    <a:pt x="111" y="782"/>
                    <a:pt x="145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23" y="672"/>
                    <a:pt x="357" y="536"/>
                    <a:pt x="357" y="426"/>
                  </a:cubicBezTo>
                  <a:cubicBezTo>
                    <a:pt x="357" y="324"/>
                    <a:pt x="357" y="213"/>
                    <a:pt x="323" y="111"/>
                  </a:cubicBezTo>
                  <a:cubicBezTo>
                    <a:pt x="323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1269154" y="3622681"/>
              <a:ext cx="9862" cy="20541"/>
            </a:xfrm>
            <a:custGeom>
              <a:avLst/>
              <a:gdLst/>
              <a:ahLst/>
              <a:cxnLst/>
              <a:rect l="l" t="t" r="r" b="b"/>
              <a:pathLst>
                <a:path w="290" h="604" extrusionOk="0">
                  <a:moveTo>
                    <a:pt x="145" y="0"/>
                  </a:moveTo>
                  <a:cubicBezTo>
                    <a:pt x="111" y="0"/>
                    <a:pt x="77" y="34"/>
                    <a:pt x="77" y="68"/>
                  </a:cubicBezTo>
                  <a:cubicBezTo>
                    <a:pt x="0" y="247"/>
                    <a:pt x="0" y="425"/>
                    <a:pt x="77" y="561"/>
                  </a:cubicBezTo>
                  <a:cubicBezTo>
                    <a:pt x="111" y="603"/>
                    <a:pt x="111" y="603"/>
                    <a:pt x="145" y="603"/>
                  </a:cubicBezTo>
                  <a:cubicBezTo>
                    <a:pt x="179" y="603"/>
                    <a:pt x="213" y="603"/>
                    <a:pt x="213" y="561"/>
                  </a:cubicBezTo>
                  <a:cubicBezTo>
                    <a:pt x="247" y="425"/>
                    <a:pt x="247" y="281"/>
                    <a:pt x="247" y="136"/>
                  </a:cubicBezTo>
                  <a:cubicBezTo>
                    <a:pt x="289" y="68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1309010" y="3568371"/>
              <a:ext cx="11903" cy="24281"/>
            </a:xfrm>
            <a:custGeom>
              <a:avLst/>
              <a:gdLst/>
              <a:ahLst/>
              <a:cxnLst/>
              <a:rect l="l" t="t" r="r" b="b"/>
              <a:pathLst>
                <a:path w="350" h="71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1" y="179"/>
                    <a:pt x="35" y="289"/>
                    <a:pt x="35" y="357"/>
                  </a:cubicBezTo>
                  <a:cubicBezTo>
                    <a:pt x="35" y="459"/>
                    <a:pt x="69" y="535"/>
                    <a:pt x="103" y="637"/>
                  </a:cubicBezTo>
                  <a:cubicBezTo>
                    <a:pt x="103" y="671"/>
                    <a:pt x="179" y="714"/>
                    <a:pt x="213" y="714"/>
                  </a:cubicBezTo>
                  <a:lnTo>
                    <a:pt x="247" y="714"/>
                  </a:lnTo>
                  <a:lnTo>
                    <a:pt x="281" y="714"/>
                  </a:lnTo>
                  <a:cubicBezTo>
                    <a:pt x="315" y="671"/>
                    <a:pt x="349" y="637"/>
                    <a:pt x="349" y="603"/>
                  </a:cubicBezTo>
                  <a:cubicBezTo>
                    <a:pt x="349" y="501"/>
                    <a:pt x="349" y="391"/>
                    <a:pt x="281" y="323"/>
                  </a:cubicBezTo>
                  <a:cubicBezTo>
                    <a:pt x="281" y="213"/>
                    <a:pt x="213" y="145"/>
                    <a:pt x="179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1275207" y="3549293"/>
              <a:ext cx="9590" cy="31219"/>
            </a:xfrm>
            <a:custGeom>
              <a:avLst/>
              <a:gdLst/>
              <a:ahLst/>
              <a:cxnLst/>
              <a:rect l="l" t="t" r="r" b="b"/>
              <a:pathLst>
                <a:path w="282" h="918" extrusionOk="0">
                  <a:moveTo>
                    <a:pt x="111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213"/>
                    <a:pt x="1" y="349"/>
                    <a:pt x="1" y="493"/>
                  </a:cubicBezTo>
                  <a:cubicBezTo>
                    <a:pt x="1" y="638"/>
                    <a:pt x="69" y="740"/>
                    <a:pt x="111" y="884"/>
                  </a:cubicBezTo>
                  <a:cubicBezTo>
                    <a:pt x="111" y="918"/>
                    <a:pt x="145" y="918"/>
                    <a:pt x="179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247" y="740"/>
                    <a:pt x="281" y="595"/>
                    <a:pt x="281" y="493"/>
                  </a:cubicBezTo>
                  <a:cubicBezTo>
                    <a:pt x="247" y="349"/>
                    <a:pt x="213" y="213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1419671" y="3568371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89"/>
                    <a:pt x="247" y="357"/>
                  </a:cubicBezTo>
                  <a:cubicBezTo>
                    <a:pt x="323" y="425"/>
                    <a:pt x="391" y="535"/>
                    <a:pt x="493" y="569"/>
                  </a:cubicBezTo>
                  <a:lnTo>
                    <a:pt x="493" y="569"/>
                  </a:lnTo>
                  <a:cubicBezTo>
                    <a:pt x="569" y="569"/>
                    <a:pt x="637" y="501"/>
                    <a:pt x="603" y="425"/>
                  </a:cubicBezTo>
                  <a:cubicBezTo>
                    <a:pt x="569" y="323"/>
                    <a:pt x="459" y="289"/>
                    <a:pt x="391" y="213"/>
                  </a:cubicBezTo>
                  <a:cubicBezTo>
                    <a:pt x="323" y="145"/>
                    <a:pt x="213" y="77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1416202" y="3531099"/>
              <a:ext cx="13025" cy="13331"/>
            </a:xfrm>
            <a:custGeom>
              <a:avLst/>
              <a:gdLst/>
              <a:ahLst/>
              <a:cxnLst/>
              <a:rect l="l" t="t" r="r" b="b"/>
              <a:pathLst>
                <a:path w="383" h="392" extrusionOk="0">
                  <a:moveTo>
                    <a:pt x="136" y="0"/>
                  </a:moveTo>
                  <a:cubicBezTo>
                    <a:pt x="68" y="0"/>
                    <a:pt x="0" y="111"/>
                    <a:pt x="34" y="179"/>
                  </a:cubicBezTo>
                  <a:cubicBezTo>
                    <a:pt x="102" y="247"/>
                    <a:pt x="136" y="323"/>
                    <a:pt x="247" y="357"/>
                  </a:cubicBezTo>
                  <a:cubicBezTo>
                    <a:pt x="247" y="391"/>
                    <a:pt x="247" y="391"/>
                    <a:pt x="281" y="391"/>
                  </a:cubicBezTo>
                  <a:cubicBezTo>
                    <a:pt x="315" y="391"/>
                    <a:pt x="383" y="323"/>
                    <a:pt x="383" y="247"/>
                  </a:cubicBezTo>
                  <a:cubicBezTo>
                    <a:pt x="315" y="145"/>
                    <a:pt x="281" y="111"/>
                    <a:pt x="17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1445074" y="3638256"/>
              <a:ext cx="27478" cy="27784"/>
            </a:xfrm>
            <a:custGeom>
              <a:avLst/>
              <a:gdLst/>
              <a:ahLst/>
              <a:cxnLst/>
              <a:rect l="l" t="t" r="r" b="b"/>
              <a:pathLst>
                <a:path w="808" h="817" extrusionOk="0">
                  <a:moveTo>
                    <a:pt x="103" y="1"/>
                  </a:moveTo>
                  <a:cubicBezTo>
                    <a:pt x="35" y="1"/>
                    <a:pt x="1" y="35"/>
                    <a:pt x="35" y="69"/>
                  </a:cubicBezTo>
                  <a:cubicBezTo>
                    <a:pt x="137" y="213"/>
                    <a:pt x="213" y="315"/>
                    <a:pt x="315" y="460"/>
                  </a:cubicBezTo>
                  <a:cubicBezTo>
                    <a:pt x="383" y="570"/>
                    <a:pt x="494" y="740"/>
                    <a:pt x="638" y="782"/>
                  </a:cubicBezTo>
                  <a:cubicBezTo>
                    <a:pt x="638" y="816"/>
                    <a:pt x="672" y="816"/>
                    <a:pt x="672" y="816"/>
                  </a:cubicBezTo>
                  <a:cubicBezTo>
                    <a:pt x="740" y="816"/>
                    <a:pt x="808" y="740"/>
                    <a:pt x="774" y="672"/>
                  </a:cubicBezTo>
                  <a:cubicBezTo>
                    <a:pt x="740" y="528"/>
                    <a:pt x="595" y="426"/>
                    <a:pt x="494" y="315"/>
                  </a:cubicBezTo>
                  <a:cubicBezTo>
                    <a:pt x="383" y="213"/>
                    <a:pt x="247" y="103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5"/>
            <p:cNvSpPr/>
            <p:nvPr/>
          </p:nvSpPr>
          <p:spPr>
            <a:xfrm>
              <a:off x="1484659" y="3646656"/>
              <a:ext cx="28940" cy="24009"/>
            </a:xfrm>
            <a:custGeom>
              <a:avLst/>
              <a:gdLst/>
              <a:ahLst/>
              <a:cxnLst/>
              <a:rect l="l" t="t" r="r" b="b"/>
              <a:pathLst>
                <a:path w="851" h="706" extrusionOk="0">
                  <a:moveTo>
                    <a:pt x="179" y="0"/>
                  </a:moveTo>
                  <a:cubicBezTo>
                    <a:pt x="69" y="0"/>
                    <a:pt x="1" y="111"/>
                    <a:pt x="69" y="213"/>
                  </a:cubicBezTo>
                  <a:cubicBezTo>
                    <a:pt x="179" y="281"/>
                    <a:pt x="247" y="391"/>
                    <a:pt x="357" y="493"/>
                  </a:cubicBezTo>
                  <a:cubicBezTo>
                    <a:pt x="425" y="569"/>
                    <a:pt x="536" y="705"/>
                    <a:pt x="672" y="705"/>
                  </a:cubicBezTo>
                  <a:lnTo>
                    <a:pt x="706" y="705"/>
                  </a:lnTo>
                  <a:cubicBezTo>
                    <a:pt x="782" y="705"/>
                    <a:pt x="850" y="637"/>
                    <a:pt x="850" y="569"/>
                  </a:cubicBezTo>
                  <a:cubicBezTo>
                    <a:pt x="816" y="425"/>
                    <a:pt x="672" y="323"/>
                    <a:pt x="570" y="247"/>
                  </a:cubicBezTo>
                  <a:cubicBezTo>
                    <a:pt x="459" y="145"/>
                    <a:pt x="35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1508634" y="3715419"/>
              <a:ext cx="32681" cy="32375"/>
            </a:xfrm>
            <a:custGeom>
              <a:avLst/>
              <a:gdLst/>
              <a:ahLst/>
              <a:cxnLst/>
              <a:rect l="l" t="t" r="r" b="b"/>
              <a:pathLst>
                <a:path w="961" h="952" extrusionOk="0">
                  <a:moveTo>
                    <a:pt x="179" y="0"/>
                  </a:moveTo>
                  <a:cubicBezTo>
                    <a:pt x="111" y="0"/>
                    <a:pt x="1" y="102"/>
                    <a:pt x="77" y="170"/>
                  </a:cubicBezTo>
                  <a:cubicBezTo>
                    <a:pt x="179" y="314"/>
                    <a:pt x="290" y="459"/>
                    <a:pt x="391" y="595"/>
                  </a:cubicBezTo>
                  <a:cubicBezTo>
                    <a:pt x="502" y="739"/>
                    <a:pt x="604" y="918"/>
                    <a:pt x="748" y="952"/>
                  </a:cubicBezTo>
                  <a:lnTo>
                    <a:pt x="782" y="952"/>
                  </a:lnTo>
                  <a:cubicBezTo>
                    <a:pt x="893" y="952"/>
                    <a:pt x="961" y="850"/>
                    <a:pt x="927" y="773"/>
                  </a:cubicBezTo>
                  <a:cubicBezTo>
                    <a:pt x="893" y="637"/>
                    <a:pt x="748" y="493"/>
                    <a:pt x="638" y="382"/>
                  </a:cubicBezTo>
                  <a:cubicBezTo>
                    <a:pt x="502" y="280"/>
                    <a:pt x="391" y="170"/>
                    <a:pt x="256" y="34"/>
                  </a:cubicBezTo>
                  <a:cubicBezTo>
                    <a:pt x="256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5"/>
            <p:cNvSpPr/>
            <p:nvPr/>
          </p:nvSpPr>
          <p:spPr>
            <a:xfrm>
              <a:off x="1553422" y="3706748"/>
              <a:ext cx="39619" cy="27750"/>
            </a:xfrm>
            <a:custGeom>
              <a:avLst/>
              <a:gdLst/>
              <a:ahLst/>
              <a:cxnLst/>
              <a:rect l="l" t="t" r="r" b="b"/>
              <a:pathLst>
                <a:path w="1165" h="816" extrusionOk="0">
                  <a:moveTo>
                    <a:pt x="170" y="0"/>
                  </a:moveTo>
                  <a:cubicBezTo>
                    <a:pt x="68" y="0"/>
                    <a:pt x="0" y="145"/>
                    <a:pt x="102" y="255"/>
                  </a:cubicBezTo>
                  <a:cubicBezTo>
                    <a:pt x="281" y="357"/>
                    <a:pt x="459" y="501"/>
                    <a:pt x="595" y="603"/>
                  </a:cubicBezTo>
                  <a:cubicBezTo>
                    <a:pt x="739" y="680"/>
                    <a:pt x="850" y="816"/>
                    <a:pt x="986" y="816"/>
                  </a:cubicBezTo>
                  <a:cubicBezTo>
                    <a:pt x="1020" y="816"/>
                    <a:pt x="1062" y="816"/>
                    <a:pt x="1096" y="782"/>
                  </a:cubicBezTo>
                  <a:cubicBezTo>
                    <a:pt x="1130" y="782"/>
                    <a:pt x="1164" y="748"/>
                    <a:pt x="1164" y="680"/>
                  </a:cubicBezTo>
                  <a:cubicBezTo>
                    <a:pt x="1164" y="467"/>
                    <a:pt x="986" y="391"/>
                    <a:pt x="807" y="323"/>
                  </a:cubicBezTo>
                  <a:cubicBezTo>
                    <a:pt x="637" y="213"/>
                    <a:pt x="459" y="111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5"/>
            <p:cNvSpPr/>
            <p:nvPr/>
          </p:nvSpPr>
          <p:spPr>
            <a:xfrm>
              <a:off x="1580866" y="3763370"/>
              <a:ext cx="30369" cy="24281"/>
            </a:xfrm>
            <a:custGeom>
              <a:avLst/>
              <a:gdLst/>
              <a:ahLst/>
              <a:cxnLst/>
              <a:rect l="l" t="t" r="r" b="b"/>
              <a:pathLst>
                <a:path w="893" h="714" extrusionOk="0">
                  <a:moveTo>
                    <a:pt x="179" y="0"/>
                  </a:moveTo>
                  <a:cubicBezTo>
                    <a:pt x="111" y="0"/>
                    <a:pt x="0" y="111"/>
                    <a:pt x="77" y="213"/>
                  </a:cubicBezTo>
                  <a:cubicBezTo>
                    <a:pt x="145" y="323"/>
                    <a:pt x="255" y="425"/>
                    <a:pt x="391" y="535"/>
                  </a:cubicBezTo>
                  <a:cubicBezTo>
                    <a:pt x="468" y="637"/>
                    <a:pt x="638" y="714"/>
                    <a:pt x="782" y="714"/>
                  </a:cubicBezTo>
                  <a:lnTo>
                    <a:pt x="782" y="714"/>
                  </a:lnTo>
                  <a:cubicBezTo>
                    <a:pt x="850" y="714"/>
                    <a:pt x="892" y="637"/>
                    <a:pt x="892" y="569"/>
                  </a:cubicBezTo>
                  <a:cubicBezTo>
                    <a:pt x="850" y="501"/>
                    <a:pt x="782" y="459"/>
                    <a:pt x="748" y="425"/>
                  </a:cubicBezTo>
                  <a:cubicBezTo>
                    <a:pt x="680" y="357"/>
                    <a:pt x="638" y="323"/>
                    <a:pt x="570" y="289"/>
                  </a:cubicBezTo>
                  <a:cubicBezTo>
                    <a:pt x="468" y="179"/>
                    <a:pt x="357" y="111"/>
                    <a:pt x="255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5"/>
            <p:cNvSpPr/>
            <p:nvPr/>
          </p:nvSpPr>
          <p:spPr>
            <a:xfrm>
              <a:off x="1634020" y="3756126"/>
              <a:ext cx="33531" cy="26628"/>
            </a:xfrm>
            <a:custGeom>
              <a:avLst/>
              <a:gdLst/>
              <a:ahLst/>
              <a:cxnLst/>
              <a:rect l="l" t="t" r="r" b="b"/>
              <a:pathLst>
                <a:path w="986" h="783" extrusionOk="0">
                  <a:moveTo>
                    <a:pt x="213" y="1"/>
                  </a:moveTo>
                  <a:cubicBezTo>
                    <a:pt x="102" y="1"/>
                    <a:pt x="0" y="111"/>
                    <a:pt x="68" y="213"/>
                  </a:cubicBezTo>
                  <a:cubicBezTo>
                    <a:pt x="179" y="358"/>
                    <a:pt x="247" y="460"/>
                    <a:pt x="391" y="570"/>
                  </a:cubicBezTo>
                  <a:cubicBezTo>
                    <a:pt x="493" y="672"/>
                    <a:pt x="604" y="782"/>
                    <a:pt x="773" y="782"/>
                  </a:cubicBezTo>
                  <a:lnTo>
                    <a:pt x="773" y="782"/>
                  </a:lnTo>
                  <a:cubicBezTo>
                    <a:pt x="918" y="782"/>
                    <a:pt x="986" y="638"/>
                    <a:pt x="918" y="536"/>
                  </a:cubicBezTo>
                  <a:cubicBezTo>
                    <a:pt x="850" y="392"/>
                    <a:pt x="739" y="358"/>
                    <a:pt x="638" y="290"/>
                  </a:cubicBezTo>
                  <a:cubicBezTo>
                    <a:pt x="527" y="213"/>
                    <a:pt x="425" y="145"/>
                    <a:pt x="315" y="35"/>
                  </a:cubicBezTo>
                  <a:cubicBezTo>
                    <a:pt x="281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5"/>
            <p:cNvSpPr/>
            <p:nvPr/>
          </p:nvSpPr>
          <p:spPr>
            <a:xfrm>
              <a:off x="1650786" y="3717732"/>
              <a:ext cx="25438" cy="22853"/>
            </a:xfrm>
            <a:custGeom>
              <a:avLst/>
              <a:gdLst/>
              <a:ahLst/>
              <a:cxnLst/>
              <a:rect l="l" t="t" r="r" b="b"/>
              <a:pathLst>
                <a:path w="748" h="672" extrusionOk="0">
                  <a:moveTo>
                    <a:pt x="213" y="0"/>
                  </a:moveTo>
                  <a:cubicBezTo>
                    <a:pt x="111" y="0"/>
                    <a:pt x="0" y="144"/>
                    <a:pt x="111" y="246"/>
                  </a:cubicBezTo>
                  <a:cubicBezTo>
                    <a:pt x="179" y="357"/>
                    <a:pt x="246" y="425"/>
                    <a:pt x="323" y="493"/>
                  </a:cubicBezTo>
                  <a:cubicBezTo>
                    <a:pt x="425" y="569"/>
                    <a:pt x="493" y="671"/>
                    <a:pt x="603" y="671"/>
                  </a:cubicBezTo>
                  <a:lnTo>
                    <a:pt x="637" y="637"/>
                  </a:lnTo>
                  <a:cubicBezTo>
                    <a:pt x="671" y="637"/>
                    <a:pt x="748" y="603"/>
                    <a:pt x="748" y="527"/>
                  </a:cubicBezTo>
                  <a:cubicBezTo>
                    <a:pt x="748" y="459"/>
                    <a:pt x="748" y="425"/>
                    <a:pt x="705" y="357"/>
                  </a:cubicBezTo>
                  <a:cubicBezTo>
                    <a:pt x="671" y="314"/>
                    <a:pt x="637" y="280"/>
                    <a:pt x="569" y="246"/>
                  </a:cubicBezTo>
                  <a:cubicBezTo>
                    <a:pt x="493" y="178"/>
                    <a:pt x="425" y="102"/>
                    <a:pt x="323" y="34"/>
                  </a:cubicBezTo>
                  <a:cubicBezTo>
                    <a:pt x="280" y="0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5"/>
            <p:cNvSpPr/>
            <p:nvPr/>
          </p:nvSpPr>
          <p:spPr>
            <a:xfrm>
              <a:off x="1605114" y="3693723"/>
              <a:ext cx="21731" cy="19112"/>
            </a:xfrm>
            <a:custGeom>
              <a:avLst/>
              <a:gdLst/>
              <a:ahLst/>
              <a:cxnLst/>
              <a:rect l="l" t="t" r="r" b="b"/>
              <a:pathLst>
                <a:path w="639" h="562" extrusionOk="0">
                  <a:moveTo>
                    <a:pt x="137" y="1"/>
                  </a:moveTo>
                  <a:cubicBezTo>
                    <a:pt x="103" y="1"/>
                    <a:pt x="69" y="35"/>
                    <a:pt x="35" y="69"/>
                  </a:cubicBezTo>
                  <a:cubicBezTo>
                    <a:pt x="1" y="103"/>
                    <a:pt x="1" y="171"/>
                    <a:pt x="35" y="213"/>
                  </a:cubicBezTo>
                  <a:cubicBezTo>
                    <a:pt x="179" y="281"/>
                    <a:pt x="247" y="383"/>
                    <a:pt x="349" y="494"/>
                  </a:cubicBezTo>
                  <a:cubicBezTo>
                    <a:pt x="392" y="528"/>
                    <a:pt x="426" y="562"/>
                    <a:pt x="460" y="562"/>
                  </a:cubicBezTo>
                  <a:lnTo>
                    <a:pt x="494" y="562"/>
                  </a:lnTo>
                  <a:cubicBezTo>
                    <a:pt x="562" y="528"/>
                    <a:pt x="604" y="494"/>
                    <a:pt x="604" y="460"/>
                  </a:cubicBezTo>
                  <a:cubicBezTo>
                    <a:pt x="638" y="383"/>
                    <a:pt x="604" y="315"/>
                    <a:pt x="562" y="281"/>
                  </a:cubicBezTo>
                  <a:cubicBezTo>
                    <a:pt x="460" y="171"/>
                    <a:pt x="315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5"/>
            <p:cNvSpPr/>
            <p:nvPr/>
          </p:nvSpPr>
          <p:spPr>
            <a:xfrm>
              <a:off x="1631401" y="3629891"/>
              <a:ext cx="20575" cy="15643"/>
            </a:xfrm>
            <a:custGeom>
              <a:avLst/>
              <a:gdLst/>
              <a:ahLst/>
              <a:cxnLst/>
              <a:rect l="l" t="t" r="r" b="b"/>
              <a:pathLst>
                <a:path w="605" h="460" extrusionOk="0">
                  <a:moveTo>
                    <a:pt x="111" y="1"/>
                  </a:moveTo>
                  <a:cubicBezTo>
                    <a:pt x="43" y="1"/>
                    <a:pt x="1" y="35"/>
                    <a:pt x="43" y="103"/>
                  </a:cubicBezTo>
                  <a:cubicBezTo>
                    <a:pt x="145" y="247"/>
                    <a:pt x="290" y="459"/>
                    <a:pt x="502" y="459"/>
                  </a:cubicBezTo>
                  <a:lnTo>
                    <a:pt x="536" y="459"/>
                  </a:lnTo>
                  <a:cubicBezTo>
                    <a:pt x="570" y="425"/>
                    <a:pt x="604" y="391"/>
                    <a:pt x="570" y="349"/>
                  </a:cubicBezTo>
                  <a:cubicBezTo>
                    <a:pt x="536" y="281"/>
                    <a:pt x="468" y="247"/>
                    <a:pt x="392" y="179"/>
                  </a:cubicBezTo>
                  <a:cubicBezTo>
                    <a:pt x="324" y="137"/>
                    <a:pt x="21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5"/>
            <p:cNvSpPr/>
            <p:nvPr/>
          </p:nvSpPr>
          <p:spPr>
            <a:xfrm>
              <a:off x="1673605" y="3597243"/>
              <a:ext cx="21697" cy="15643"/>
            </a:xfrm>
            <a:custGeom>
              <a:avLst/>
              <a:gdLst/>
              <a:ahLst/>
              <a:cxnLst/>
              <a:rect l="l" t="t" r="r" b="b"/>
              <a:pathLst>
                <a:path w="638" h="460" extrusionOk="0">
                  <a:moveTo>
                    <a:pt x="145" y="1"/>
                  </a:moveTo>
                  <a:cubicBezTo>
                    <a:pt x="77" y="1"/>
                    <a:pt x="0" y="77"/>
                    <a:pt x="77" y="179"/>
                  </a:cubicBezTo>
                  <a:cubicBezTo>
                    <a:pt x="145" y="247"/>
                    <a:pt x="213" y="323"/>
                    <a:pt x="289" y="391"/>
                  </a:cubicBezTo>
                  <a:cubicBezTo>
                    <a:pt x="357" y="425"/>
                    <a:pt x="459" y="459"/>
                    <a:pt x="535" y="459"/>
                  </a:cubicBezTo>
                  <a:lnTo>
                    <a:pt x="569" y="459"/>
                  </a:lnTo>
                  <a:cubicBezTo>
                    <a:pt x="603" y="459"/>
                    <a:pt x="637" y="391"/>
                    <a:pt x="603" y="357"/>
                  </a:cubicBezTo>
                  <a:cubicBezTo>
                    <a:pt x="603" y="323"/>
                    <a:pt x="569" y="323"/>
                    <a:pt x="535" y="290"/>
                  </a:cubicBezTo>
                  <a:cubicBezTo>
                    <a:pt x="501" y="247"/>
                    <a:pt x="501" y="213"/>
                    <a:pt x="425" y="179"/>
                  </a:cubicBezTo>
                  <a:cubicBezTo>
                    <a:pt x="357" y="145"/>
                    <a:pt x="289" y="77"/>
                    <a:pt x="213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5"/>
            <p:cNvSpPr/>
            <p:nvPr/>
          </p:nvSpPr>
          <p:spPr>
            <a:xfrm>
              <a:off x="1625654" y="3556502"/>
              <a:ext cx="20234" cy="20268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102" y="1"/>
                  </a:moveTo>
                  <a:cubicBezTo>
                    <a:pt x="34" y="1"/>
                    <a:pt x="0" y="69"/>
                    <a:pt x="34" y="137"/>
                  </a:cubicBezTo>
                  <a:cubicBezTo>
                    <a:pt x="68" y="213"/>
                    <a:pt x="136" y="315"/>
                    <a:pt x="212" y="383"/>
                  </a:cubicBezTo>
                  <a:cubicBezTo>
                    <a:pt x="280" y="460"/>
                    <a:pt x="348" y="562"/>
                    <a:pt x="459" y="596"/>
                  </a:cubicBezTo>
                  <a:lnTo>
                    <a:pt x="493" y="596"/>
                  </a:lnTo>
                  <a:cubicBezTo>
                    <a:pt x="561" y="596"/>
                    <a:pt x="595" y="494"/>
                    <a:pt x="561" y="426"/>
                  </a:cubicBezTo>
                  <a:cubicBezTo>
                    <a:pt x="527" y="349"/>
                    <a:pt x="459" y="281"/>
                    <a:pt x="382" y="213"/>
                  </a:cubicBezTo>
                  <a:cubicBezTo>
                    <a:pt x="314" y="137"/>
                    <a:pt x="246" y="103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5"/>
            <p:cNvSpPr/>
            <p:nvPr/>
          </p:nvSpPr>
          <p:spPr>
            <a:xfrm>
              <a:off x="1653098" y="3521577"/>
              <a:ext cx="20541" cy="16766"/>
            </a:xfrm>
            <a:custGeom>
              <a:avLst/>
              <a:gdLst/>
              <a:ahLst/>
              <a:cxnLst/>
              <a:rect l="l" t="t" r="r" b="b"/>
              <a:pathLst>
                <a:path w="604" h="493" extrusionOk="0">
                  <a:moveTo>
                    <a:pt x="178" y="0"/>
                  </a:moveTo>
                  <a:cubicBezTo>
                    <a:pt x="77" y="0"/>
                    <a:pt x="0" y="136"/>
                    <a:pt x="111" y="212"/>
                  </a:cubicBezTo>
                  <a:cubicBezTo>
                    <a:pt x="178" y="280"/>
                    <a:pt x="255" y="348"/>
                    <a:pt x="323" y="459"/>
                  </a:cubicBezTo>
                  <a:cubicBezTo>
                    <a:pt x="357" y="459"/>
                    <a:pt x="391" y="493"/>
                    <a:pt x="425" y="493"/>
                  </a:cubicBezTo>
                  <a:cubicBezTo>
                    <a:pt x="467" y="493"/>
                    <a:pt x="501" y="493"/>
                    <a:pt x="501" y="459"/>
                  </a:cubicBezTo>
                  <a:cubicBezTo>
                    <a:pt x="569" y="459"/>
                    <a:pt x="569" y="425"/>
                    <a:pt x="603" y="391"/>
                  </a:cubicBezTo>
                  <a:cubicBezTo>
                    <a:pt x="603" y="314"/>
                    <a:pt x="569" y="246"/>
                    <a:pt x="501" y="212"/>
                  </a:cubicBezTo>
                  <a:cubicBezTo>
                    <a:pt x="425" y="136"/>
                    <a:pt x="323" y="68"/>
                    <a:pt x="21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5"/>
            <p:cNvSpPr/>
            <p:nvPr/>
          </p:nvSpPr>
          <p:spPr>
            <a:xfrm>
              <a:off x="1579710" y="3492670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145" y="1"/>
                  </a:moveTo>
                  <a:cubicBezTo>
                    <a:pt x="77" y="1"/>
                    <a:pt x="0" y="102"/>
                    <a:pt x="34" y="136"/>
                  </a:cubicBezTo>
                  <a:cubicBezTo>
                    <a:pt x="111" y="247"/>
                    <a:pt x="213" y="459"/>
                    <a:pt x="357" y="459"/>
                  </a:cubicBezTo>
                  <a:lnTo>
                    <a:pt x="357" y="459"/>
                  </a:lnTo>
                  <a:cubicBezTo>
                    <a:pt x="425" y="459"/>
                    <a:pt x="459" y="391"/>
                    <a:pt x="459" y="315"/>
                  </a:cubicBezTo>
                  <a:cubicBezTo>
                    <a:pt x="425" y="247"/>
                    <a:pt x="391" y="247"/>
                    <a:pt x="323" y="179"/>
                  </a:cubicBezTo>
                  <a:cubicBezTo>
                    <a:pt x="289" y="136"/>
                    <a:pt x="247" y="102"/>
                    <a:pt x="213" y="35"/>
                  </a:cubicBezTo>
                  <a:cubicBezTo>
                    <a:pt x="179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5"/>
            <p:cNvSpPr/>
            <p:nvPr/>
          </p:nvSpPr>
          <p:spPr>
            <a:xfrm>
              <a:off x="1603957" y="3458867"/>
              <a:ext cx="20268" cy="16800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137" y="1"/>
                  </a:moveTo>
                  <a:cubicBezTo>
                    <a:pt x="69" y="1"/>
                    <a:pt x="1" y="145"/>
                    <a:pt x="69" y="213"/>
                  </a:cubicBezTo>
                  <a:cubicBezTo>
                    <a:pt x="137" y="247"/>
                    <a:pt x="171" y="323"/>
                    <a:pt x="247" y="391"/>
                  </a:cubicBezTo>
                  <a:cubicBezTo>
                    <a:pt x="281" y="391"/>
                    <a:pt x="281" y="425"/>
                    <a:pt x="315" y="459"/>
                  </a:cubicBezTo>
                  <a:cubicBezTo>
                    <a:pt x="383" y="459"/>
                    <a:pt x="426" y="493"/>
                    <a:pt x="460" y="493"/>
                  </a:cubicBezTo>
                  <a:lnTo>
                    <a:pt x="494" y="493"/>
                  </a:lnTo>
                  <a:cubicBezTo>
                    <a:pt x="528" y="493"/>
                    <a:pt x="596" y="425"/>
                    <a:pt x="596" y="357"/>
                  </a:cubicBezTo>
                  <a:cubicBezTo>
                    <a:pt x="562" y="357"/>
                    <a:pt x="562" y="323"/>
                    <a:pt x="528" y="281"/>
                  </a:cubicBezTo>
                  <a:cubicBezTo>
                    <a:pt x="528" y="213"/>
                    <a:pt x="460" y="179"/>
                    <a:pt x="426" y="179"/>
                  </a:cubicBezTo>
                  <a:cubicBezTo>
                    <a:pt x="349" y="111"/>
                    <a:pt x="281" y="69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556891" y="3431151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47"/>
                    <a:pt x="213" y="323"/>
                  </a:cubicBezTo>
                  <a:cubicBezTo>
                    <a:pt x="281" y="391"/>
                    <a:pt x="323" y="459"/>
                    <a:pt x="357" y="535"/>
                  </a:cubicBezTo>
                  <a:lnTo>
                    <a:pt x="425" y="535"/>
                  </a:lnTo>
                  <a:cubicBezTo>
                    <a:pt x="459" y="535"/>
                    <a:pt x="459" y="535"/>
                    <a:pt x="459" y="501"/>
                  </a:cubicBezTo>
                  <a:cubicBezTo>
                    <a:pt x="459" y="391"/>
                    <a:pt x="391" y="323"/>
                    <a:pt x="357" y="247"/>
                  </a:cubicBezTo>
                  <a:cubicBezTo>
                    <a:pt x="281" y="145"/>
                    <a:pt x="213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1695268" y="3685085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77" y="0"/>
                  </a:moveTo>
                  <a:cubicBezTo>
                    <a:pt x="34" y="0"/>
                    <a:pt x="0" y="43"/>
                    <a:pt x="34" y="77"/>
                  </a:cubicBezTo>
                  <a:cubicBezTo>
                    <a:pt x="77" y="179"/>
                    <a:pt x="213" y="255"/>
                    <a:pt x="289" y="289"/>
                  </a:cubicBezTo>
                  <a:cubicBezTo>
                    <a:pt x="391" y="357"/>
                    <a:pt x="459" y="425"/>
                    <a:pt x="570" y="425"/>
                  </a:cubicBezTo>
                  <a:lnTo>
                    <a:pt x="603" y="425"/>
                  </a:lnTo>
                  <a:cubicBezTo>
                    <a:pt x="671" y="425"/>
                    <a:pt x="671" y="357"/>
                    <a:pt x="671" y="323"/>
                  </a:cubicBezTo>
                  <a:cubicBezTo>
                    <a:pt x="603" y="212"/>
                    <a:pt x="502" y="145"/>
                    <a:pt x="391" y="111"/>
                  </a:cubicBezTo>
                  <a:cubicBezTo>
                    <a:pt x="323" y="77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1726758" y="3655022"/>
              <a:ext cx="19078" cy="18228"/>
            </a:xfrm>
            <a:custGeom>
              <a:avLst/>
              <a:gdLst/>
              <a:ahLst/>
              <a:cxnLst/>
              <a:rect l="l" t="t" r="r" b="b"/>
              <a:pathLst>
                <a:path w="561" h="536" extrusionOk="0">
                  <a:moveTo>
                    <a:pt x="102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0" y="179"/>
                    <a:pt x="68" y="323"/>
                    <a:pt x="136" y="391"/>
                  </a:cubicBezTo>
                  <a:cubicBezTo>
                    <a:pt x="136" y="391"/>
                    <a:pt x="136" y="425"/>
                    <a:pt x="170" y="425"/>
                  </a:cubicBezTo>
                  <a:cubicBezTo>
                    <a:pt x="213" y="459"/>
                    <a:pt x="247" y="459"/>
                    <a:pt x="281" y="502"/>
                  </a:cubicBezTo>
                  <a:cubicBezTo>
                    <a:pt x="315" y="536"/>
                    <a:pt x="349" y="536"/>
                    <a:pt x="425" y="536"/>
                  </a:cubicBezTo>
                  <a:lnTo>
                    <a:pt x="425" y="536"/>
                  </a:lnTo>
                  <a:cubicBezTo>
                    <a:pt x="493" y="536"/>
                    <a:pt x="561" y="459"/>
                    <a:pt x="493" y="391"/>
                  </a:cubicBezTo>
                  <a:cubicBezTo>
                    <a:pt x="493" y="357"/>
                    <a:pt x="459" y="357"/>
                    <a:pt x="459" y="323"/>
                  </a:cubicBezTo>
                  <a:lnTo>
                    <a:pt x="425" y="323"/>
                  </a:lnTo>
                  <a:lnTo>
                    <a:pt x="425" y="323"/>
                  </a:lnTo>
                  <a:lnTo>
                    <a:pt x="425" y="323"/>
                  </a:lnTo>
                  <a:cubicBezTo>
                    <a:pt x="425" y="289"/>
                    <a:pt x="425" y="247"/>
                    <a:pt x="383" y="247"/>
                  </a:cubicBezTo>
                  <a:cubicBezTo>
                    <a:pt x="349" y="213"/>
                    <a:pt x="349" y="213"/>
                    <a:pt x="315" y="213"/>
                  </a:cubicBezTo>
                  <a:cubicBezTo>
                    <a:pt x="281" y="145"/>
                    <a:pt x="213" y="77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1718087" y="3727254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179" y="0"/>
                  </a:moveTo>
                  <a:cubicBezTo>
                    <a:pt x="77" y="0"/>
                    <a:pt x="0" y="111"/>
                    <a:pt x="111" y="213"/>
                  </a:cubicBezTo>
                  <a:cubicBezTo>
                    <a:pt x="179" y="289"/>
                    <a:pt x="255" y="391"/>
                    <a:pt x="323" y="459"/>
                  </a:cubicBezTo>
                  <a:cubicBezTo>
                    <a:pt x="391" y="536"/>
                    <a:pt x="502" y="637"/>
                    <a:pt x="604" y="637"/>
                  </a:cubicBezTo>
                  <a:lnTo>
                    <a:pt x="604" y="637"/>
                  </a:lnTo>
                  <a:cubicBezTo>
                    <a:pt x="680" y="637"/>
                    <a:pt x="714" y="570"/>
                    <a:pt x="714" y="536"/>
                  </a:cubicBezTo>
                  <a:cubicBezTo>
                    <a:pt x="714" y="391"/>
                    <a:pt x="604" y="323"/>
                    <a:pt x="536" y="247"/>
                  </a:cubicBezTo>
                  <a:cubicBezTo>
                    <a:pt x="425" y="179"/>
                    <a:pt x="357" y="111"/>
                    <a:pt x="255" y="34"/>
                  </a:cubicBezTo>
                  <a:cubicBezTo>
                    <a:pt x="255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5"/>
            <p:cNvSpPr/>
            <p:nvPr/>
          </p:nvSpPr>
          <p:spPr>
            <a:xfrm>
              <a:off x="1642386" y="3349397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45" y="0"/>
                  </a:moveTo>
                  <a:cubicBezTo>
                    <a:pt x="69" y="0"/>
                    <a:pt x="1" y="68"/>
                    <a:pt x="69" y="145"/>
                  </a:cubicBezTo>
                  <a:cubicBezTo>
                    <a:pt x="247" y="280"/>
                    <a:pt x="460" y="493"/>
                    <a:pt x="740" y="493"/>
                  </a:cubicBezTo>
                  <a:lnTo>
                    <a:pt x="740" y="493"/>
                  </a:lnTo>
                  <a:cubicBezTo>
                    <a:pt x="816" y="493"/>
                    <a:pt x="850" y="425"/>
                    <a:pt x="816" y="391"/>
                  </a:cubicBezTo>
                  <a:cubicBezTo>
                    <a:pt x="638" y="212"/>
                    <a:pt x="392" y="102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5"/>
            <p:cNvSpPr/>
            <p:nvPr/>
          </p:nvSpPr>
          <p:spPr>
            <a:xfrm>
              <a:off x="1695268" y="3360075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34" y="0"/>
                    <a:pt x="0" y="145"/>
                    <a:pt x="77" y="213"/>
                  </a:cubicBezTo>
                  <a:cubicBezTo>
                    <a:pt x="179" y="289"/>
                    <a:pt x="247" y="323"/>
                    <a:pt x="323" y="391"/>
                  </a:cubicBezTo>
                  <a:cubicBezTo>
                    <a:pt x="425" y="468"/>
                    <a:pt x="502" y="502"/>
                    <a:pt x="603" y="536"/>
                  </a:cubicBezTo>
                  <a:lnTo>
                    <a:pt x="637" y="570"/>
                  </a:lnTo>
                  <a:cubicBezTo>
                    <a:pt x="748" y="570"/>
                    <a:pt x="816" y="391"/>
                    <a:pt x="714" y="323"/>
                  </a:cubicBezTo>
                  <a:cubicBezTo>
                    <a:pt x="637" y="289"/>
                    <a:pt x="570" y="213"/>
                    <a:pt x="459" y="145"/>
                  </a:cubicBezTo>
                  <a:cubicBezTo>
                    <a:pt x="391" y="111"/>
                    <a:pt x="289" y="77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699008" y="3156710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0"/>
                  </a:moveTo>
                  <a:cubicBezTo>
                    <a:pt x="35" y="0"/>
                    <a:pt x="1" y="110"/>
                    <a:pt x="69" y="144"/>
                  </a:cubicBezTo>
                  <a:cubicBezTo>
                    <a:pt x="179" y="178"/>
                    <a:pt x="281" y="246"/>
                    <a:pt x="392" y="323"/>
                  </a:cubicBezTo>
                  <a:cubicBezTo>
                    <a:pt x="493" y="357"/>
                    <a:pt x="561" y="425"/>
                    <a:pt x="672" y="425"/>
                  </a:cubicBezTo>
                  <a:lnTo>
                    <a:pt x="706" y="425"/>
                  </a:lnTo>
                  <a:cubicBezTo>
                    <a:pt x="774" y="425"/>
                    <a:pt x="774" y="357"/>
                    <a:pt x="740" y="323"/>
                  </a:cubicBezTo>
                  <a:cubicBezTo>
                    <a:pt x="706" y="212"/>
                    <a:pt x="561" y="178"/>
                    <a:pt x="493" y="144"/>
                  </a:cubicBezTo>
                  <a:cubicBezTo>
                    <a:pt x="349" y="110"/>
                    <a:pt x="247" y="77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1708564" y="3139945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145" y="0"/>
                  </a:moveTo>
                  <a:cubicBezTo>
                    <a:pt x="68" y="0"/>
                    <a:pt x="0" y="145"/>
                    <a:pt x="111" y="179"/>
                  </a:cubicBezTo>
                  <a:cubicBezTo>
                    <a:pt x="212" y="247"/>
                    <a:pt x="323" y="315"/>
                    <a:pt x="459" y="357"/>
                  </a:cubicBezTo>
                  <a:cubicBezTo>
                    <a:pt x="535" y="391"/>
                    <a:pt x="637" y="425"/>
                    <a:pt x="748" y="425"/>
                  </a:cubicBezTo>
                  <a:lnTo>
                    <a:pt x="850" y="425"/>
                  </a:lnTo>
                  <a:cubicBezTo>
                    <a:pt x="918" y="391"/>
                    <a:pt x="994" y="247"/>
                    <a:pt x="884" y="179"/>
                  </a:cubicBezTo>
                  <a:cubicBezTo>
                    <a:pt x="816" y="102"/>
                    <a:pt x="671" y="102"/>
                    <a:pt x="569" y="68"/>
                  </a:cubicBezTo>
                  <a:cubicBezTo>
                    <a:pt x="425" y="34"/>
                    <a:pt x="280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1606270" y="3107297"/>
              <a:ext cx="22887" cy="15916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103" y="0"/>
                  </a:moveTo>
                  <a:cubicBezTo>
                    <a:pt x="35" y="0"/>
                    <a:pt x="1" y="111"/>
                    <a:pt x="69" y="179"/>
                  </a:cubicBezTo>
                  <a:cubicBezTo>
                    <a:pt x="145" y="213"/>
                    <a:pt x="247" y="289"/>
                    <a:pt x="315" y="357"/>
                  </a:cubicBezTo>
                  <a:cubicBezTo>
                    <a:pt x="392" y="391"/>
                    <a:pt x="460" y="468"/>
                    <a:pt x="570" y="468"/>
                  </a:cubicBezTo>
                  <a:lnTo>
                    <a:pt x="570" y="468"/>
                  </a:lnTo>
                  <a:cubicBezTo>
                    <a:pt x="638" y="468"/>
                    <a:pt x="672" y="391"/>
                    <a:pt x="672" y="323"/>
                  </a:cubicBezTo>
                  <a:cubicBezTo>
                    <a:pt x="604" y="255"/>
                    <a:pt x="494" y="179"/>
                    <a:pt x="426" y="145"/>
                  </a:cubicBezTo>
                  <a:cubicBezTo>
                    <a:pt x="358" y="111"/>
                    <a:pt x="247" y="7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1605114" y="3079853"/>
              <a:ext cx="25200" cy="11869"/>
            </a:xfrm>
            <a:custGeom>
              <a:avLst/>
              <a:gdLst/>
              <a:ahLst/>
              <a:cxnLst/>
              <a:rect l="l" t="t" r="r" b="b"/>
              <a:pathLst>
                <a:path w="741" h="349" extrusionOk="0">
                  <a:moveTo>
                    <a:pt x="137" y="0"/>
                  </a:moveTo>
                  <a:cubicBezTo>
                    <a:pt x="35" y="0"/>
                    <a:pt x="1" y="102"/>
                    <a:pt x="69" y="136"/>
                  </a:cubicBezTo>
                  <a:cubicBezTo>
                    <a:pt x="179" y="213"/>
                    <a:pt x="281" y="247"/>
                    <a:pt x="392" y="315"/>
                  </a:cubicBezTo>
                  <a:cubicBezTo>
                    <a:pt x="460" y="349"/>
                    <a:pt x="528" y="349"/>
                    <a:pt x="562" y="349"/>
                  </a:cubicBezTo>
                  <a:cubicBezTo>
                    <a:pt x="604" y="349"/>
                    <a:pt x="638" y="349"/>
                    <a:pt x="706" y="315"/>
                  </a:cubicBezTo>
                  <a:cubicBezTo>
                    <a:pt x="706" y="315"/>
                    <a:pt x="740" y="281"/>
                    <a:pt x="706" y="247"/>
                  </a:cubicBezTo>
                  <a:cubicBezTo>
                    <a:pt x="672" y="170"/>
                    <a:pt x="604" y="102"/>
                    <a:pt x="494" y="102"/>
                  </a:cubicBezTo>
                  <a:cubicBezTo>
                    <a:pt x="392" y="68"/>
                    <a:pt x="281" y="34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5"/>
            <p:cNvSpPr/>
            <p:nvPr/>
          </p:nvSpPr>
          <p:spPr>
            <a:xfrm>
              <a:off x="1526828" y="3058191"/>
              <a:ext cx="31253" cy="14487"/>
            </a:xfrm>
            <a:custGeom>
              <a:avLst/>
              <a:gdLst/>
              <a:ahLst/>
              <a:cxnLst/>
              <a:rect l="l" t="t" r="r" b="b"/>
              <a:pathLst>
                <a:path w="919" h="426" extrusionOk="0">
                  <a:moveTo>
                    <a:pt x="145" y="0"/>
                  </a:moveTo>
                  <a:cubicBezTo>
                    <a:pt x="1" y="0"/>
                    <a:pt x="1" y="170"/>
                    <a:pt x="103" y="213"/>
                  </a:cubicBezTo>
                  <a:cubicBezTo>
                    <a:pt x="213" y="247"/>
                    <a:pt x="315" y="281"/>
                    <a:pt x="460" y="315"/>
                  </a:cubicBezTo>
                  <a:cubicBezTo>
                    <a:pt x="528" y="349"/>
                    <a:pt x="638" y="425"/>
                    <a:pt x="740" y="425"/>
                  </a:cubicBezTo>
                  <a:lnTo>
                    <a:pt x="740" y="425"/>
                  </a:lnTo>
                  <a:cubicBezTo>
                    <a:pt x="850" y="425"/>
                    <a:pt x="918" y="315"/>
                    <a:pt x="850" y="247"/>
                  </a:cubicBezTo>
                  <a:cubicBezTo>
                    <a:pt x="782" y="136"/>
                    <a:pt x="672" y="102"/>
                    <a:pt x="528" y="68"/>
                  </a:cubicBezTo>
                  <a:cubicBezTo>
                    <a:pt x="392" y="34"/>
                    <a:pt x="281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5"/>
            <p:cNvSpPr/>
            <p:nvPr/>
          </p:nvSpPr>
          <p:spPr>
            <a:xfrm>
              <a:off x="1511253" y="3079853"/>
              <a:ext cx="27750" cy="13025"/>
            </a:xfrm>
            <a:custGeom>
              <a:avLst/>
              <a:gdLst/>
              <a:ahLst/>
              <a:cxnLst/>
              <a:rect l="l" t="t" r="r" b="b"/>
              <a:pathLst>
                <a:path w="816" h="383" extrusionOk="0">
                  <a:moveTo>
                    <a:pt x="102" y="0"/>
                  </a:moveTo>
                  <a:cubicBezTo>
                    <a:pt x="34" y="0"/>
                    <a:pt x="0" y="102"/>
                    <a:pt x="68" y="136"/>
                  </a:cubicBezTo>
                  <a:cubicBezTo>
                    <a:pt x="246" y="247"/>
                    <a:pt x="493" y="383"/>
                    <a:pt x="705" y="383"/>
                  </a:cubicBezTo>
                  <a:lnTo>
                    <a:pt x="739" y="383"/>
                  </a:lnTo>
                  <a:cubicBezTo>
                    <a:pt x="773" y="383"/>
                    <a:pt x="816" y="315"/>
                    <a:pt x="773" y="281"/>
                  </a:cubicBezTo>
                  <a:cubicBezTo>
                    <a:pt x="603" y="136"/>
                    <a:pt x="314" y="68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1781919" y="3189323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11" y="213"/>
                    <a:pt x="179" y="281"/>
                    <a:pt x="290" y="349"/>
                  </a:cubicBezTo>
                  <a:cubicBezTo>
                    <a:pt x="324" y="392"/>
                    <a:pt x="392" y="392"/>
                    <a:pt x="426" y="426"/>
                  </a:cubicBezTo>
                  <a:cubicBezTo>
                    <a:pt x="460" y="460"/>
                    <a:pt x="502" y="460"/>
                    <a:pt x="536" y="460"/>
                  </a:cubicBezTo>
                  <a:lnTo>
                    <a:pt x="570" y="460"/>
                  </a:lnTo>
                  <a:lnTo>
                    <a:pt x="604" y="460"/>
                  </a:lnTo>
                  <a:lnTo>
                    <a:pt x="604" y="460"/>
                  </a:lnTo>
                  <a:cubicBezTo>
                    <a:pt x="714" y="460"/>
                    <a:pt x="748" y="315"/>
                    <a:pt x="672" y="281"/>
                  </a:cubicBezTo>
                  <a:cubicBezTo>
                    <a:pt x="604" y="247"/>
                    <a:pt x="604" y="213"/>
                    <a:pt x="536" y="179"/>
                  </a:cubicBezTo>
                  <a:cubicBezTo>
                    <a:pt x="502" y="179"/>
                    <a:pt x="426" y="137"/>
                    <a:pt x="392" y="137"/>
                  </a:cubicBezTo>
                  <a:cubicBezTo>
                    <a:pt x="324" y="69"/>
                    <a:pt x="213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1820653" y="3168817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170" y="1"/>
                  </a:moveTo>
                  <a:lnTo>
                    <a:pt x="136" y="1"/>
                  </a:ln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281"/>
                    <a:pt x="459" y="358"/>
                  </a:cubicBezTo>
                  <a:cubicBezTo>
                    <a:pt x="459" y="358"/>
                    <a:pt x="493" y="392"/>
                    <a:pt x="527" y="392"/>
                  </a:cubicBezTo>
                  <a:cubicBezTo>
                    <a:pt x="561" y="392"/>
                    <a:pt x="561" y="358"/>
                    <a:pt x="595" y="358"/>
                  </a:cubicBezTo>
                  <a:cubicBezTo>
                    <a:pt x="637" y="315"/>
                    <a:pt x="671" y="281"/>
                    <a:pt x="671" y="213"/>
                  </a:cubicBezTo>
                  <a:cubicBezTo>
                    <a:pt x="671" y="179"/>
                    <a:pt x="637" y="103"/>
                    <a:pt x="595" y="103"/>
                  </a:cubicBezTo>
                  <a:cubicBezTo>
                    <a:pt x="459" y="35"/>
                    <a:pt x="31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1874657" y="3166504"/>
              <a:ext cx="18228" cy="11903"/>
            </a:xfrm>
            <a:custGeom>
              <a:avLst/>
              <a:gdLst/>
              <a:ahLst/>
              <a:cxnLst/>
              <a:rect l="l" t="t" r="r" b="b"/>
              <a:pathLst>
                <a:path w="536" h="350" extrusionOk="0">
                  <a:moveTo>
                    <a:pt x="145" y="1"/>
                  </a:moveTo>
                  <a:cubicBezTo>
                    <a:pt x="35" y="1"/>
                    <a:pt x="1" y="137"/>
                    <a:pt x="69" y="213"/>
                  </a:cubicBezTo>
                  <a:cubicBezTo>
                    <a:pt x="179" y="247"/>
                    <a:pt x="281" y="349"/>
                    <a:pt x="357" y="349"/>
                  </a:cubicBezTo>
                  <a:cubicBezTo>
                    <a:pt x="391" y="349"/>
                    <a:pt x="391" y="349"/>
                    <a:pt x="425" y="315"/>
                  </a:cubicBezTo>
                  <a:cubicBezTo>
                    <a:pt x="459" y="315"/>
                    <a:pt x="536" y="247"/>
                    <a:pt x="493" y="213"/>
                  </a:cubicBezTo>
                  <a:cubicBezTo>
                    <a:pt x="459" y="103"/>
                    <a:pt x="425" y="103"/>
                    <a:pt x="357" y="69"/>
                  </a:cubicBezTo>
                  <a:cubicBezTo>
                    <a:pt x="281" y="35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1874657" y="3209864"/>
              <a:ext cx="32681" cy="15609"/>
            </a:xfrm>
            <a:custGeom>
              <a:avLst/>
              <a:gdLst/>
              <a:ahLst/>
              <a:cxnLst/>
              <a:rect l="l" t="t" r="r" b="b"/>
              <a:pathLst>
                <a:path w="961" h="459" extrusionOk="0">
                  <a:moveTo>
                    <a:pt x="35" y="0"/>
                  </a:moveTo>
                  <a:cubicBezTo>
                    <a:pt x="1" y="0"/>
                    <a:pt x="1" y="34"/>
                    <a:pt x="1" y="34"/>
                  </a:cubicBezTo>
                  <a:cubicBezTo>
                    <a:pt x="111" y="136"/>
                    <a:pt x="281" y="212"/>
                    <a:pt x="391" y="280"/>
                  </a:cubicBezTo>
                  <a:cubicBezTo>
                    <a:pt x="536" y="348"/>
                    <a:pt x="672" y="459"/>
                    <a:pt x="816" y="459"/>
                  </a:cubicBezTo>
                  <a:lnTo>
                    <a:pt x="816" y="459"/>
                  </a:lnTo>
                  <a:cubicBezTo>
                    <a:pt x="884" y="459"/>
                    <a:pt x="961" y="348"/>
                    <a:pt x="884" y="314"/>
                  </a:cubicBezTo>
                  <a:cubicBezTo>
                    <a:pt x="782" y="212"/>
                    <a:pt x="604" y="170"/>
                    <a:pt x="493" y="102"/>
                  </a:cubicBezTo>
                  <a:cubicBezTo>
                    <a:pt x="323" y="68"/>
                    <a:pt x="179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5"/>
            <p:cNvSpPr/>
            <p:nvPr/>
          </p:nvSpPr>
          <p:spPr>
            <a:xfrm>
              <a:off x="1860204" y="3234996"/>
              <a:ext cx="31253" cy="16766"/>
            </a:xfrm>
            <a:custGeom>
              <a:avLst/>
              <a:gdLst/>
              <a:ahLst/>
              <a:cxnLst/>
              <a:rect l="l" t="t" r="r" b="b"/>
              <a:pathLst>
                <a:path w="919" h="493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213" y="280"/>
                    <a:pt x="324" y="323"/>
                    <a:pt x="426" y="391"/>
                  </a:cubicBezTo>
                  <a:cubicBezTo>
                    <a:pt x="536" y="425"/>
                    <a:pt x="604" y="493"/>
                    <a:pt x="706" y="493"/>
                  </a:cubicBezTo>
                  <a:cubicBezTo>
                    <a:pt x="748" y="493"/>
                    <a:pt x="748" y="493"/>
                    <a:pt x="782" y="459"/>
                  </a:cubicBezTo>
                  <a:cubicBezTo>
                    <a:pt x="850" y="459"/>
                    <a:pt x="918" y="357"/>
                    <a:pt x="850" y="247"/>
                  </a:cubicBezTo>
                  <a:cubicBezTo>
                    <a:pt x="782" y="145"/>
                    <a:pt x="672" y="145"/>
                    <a:pt x="570" y="111"/>
                  </a:cubicBezTo>
                  <a:cubicBezTo>
                    <a:pt x="426" y="68"/>
                    <a:pt x="324" y="34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5"/>
            <p:cNvSpPr/>
            <p:nvPr/>
          </p:nvSpPr>
          <p:spPr>
            <a:xfrm>
              <a:off x="1955255" y="3406019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145" y="0"/>
                  </a:moveTo>
                  <a:cubicBezTo>
                    <a:pt x="77" y="0"/>
                    <a:pt x="1" y="102"/>
                    <a:pt x="111" y="178"/>
                  </a:cubicBezTo>
                  <a:cubicBezTo>
                    <a:pt x="324" y="314"/>
                    <a:pt x="570" y="425"/>
                    <a:pt x="816" y="459"/>
                  </a:cubicBezTo>
                  <a:lnTo>
                    <a:pt x="850" y="459"/>
                  </a:lnTo>
                  <a:cubicBezTo>
                    <a:pt x="1029" y="459"/>
                    <a:pt x="995" y="212"/>
                    <a:pt x="850" y="136"/>
                  </a:cubicBezTo>
                  <a:cubicBezTo>
                    <a:pt x="638" y="68"/>
                    <a:pt x="391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1973449" y="3374528"/>
              <a:ext cx="36150" cy="12141"/>
            </a:xfrm>
            <a:custGeom>
              <a:avLst/>
              <a:gdLst/>
              <a:ahLst/>
              <a:cxnLst/>
              <a:rect l="l" t="t" r="r" b="b"/>
              <a:pathLst>
                <a:path w="1063" h="357" extrusionOk="0">
                  <a:moveTo>
                    <a:pt x="179" y="0"/>
                  </a:moveTo>
                  <a:cubicBezTo>
                    <a:pt x="69" y="0"/>
                    <a:pt x="1" y="145"/>
                    <a:pt x="137" y="179"/>
                  </a:cubicBezTo>
                  <a:cubicBezTo>
                    <a:pt x="281" y="213"/>
                    <a:pt x="426" y="255"/>
                    <a:pt x="562" y="323"/>
                  </a:cubicBezTo>
                  <a:cubicBezTo>
                    <a:pt x="638" y="323"/>
                    <a:pt x="740" y="357"/>
                    <a:pt x="850" y="357"/>
                  </a:cubicBezTo>
                  <a:lnTo>
                    <a:pt x="918" y="357"/>
                  </a:lnTo>
                  <a:cubicBezTo>
                    <a:pt x="1063" y="323"/>
                    <a:pt x="1063" y="179"/>
                    <a:pt x="952" y="111"/>
                  </a:cubicBezTo>
                  <a:cubicBezTo>
                    <a:pt x="850" y="43"/>
                    <a:pt x="740" y="43"/>
                    <a:pt x="604" y="43"/>
                  </a:cubicBezTo>
                  <a:cubicBezTo>
                    <a:pt x="494" y="0"/>
                    <a:pt x="315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5"/>
            <p:cNvSpPr/>
            <p:nvPr/>
          </p:nvSpPr>
          <p:spPr>
            <a:xfrm>
              <a:off x="1949202" y="3338412"/>
              <a:ext cx="31525" cy="12175"/>
            </a:xfrm>
            <a:custGeom>
              <a:avLst/>
              <a:gdLst/>
              <a:ahLst/>
              <a:cxnLst/>
              <a:rect l="l" t="t" r="r" b="b"/>
              <a:pathLst>
                <a:path w="927" h="358" extrusionOk="0">
                  <a:moveTo>
                    <a:pt x="502" y="0"/>
                  </a:moveTo>
                  <a:cubicBezTo>
                    <a:pt x="357" y="0"/>
                    <a:pt x="255" y="43"/>
                    <a:pt x="145" y="43"/>
                  </a:cubicBezTo>
                  <a:cubicBezTo>
                    <a:pt x="0" y="77"/>
                    <a:pt x="43" y="289"/>
                    <a:pt x="179" y="289"/>
                  </a:cubicBezTo>
                  <a:cubicBezTo>
                    <a:pt x="289" y="289"/>
                    <a:pt x="391" y="323"/>
                    <a:pt x="502" y="323"/>
                  </a:cubicBezTo>
                  <a:cubicBezTo>
                    <a:pt x="569" y="357"/>
                    <a:pt x="637" y="357"/>
                    <a:pt x="714" y="357"/>
                  </a:cubicBezTo>
                  <a:lnTo>
                    <a:pt x="850" y="357"/>
                  </a:lnTo>
                  <a:cubicBezTo>
                    <a:pt x="892" y="323"/>
                    <a:pt x="926" y="213"/>
                    <a:pt x="892" y="145"/>
                  </a:cubicBezTo>
                  <a:cubicBezTo>
                    <a:pt x="816" y="43"/>
                    <a:pt x="637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5"/>
            <p:cNvSpPr/>
            <p:nvPr/>
          </p:nvSpPr>
          <p:spPr>
            <a:xfrm>
              <a:off x="1931280" y="3292774"/>
              <a:ext cx="31253" cy="10984"/>
            </a:xfrm>
            <a:custGeom>
              <a:avLst/>
              <a:gdLst/>
              <a:ahLst/>
              <a:cxnLst/>
              <a:rect l="l" t="t" r="r" b="b"/>
              <a:pathLst>
                <a:path w="919" h="323" extrusionOk="0">
                  <a:moveTo>
                    <a:pt x="357" y="0"/>
                  </a:moveTo>
                  <a:cubicBezTo>
                    <a:pt x="281" y="0"/>
                    <a:pt x="213" y="34"/>
                    <a:pt x="145" y="34"/>
                  </a:cubicBezTo>
                  <a:cubicBezTo>
                    <a:pt x="1" y="34"/>
                    <a:pt x="35" y="246"/>
                    <a:pt x="145" y="280"/>
                  </a:cubicBezTo>
                  <a:cubicBezTo>
                    <a:pt x="247" y="280"/>
                    <a:pt x="357" y="280"/>
                    <a:pt x="459" y="323"/>
                  </a:cubicBezTo>
                  <a:lnTo>
                    <a:pt x="570" y="323"/>
                  </a:lnTo>
                  <a:cubicBezTo>
                    <a:pt x="638" y="323"/>
                    <a:pt x="706" y="323"/>
                    <a:pt x="782" y="280"/>
                  </a:cubicBezTo>
                  <a:cubicBezTo>
                    <a:pt x="918" y="280"/>
                    <a:pt x="884" y="111"/>
                    <a:pt x="782" y="68"/>
                  </a:cubicBezTo>
                  <a:cubicBezTo>
                    <a:pt x="672" y="34"/>
                    <a:pt x="49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5"/>
            <p:cNvSpPr/>
            <p:nvPr/>
          </p:nvSpPr>
          <p:spPr>
            <a:xfrm>
              <a:off x="1999737" y="3278321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77" y="0"/>
                  </a:moveTo>
                  <a:cubicBezTo>
                    <a:pt x="1" y="0"/>
                    <a:pt x="1" y="145"/>
                    <a:pt x="77" y="145"/>
                  </a:cubicBezTo>
                  <a:cubicBezTo>
                    <a:pt x="290" y="247"/>
                    <a:pt x="536" y="357"/>
                    <a:pt x="782" y="357"/>
                  </a:cubicBezTo>
                  <a:lnTo>
                    <a:pt x="893" y="357"/>
                  </a:lnTo>
                  <a:cubicBezTo>
                    <a:pt x="961" y="357"/>
                    <a:pt x="961" y="247"/>
                    <a:pt x="893" y="213"/>
                  </a:cubicBezTo>
                  <a:cubicBezTo>
                    <a:pt x="681" y="68"/>
                    <a:pt x="358" y="34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5"/>
            <p:cNvSpPr/>
            <p:nvPr/>
          </p:nvSpPr>
          <p:spPr>
            <a:xfrm>
              <a:off x="1980692" y="3251727"/>
              <a:ext cx="26322" cy="7278"/>
            </a:xfrm>
            <a:custGeom>
              <a:avLst/>
              <a:gdLst/>
              <a:ahLst/>
              <a:cxnLst/>
              <a:rect l="l" t="t" r="r" b="b"/>
              <a:pathLst>
                <a:path w="774" h="214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1"/>
                    <a:pt x="0" y="111"/>
                    <a:pt x="68" y="145"/>
                  </a:cubicBezTo>
                  <a:cubicBezTo>
                    <a:pt x="247" y="213"/>
                    <a:pt x="425" y="213"/>
                    <a:pt x="603" y="213"/>
                  </a:cubicBezTo>
                  <a:lnTo>
                    <a:pt x="671" y="213"/>
                  </a:lnTo>
                  <a:cubicBezTo>
                    <a:pt x="739" y="213"/>
                    <a:pt x="773" y="111"/>
                    <a:pt x="671" y="77"/>
                  </a:cubicBezTo>
                  <a:cubicBezTo>
                    <a:pt x="527" y="43"/>
                    <a:pt x="39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5"/>
            <p:cNvSpPr/>
            <p:nvPr/>
          </p:nvSpPr>
          <p:spPr>
            <a:xfrm>
              <a:off x="2020277" y="333116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44" y="1"/>
                  </a:moveTo>
                  <a:cubicBezTo>
                    <a:pt x="0" y="1"/>
                    <a:pt x="0" y="179"/>
                    <a:pt x="111" y="213"/>
                  </a:cubicBezTo>
                  <a:cubicBezTo>
                    <a:pt x="212" y="256"/>
                    <a:pt x="323" y="324"/>
                    <a:pt x="425" y="324"/>
                  </a:cubicBezTo>
                  <a:cubicBezTo>
                    <a:pt x="501" y="358"/>
                    <a:pt x="569" y="392"/>
                    <a:pt x="671" y="392"/>
                  </a:cubicBezTo>
                  <a:lnTo>
                    <a:pt x="748" y="392"/>
                  </a:lnTo>
                  <a:cubicBezTo>
                    <a:pt x="816" y="358"/>
                    <a:pt x="850" y="256"/>
                    <a:pt x="782" y="179"/>
                  </a:cubicBezTo>
                  <a:cubicBezTo>
                    <a:pt x="714" y="77"/>
                    <a:pt x="603" y="77"/>
                    <a:pt x="501" y="77"/>
                  </a:cubicBezTo>
                  <a:cubicBezTo>
                    <a:pt x="357" y="43"/>
                    <a:pt x="246" y="43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5"/>
            <p:cNvSpPr/>
            <p:nvPr/>
          </p:nvSpPr>
          <p:spPr>
            <a:xfrm>
              <a:off x="2034696" y="3397619"/>
              <a:ext cx="31525" cy="13059"/>
            </a:xfrm>
            <a:custGeom>
              <a:avLst/>
              <a:gdLst/>
              <a:ahLst/>
              <a:cxnLst/>
              <a:rect l="l" t="t" r="r" b="b"/>
              <a:pathLst>
                <a:path w="927" h="384" extrusionOk="0">
                  <a:moveTo>
                    <a:pt x="145" y="1"/>
                  </a:moveTo>
                  <a:cubicBezTo>
                    <a:pt x="35" y="1"/>
                    <a:pt x="1" y="137"/>
                    <a:pt x="111" y="171"/>
                  </a:cubicBezTo>
                  <a:cubicBezTo>
                    <a:pt x="247" y="213"/>
                    <a:pt x="358" y="281"/>
                    <a:pt x="502" y="315"/>
                  </a:cubicBezTo>
                  <a:cubicBezTo>
                    <a:pt x="570" y="349"/>
                    <a:pt x="672" y="383"/>
                    <a:pt x="748" y="383"/>
                  </a:cubicBezTo>
                  <a:cubicBezTo>
                    <a:pt x="782" y="383"/>
                    <a:pt x="816" y="349"/>
                    <a:pt x="816" y="349"/>
                  </a:cubicBezTo>
                  <a:cubicBezTo>
                    <a:pt x="884" y="349"/>
                    <a:pt x="927" y="247"/>
                    <a:pt x="850" y="213"/>
                  </a:cubicBezTo>
                  <a:cubicBezTo>
                    <a:pt x="714" y="35"/>
                    <a:pt x="392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5"/>
            <p:cNvSpPr/>
            <p:nvPr/>
          </p:nvSpPr>
          <p:spPr>
            <a:xfrm>
              <a:off x="1993989" y="3456554"/>
              <a:ext cx="32375" cy="15643"/>
            </a:xfrm>
            <a:custGeom>
              <a:avLst/>
              <a:gdLst/>
              <a:ahLst/>
              <a:cxnLst/>
              <a:rect l="l" t="t" r="r" b="b"/>
              <a:pathLst>
                <a:path w="952" h="460" extrusionOk="0">
                  <a:moveTo>
                    <a:pt x="136" y="1"/>
                  </a:move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315"/>
                    <a:pt x="493" y="349"/>
                  </a:cubicBezTo>
                  <a:cubicBezTo>
                    <a:pt x="561" y="391"/>
                    <a:pt x="671" y="459"/>
                    <a:pt x="807" y="459"/>
                  </a:cubicBezTo>
                  <a:lnTo>
                    <a:pt x="807" y="459"/>
                  </a:lnTo>
                  <a:cubicBezTo>
                    <a:pt x="884" y="459"/>
                    <a:pt x="951" y="391"/>
                    <a:pt x="917" y="281"/>
                  </a:cubicBezTo>
                  <a:cubicBezTo>
                    <a:pt x="807" y="213"/>
                    <a:pt x="705" y="179"/>
                    <a:pt x="595" y="103"/>
                  </a:cubicBezTo>
                  <a:cubicBezTo>
                    <a:pt x="459" y="69"/>
                    <a:pt x="314" y="35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5"/>
            <p:cNvSpPr/>
            <p:nvPr/>
          </p:nvSpPr>
          <p:spPr>
            <a:xfrm>
              <a:off x="1917983" y="3448189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179" y="0"/>
                  </a:moveTo>
                  <a:cubicBezTo>
                    <a:pt x="35" y="0"/>
                    <a:pt x="1" y="170"/>
                    <a:pt x="145" y="247"/>
                  </a:cubicBezTo>
                  <a:lnTo>
                    <a:pt x="494" y="383"/>
                  </a:lnTo>
                  <a:cubicBezTo>
                    <a:pt x="604" y="425"/>
                    <a:pt x="672" y="459"/>
                    <a:pt x="782" y="459"/>
                  </a:cubicBezTo>
                  <a:lnTo>
                    <a:pt x="850" y="459"/>
                  </a:lnTo>
                  <a:cubicBezTo>
                    <a:pt x="961" y="425"/>
                    <a:pt x="961" y="281"/>
                    <a:pt x="884" y="213"/>
                  </a:cubicBezTo>
                  <a:cubicBezTo>
                    <a:pt x="816" y="136"/>
                    <a:pt x="672" y="102"/>
                    <a:pt x="570" y="102"/>
                  </a:cubicBezTo>
                  <a:cubicBezTo>
                    <a:pt x="460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5"/>
            <p:cNvSpPr/>
            <p:nvPr/>
          </p:nvSpPr>
          <p:spPr>
            <a:xfrm>
              <a:off x="1875813" y="3399932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45"/>
                    <a:pt x="111" y="213"/>
                  </a:cubicBezTo>
                  <a:cubicBezTo>
                    <a:pt x="213" y="315"/>
                    <a:pt x="323" y="391"/>
                    <a:pt x="459" y="425"/>
                  </a:cubicBezTo>
                  <a:cubicBezTo>
                    <a:pt x="536" y="493"/>
                    <a:pt x="638" y="527"/>
                    <a:pt x="748" y="527"/>
                  </a:cubicBezTo>
                  <a:lnTo>
                    <a:pt x="816" y="527"/>
                  </a:lnTo>
                  <a:cubicBezTo>
                    <a:pt x="927" y="493"/>
                    <a:pt x="927" y="391"/>
                    <a:pt x="884" y="315"/>
                  </a:cubicBezTo>
                  <a:cubicBezTo>
                    <a:pt x="816" y="247"/>
                    <a:pt x="672" y="213"/>
                    <a:pt x="570" y="179"/>
                  </a:cubicBezTo>
                  <a:cubicBezTo>
                    <a:pt x="459" y="145"/>
                    <a:pt x="323" y="69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5"/>
            <p:cNvSpPr/>
            <p:nvPr/>
          </p:nvSpPr>
          <p:spPr>
            <a:xfrm>
              <a:off x="1836229" y="3443257"/>
              <a:ext cx="22853" cy="19418"/>
            </a:xfrm>
            <a:custGeom>
              <a:avLst/>
              <a:gdLst/>
              <a:ahLst/>
              <a:cxnLst/>
              <a:rect l="l" t="t" r="r" b="b"/>
              <a:pathLst>
                <a:path w="672" h="571" extrusionOk="0">
                  <a:moveTo>
                    <a:pt x="137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37" y="247"/>
                    <a:pt x="247" y="358"/>
                    <a:pt x="315" y="426"/>
                  </a:cubicBezTo>
                  <a:cubicBezTo>
                    <a:pt x="392" y="494"/>
                    <a:pt x="494" y="570"/>
                    <a:pt x="604" y="570"/>
                  </a:cubicBezTo>
                  <a:lnTo>
                    <a:pt x="604" y="570"/>
                  </a:lnTo>
                  <a:cubicBezTo>
                    <a:pt x="638" y="570"/>
                    <a:pt x="672" y="528"/>
                    <a:pt x="672" y="494"/>
                  </a:cubicBezTo>
                  <a:cubicBezTo>
                    <a:pt x="638" y="392"/>
                    <a:pt x="562" y="315"/>
                    <a:pt x="460" y="247"/>
                  </a:cubicBezTo>
                  <a:cubicBezTo>
                    <a:pt x="392" y="179"/>
                    <a:pt x="315" y="103"/>
                    <a:pt x="213" y="35"/>
                  </a:cubicBezTo>
                  <a:cubicBezTo>
                    <a:pt x="179" y="1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5"/>
            <p:cNvSpPr/>
            <p:nvPr/>
          </p:nvSpPr>
          <p:spPr>
            <a:xfrm>
              <a:off x="1809669" y="3397619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45" y="1"/>
                  </a:moveTo>
                  <a:cubicBezTo>
                    <a:pt x="34" y="1"/>
                    <a:pt x="0" y="137"/>
                    <a:pt x="68" y="213"/>
                  </a:cubicBezTo>
                  <a:cubicBezTo>
                    <a:pt x="179" y="281"/>
                    <a:pt x="281" y="349"/>
                    <a:pt x="357" y="425"/>
                  </a:cubicBezTo>
                  <a:cubicBezTo>
                    <a:pt x="391" y="459"/>
                    <a:pt x="459" y="493"/>
                    <a:pt x="493" y="493"/>
                  </a:cubicBezTo>
                  <a:cubicBezTo>
                    <a:pt x="535" y="493"/>
                    <a:pt x="569" y="459"/>
                    <a:pt x="603" y="425"/>
                  </a:cubicBezTo>
                  <a:cubicBezTo>
                    <a:pt x="671" y="349"/>
                    <a:pt x="637" y="247"/>
                    <a:pt x="569" y="171"/>
                  </a:cubicBezTo>
                  <a:cubicBezTo>
                    <a:pt x="425" y="103"/>
                    <a:pt x="32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5"/>
            <p:cNvSpPr/>
            <p:nvPr/>
          </p:nvSpPr>
          <p:spPr>
            <a:xfrm>
              <a:off x="1756787" y="3398776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03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37" y="213"/>
                    <a:pt x="213" y="315"/>
                    <a:pt x="281" y="391"/>
                  </a:cubicBezTo>
                  <a:cubicBezTo>
                    <a:pt x="349" y="493"/>
                    <a:pt x="426" y="604"/>
                    <a:pt x="527" y="638"/>
                  </a:cubicBezTo>
                  <a:lnTo>
                    <a:pt x="527" y="638"/>
                  </a:lnTo>
                  <a:cubicBezTo>
                    <a:pt x="604" y="638"/>
                    <a:pt x="638" y="561"/>
                    <a:pt x="638" y="527"/>
                  </a:cubicBezTo>
                  <a:cubicBezTo>
                    <a:pt x="604" y="425"/>
                    <a:pt x="493" y="349"/>
                    <a:pt x="392" y="281"/>
                  </a:cubicBezTo>
                  <a:lnTo>
                    <a:pt x="137" y="35"/>
                  </a:lnTo>
                  <a:cubicBezTo>
                    <a:pt x="103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5"/>
            <p:cNvSpPr/>
            <p:nvPr/>
          </p:nvSpPr>
          <p:spPr>
            <a:xfrm>
              <a:off x="1716930" y="3030440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748" y="1"/>
                  </a:moveTo>
                  <a:cubicBezTo>
                    <a:pt x="536" y="1"/>
                    <a:pt x="289" y="103"/>
                    <a:pt x="111" y="179"/>
                  </a:cubicBezTo>
                  <a:cubicBezTo>
                    <a:pt x="0" y="213"/>
                    <a:pt x="0" y="392"/>
                    <a:pt x="111" y="392"/>
                  </a:cubicBezTo>
                  <a:lnTo>
                    <a:pt x="145" y="392"/>
                  </a:lnTo>
                  <a:cubicBezTo>
                    <a:pt x="391" y="349"/>
                    <a:pt x="748" y="392"/>
                    <a:pt x="960" y="247"/>
                  </a:cubicBezTo>
                  <a:cubicBezTo>
                    <a:pt x="1062" y="213"/>
                    <a:pt x="1028" y="69"/>
                    <a:pt x="960" y="35"/>
                  </a:cubicBezTo>
                  <a:cubicBezTo>
                    <a:pt x="884" y="35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5"/>
            <p:cNvSpPr/>
            <p:nvPr/>
          </p:nvSpPr>
          <p:spPr>
            <a:xfrm>
              <a:off x="1455787" y="3046050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705" y="1"/>
                  </a:moveTo>
                  <a:lnTo>
                    <a:pt x="493" y="1"/>
                  </a:lnTo>
                  <a:cubicBezTo>
                    <a:pt x="391" y="1"/>
                    <a:pt x="246" y="35"/>
                    <a:pt x="111" y="35"/>
                  </a:cubicBezTo>
                  <a:cubicBezTo>
                    <a:pt x="0" y="68"/>
                    <a:pt x="0" y="247"/>
                    <a:pt x="111" y="247"/>
                  </a:cubicBezTo>
                  <a:cubicBezTo>
                    <a:pt x="246" y="281"/>
                    <a:pt x="391" y="281"/>
                    <a:pt x="493" y="281"/>
                  </a:cubicBezTo>
                  <a:cubicBezTo>
                    <a:pt x="569" y="281"/>
                    <a:pt x="637" y="315"/>
                    <a:pt x="705" y="315"/>
                  </a:cubicBezTo>
                  <a:cubicBezTo>
                    <a:pt x="782" y="315"/>
                    <a:pt x="816" y="281"/>
                    <a:pt x="884" y="247"/>
                  </a:cubicBezTo>
                  <a:cubicBezTo>
                    <a:pt x="994" y="213"/>
                    <a:pt x="994" y="68"/>
                    <a:pt x="884" y="35"/>
                  </a:cubicBezTo>
                  <a:cubicBezTo>
                    <a:pt x="816" y="1"/>
                    <a:pt x="748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5"/>
            <p:cNvSpPr/>
            <p:nvPr/>
          </p:nvSpPr>
          <p:spPr>
            <a:xfrm>
              <a:off x="1790318" y="3046050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48" y="1"/>
                  </a:moveTo>
                  <a:cubicBezTo>
                    <a:pt x="569" y="1"/>
                    <a:pt x="323" y="35"/>
                    <a:pt x="145" y="68"/>
                  </a:cubicBezTo>
                  <a:cubicBezTo>
                    <a:pt x="0" y="68"/>
                    <a:pt x="0" y="281"/>
                    <a:pt x="145" y="281"/>
                  </a:cubicBezTo>
                  <a:cubicBezTo>
                    <a:pt x="255" y="315"/>
                    <a:pt x="391" y="315"/>
                    <a:pt x="501" y="315"/>
                  </a:cubicBezTo>
                  <a:cubicBezTo>
                    <a:pt x="680" y="315"/>
                    <a:pt x="850" y="281"/>
                    <a:pt x="994" y="213"/>
                  </a:cubicBezTo>
                  <a:cubicBezTo>
                    <a:pt x="1062" y="179"/>
                    <a:pt x="1062" y="35"/>
                    <a:pt x="960" y="35"/>
                  </a:cubicBezTo>
                  <a:cubicBezTo>
                    <a:pt x="892" y="1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5"/>
            <p:cNvSpPr/>
            <p:nvPr/>
          </p:nvSpPr>
          <p:spPr>
            <a:xfrm>
              <a:off x="1836229" y="3001568"/>
              <a:ext cx="50603" cy="15643"/>
            </a:xfrm>
            <a:custGeom>
              <a:avLst/>
              <a:gdLst/>
              <a:ahLst/>
              <a:cxnLst/>
              <a:rect l="l" t="t" r="r" b="b"/>
              <a:pathLst>
                <a:path w="1488" h="460" extrusionOk="0">
                  <a:moveTo>
                    <a:pt x="1165" y="0"/>
                  </a:moveTo>
                  <a:cubicBezTo>
                    <a:pt x="1029" y="0"/>
                    <a:pt x="884" y="34"/>
                    <a:pt x="774" y="34"/>
                  </a:cubicBezTo>
                  <a:cubicBezTo>
                    <a:pt x="562" y="68"/>
                    <a:pt x="315" y="102"/>
                    <a:pt x="137" y="213"/>
                  </a:cubicBezTo>
                  <a:cubicBezTo>
                    <a:pt x="1" y="247"/>
                    <a:pt x="103" y="425"/>
                    <a:pt x="213" y="459"/>
                  </a:cubicBezTo>
                  <a:lnTo>
                    <a:pt x="315" y="459"/>
                  </a:lnTo>
                  <a:cubicBezTo>
                    <a:pt x="494" y="459"/>
                    <a:pt x="672" y="425"/>
                    <a:pt x="850" y="391"/>
                  </a:cubicBezTo>
                  <a:cubicBezTo>
                    <a:pt x="1029" y="349"/>
                    <a:pt x="1241" y="349"/>
                    <a:pt x="1377" y="247"/>
                  </a:cubicBezTo>
                  <a:cubicBezTo>
                    <a:pt x="1487" y="213"/>
                    <a:pt x="1453" y="34"/>
                    <a:pt x="1343" y="34"/>
                  </a:cubicBezTo>
                  <a:cubicBezTo>
                    <a:pt x="1309" y="0"/>
                    <a:pt x="1241" y="0"/>
                    <a:pt x="1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5"/>
            <p:cNvSpPr/>
            <p:nvPr/>
          </p:nvSpPr>
          <p:spPr>
            <a:xfrm>
              <a:off x="1895164" y="3033909"/>
              <a:ext cx="32409" cy="12175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638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392" y="35"/>
                    <a:pt x="281" y="77"/>
                    <a:pt x="145" y="77"/>
                  </a:cubicBezTo>
                  <a:cubicBezTo>
                    <a:pt x="1" y="145"/>
                    <a:pt x="35" y="358"/>
                    <a:pt x="179" y="358"/>
                  </a:cubicBezTo>
                  <a:lnTo>
                    <a:pt x="179" y="358"/>
                  </a:lnTo>
                  <a:cubicBezTo>
                    <a:pt x="315" y="358"/>
                    <a:pt x="460" y="358"/>
                    <a:pt x="570" y="324"/>
                  </a:cubicBezTo>
                  <a:cubicBezTo>
                    <a:pt x="706" y="324"/>
                    <a:pt x="816" y="290"/>
                    <a:pt x="918" y="213"/>
                  </a:cubicBezTo>
                  <a:cubicBezTo>
                    <a:pt x="952" y="179"/>
                    <a:pt x="952" y="77"/>
                    <a:pt x="884" y="77"/>
                  </a:cubicBezTo>
                  <a:cubicBezTo>
                    <a:pt x="816" y="35"/>
                    <a:pt x="706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5"/>
            <p:cNvSpPr/>
            <p:nvPr/>
          </p:nvSpPr>
          <p:spPr>
            <a:xfrm>
              <a:off x="1978074" y="3014865"/>
              <a:ext cx="37612" cy="17922"/>
            </a:xfrm>
            <a:custGeom>
              <a:avLst/>
              <a:gdLst/>
              <a:ahLst/>
              <a:cxnLst/>
              <a:rect l="l" t="t" r="r" b="b"/>
              <a:pathLst>
                <a:path w="1106" h="527" extrusionOk="0">
                  <a:moveTo>
                    <a:pt x="893" y="0"/>
                  </a:moveTo>
                  <a:cubicBezTo>
                    <a:pt x="782" y="0"/>
                    <a:pt x="680" y="68"/>
                    <a:pt x="604" y="68"/>
                  </a:cubicBezTo>
                  <a:cubicBezTo>
                    <a:pt x="468" y="136"/>
                    <a:pt x="290" y="170"/>
                    <a:pt x="145" y="246"/>
                  </a:cubicBezTo>
                  <a:cubicBezTo>
                    <a:pt x="1" y="314"/>
                    <a:pt x="111" y="527"/>
                    <a:pt x="256" y="527"/>
                  </a:cubicBezTo>
                  <a:lnTo>
                    <a:pt x="256" y="527"/>
                  </a:lnTo>
                  <a:cubicBezTo>
                    <a:pt x="426" y="493"/>
                    <a:pt x="604" y="459"/>
                    <a:pt x="748" y="425"/>
                  </a:cubicBezTo>
                  <a:cubicBezTo>
                    <a:pt x="893" y="382"/>
                    <a:pt x="1029" y="348"/>
                    <a:pt x="1063" y="170"/>
                  </a:cubicBezTo>
                  <a:cubicBezTo>
                    <a:pt x="1105" y="136"/>
                    <a:pt x="1063" y="68"/>
                    <a:pt x="1029" y="68"/>
                  </a:cubicBezTo>
                  <a:cubicBezTo>
                    <a:pt x="995" y="34"/>
                    <a:pt x="927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5"/>
            <p:cNvSpPr/>
            <p:nvPr/>
          </p:nvSpPr>
          <p:spPr>
            <a:xfrm>
              <a:off x="1939679" y="2990584"/>
              <a:ext cx="34960" cy="18228"/>
            </a:xfrm>
            <a:custGeom>
              <a:avLst/>
              <a:gdLst/>
              <a:ahLst/>
              <a:cxnLst/>
              <a:rect l="l" t="t" r="r" b="b"/>
              <a:pathLst>
                <a:path w="1028" h="536" extrusionOk="0">
                  <a:moveTo>
                    <a:pt x="782" y="1"/>
                  </a:moveTo>
                  <a:cubicBezTo>
                    <a:pt x="705" y="1"/>
                    <a:pt x="637" y="34"/>
                    <a:pt x="569" y="77"/>
                  </a:cubicBezTo>
                  <a:cubicBezTo>
                    <a:pt x="425" y="111"/>
                    <a:pt x="246" y="179"/>
                    <a:pt x="110" y="247"/>
                  </a:cubicBezTo>
                  <a:cubicBezTo>
                    <a:pt x="0" y="323"/>
                    <a:pt x="68" y="536"/>
                    <a:pt x="212" y="536"/>
                  </a:cubicBezTo>
                  <a:lnTo>
                    <a:pt x="246" y="502"/>
                  </a:lnTo>
                  <a:cubicBezTo>
                    <a:pt x="391" y="459"/>
                    <a:pt x="535" y="425"/>
                    <a:pt x="671" y="391"/>
                  </a:cubicBezTo>
                  <a:cubicBezTo>
                    <a:pt x="748" y="391"/>
                    <a:pt x="816" y="391"/>
                    <a:pt x="849" y="357"/>
                  </a:cubicBezTo>
                  <a:cubicBezTo>
                    <a:pt x="917" y="323"/>
                    <a:pt x="960" y="247"/>
                    <a:pt x="994" y="213"/>
                  </a:cubicBezTo>
                  <a:cubicBezTo>
                    <a:pt x="1028" y="179"/>
                    <a:pt x="1028" y="111"/>
                    <a:pt x="994" y="77"/>
                  </a:cubicBezTo>
                  <a:cubicBezTo>
                    <a:pt x="917" y="34"/>
                    <a:pt x="849" y="34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5"/>
            <p:cNvSpPr/>
            <p:nvPr/>
          </p:nvSpPr>
          <p:spPr>
            <a:xfrm>
              <a:off x="1868604" y="2813779"/>
              <a:ext cx="22853" cy="14487"/>
            </a:xfrm>
            <a:custGeom>
              <a:avLst/>
              <a:gdLst/>
              <a:ahLst/>
              <a:cxnLst/>
              <a:rect l="l" t="t" r="r" b="b"/>
              <a:pathLst>
                <a:path w="672" h="426" extrusionOk="0">
                  <a:moveTo>
                    <a:pt x="501" y="1"/>
                  </a:moveTo>
                  <a:lnTo>
                    <a:pt x="459" y="1"/>
                  </a:lnTo>
                  <a:cubicBezTo>
                    <a:pt x="357" y="1"/>
                    <a:pt x="213" y="69"/>
                    <a:pt x="145" y="103"/>
                  </a:cubicBezTo>
                  <a:cubicBezTo>
                    <a:pt x="34" y="137"/>
                    <a:pt x="0" y="213"/>
                    <a:pt x="34" y="315"/>
                  </a:cubicBezTo>
                  <a:cubicBezTo>
                    <a:pt x="34" y="391"/>
                    <a:pt x="111" y="425"/>
                    <a:pt x="179" y="425"/>
                  </a:cubicBezTo>
                  <a:lnTo>
                    <a:pt x="213" y="425"/>
                  </a:lnTo>
                  <a:cubicBezTo>
                    <a:pt x="357" y="391"/>
                    <a:pt x="459" y="349"/>
                    <a:pt x="569" y="315"/>
                  </a:cubicBezTo>
                  <a:cubicBezTo>
                    <a:pt x="637" y="281"/>
                    <a:pt x="671" y="213"/>
                    <a:pt x="671" y="137"/>
                  </a:cubicBezTo>
                  <a:cubicBezTo>
                    <a:pt x="671" y="103"/>
                    <a:pt x="637" y="69"/>
                    <a:pt x="603" y="35"/>
                  </a:cubicBezTo>
                  <a:cubicBezTo>
                    <a:pt x="603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5"/>
            <p:cNvSpPr/>
            <p:nvPr/>
          </p:nvSpPr>
          <p:spPr>
            <a:xfrm>
              <a:off x="1872345" y="2786063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740" y="0"/>
                  </a:moveTo>
                  <a:cubicBezTo>
                    <a:pt x="527" y="0"/>
                    <a:pt x="315" y="34"/>
                    <a:pt x="103" y="102"/>
                  </a:cubicBezTo>
                  <a:cubicBezTo>
                    <a:pt x="1" y="179"/>
                    <a:pt x="1" y="357"/>
                    <a:pt x="137" y="357"/>
                  </a:cubicBezTo>
                  <a:lnTo>
                    <a:pt x="213" y="357"/>
                  </a:lnTo>
                  <a:cubicBezTo>
                    <a:pt x="459" y="357"/>
                    <a:pt x="706" y="280"/>
                    <a:pt x="918" y="213"/>
                  </a:cubicBezTo>
                  <a:cubicBezTo>
                    <a:pt x="1029" y="179"/>
                    <a:pt x="986" y="34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5"/>
            <p:cNvSpPr/>
            <p:nvPr/>
          </p:nvSpPr>
          <p:spPr>
            <a:xfrm>
              <a:off x="1919139" y="2754844"/>
              <a:ext cx="36150" cy="14487"/>
            </a:xfrm>
            <a:custGeom>
              <a:avLst/>
              <a:gdLst/>
              <a:ahLst/>
              <a:cxnLst/>
              <a:rect l="l" t="t" r="r" b="b"/>
              <a:pathLst>
                <a:path w="1063" h="426" extrusionOk="0">
                  <a:moveTo>
                    <a:pt x="714" y="1"/>
                  </a:moveTo>
                  <a:cubicBezTo>
                    <a:pt x="536" y="1"/>
                    <a:pt x="324" y="35"/>
                    <a:pt x="179" y="103"/>
                  </a:cubicBezTo>
                  <a:cubicBezTo>
                    <a:pt x="1" y="137"/>
                    <a:pt x="35" y="425"/>
                    <a:pt x="213" y="425"/>
                  </a:cubicBezTo>
                  <a:cubicBezTo>
                    <a:pt x="213" y="425"/>
                    <a:pt x="247" y="425"/>
                    <a:pt x="247" y="383"/>
                  </a:cubicBezTo>
                  <a:cubicBezTo>
                    <a:pt x="392" y="349"/>
                    <a:pt x="502" y="349"/>
                    <a:pt x="638" y="315"/>
                  </a:cubicBezTo>
                  <a:cubicBezTo>
                    <a:pt x="748" y="315"/>
                    <a:pt x="884" y="315"/>
                    <a:pt x="995" y="281"/>
                  </a:cubicBezTo>
                  <a:cubicBezTo>
                    <a:pt x="1063" y="213"/>
                    <a:pt x="1063" y="103"/>
                    <a:pt x="995" y="69"/>
                  </a:cubicBezTo>
                  <a:cubicBezTo>
                    <a:pt x="884" y="1"/>
                    <a:pt x="816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5"/>
            <p:cNvSpPr/>
            <p:nvPr/>
          </p:nvSpPr>
          <p:spPr>
            <a:xfrm>
              <a:off x="1973449" y="2818404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604" y="1"/>
                  </a:moveTo>
                  <a:lnTo>
                    <a:pt x="460" y="1"/>
                  </a:lnTo>
                  <a:cubicBezTo>
                    <a:pt x="349" y="43"/>
                    <a:pt x="247" y="43"/>
                    <a:pt x="137" y="43"/>
                  </a:cubicBezTo>
                  <a:cubicBezTo>
                    <a:pt x="1" y="43"/>
                    <a:pt x="1" y="255"/>
                    <a:pt x="137" y="255"/>
                  </a:cubicBezTo>
                  <a:cubicBezTo>
                    <a:pt x="247" y="289"/>
                    <a:pt x="349" y="289"/>
                    <a:pt x="460" y="289"/>
                  </a:cubicBezTo>
                  <a:lnTo>
                    <a:pt x="604" y="289"/>
                  </a:lnTo>
                  <a:cubicBezTo>
                    <a:pt x="672" y="289"/>
                    <a:pt x="706" y="289"/>
                    <a:pt x="774" y="255"/>
                  </a:cubicBezTo>
                  <a:cubicBezTo>
                    <a:pt x="850" y="213"/>
                    <a:pt x="850" y="77"/>
                    <a:pt x="774" y="43"/>
                  </a:cubicBezTo>
                  <a:cubicBezTo>
                    <a:pt x="706" y="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5"/>
            <p:cNvSpPr/>
            <p:nvPr/>
          </p:nvSpPr>
          <p:spPr>
            <a:xfrm>
              <a:off x="2019121" y="2777663"/>
              <a:ext cx="27750" cy="11903"/>
            </a:xfrm>
            <a:custGeom>
              <a:avLst/>
              <a:gdLst/>
              <a:ahLst/>
              <a:cxnLst/>
              <a:rect l="l" t="t" r="r" b="b"/>
              <a:pathLst>
                <a:path w="816" h="350" extrusionOk="0">
                  <a:moveTo>
                    <a:pt x="569" y="1"/>
                  </a:moveTo>
                  <a:lnTo>
                    <a:pt x="425" y="1"/>
                  </a:lnTo>
                  <a:cubicBezTo>
                    <a:pt x="323" y="35"/>
                    <a:pt x="212" y="35"/>
                    <a:pt x="111" y="103"/>
                  </a:cubicBezTo>
                  <a:cubicBezTo>
                    <a:pt x="0" y="137"/>
                    <a:pt x="0" y="349"/>
                    <a:pt x="145" y="349"/>
                  </a:cubicBezTo>
                  <a:lnTo>
                    <a:pt x="145" y="349"/>
                  </a:lnTo>
                  <a:cubicBezTo>
                    <a:pt x="246" y="349"/>
                    <a:pt x="357" y="315"/>
                    <a:pt x="459" y="315"/>
                  </a:cubicBezTo>
                  <a:lnTo>
                    <a:pt x="493" y="315"/>
                  </a:lnTo>
                  <a:lnTo>
                    <a:pt x="535" y="315"/>
                  </a:lnTo>
                  <a:cubicBezTo>
                    <a:pt x="603" y="315"/>
                    <a:pt x="671" y="315"/>
                    <a:pt x="748" y="247"/>
                  </a:cubicBezTo>
                  <a:cubicBezTo>
                    <a:pt x="816" y="213"/>
                    <a:pt x="816" y="103"/>
                    <a:pt x="748" y="69"/>
                  </a:cubicBezTo>
                  <a:cubicBezTo>
                    <a:pt x="705" y="1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5"/>
            <p:cNvSpPr/>
            <p:nvPr/>
          </p:nvSpPr>
          <p:spPr>
            <a:xfrm>
              <a:off x="2027487" y="2753415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502" y="0"/>
                  </a:moveTo>
                  <a:lnTo>
                    <a:pt x="425" y="0"/>
                  </a:lnTo>
                  <a:cubicBezTo>
                    <a:pt x="323" y="0"/>
                    <a:pt x="247" y="0"/>
                    <a:pt x="145" y="43"/>
                  </a:cubicBezTo>
                  <a:cubicBezTo>
                    <a:pt x="0" y="43"/>
                    <a:pt x="0" y="255"/>
                    <a:pt x="145" y="255"/>
                  </a:cubicBezTo>
                  <a:cubicBezTo>
                    <a:pt x="247" y="289"/>
                    <a:pt x="323" y="289"/>
                    <a:pt x="425" y="289"/>
                  </a:cubicBezTo>
                  <a:lnTo>
                    <a:pt x="502" y="289"/>
                  </a:lnTo>
                  <a:cubicBezTo>
                    <a:pt x="570" y="289"/>
                    <a:pt x="604" y="289"/>
                    <a:pt x="672" y="213"/>
                  </a:cubicBezTo>
                  <a:cubicBezTo>
                    <a:pt x="714" y="179"/>
                    <a:pt x="714" y="111"/>
                    <a:pt x="672" y="77"/>
                  </a:cubicBezTo>
                  <a:cubicBezTo>
                    <a:pt x="604" y="0"/>
                    <a:pt x="570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5"/>
            <p:cNvSpPr/>
            <p:nvPr/>
          </p:nvSpPr>
          <p:spPr>
            <a:xfrm>
              <a:off x="1957873" y="2793272"/>
              <a:ext cx="34688" cy="8400"/>
            </a:xfrm>
            <a:custGeom>
              <a:avLst/>
              <a:gdLst/>
              <a:ahLst/>
              <a:cxnLst/>
              <a:rect l="l" t="t" r="r" b="b"/>
              <a:pathLst>
                <a:path w="1020" h="247" extrusionOk="0">
                  <a:moveTo>
                    <a:pt x="527" y="1"/>
                  </a:moveTo>
                  <a:cubicBezTo>
                    <a:pt x="382" y="1"/>
                    <a:pt x="247" y="1"/>
                    <a:pt x="102" y="35"/>
                  </a:cubicBezTo>
                  <a:cubicBezTo>
                    <a:pt x="0" y="35"/>
                    <a:pt x="0" y="247"/>
                    <a:pt x="102" y="247"/>
                  </a:cubicBezTo>
                  <a:lnTo>
                    <a:pt x="527" y="247"/>
                  </a:lnTo>
                  <a:lnTo>
                    <a:pt x="595" y="247"/>
                  </a:lnTo>
                  <a:lnTo>
                    <a:pt x="884" y="247"/>
                  </a:lnTo>
                  <a:lnTo>
                    <a:pt x="918" y="247"/>
                  </a:lnTo>
                  <a:lnTo>
                    <a:pt x="918" y="247"/>
                  </a:lnTo>
                  <a:cubicBezTo>
                    <a:pt x="986" y="247"/>
                    <a:pt x="1020" y="68"/>
                    <a:pt x="918" y="68"/>
                  </a:cubicBezTo>
                  <a:cubicBezTo>
                    <a:pt x="807" y="35"/>
                    <a:pt x="671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5"/>
            <p:cNvSpPr/>
            <p:nvPr/>
          </p:nvSpPr>
          <p:spPr>
            <a:xfrm>
              <a:off x="2071969" y="283428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638" y="1"/>
                  </a:moveTo>
                  <a:cubicBezTo>
                    <a:pt x="604" y="1"/>
                    <a:pt x="536" y="35"/>
                    <a:pt x="502" y="35"/>
                  </a:cubicBezTo>
                  <a:cubicBezTo>
                    <a:pt x="357" y="35"/>
                    <a:pt x="213" y="35"/>
                    <a:pt x="77" y="69"/>
                  </a:cubicBezTo>
                  <a:cubicBezTo>
                    <a:pt x="1" y="69"/>
                    <a:pt x="1" y="247"/>
                    <a:pt x="77" y="247"/>
                  </a:cubicBezTo>
                  <a:cubicBezTo>
                    <a:pt x="213" y="281"/>
                    <a:pt x="357" y="281"/>
                    <a:pt x="502" y="315"/>
                  </a:cubicBezTo>
                  <a:lnTo>
                    <a:pt x="638" y="315"/>
                  </a:lnTo>
                  <a:cubicBezTo>
                    <a:pt x="714" y="315"/>
                    <a:pt x="816" y="281"/>
                    <a:pt x="893" y="247"/>
                  </a:cubicBezTo>
                  <a:cubicBezTo>
                    <a:pt x="961" y="213"/>
                    <a:pt x="961" y="103"/>
                    <a:pt x="893" y="69"/>
                  </a:cubicBezTo>
                  <a:cubicBezTo>
                    <a:pt x="816" y="35"/>
                    <a:pt x="714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5"/>
            <p:cNvSpPr/>
            <p:nvPr/>
          </p:nvSpPr>
          <p:spPr>
            <a:xfrm>
              <a:off x="2121381" y="2802794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569" y="1"/>
                  </a:moveTo>
                  <a:lnTo>
                    <a:pt x="535" y="1"/>
                  </a:lnTo>
                  <a:cubicBezTo>
                    <a:pt x="391" y="35"/>
                    <a:pt x="247" y="35"/>
                    <a:pt x="111" y="77"/>
                  </a:cubicBezTo>
                  <a:cubicBezTo>
                    <a:pt x="0" y="111"/>
                    <a:pt x="0" y="247"/>
                    <a:pt x="111" y="290"/>
                  </a:cubicBezTo>
                  <a:cubicBezTo>
                    <a:pt x="247" y="324"/>
                    <a:pt x="391" y="324"/>
                    <a:pt x="535" y="358"/>
                  </a:cubicBezTo>
                  <a:lnTo>
                    <a:pt x="569" y="358"/>
                  </a:lnTo>
                  <a:cubicBezTo>
                    <a:pt x="671" y="358"/>
                    <a:pt x="816" y="324"/>
                    <a:pt x="816" y="179"/>
                  </a:cubicBezTo>
                  <a:cubicBezTo>
                    <a:pt x="816" y="77"/>
                    <a:pt x="671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5"/>
            <p:cNvSpPr/>
            <p:nvPr/>
          </p:nvSpPr>
          <p:spPr>
            <a:xfrm>
              <a:off x="2062446" y="2788375"/>
              <a:ext cx="28906" cy="10984"/>
            </a:xfrm>
            <a:custGeom>
              <a:avLst/>
              <a:gdLst/>
              <a:ahLst/>
              <a:cxnLst/>
              <a:rect l="l" t="t" r="r" b="b"/>
              <a:pathLst>
                <a:path w="850" h="323" extrusionOk="0">
                  <a:moveTo>
                    <a:pt x="671" y="0"/>
                  </a:moveTo>
                  <a:cubicBezTo>
                    <a:pt x="637" y="0"/>
                    <a:pt x="603" y="0"/>
                    <a:pt x="569" y="34"/>
                  </a:cubicBezTo>
                  <a:cubicBezTo>
                    <a:pt x="425" y="34"/>
                    <a:pt x="247" y="111"/>
                    <a:pt x="111" y="145"/>
                  </a:cubicBezTo>
                  <a:cubicBezTo>
                    <a:pt x="0" y="179"/>
                    <a:pt x="0" y="323"/>
                    <a:pt x="111" y="323"/>
                  </a:cubicBezTo>
                  <a:lnTo>
                    <a:pt x="323" y="323"/>
                  </a:lnTo>
                  <a:lnTo>
                    <a:pt x="603" y="323"/>
                  </a:lnTo>
                  <a:cubicBezTo>
                    <a:pt x="705" y="289"/>
                    <a:pt x="850" y="246"/>
                    <a:pt x="850" y="145"/>
                  </a:cubicBezTo>
                  <a:cubicBezTo>
                    <a:pt x="816" y="34"/>
                    <a:pt x="748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5"/>
            <p:cNvSpPr/>
            <p:nvPr/>
          </p:nvSpPr>
          <p:spPr>
            <a:xfrm>
              <a:off x="2034696" y="2871557"/>
              <a:ext cx="24315" cy="8400"/>
            </a:xfrm>
            <a:custGeom>
              <a:avLst/>
              <a:gdLst/>
              <a:ahLst/>
              <a:cxnLst/>
              <a:rect l="l" t="t" r="r" b="b"/>
              <a:pathLst>
                <a:path w="715" h="247" extrusionOk="0">
                  <a:moveTo>
                    <a:pt x="536" y="1"/>
                  </a:moveTo>
                  <a:cubicBezTo>
                    <a:pt x="502" y="1"/>
                    <a:pt x="426" y="35"/>
                    <a:pt x="392" y="35"/>
                  </a:cubicBezTo>
                  <a:lnTo>
                    <a:pt x="145" y="35"/>
                  </a:lnTo>
                  <a:cubicBezTo>
                    <a:pt x="35" y="35"/>
                    <a:pt x="1" y="213"/>
                    <a:pt x="145" y="213"/>
                  </a:cubicBezTo>
                  <a:cubicBezTo>
                    <a:pt x="213" y="213"/>
                    <a:pt x="324" y="247"/>
                    <a:pt x="392" y="247"/>
                  </a:cubicBezTo>
                  <a:lnTo>
                    <a:pt x="536" y="247"/>
                  </a:lnTo>
                  <a:cubicBezTo>
                    <a:pt x="570" y="247"/>
                    <a:pt x="604" y="247"/>
                    <a:pt x="638" y="213"/>
                  </a:cubicBezTo>
                  <a:cubicBezTo>
                    <a:pt x="714" y="179"/>
                    <a:pt x="714" y="103"/>
                    <a:pt x="638" y="35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2049150" y="2911142"/>
              <a:ext cx="25472" cy="8400"/>
            </a:xfrm>
            <a:custGeom>
              <a:avLst/>
              <a:gdLst/>
              <a:ahLst/>
              <a:cxnLst/>
              <a:rect l="l" t="t" r="r" b="b"/>
              <a:pathLst>
                <a:path w="749" h="247" extrusionOk="0">
                  <a:moveTo>
                    <a:pt x="391" y="0"/>
                  </a:moveTo>
                  <a:lnTo>
                    <a:pt x="179" y="0"/>
                  </a:lnTo>
                  <a:cubicBezTo>
                    <a:pt x="35" y="34"/>
                    <a:pt x="1" y="247"/>
                    <a:pt x="145" y="247"/>
                  </a:cubicBezTo>
                  <a:lnTo>
                    <a:pt x="179" y="247"/>
                  </a:lnTo>
                  <a:lnTo>
                    <a:pt x="247" y="247"/>
                  </a:lnTo>
                  <a:lnTo>
                    <a:pt x="425" y="247"/>
                  </a:lnTo>
                  <a:lnTo>
                    <a:pt x="570" y="247"/>
                  </a:lnTo>
                  <a:lnTo>
                    <a:pt x="638" y="247"/>
                  </a:lnTo>
                  <a:cubicBezTo>
                    <a:pt x="714" y="213"/>
                    <a:pt x="748" y="145"/>
                    <a:pt x="672" y="77"/>
                  </a:cubicBezTo>
                  <a:cubicBezTo>
                    <a:pt x="604" y="0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2013034" y="2958242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82" y="0"/>
                  </a:moveTo>
                  <a:cubicBezTo>
                    <a:pt x="570" y="0"/>
                    <a:pt x="357" y="68"/>
                    <a:pt x="145" y="68"/>
                  </a:cubicBezTo>
                  <a:cubicBezTo>
                    <a:pt x="35" y="68"/>
                    <a:pt x="1" y="246"/>
                    <a:pt x="145" y="280"/>
                  </a:cubicBezTo>
                  <a:cubicBezTo>
                    <a:pt x="247" y="280"/>
                    <a:pt x="391" y="314"/>
                    <a:pt x="570" y="314"/>
                  </a:cubicBezTo>
                  <a:cubicBezTo>
                    <a:pt x="714" y="314"/>
                    <a:pt x="850" y="280"/>
                    <a:pt x="995" y="212"/>
                  </a:cubicBezTo>
                  <a:cubicBezTo>
                    <a:pt x="1063" y="136"/>
                    <a:pt x="1063" y="34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2026331" y="2991740"/>
              <a:ext cx="27750" cy="11018"/>
            </a:xfrm>
            <a:custGeom>
              <a:avLst/>
              <a:gdLst/>
              <a:ahLst/>
              <a:cxnLst/>
              <a:rect l="l" t="t" r="r" b="b"/>
              <a:pathLst>
                <a:path w="816" h="324" extrusionOk="0">
                  <a:moveTo>
                    <a:pt x="638" y="0"/>
                  </a:moveTo>
                  <a:cubicBezTo>
                    <a:pt x="570" y="0"/>
                    <a:pt x="493" y="0"/>
                    <a:pt x="425" y="43"/>
                  </a:cubicBezTo>
                  <a:lnTo>
                    <a:pt x="179" y="43"/>
                  </a:lnTo>
                  <a:lnTo>
                    <a:pt x="145" y="43"/>
                  </a:lnTo>
                  <a:cubicBezTo>
                    <a:pt x="34" y="43"/>
                    <a:pt x="0" y="255"/>
                    <a:pt x="145" y="289"/>
                  </a:cubicBezTo>
                  <a:cubicBezTo>
                    <a:pt x="213" y="289"/>
                    <a:pt x="323" y="323"/>
                    <a:pt x="391" y="323"/>
                  </a:cubicBezTo>
                  <a:cubicBezTo>
                    <a:pt x="425" y="323"/>
                    <a:pt x="425" y="323"/>
                    <a:pt x="459" y="289"/>
                  </a:cubicBezTo>
                  <a:cubicBezTo>
                    <a:pt x="570" y="289"/>
                    <a:pt x="672" y="289"/>
                    <a:pt x="748" y="213"/>
                  </a:cubicBezTo>
                  <a:cubicBezTo>
                    <a:pt x="816" y="145"/>
                    <a:pt x="782" y="43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2086422" y="2995481"/>
              <a:ext cx="23125" cy="12175"/>
            </a:xfrm>
            <a:custGeom>
              <a:avLst/>
              <a:gdLst/>
              <a:ahLst/>
              <a:cxnLst/>
              <a:rect l="l" t="t" r="r" b="b"/>
              <a:pathLst>
                <a:path w="680" h="358" extrusionOk="0">
                  <a:moveTo>
                    <a:pt x="536" y="1"/>
                  </a:moveTo>
                  <a:cubicBezTo>
                    <a:pt x="468" y="1"/>
                    <a:pt x="425" y="35"/>
                    <a:pt x="357" y="35"/>
                  </a:cubicBezTo>
                  <a:cubicBezTo>
                    <a:pt x="289" y="69"/>
                    <a:pt x="213" y="103"/>
                    <a:pt x="145" y="103"/>
                  </a:cubicBezTo>
                  <a:cubicBezTo>
                    <a:pt x="0" y="179"/>
                    <a:pt x="43" y="358"/>
                    <a:pt x="179" y="358"/>
                  </a:cubicBezTo>
                  <a:lnTo>
                    <a:pt x="213" y="315"/>
                  </a:lnTo>
                  <a:cubicBezTo>
                    <a:pt x="289" y="315"/>
                    <a:pt x="357" y="315"/>
                    <a:pt x="425" y="281"/>
                  </a:cubicBezTo>
                  <a:cubicBezTo>
                    <a:pt x="536" y="247"/>
                    <a:pt x="604" y="247"/>
                    <a:pt x="638" y="179"/>
                  </a:cubicBezTo>
                  <a:cubicBezTo>
                    <a:pt x="680" y="103"/>
                    <a:pt x="680" y="35"/>
                    <a:pt x="604" y="35"/>
                  </a:cubicBezTo>
                  <a:cubicBezTo>
                    <a:pt x="570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2111825" y="2952155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672" y="1"/>
                  </a:moveTo>
                  <a:lnTo>
                    <a:pt x="672" y="1"/>
                  </a:lnTo>
                  <a:cubicBezTo>
                    <a:pt x="494" y="35"/>
                    <a:pt x="315" y="69"/>
                    <a:pt x="145" y="145"/>
                  </a:cubicBezTo>
                  <a:cubicBezTo>
                    <a:pt x="1" y="179"/>
                    <a:pt x="35" y="357"/>
                    <a:pt x="179" y="357"/>
                  </a:cubicBezTo>
                  <a:lnTo>
                    <a:pt x="179" y="315"/>
                  </a:lnTo>
                  <a:cubicBezTo>
                    <a:pt x="358" y="315"/>
                    <a:pt x="528" y="315"/>
                    <a:pt x="706" y="247"/>
                  </a:cubicBezTo>
                  <a:cubicBezTo>
                    <a:pt x="782" y="247"/>
                    <a:pt x="782" y="179"/>
                    <a:pt x="816" y="145"/>
                  </a:cubicBezTo>
                  <a:cubicBezTo>
                    <a:pt x="816" y="103"/>
                    <a:pt x="782" y="69"/>
                    <a:pt x="782" y="69"/>
                  </a:cubicBezTo>
                  <a:cubicBezTo>
                    <a:pt x="782" y="35"/>
                    <a:pt x="70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2092475" y="2932805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460" y="1"/>
                  </a:moveTo>
                  <a:cubicBezTo>
                    <a:pt x="324" y="1"/>
                    <a:pt x="213" y="35"/>
                    <a:pt x="111" y="77"/>
                  </a:cubicBezTo>
                  <a:cubicBezTo>
                    <a:pt x="1" y="145"/>
                    <a:pt x="35" y="323"/>
                    <a:pt x="145" y="323"/>
                  </a:cubicBezTo>
                  <a:cubicBezTo>
                    <a:pt x="179" y="323"/>
                    <a:pt x="179" y="323"/>
                    <a:pt x="179" y="289"/>
                  </a:cubicBezTo>
                  <a:cubicBezTo>
                    <a:pt x="324" y="247"/>
                    <a:pt x="502" y="247"/>
                    <a:pt x="638" y="179"/>
                  </a:cubicBezTo>
                  <a:cubicBezTo>
                    <a:pt x="672" y="145"/>
                    <a:pt x="672" y="77"/>
                    <a:pt x="638" y="35"/>
                  </a:cubicBezTo>
                  <a:cubicBezTo>
                    <a:pt x="604" y="1"/>
                    <a:pt x="536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2103460" y="2876182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604" y="1"/>
                  </a:moveTo>
                  <a:cubicBezTo>
                    <a:pt x="425" y="1"/>
                    <a:pt x="247" y="77"/>
                    <a:pt x="103" y="111"/>
                  </a:cubicBezTo>
                  <a:cubicBezTo>
                    <a:pt x="1" y="145"/>
                    <a:pt x="1" y="357"/>
                    <a:pt x="137" y="357"/>
                  </a:cubicBezTo>
                  <a:lnTo>
                    <a:pt x="137" y="357"/>
                  </a:lnTo>
                  <a:cubicBezTo>
                    <a:pt x="349" y="323"/>
                    <a:pt x="604" y="323"/>
                    <a:pt x="774" y="179"/>
                  </a:cubicBezTo>
                  <a:cubicBezTo>
                    <a:pt x="850" y="145"/>
                    <a:pt x="774" y="43"/>
                    <a:pt x="740" y="43"/>
                  </a:cubicBezTo>
                  <a:cubicBezTo>
                    <a:pt x="706" y="1"/>
                    <a:pt x="63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2161238" y="2872714"/>
              <a:ext cx="19112" cy="9556"/>
            </a:xfrm>
            <a:custGeom>
              <a:avLst/>
              <a:gdLst/>
              <a:ahLst/>
              <a:cxnLst/>
              <a:rect l="l" t="t" r="r" b="b"/>
              <a:pathLst>
                <a:path w="562" h="281" extrusionOk="0">
                  <a:moveTo>
                    <a:pt x="425" y="1"/>
                  </a:moveTo>
                  <a:lnTo>
                    <a:pt x="315" y="1"/>
                  </a:lnTo>
                  <a:cubicBezTo>
                    <a:pt x="281" y="35"/>
                    <a:pt x="247" y="35"/>
                    <a:pt x="213" y="35"/>
                  </a:cubicBezTo>
                  <a:lnTo>
                    <a:pt x="179" y="35"/>
                  </a:lnTo>
                  <a:lnTo>
                    <a:pt x="179" y="35"/>
                  </a:lnTo>
                  <a:cubicBezTo>
                    <a:pt x="1" y="35"/>
                    <a:pt x="1" y="281"/>
                    <a:pt x="179" y="281"/>
                  </a:cubicBezTo>
                  <a:lnTo>
                    <a:pt x="179" y="281"/>
                  </a:lnTo>
                  <a:cubicBezTo>
                    <a:pt x="281" y="281"/>
                    <a:pt x="493" y="281"/>
                    <a:pt x="561" y="145"/>
                  </a:cubicBezTo>
                  <a:cubicBezTo>
                    <a:pt x="561" y="69"/>
                    <a:pt x="561" y="35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5"/>
            <p:cNvSpPr/>
            <p:nvPr/>
          </p:nvSpPr>
          <p:spPr>
            <a:xfrm>
              <a:off x="1794059" y="2824457"/>
              <a:ext cx="24009" cy="7278"/>
            </a:xfrm>
            <a:custGeom>
              <a:avLst/>
              <a:gdLst/>
              <a:ahLst/>
              <a:cxnLst/>
              <a:rect l="l" t="t" r="r" b="b"/>
              <a:pathLst>
                <a:path w="706" h="214" extrusionOk="0">
                  <a:moveTo>
                    <a:pt x="493" y="1"/>
                  </a:moveTo>
                  <a:lnTo>
                    <a:pt x="391" y="1"/>
                  </a:lnTo>
                  <a:lnTo>
                    <a:pt x="145" y="1"/>
                  </a:lnTo>
                  <a:cubicBezTo>
                    <a:pt x="1" y="1"/>
                    <a:pt x="1" y="213"/>
                    <a:pt x="145" y="213"/>
                  </a:cubicBezTo>
                  <a:lnTo>
                    <a:pt x="391" y="213"/>
                  </a:lnTo>
                  <a:lnTo>
                    <a:pt x="493" y="213"/>
                  </a:lnTo>
                  <a:cubicBezTo>
                    <a:pt x="527" y="213"/>
                    <a:pt x="604" y="213"/>
                    <a:pt x="638" y="179"/>
                  </a:cubicBezTo>
                  <a:cubicBezTo>
                    <a:pt x="706" y="145"/>
                    <a:pt x="706" y="77"/>
                    <a:pt x="638" y="35"/>
                  </a:cubicBezTo>
                  <a:cubicBezTo>
                    <a:pt x="604" y="1"/>
                    <a:pt x="527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5"/>
            <p:cNvSpPr/>
            <p:nvPr/>
          </p:nvSpPr>
          <p:spPr>
            <a:xfrm>
              <a:off x="1765187" y="2789531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93" y="0"/>
                  </a:moveTo>
                  <a:cubicBezTo>
                    <a:pt x="425" y="0"/>
                    <a:pt x="357" y="43"/>
                    <a:pt x="314" y="77"/>
                  </a:cubicBezTo>
                  <a:lnTo>
                    <a:pt x="102" y="145"/>
                  </a:lnTo>
                  <a:cubicBezTo>
                    <a:pt x="0" y="178"/>
                    <a:pt x="0" y="323"/>
                    <a:pt x="102" y="323"/>
                  </a:cubicBezTo>
                  <a:lnTo>
                    <a:pt x="145" y="323"/>
                  </a:lnTo>
                  <a:cubicBezTo>
                    <a:pt x="212" y="323"/>
                    <a:pt x="314" y="289"/>
                    <a:pt x="391" y="255"/>
                  </a:cubicBezTo>
                  <a:cubicBezTo>
                    <a:pt x="459" y="255"/>
                    <a:pt x="527" y="255"/>
                    <a:pt x="603" y="178"/>
                  </a:cubicBezTo>
                  <a:cubicBezTo>
                    <a:pt x="637" y="111"/>
                    <a:pt x="603" y="43"/>
                    <a:pt x="527" y="43"/>
                  </a:cubicBezTo>
                  <a:cubicBezTo>
                    <a:pt x="527" y="0"/>
                    <a:pt x="493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5"/>
            <p:cNvSpPr/>
            <p:nvPr/>
          </p:nvSpPr>
          <p:spPr>
            <a:xfrm>
              <a:off x="1680814" y="2825613"/>
              <a:ext cx="24315" cy="11018"/>
            </a:xfrm>
            <a:custGeom>
              <a:avLst/>
              <a:gdLst/>
              <a:ahLst/>
              <a:cxnLst/>
              <a:rect l="l" t="t" r="r" b="b"/>
              <a:pathLst>
                <a:path w="715" h="324" extrusionOk="0">
                  <a:moveTo>
                    <a:pt x="536" y="1"/>
                  </a:moveTo>
                  <a:cubicBezTo>
                    <a:pt x="391" y="1"/>
                    <a:pt x="247" y="77"/>
                    <a:pt x="111" y="111"/>
                  </a:cubicBezTo>
                  <a:cubicBezTo>
                    <a:pt x="1" y="145"/>
                    <a:pt x="35" y="324"/>
                    <a:pt x="145" y="324"/>
                  </a:cubicBezTo>
                  <a:lnTo>
                    <a:pt x="179" y="324"/>
                  </a:lnTo>
                  <a:cubicBezTo>
                    <a:pt x="323" y="290"/>
                    <a:pt x="536" y="290"/>
                    <a:pt x="672" y="179"/>
                  </a:cubicBezTo>
                  <a:cubicBezTo>
                    <a:pt x="714" y="111"/>
                    <a:pt x="672" y="43"/>
                    <a:pt x="638" y="43"/>
                  </a:cubicBezTo>
                  <a:cubicBezTo>
                    <a:pt x="604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5"/>
            <p:cNvSpPr/>
            <p:nvPr/>
          </p:nvSpPr>
          <p:spPr>
            <a:xfrm>
              <a:off x="1673605" y="2849895"/>
              <a:ext cx="21697" cy="9556"/>
            </a:xfrm>
            <a:custGeom>
              <a:avLst/>
              <a:gdLst/>
              <a:ahLst/>
              <a:cxnLst/>
              <a:rect l="l" t="t" r="r" b="b"/>
              <a:pathLst>
                <a:path w="638" h="281" extrusionOk="0">
                  <a:moveTo>
                    <a:pt x="501" y="1"/>
                  </a:moveTo>
                  <a:cubicBezTo>
                    <a:pt x="425" y="1"/>
                    <a:pt x="391" y="35"/>
                    <a:pt x="357" y="35"/>
                  </a:cubicBezTo>
                  <a:cubicBezTo>
                    <a:pt x="289" y="68"/>
                    <a:pt x="179" y="102"/>
                    <a:pt x="111" y="136"/>
                  </a:cubicBezTo>
                  <a:cubicBezTo>
                    <a:pt x="0" y="179"/>
                    <a:pt x="34" y="281"/>
                    <a:pt x="145" y="281"/>
                  </a:cubicBezTo>
                  <a:lnTo>
                    <a:pt x="145" y="281"/>
                  </a:lnTo>
                  <a:cubicBezTo>
                    <a:pt x="247" y="281"/>
                    <a:pt x="323" y="281"/>
                    <a:pt x="391" y="247"/>
                  </a:cubicBezTo>
                  <a:cubicBezTo>
                    <a:pt x="501" y="213"/>
                    <a:pt x="569" y="213"/>
                    <a:pt x="603" y="136"/>
                  </a:cubicBezTo>
                  <a:cubicBezTo>
                    <a:pt x="637" y="102"/>
                    <a:pt x="603" y="68"/>
                    <a:pt x="569" y="35"/>
                  </a:cubicBezTo>
                  <a:cubicBezTo>
                    <a:pt x="535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5"/>
            <p:cNvSpPr/>
            <p:nvPr/>
          </p:nvSpPr>
          <p:spPr>
            <a:xfrm>
              <a:off x="1589538" y="2846154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59" y="0"/>
                  </a:moveTo>
                  <a:cubicBezTo>
                    <a:pt x="425" y="0"/>
                    <a:pt x="349" y="34"/>
                    <a:pt x="315" y="34"/>
                  </a:cubicBezTo>
                  <a:cubicBezTo>
                    <a:pt x="247" y="77"/>
                    <a:pt x="213" y="77"/>
                    <a:pt x="136" y="111"/>
                  </a:cubicBezTo>
                  <a:cubicBezTo>
                    <a:pt x="0" y="145"/>
                    <a:pt x="34" y="323"/>
                    <a:pt x="170" y="323"/>
                  </a:cubicBezTo>
                  <a:lnTo>
                    <a:pt x="170" y="323"/>
                  </a:lnTo>
                  <a:cubicBezTo>
                    <a:pt x="247" y="289"/>
                    <a:pt x="315" y="289"/>
                    <a:pt x="383" y="246"/>
                  </a:cubicBezTo>
                  <a:cubicBezTo>
                    <a:pt x="459" y="246"/>
                    <a:pt x="527" y="246"/>
                    <a:pt x="561" y="178"/>
                  </a:cubicBezTo>
                  <a:cubicBezTo>
                    <a:pt x="637" y="145"/>
                    <a:pt x="595" y="34"/>
                    <a:pt x="527" y="34"/>
                  </a:cubicBezTo>
                  <a:cubicBezTo>
                    <a:pt x="493" y="0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5"/>
            <p:cNvSpPr/>
            <p:nvPr/>
          </p:nvSpPr>
          <p:spPr>
            <a:xfrm>
              <a:off x="1644698" y="2727128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25" y="34"/>
                    <a:pt x="358" y="136"/>
                    <a:pt x="290" y="213"/>
                  </a:cubicBezTo>
                  <a:cubicBezTo>
                    <a:pt x="179" y="315"/>
                    <a:pt x="111" y="391"/>
                    <a:pt x="35" y="493"/>
                  </a:cubicBezTo>
                  <a:cubicBezTo>
                    <a:pt x="1" y="561"/>
                    <a:pt x="35" y="637"/>
                    <a:pt x="111" y="637"/>
                  </a:cubicBezTo>
                  <a:cubicBezTo>
                    <a:pt x="145" y="637"/>
                    <a:pt x="145" y="637"/>
                    <a:pt x="179" y="603"/>
                  </a:cubicBezTo>
                  <a:cubicBezTo>
                    <a:pt x="247" y="527"/>
                    <a:pt x="358" y="459"/>
                    <a:pt x="425" y="391"/>
                  </a:cubicBezTo>
                  <a:cubicBezTo>
                    <a:pt x="536" y="315"/>
                    <a:pt x="638" y="247"/>
                    <a:pt x="672" y="136"/>
                  </a:cubicBezTo>
                  <a:cubicBezTo>
                    <a:pt x="714" y="68"/>
                    <a:pt x="638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5"/>
            <p:cNvSpPr/>
            <p:nvPr/>
          </p:nvSpPr>
          <p:spPr>
            <a:xfrm>
              <a:off x="1672448" y="2737806"/>
              <a:ext cx="28906" cy="20541"/>
            </a:xfrm>
            <a:custGeom>
              <a:avLst/>
              <a:gdLst/>
              <a:ahLst/>
              <a:cxnLst/>
              <a:rect l="l" t="t" r="r" b="b"/>
              <a:pathLst>
                <a:path w="850" h="604" extrusionOk="0">
                  <a:moveTo>
                    <a:pt x="705" y="1"/>
                  </a:moveTo>
                  <a:lnTo>
                    <a:pt x="671" y="1"/>
                  </a:lnTo>
                  <a:cubicBezTo>
                    <a:pt x="569" y="35"/>
                    <a:pt x="459" y="145"/>
                    <a:pt x="391" y="213"/>
                  </a:cubicBezTo>
                  <a:cubicBezTo>
                    <a:pt x="281" y="289"/>
                    <a:pt x="179" y="357"/>
                    <a:pt x="68" y="459"/>
                  </a:cubicBezTo>
                  <a:cubicBezTo>
                    <a:pt x="0" y="502"/>
                    <a:pt x="68" y="604"/>
                    <a:pt x="145" y="604"/>
                  </a:cubicBezTo>
                  <a:lnTo>
                    <a:pt x="179" y="604"/>
                  </a:lnTo>
                  <a:cubicBezTo>
                    <a:pt x="281" y="536"/>
                    <a:pt x="425" y="459"/>
                    <a:pt x="535" y="391"/>
                  </a:cubicBezTo>
                  <a:cubicBezTo>
                    <a:pt x="603" y="357"/>
                    <a:pt x="748" y="289"/>
                    <a:pt x="816" y="179"/>
                  </a:cubicBezTo>
                  <a:cubicBezTo>
                    <a:pt x="850" y="111"/>
                    <a:pt x="782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5"/>
            <p:cNvSpPr/>
            <p:nvPr/>
          </p:nvSpPr>
          <p:spPr>
            <a:xfrm>
              <a:off x="1757943" y="2700534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70" y="1"/>
                  </a:moveTo>
                  <a:lnTo>
                    <a:pt x="527" y="1"/>
                  </a:lnTo>
                  <a:cubicBezTo>
                    <a:pt x="358" y="111"/>
                    <a:pt x="247" y="247"/>
                    <a:pt x="69" y="357"/>
                  </a:cubicBezTo>
                  <a:cubicBezTo>
                    <a:pt x="1" y="391"/>
                    <a:pt x="35" y="536"/>
                    <a:pt x="145" y="536"/>
                  </a:cubicBezTo>
                  <a:lnTo>
                    <a:pt x="145" y="536"/>
                  </a:lnTo>
                  <a:cubicBezTo>
                    <a:pt x="358" y="459"/>
                    <a:pt x="604" y="357"/>
                    <a:pt x="672" y="111"/>
                  </a:cubicBezTo>
                  <a:cubicBezTo>
                    <a:pt x="672" y="69"/>
                    <a:pt x="604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5"/>
            <p:cNvSpPr/>
            <p:nvPr/>
          </p:nvSpPr>
          <p:spPr>
            <a:xfrm>
              <a:off x="1697852" y="2681183"/>
              <a:ext cx="33565" cy="24315"/>
            </a:xfrm>
            <a:custGeom>
              <a:avLst/>
              <a:gdLst/>
              <a:ahLst/>
              <a:cxnLst/>
              <a:rect l="l" t="t" r="r" b="b"/>
              <a:pathLst>
                <a:path w="987" h="715" extrusionOk="0">
                  <a:moveTo>
                    <a:pt x="850" y="1"/>
                  </a:moveTo>
                  <a:cubicBezTo>
                    <a:pt x="706" y="1"/>
                    <a:pt x="561" y="111"/>
                    <a:pt x="460" y="179"/>
                  </a:cubicBezTo>
                  <a:cubicBezTo>
                    <a:pt x="315" y="255"/>
                    <a:pt x="213" y="357"/>
                    <a:pt x="103" y="468"/>
                  </a:cubicBezTo>
                  <a:cubicBezTo>
                    <a:pt x="1" y="570"/>
                    <a:pt x="103" y="714"/>
                    <a:pt x="213" y="714"/>
                  </a:cubicBezTo>
                  <a:cubicBezTo>
                    <a:pt x="247" y="714"/>
                    <a:pt x="281" y="714"/>
                    <a:pt x="315" y="680"/>
                  </a:cubicBezTo>
                  <a:cubicBezTo>
                    <a:pt x="426" y="570"/>
                    <a:pt x="527" y="502"/>
                    <a:pt x="638" y="425"/>
                  </a:cubicBezTo>
                  <a:cubicBezTo>
                    <a:pt x="740" y="323"/>
                    <a:pt x="884" y="289"/>
                    <a:pt x="952" y="145"/>
                  </a:cubicBezTo>
                  <a:cubicBezTo>
                    <a:pt x="986" y="77"/>
                    <a:pt x="952" y="1"/>
                    <a:pt x="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5"/>
            <p:cNvSpPr/>
            <p:nvPr/>
          </p:nvSpPr>
          <p:spPr>
            <a:xfrm>
              <a:off x="1810825" y="2666730"/>
              <a:ext cx="19384" cy="17072"/>
            </a:xfrm>
            <a:custGeom>
              <a:avLst/>
              <a:gdLst/>
              <a:ahLst/>
              <a:cxnLst/>
              <a:rect l="l" t="t" r="r" b="b"/>
              <a:pathLst>
                <a:path w="570" h="502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57" y="43"/>
                    <a:pt x="289" y="111"/>
                    <a:pt x="247" y="179"/>
                  </a:cubicBezTo>
                  <a:cubicBezTo>
                    <a:pt x="179" y="256"/>
                    <a:pt x="111" y="290"/>
                    <a:pt x="34" y="358"/>
                  </a:cubicBezTo>
                  <a:cubicBezTo>
                    <a:pt x="0" y="392"/>
                    <a:pt x="34" y="502"/>
                    <a:pt x="111" y="502"/>
                  </a:cubicBezTo>
                  <a:cubicBezTo>
                    <a:pt x="111" y="502"/>
                    <a:pt x="145" y="502"/>
                    <a:pt x="145" y="468"/>
                  </a:cubicBezTo>
                  <a:cubicBezTo>
                    <a:pt x="213" y="426"/>
                    <a:pt x="289" y="392"/>
                    <a:pt x="391" y="324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569" y="77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5"/>
            <p:cNvSpPr/>
            <p:nvPr/>
          </p:nvSpPr>
          <p:spPr>
            <a:xfrm>
              <a:off x="1781919" y="2630614"/>
              <a:ext cx="27784" cy="19418"/>
            </a:xfrm>
            <a:custGeom>
              <a:avLst/>
              <a:gdLst/>
              <a:ahLst/>
              <a:cxnLst/>
              <a:rect l="l" t="t" r="r" b="b"/>
              <a:pathLst>
                <a:path w="817" h="571" extrusionOk="0">
                  <a:moveTo>
                    <a:pt x="714" y="1"/>
                  </a:moveTo>
                  <a:lnTo>
                    <a:pt x="672" y="1"/>
                  </a:lnTo>
                  <a:cubicBezTo>
                    <a:pt x="570" y="43"/>
                    <a:pt x="460" y="77"/>
                    <a:pt x="358" y="145"/>
                  </a:cubicBezTo>
                  <a:cubicBezTo>
                    <a:pt x="290" y="213"/>
                    <a:pt x="179" y="290"/>
                    <a:pt x="111" y="358"/>
                  </a:cubicBezTo>
                  <a:cubicBezTo>
                    <a:pt x="1" y="426"/>
                    <a:pt x="77" y="570"/>
                    <a:pt x="179" y="570"/>
                  </a:cubicBezTo>
                  <a:lnTo>
                    <a:pt x="247" y="570"/>
                  </a:lnTo>
                  <a:cubicBezTo>
                    <a:pt x="324" y="502"/>
                    <a:pt x="426" y="426"/>
                    <a:pt x="536" y="358"/>
                  </a:cubicBezTo>
                  <a:cubicBezTo>
                    <a:pt x="604" y="290"/>
                    <a:pt x="672" y="213"/>
                    <a:pt x="748" y="145"/>
                  </a:cubicBezTo>
                  <a:cubicBezTo>
                    <a:pt x="816" y="77"/>
                    <a:pt x="782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5"/>
            <p:cNvSpPr/>
            <p:nvPr/>
          </p:nvSpPr>
          <p:spPr>
            <a:xfrm>
              <a:off x="1859048" y="2574298"/>
              <a:ext cx="19418" cy="15643"/>
            </a:xfrm>
            <a:custGeom>
              <a:avLst/>
              <a:gdLst/>
              <a:ahLst/>
              <a:cxnLst/>
              <a:rect l="l" t="t" r="r" b="b"/>
              <a:pathLst>
                <a:path w="571" h="460" extrusionOk="0">
                  <a:moveTo>
                    <a:pt x="460" y="0"/>
                  </a:moveTo>
                  <a:lnTo>
                    <a:pt x="460" y="0"/>
                  </a:lnTo>
                  <a:cubicBezTo>
                    <a:pt x="281" y="34"/>
                    <a:pt x="145" y="213"/>
                    <a:pt x="35" y="315"/>
                  </a:cubicBezTo>
                  <a:cubicBezTo>
                    <a:pt x="1" y="383"/>
                    <a:pt x="69" y="459"/>
                    <a:pt x="145" y="459"/>
                  </a:cubicBezTo>
                  <a:cubicBezTo>
                    <a:pt x="145" y="459"/>
                    <a:pt x="179" y="459"/>
                    <a:pt x="179" y="425"/>
                  </a:cubicBezTo>
                  <a:cubicBezTo>
                    <a:pt x="247" y="383"/>
                    <a:pt x="281" y="315"/>
                    <a:pt x="358" y="281"/>
                  </a:cubicBezTo>
                  <a:cubicBezTo>
                    <a:pt x="426" y="247"/>
                    <a:pt x="494" y="213"/>
                    <a:pt x="528" y="136"/>
                  </a:cubicBezTo>
                  <a:cubicBezTo>
                    <a:pt x="570" y="102"/>
                    <a:pt x="528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5"/>
            <p:cNvSpPr/>
            <p:nvPr/>
          </p:nvSpPr>
          <p:spPr>
            <a:xfrm>
              <a:off x="1867447" y="2615039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637" y="0"/>
                  </a:moveTo>
                  <a:lnTo>
                    <a:pt x="603" y="0"/>
                  </a:lnTo>
                  <a:cubicBezTo>
                    <a:pt x="493" y="34"/>
                    <a:pt x="459" y="111"/>
                    <a:pt x="391" y="145"/>
                  </a:cubicBezTo>
                  <a:cubicBezTo>
                    <a:pt x="281" y="213"/>
                    <a:pt x="213" y="247"/>
                    <a:pt x="145" y="289"/>
                  </a:cubicBezTo>
                  <a:cubicBezTo>
                    <a:pt x="0" y="323"/>
                    <a:pt x="34" y="501"/>
                    <a:pt x="145" y="501"/>
                  </a:cubicBezTo>
                  <a:lnTo>
                    <a:pt x="179" y="501"/>
                  </a:lnTo>
                  <a:cubicBezTo>
                    <a:pt x="357" y="425"/>
                    <a:pt x="637" y="323"/>
                    <a:pt x="705" y="145"/>
                  </a:cubicBezTo>
                  <a:cubicBezTo>
                    <a:pt x="782" y="77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5"/>
            <p:cNvSpPr/>
            <p:nvPr/>
          </p:nvSpPr>
          <p:spPr>
            <a:xfrm>
              <a:off x="1914514" y="2564470"/>
              <a:ext cx="22887" cy="17072"/>
            </a:xfrm>
            <a:custGeom>
              <a:avLst/>
              <a:gdLst/>
              <a:ahLst/>
              <a:cxnLst/>
              <a:rect l="l" t="t" r="r" b="b"/>
              <a:pathLst>
                <a:path w="673" h="502" extrusionOk="0">
                  <a:moveTo>
                    <a:pt x="562" y="1"/>
                  </a:moveTo>
                  <a:lnTo>
                    <a:pt x="528" y="1"/>
                  </a:lnTo>
                  <a:cubicBezTo>
                    <a:pt x="426" y="1"/>
                    <a:pt x="383" y="111"/>
                    <a:pt x="315" y="145"/>
                  </a:cubicBezTo>
                  <a:cubicBezTo>
                    <a:pt x="247" y="213"/>
                    <a:pt x="171" y="289"/>
                    <a:pt x="137" y="323"/>
                  </a:cubicBezTo>
                  <a:cubicBezTo>
                    <a:pt x="1" y="357"/>
                    <a:pt x="69" y="502"/>
                    <a:pt x="171" y="502"/>
                  </a:cubicBezTo>
                  <a:lnTo>
                    <a:pt x="247" y="502"/>
                  </a:lnTo>
                  <a:cubicBezTo>
                    <a:pt x="315" y="459"/>
                    <a:pt x="426" y="425"/>
                    <a:pt x="494" y="357"/>
                  </a:cubicBezTo>
                  <a:cubicBezTo>
                    <a:pt x="562" y="289"/>
                    <a:pt x="672" y="213"/>
                    <a:pt x="672" y="111"/>
                  </a:cubicBezTo>
                  <a:cubicBezTo>
                    <a:pt x="672" y="35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5"/>
            <p:cNvSpPr/>
            <p:nvPr/>
          </p:nvSpPr>
          <p:spPr>
            <a:xfrm>
              <a:off x="1878432" y="2516519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705" y="0"/>
                  </a:moveTo>
                  <a:cubicBezTo>
                    <a:pt x="595" y="0"/>
                    <a:pt x="527" y="34"/>
                    <a:pt x="459" y="102"/>
                  </a:cubicBezTo>
                  <a:cubicBezTo>
                    <a:pt x="314" y="213"/>
                    <a:pt x="212" y="315"/>
                    <a:pt x="68" y="425"/>
                  </a:cubicBezTo>
                  <a:cubicBezTo>
                    <a:pt x="0" y="527"/>
                    <a:pt x="68" y="638"/>
                    <a:pt x="170" y="638"/>
                  </a:cubicBezTo>
                  <a:lnTo>
                    <a:pt x="246" y="638"/>
                  </a:lnTo>
                  <a:cubicBezTo>
                    <a:pt x="382" y="527"/>
                    <a:pt x="493" y="459"/>
                    <a:pt x="637" y="349"/>
                  </a:cubicBezTo>
                  <a:cubicBezTo>
                    <a:pt x="705" y="281"/>
                    <a:pt x="884" y="136"/>
                    <a:pt x="807" y="34"/>
                  </a:cubicBezTo>
                  <a:cubicBezTo>
                    <a:pt x="773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5"/>
            <p:cNvSpPr/>
            <p:nvPr/>
          </p:nvSpPr>
          <p:spPr>
            <a:xfrm>
              <a:off x="1901251" y="2464522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561" y="0"/>
                    <a:pt x="425" y="111"/>
                    <a:pt x="314" y="179"/>
                  </a:cubicBezTo>
                  <a:cubicBezTo>
                    <a:pt x="213" y="255"/>
                    <a:pt x="136" y="357"/>
                    <a:pt x="68" y="425"/>
                  </a:cubicBezTo>
                  <a:cubicBezTo>
                    <a:pt x="0" y="502"/>
                    <a:pt x="68" y="604"/>
                    <a:pt x="136" y="604"/>
                  </a:cubicBezTo>
                  <a:cubicBezTo>
                    <a:pt x="179" y="604"/>
                    <a:pt x="179" y="604"/>
                    <a:pt x="179" y="570"/>
                  </a:cubicBezTo>
                  <a:cubicBezTo>
                    <a:pt x="281" y="536"/>
                    <a:pt x="425" y="468"/>
                    <a:pt x="493" y="391"/>
                  </a:cubicBezTo>
                  <a:cubicBezTo>
                    <a:pt x="561" y="323"/>
                    <a:pt x="705" y="255"/>
                    <a:pt x="739" y="145"/>
                  </a:cubicBezTo>
                  <a:cubicBezTo>
                    <a:pt x="773" y="111"/>
                    <a:pt x="739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5"/>
            <p:cNvSpPr/>
            <p:nvPr/>
          </p:nvSpPr>
          <p:spPr>
            <a:xfrm>
              <a:off x="1934748" y="2499481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638" y="0"/>
                  </a:moveTo>
                  <a:cubicBezTo>
                    <a:pt x="536" y="0"/>
                    <a:pt x="468" y="77"/>
                    <a:pt x="391" y="111"/>
                  </a:cubicBezTo>
                  <a:cubicBezTo>
                    <a:pt x="289" y="179"/>
                    <a:pt x="179" y="247"/>
                    <a:pt x="111" y="289"/>
                  </a:cubicBezTo>
                  <a:cubicBezTo>
                    <a:pt x="1" y="323"/>
                    <a:pt x="77" y="459"/>
                    <a:pt x="145" y="459"/>
                  </a:cubicBezTo>
                  <a:lnTo>
                    <a:pt x="179" y="459"/>
                  </a:lnTo>
                  <a:cubicBezTo>
                    <a:pt x="357" y="391"/>
                    <a:pt x="680" y="357"/>
                    <a:pt x="748" y="145"/>
                  </a:cubicBezTo>
                  <a:cubicBezTo>
                    <a:pt x="782" y="77"/>
                    <a:pt x="714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5"/>
            <p:cNvSpPr/>
            <p:nvPr/>
          </p:nvSpPr>
          <p:spPr>
            <a:xfrm>
              <a:off x="1972293" y="2458740"/>
              <a:ext cx="16800" cy="13025"/>
            </a:xfrm>
            <a:custGeom>
              <a:avLst/>
              <a:gdLst/>
              <a:ahLst/>
              <a:cxnLst/>
              <a:rect l="l" t="t" r="r" b="b"/>
              <a:pathLst>
                <a:path w="494" h="383" extrusionOk="0">
                  <a:moveTo>
                    <a:pt x="349" y="1"/>
                  </a:moveTo>
                  <a:cubicBezTo>
                    <a:pt x="349" y="1"/>
                    <a:pt x="349" y="34"/>
                    <a:pt x="315" y="34"/>
                  </a:cubicBezTo>
                  <a:cubicBezTo>
                    <a:pt x="247" y="68"/>
                    <a:pt x="137" y="136"/>
                    <a:pt x="69" y="247"/>
                  </a:cubicBezTo>
                  <a:cubicBezTo>
                    <a:pt x="1" y="281"/>
                    <a:pt x="69" y="383"/>
                    <a:pt x="103" y="383"/>
                  </a:cubicBezTo>
                  <a:cubicBezTo>
                    <a:pt x="137" y="383"/>
                    <a:pt x="137" y="349"/>
                    <a:pt x="171" y="349"/>
                  </a:cubicBezTo>
                  <a:cubicBezTo>
                    <a:pt x="247" y="281"/>
                    <a:pt x="349" y="213"/>
                    <a:pt x="426" y="136"/>
                  </a:cubicBezTo>
                  <a:cubicBezTo>
                    <a:pt x="494" y="68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5"/>
            <p:cNvSpPr/>
            <p:nvPr/>
          </p:nvSpPr>
          <p:spPr>
            <a:xfrm>
              <a:off x="1934748" y="2417727"/>
              <a:ext cx="23159" cy="17922"/>
            </a:xfrm>
            <a:custGeom>
              <a:avLst/>
              <a:gdLst/>
              <a:ahLst/>
              <a:cxnLst/>
              <a:rect l="l" t="t" r="r" b="b"/>
              <a:pathLst>
                <a:path w="681" h="527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25" y="34"/>
                    <a:pt x="357" y="102"/>
                    <a:pt x="289" y="179"/>
                  </a:cubicBezTo>
                  <a:cubicBezTo>
                    <a:pt x="213" y="247"/>
                    <a:pt x="111" y="315"/>
                    <a:pt x="43" y="391"/>
                  </a:cubicBezTo>
                  <a:cubicBezTo>
                    <a:pt x="1" y="459"/>
                    <a:pt x="43" y="527"/>
                    <a:pt x="111" y="527"/>
                  </a:cubicBezTo>
                  <a:lnTo>
                    <a:pt x="145" y="527"/>
                  </a:lnTo>
                  <a:cubicBezTo>
                    <a:pt x="255" y="459"/>
                    <a:pt x="357" y="425"/>
                    <a:pt x="425" y="357"/>
                  </a:cubicBezTo>
                  <a:cubicBezTo>
                    <a:pt x="536" y="281"/>
                    <a:pt x="604" y="247"/>
                    <a:pt x="638" y="145"/>
                  </a:cubicBezTo>
                  <a:cubicBezTo>
                    <a:pt x="680" y="68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5"/>
            <p:cNvSpPr/>
            <p:nvPr/>
          </p:nvSpPr>
          <p:spPr>
            <a:xfrm>
              <a:off x="1932436" y="2363417"/>
              <a:ext cx="27784" cy="18228"/>
            </a:xfrm>
            <a:custGeom>
              <a:avLst/>
              <a:gdLst/>
              <a:ahLst/>
              <a:cxnLst/>
              <a:rect l="l" t="t" r="r" b="b"/>
              <a:pathLst>
                <a:path w="817" h="536" extrusionOk="0">
                  <a:moveTo>
                    <a:pt x="706" y="0"/>
                  </a:moveTo>
                  <a:cubicBezTo>
                    <a:pt x="672" y="0"/>
                    <a:pt x="672" y="0"/>
                    <a:pt x="638" y="43"/>
                  </a:cubicBezTo>
                  <a:cubicBezTo>
                    <a:pt x="604" y="43"/>
                    <a:pt x="570" y="77"/>
                    <a:pt x="536" y="77"/>
                  </a:cubicBezTo>
                  <a:cubicBezTo>
                    <a:pt x="493" y="111"/>
                    <a:pt x="459" y="145"/>
                    <a:pt x="391" y="179"/>
                  </a:cubicBezTo>
                  <a:cubicBezTo>
                    <a:pt x="323" y="213"/>
                    <a:pt x="213" y="289"/>
                    <a:pt x="145" y="323"/>
                  </a:cubicBezTo>
                  <a:cubicBezTo>
                    <a:pt x="1" y="357"/>
                    <a:pt x="35" y="535"/>
                    <a:pt x="145" y="535"/>
                  </a:cubicBezTo>
                  <a:cubicBezTo>
                    <a:pt x="179" y="535"/>
                    <a:pt x="179" y="535"/>
                    <a:pt x="179" y="501"/>
                  </a:cubicBezTo>
                  <a:cubicBezTo>
                    <a:pt x="281" y="501"/>
                    <a:pt x="425" y="467"/>
                    <a:pt x="536" y="391"/>
                  </a:cubicBezTo>
                  <a:cubicBezTo>
                    <a:pt x="570" y="357"/>
                    <a:pt x="638" y="323"/>
                    <a:pt x="672" y="289"/>
                  </a:cubicBezTo>
                  <a:cubicBezTo>
                    <a:pt x="706" y="255"/>
                    <a:pt x="748" y="213"/>
                    <a:pt x="782" y="145"/>
                  </a:cubicBezTo>
                  <a:cubicBezTo>
                    <a:pt x="816" y="77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5"/>
            <p:cNvSpPr/>
            <p:nvPr/>
          </p:nvSpPr>
          <p:spPr>
            <a:xfrm>
              <a:off x="1865135" y="2416571"/>
              <a:ext cx="32375" cy="19078"/>
            </a:xfrm>
            <a:custGeom>
              <a:avLst/>
              <a:gdLst/>
              <a:ahLst/>
              <a:cxnLst/>
              <a:rect l="l" t="t" r="r" b="b"/>
              <a:pathLst>
                <a:path w="952" h="561" extrusionOk="0">
                  <a:moveTo>
                    <a:pt x="816" y="0"/>
                  </a:moveTo>
                  <a:lnTo>
                    <a:pt x="773" y="0"/>
                  </a:lnTo>
                  <a:cubicBezTo>
                    <a:pt x="493" y="102"/>
                    <a:pt x="315" y="247"/>
                    <a:pt x="68" y="391"/>
                  </a:cubicBezTo>
                  <a:cubicBezTo>
                    <a:pt x="0" y="425"/>
                    <a:pt x="34" y="561"/>
                    <a:pt x="136" y="561"/>
                  </a:cubicBezTo>
                  <a:lnTo>
                    <a:pt x="179" y="561"/>
                  </a:lnTo>
                  <a:cubicBezTo>
                    <a:pt x="425" y="527"/>
                    <a:pt x="705" y="425"/>
                    <a:pt x="884" y="213"/>
                  </a:cubicBezTo>
                  <a:cubicBezTo>
                    <a:pt x="952" y="136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5"/>
            <p:cNvSpPr/>
            <p:nvPr/>
          </p:nvSpPr>
          <p:spPr>
            <a:xfrm>
              <a:off x="1827863" y="2386508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349" y="1"/>
                  </a:moveTo>
                  <a:lnTo>
                    <a:pt x="315" y="1"/>
                  </a:lnTo>
                  <a:lnTo>
                    <a:pt x="170" y="137"/>
                  </a:lnTo>
                  <a:cubicBezTo>
                    <a:pt x="102" y="171"/>
                    <a:pt x="34" y="247"/>
                    <a:pt x="0" y="315"/>
                  </a:cubicBezTo>
                  <a:cubicBezTo>
                    <a:pt x="0" y="383"/>
                    <a:pt x="34" y="460"/>
                    <a:pt x="102" y="460"/>
                  </a:cubicBezTo>
                  <a:lnTo>
                    <a:pt x="136" y="460"/>
                  </a:lnTo>
                  <a:cubicBezTo>
                    <a:pt x="213" y="426"/>
                    <a:pt x="281" y="349"/>
                    <a:pt x="315" y="281"/>
                  </a:cubicBezTo>
                  <a:cubicBezTo>
                    <a:pt x="349" y="247"/>
                    <a:pt x="383" y="171"/>
                    <a:pt x="425" y="103"/>
                  </a:cubicBezTo>
                  <a:cubicBezTo>
                    <a:pt x="459" y="69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5"/>
            <p:cNvSpPr/>
            <p:nvPr/>
          </p:nvSpPr>
          <p:spPr>
            <a:xfrm>
              <a:off x="1849526" y="2340598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561" y="0"/>
                  </a:moveTo>
                  <a:lnTo>
                    <a:pt x="561" y="0"/>
                  </a:lnTo>
                  <a:cubicBezTo>
                    <a:pt x="349" y="34"/>
                    <a:pt x="213" y="212"/>
                    <a:pt x="69" y="323"/>
                  </a:cubicBezTo>
                  <a:cubicBezTo>
                    <a:pt x="1" y="391"/>
                    <a:pt x="35" y="501"/>
                    <a:pt x="137" y="501"/>
                  </a:cubicBezTo>
                  <a:lnTo>
                    <a:pt x="171" y="501"/>
                  </a:lnTo>
                  <a:cubicBezTo>
                    <a:pt x="315" y="391"/>
                    <a:pt x="527" y="289"/>
                    <a:pt x="638" y="111"/>
                  </a:cubicBezTo>
                  <a:cubicBezTo>
                    <a:pt x="672" y="77"/>
                    <a:pt x="638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5"/>
            <p:cNvSpPr/>
            <p:nvPr/>
          </p:nvSpPr>
          <p:spPr>
            <a:xfrm>
              <a:off x="1872345" y="2368314"/>
              <a:ext cx="19112" cy="14487"/>
            </a:xfrm>
            <a:custGeom>
              <a:avLst/>
              <a:gdLst/>
              <a:ahLst/>
              <a:cxnLst/>
              <a:rect l="l" t="t" r="r" b="b"/>
              <a:pathLst>
                <a:path w="562" h="426" extrusionOk="0">
                  <a:moveTo>
                    <a:pt x="459" y="1"/>
                  </a:moveTo>
                  <a:cubicBezTo>
                    <a:pt x="391" y="1"/>
                    <a:pt x="315" y="69"/>
                    <a:pt x="281" y="111"/>
                  </a:cubicBezTo>
                  <a:cubicBezTo>
                    <a:pt x="213" y="179"/>
                    <a:pt x="137" y="213"/>
                    <a:pt x="69" y="247"/>
                  </a:cubicBezTo>
                  <a:cubicBezTo>
                    <a:pt x="35" y="247"/>
                    <a:pt x="1" y="323"/>
                    <a:pt x="35" y="357"/>
                  </a:cubicBezTo>
                  <a:cubicBezTo>
                    <a:pt x="69" y="425"/>
                    <a:pt x="103" y="425"/>
                    <a:pt x="137" y="425"/>
                  </a:cubicBezTo>
                  <a:lnTo>
                    <a:pt x="137" y="425"/>
                  </a:lnTo>
                  <a:cubicBezTo>
                    <a:pt x="247" y="425"/>
                    <a:pt x="349" y="391"/>
                    <a:pt x="425" y="323"/>
                  </a:cubicBezTo>
                  <a:cubicBezTo>
                    <a:pt x="493" y="281"/>
                    <a:pt x="561" y="179"/>
                    <a:pt x="561" y="69"/>
                  </a:cubicBezTo>
                  <a:cubicBezTo>
                    <a:pt x="527" y="35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5"/>
            <p:cNvSpPr/>
            <p:nvPr/>
          </p:nvSpPr>
          <p:spPr>
            <a:xfrm>
              <a:off x="1762874" y="238392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95" y="0"/>
                  </a:moveTo>
                  <a:cubicBezTo>
                    <a:pt x="493" y="0"/>
                    <a:pt x="459" y="34"/>
                    <a:pt x="348" y="77"/>
                  </a:cubicBezTo>
                  <a:lnTo>
                    <a:pt x="102" y="213"/>
                  </a:lnTo>
                  <a:cubicBezTo>
                    <a:pt x="0" y="289"/>
                    <a:pt x="68" y="425"/>
                    <a:pt x="170" y="425"/>
                  </a:cubicBezTo>
                  <a:lnTo>
                    <a:pt x="170" y="425"/>
                  </a:lnTo>
                  <a:cubicBezTo>
                    <a:pt x="280" y="391"/>
                    <a:pt x="382" y="357"/>
                    <a:pt x="459" y="323"/>
                  </a:cubicBezTo>
                  <a:cubicBezTo>
                    <a:pt x="561" y="289"/>
                    <a:pt x="671" y="289"/>
                    <a:pt x="705" y="179"/>
                  </a:cubicBezTo>
                  <a:cubicBezTo>
                    <a:pt x="739" y="111"/>
                    <a:pt x="705" y="34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5"/>
            <p:cNvSpPr/>
            <p:nvPr/>
          </p:nvSpPr>
          <p:spPr>
            <a:xfrm>
              <a:off x="1739749" y="2432146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680" y="1"/>
                  </a:moveTo>
                  <a:cubicBezTo>
                    <a:pt x="638" y="1"/>
                    <a:pt x="638" y="1"/>
                    <a:pt x="604" y="35"/>
                  </a:cubicBezTo>
                  <a:cubicBezTo>
                    <a:pt x="536" y="103"/>
                    <a:pt x="425" y="145"/>
                    <a:pt x="357" y="213"/>
                  </a:cubicBezTo>
                  <a:cubicBezTo>
                    <a:pt x="289" y="247"/>
                    <a:pt x="179" y="315"/>
                    <a:pt x="77" y="358"/>
                  </a:cubicBezTo>
                  <a:cubicBezTo>
                    <a:pt x="1" y="426"/>
                    <a:pt x="43" y="528"/>
                    <a:pt x="145" y="528"/>
                  </a:cubicBezTo>
                  <a:lnTo>
                    <a:pt x="145" y="528"/>
                  </a:lnTo>
                  <a:cubicBezTo>
                    <a:pt x="255" y="494"/>
                    <a:pt x="357" y="460"/>
                    <a:pt x="468" y="426"/>
                  </a:cubicBezTo>
                  <a:cubicBezTo>
                    <a:pt x="570" y="358"/>
                    <a:pt x="680" y="281"/>
                    <a:pt x="748" y="213"/>
                  </a:cubicBezTo>
                  <a:cubicBezTo>
                    <a:pt x="850" y="145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5"/>
            <p:cNvSpPr/>
            <p:nvPr/>
          </p:nvSpPr>
          <p:spPr>
            <a:xfrm>
              <a:off x="1699008" y="2416571"/>
              <a:ext cx="19112" cy="14453"/>
            </a:xfrm>
            <a:custGeom>
              <a:avLst/>
              <a:gdLst/>
              <a:ahLst/>
              <a:cxnLst/>
              <a:rect l="l" t="t" r="r" b="b"/>
              <a:pathLst>
                <a:path w="562" h="425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49" y="0"/>
                    <a:pt x="281" y="68"/>
                    <a:pt x="247" y="102"/>
                  </a:cubicBezTo>
                  <a:cubicBezTo>
                    <a:pt x="179" y="179"/>
                    <a:pt x="103" y="213"/>
                    <a:pt x="69" y="281"/>
                  </a:cubicBezTo>
                  <a:cubicBezTo>
                    <a:pt x="1" y="315"/>
                    <a:pt x="35" y="425"/>
                    <a:pt x="137" y="425"/>
                  </a:cubicBezTo>
                  <a:lnTo>
                    <a:pt x="179" y="425"/>
                  </a:lnTo>
                  <a:cubicBezTo>
                    <a:pt x="247" y="391"/>
                    <a:pt x="315" y="315"/>
                    <a:pt x="349" y="281"/>
                  </a:cubicBezTo>
                  <a:cubicBezTo>
                    <a:pt x="426" y="247"/>
                    <a:pt x="493" y="213"/>
                    <a:pt x="527" y="136"/>
                  </a:cubicBezTo>
                  <a:cubicBezTo>
                    <a:pt x="561" y="68"/>
                    <a:pt x="527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5"/>
            <p:cNvSpPr/>
            <p:nvPr/>
          </p:nvSpPr>
          <p:spPr>
            <a:xfrm>
              <a:off x="1672448" y="2457312"/>
              <a:ext cx="24009" cy="15916"/>
            </a:xfrm>
            <a:custGeom>
              <a:avLst/>
              <a:gdLst/>
              <a:ahLst/>
              <a:cxnLst/>
              <a:rect l="l" t="t" r="r" b="b"/>
              <a:pathLst>
                <a:path w="706" h="468" extrusionOk="0">
                  <a:moveTo>
                    <a:pt x="569" y="0"/>
                  </a:moveTo>
                  <a:cubicBezTo>
                    <a:pt x="493" y="0"/>
                    <a:pt x="425" y="43"/>
                    <a:pt x="357" y="110"/>
                  </a:cubicBezTo>
                  <a:cubicBezTo>
                    <a:pt x="247" y="144"/>
                    <a:pt x="179" y="212"/>
                    <a:pt x="111" y="289"/>
                  </a:cubicBezTo>
                  <a:cubicBezTo>
                    <a:pt x="0" y="323"/>
                    <a:pt x="68" y="467"/>
                    <a:pt x="145" y="467"/>
                  </a:cubicBezTo>
                  <a:cubicBezTo>
                    <a:pt x="145" y="467"/>
                    <a:pt x="179" y="467"/>
                    <a:pt x="179" y="425"/>
                  </a:cubicBezTo>
                  <a:cubicBezTo>
                    <a:pt x="281" y="391"/>
                    <a:pt x="357" y="357"/>
                    <a:pt x="459" y="289"/>
                  </a:cubicBezTo>
                  <a:cubicBezTo>
                    <a:pt x="535" y="255"/>
                    <a:pt x="637" y="212"/>
                    <a:pt x="671" y="110"/>
                  </a:cubicBezTo>
                  <a:cubicBezTo>
                    <a:pt x="705" y="76"/>
                    <a:pt x="671" y="0"/>
                    <a:pt x="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1643542" y="2505535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81" y="1"/>
                    <a:pt x="213" y="69"/>
                    <a:pt x="111" y="145"/>
                  </a:cubicBezTo>
                  <a:cubicBezTo>
                    <a:pt x="1" y="213"/>
                    <a:pt x="69" y="323"/>
                    <a:pt x="145" y="323"/>
                  </a:cubicBezTo>
                  <a:lnTo>
                    <a:pt x="213" y="323"/>
                  </a:lnTo>
                  <a:cubicBezTo>
                    <a:pt x="324" y="247"/>
                    <a:pt x="426" y="213"/>
                    <a:pt x="493" y="111"/>
                  </a:cubicBezTo>
                  <a:cubicBezTo>
                    <a:pt x="493" y="35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1602529" y="2491081"/>
              <a:ext cx="25472" cy="19418"/>
            </a:xfrm>
            <a:custGeom>
              <a:avLst/>
              <a:gdLst/>
              <a:ahLst/>
              <a:cxnLst/>
              <a:rect l="l" t="t" r="r" b="b"/>
              <a:pathLst>
                <a:path w="749" h="571" extrusionOk="0">
                  <a:moveTo>
                    <a:pt x="638" y="1"/>
                  </a:moveTo>
                  <a:cubicBezTo>
                    <a:pt x="604" y="1"/>
                    <a:pt x="570" y="35"/>
                    <a:pt x="536" y="35"/>
                  </a:cubicBezTo>
                  <a:cubicBezTo>
                    <a:pt x="468" y="69"/>
                    <a:pt x="391" y="69"/>
                    <a:pt x="357" y="111"/>
                  </a:cubicBezTo>
                  <a:cubicBezTo>
                    <a:pt x="255" y="213"/>
                    <a:pt x="179" y="281"/>
                    <a:pt x="77" y="358"/>
                  </a:cubicBezTo>
                  <a:cubicBezTo>
                    <a:pt x="1" y="426"/>
                    <a:pt x="77" y="570"/>
                    <a:pt x="179" y="570"/>
                  </a:cubicBezTo>
                  <a:cubicBezTo>
                    <a:pt x="213" y="570"/>
                    <a:pt x="213" y="570"/>
                    <a:pt x="255" y="536"/>
                  </a:cubicBezTo>
                  <a:cubicBezTo>
                    <a:pt x="323" y="494"/>
                    <a:pt x="425" y="426"/>
                    <a:pt x="536" y="358"/>
                  </a:cubicBezTo>
                  <a:cubicBezTo>
                    <a:pt x="604" y="324"/>
                    <a:pt x="714" y="213"/>
                    <a:pt x="714" y="111"/>
                  </a:cubicBezTo>
                  <a:cubicBezTo>
                    <a:pt x="748" y="69"/>
                    <a:pt x="714" y="35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1576241" y="2530972"/>
              <a:ext cx="16800" cy="11869"/>
            </a:xfrm>
            <a:custGeom>
              <a:avLst/>
              <a:gdLst/>
              <a:ahLst/>
              <a:cxnLst/>
              <a:rect l="l" t="t" r="r" b="b"/>
              <a:pathLst>
                <a:path w="494" h="349" extrusionOk="0">
                  <a:moveTo>
                    <a:pt x="349" y="0"/>
                  </a:moveTo>
                  <a:cubicBezTo>
                    <a:pt x="281" y="0"/>
                    <a:pt x="247" y="68"/>
                    <a:pt x="179" y="102"/>
                  </a:cubicBezTo>
                  <a:cubicBezTo>
                    <a:pt x="136" y="136"/>
                    <a:pt x="68" y="170"/>
                    <a:pt x="34" y="247"/>
                  </a:cubicBezTo>
                  <a:cubicBezTo>
                    <a:pt x="0" y="281"/>
                    <a:pt x="34" y="349"/>
                    <a:pt x="68" y="349"/>
                  </a:cubicBezTo>
                  <a:lnTo>
                    <a:pt x="102" y="349"/>
                  </a:lnTo>
                  <a:cubicBezTo>
                    <a:pt x="179" y="315"/>
                    <a:pt x="247" y="315"/>
                    <a:pt x="281" y="281"/>
                  </a:cubicBezTo>
                  <a:cubicBezTo>
                    <a:pt x="349" y="247"/>
                    <a:pt x="425" y="213"/>
                    <a:pt x="459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1453474" y="2471731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1"/>
                  </a:moveTo>
                  <a:cubicBezTo>
                    <a:pt x="179" y="1"/>
                    <a:pt x="179" y="1"/>
                    <a:pt x="179" y="43"/>
                  </a:cubicBezTo>
                  <a:cubicBezTo>
                    <a:pt x="136" y="111"/>
                    <a:pt x="102" y="179"/>
                    <a:pt x="68" y="256"/>
                  </a:cubicBezTo>
                  <a:cubicBezTo>
                    <a:pt x="34" y="324"/>
                    <a:pt x="0" y="358"/>
                    <a:pt x="0" y="468"/>
                  </a:cubicBezTo>
                  <a:cubicBezTo>
                    <a:pt x="34" y="536"/>
                    <a:pt x="68" y="536"/>
                    <a:pt x="102" y="536"/>
                  </a:cubicBezTo>
                  <a:lnTo>
                    <a:pt x="136" y="536"/>
                  </a:lnTo>
                  <a:cubicBezTo>
                    <a:pt x="247" y="536"/>
                    <a:pt x="280" y="392"/>
                    <a:pt x="280" y="290"/>
                  </a:cubicBezTo>
                  <a:cubicBezTo>
                    <a:pt x="314" y="179"/>
                    <a:pt x="280" y="111"/>
                    <a:pt x="247" y="43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5"/>
            <p:cNvSpPr/>
            <p:nvPr/>
          </p:nvSpPr>
          <p:spPr>
            <a:xfrm>
              <a:off x="1479762" y="2453843"/>
              <a:ext cx="12141" cy="17922"/>
            </a:xfrm>
            <a:custGeom>
              <a:avLst/>
              <a:gdLst/>
              <a:ahLst/>
              <a:cxnLst/>
              <a:rect l="l" t="t" r="r" b="b"/>
              <a:pathLst>
                <a:path w="357" h="527" extrusionOk="0">
                  <a:moveTo>
                    <a:pt x="289" y="0"/>
                  </a:moveTo>
                  <a:cubicBezTo>
                    <a:pt x="213" y="0"/>
                    <a:pt x="179" y="34"/>
                    <a:pt x="179" y="68"/>
                  </a:cubicBezTo>
                  <a:cubicBezTo>
                    <a:pt x="179" y="178"/>
                    <a:pt x="111" y="246"/>
                    <a:pt x="77" y="280"/>
                  </a:cubicBezTo>
                  <a:cubicBezTo>
                    <a:pt x="43" y="314"/>
                    <a:pt x="0" y="391"/>
                    <a:pt x="43" y="425"/>
                  </a:cubicBezTo>
                  <a:cubicBezTo>
                    <a:pt x="43" y="459"/>
                    <a:pt x="77" y="493"/>
                    <a:pt x="111" y="493"/>
                  </a:cubicBezTo>
                  <a:lnTo>
                    <a:pt x="145" y="527"/>
                  </a:lnTo>
                  <a:cubicBezTo>
                    <a:pt x="213" y="527"/>
                    <a:pt x="255" y="493"/>
                    <a:pt x="289" y="459"/>
                  </a:cubicBezTo>
                  <a:cubicBezTo>
                    <a:pt x="357" y="314"/>
                    <a:pt x="357" y="212"/>
                    <a:pt x="357" y="68"/>
                  </a:cubicBezTo>
                  <a:cubicBezTo>
                    <a:pt x="323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5"/>
            <p:cNvSpPr/>
            <p:nvPr/>
          </p:nvSpPr>
          <p:spPr>
            <a:xfrm>
              <a:off x="1455787" y="2405587"/>
              <a:ext cx="16766" cy="26594"/>
            </a:xfrm>
            <a:custGeom>
              <a:avLst/>
              <a:gdLst/>
              <a:ahLst/>
              <a:cxnLst/>
              <a:rect l="l" t="t" r="r" b="b"/>
              <a:pathLst>
                <a:path w="493" h="782" extrusionOk="0">
                  <a:moveTo>
                    <a:pt x="357" y="0"/>
                  </a:moveTo>
                  <a:cubicBezTo>
                    <a:pt x="323" y="0"/>
                    <a:pt x="280" y="0"/>
                    <a:pt x="280" y="34"/>
                  </a:cubicBezTo>
                  <a:cubicBezTo>
                    <a:pt x="212" y="145"/>
                    <a:pt x="179" y="247"/>
                    <a:pt x="111" y="357"/>
                  </a:cubicBezTo>
                  <a:cubicBezTo>
                    <a:pt x="68" y="459"/>
                    <a:pt x="0" y="570"/>
                    <a:pt x="0" y="714"/>
                  </a:cubicBezTo>
                  <a:cubicBezTo>
                    <a:pt x="34" y="782"/>
                    <a:pt x="68" y="782"/>
                    <a:pt x="145" y="782"/>
                  </a:cubicBezTo>
                  <a:lnTo>
                    <a:pt x="212" y="782"/>
                  </a:lnTo>
                  <a:cubicBezTo>
                    <a:pt x="323" y="748"/>
                    <a:pt x="357" y="604"/>
                    <a:pt x="391" y="502"/>
                  </a:cubicBezTo>
                  <a:cubicBezTo>
                    <a:pt x="425" y="357"/>
                    <a:pt x="459" y="247"/>
                    <a:pt x="493" y="145"/>
                  </a:cubicBezTo>
                  <a:cubicBezTo>
                    <a:pt x="493" y="34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1514722" y="2353861"/>
              <a:ext cx="1190" cy="1190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cubicBezTo>
                    <a:pt x="0" y="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1387296" y="2133731"/>
              <a:ext cx="14487" cy="26322"/>
            </a:xfrm>
            <a:custGeom>
              <a:avLst/>
              <a:gdLst/>
              <a:ahLst/>
              <a:cxnLst/>
              <a:rect l="l" t="t" r="r" b="b"/>
              <a:pathLst>
                <a:path w="426" h="774" extrusionOk="0">
                  <a:moveTo>
                    <a:pt x="315" y="1"/>
                  </a:moveTo>
                  <a:cubicBezTo>
                    <a:pt x="281" y="1"/>
                    <a:pt x="247" y="35"/>
                    <a:pt x="247" y="69"/>
                  </a:cubicBezTo>
                  <a:cubicBezTo>
                    <a:pt x="171" y="171"/>
                    <a:pt x="137" y="281"/>
                    <a:pt x="69" y="383"/>
                  </a:cubicBezTo>
                  <a:cubicBezTo>
                    <a:pt x="35" y="494"/>
                    <a:pt x="1" y="595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lnTo>
                    <a:pt x="103" y="774"/>
                  </a:lnTo>
                  <a:cubicBezTo>
                    <a:pt x="349" y="672"/>
                    <a:pt x="383" y="315"/>
                    <a:pt x="383" y="103"/>
                  </a:cubicBezTo>
                  <a:cubicBezTo>
                    <a:pt x="426" y="35"/>
                    <a:pt x="34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1423412" y="2128834"/>
              <a:ext cx="13025" cy="24009"/>
            </a:xfrm>
            <a:custGeom>
              <a:avLst/>
              <a:gdLst/>
              <a:ahLst/>
              <a:cxnLst/>
              <a:rect l="l" t="t" r="r" b="b"/>
              <a:pathLst>
                <a:path w="383" h="706" extrusionOk="0">
                  <a:moveTo>
                    <a:pt x="247" y="0"/>
                  </a:moveTo>
                  <a:cubicBezTo>
                    <a:pt x="171" y="0"/>
                    <a:pt x="137" y="34"/>
                    <a:pt x="137" y="102"/>
                  </a:cubicBezTo>
                  <a:cubicBezTo>
                    <a:pt x="137" y="281"/>
                    <a:pt x="1" y="493"/>
                    <a:pt x="35" y="671"/>
                  </a:cubicBezTo>
                  <a:cubicBezTo>
                    <a:pt x="69" y="705"/>
                    <a:pt x="69" y="705"/>
                    <a:pt x="103" y="705"/>
                  </a:cubicBezTo>
                  <a:lnTo>
                    <a:pt x="137" y="705"/>
                  </a:lnTo>
                  <a:cubicBezTo>
                    <a:pt x="383" y="638"/>
                    <a:pt x="349" y="281"/>
                    <a:pt x="315" y="68"/>
                  </a:cubicBezTo>
                  <a:cubicBezTo>
                    <a:pt x="315" y="34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1439021" y="207221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79" y="0"/>
                  </a:moveTo>
                  <a:lnTo>
                    <a:pt x="102" y="0"/>
                  </a:lnTo>
                  <a:cubicBezTo>
                    <a:pt x="102" y="68"/>
                    <a:pt x="68" y="145"/>
                    <a:pt x="68" y="213"/>
                  </a:cubicBezTo>
                  <a:cubicBezTo>
                    <a:pt x="34" y="281"/>
                    <a:pt x="0" y="357"/>
                    <a:pt x="34" y="425"/>
                  </a:cubicBezTo>
                  <a:cubicBezTo>
                    <a:pt x="34" y="459"/>
                    <a:pt x="68" y="459"/>
                    <a:pt x="102" y="459"/>
                  </a:cubicBezTo>
                  <a:lnTo>
                    <a:pt x="136" y="459"/>
                  </a:lnTo>
                  <a:cubicBezTo>
                    <a:pt x="247" y="425"/>
                    <a:pt x="247" y="323"/>
                    <a:pt x="247" y="247"/>
                  </a:cubicBezTo>
                  <a:cubicBezTo>
                    <a:pt x="247" y="145"/>
                    <a:pt x="24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5"/>
            <p:cNvSpPr/>
            <p:nvPr/>
          </p:nvSpPr>
          <p:spPr>
            <a:xfrm>
              <a:off x="1401749" y="2054289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103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137"/>
                    <a:pt x="1" y="213"/>
                    <a:pt x="1" y="281"/>
                  </a:cubicBezTo>
                  <a:cubicBezTo>
                    <a:pt x="1" y="349"/>
                    <a:pt x="1" y="425"/>
                    <a:pt x="35" y="493"/>
                  </a:cubicBezTo>
                  <a:cubicBezTo>
                    <a:pt x="35" y="527"/>
                    <a:pt x="69" y="527"/>
                    <a:pt x="103" y="527"/>
                  </a:cubicBezTo>
                  <a:cubicBezTo>
                    <a:pt x="136" y="527"/>
                    <a:pt x="170" y="527"/>
                    <a:pt x="170" y="493"/>
                  </a:cubicBezTo>
                  <a:cubicBezTo>
                    <a:pt x="213" y="425"/>
                    <a:pt x="213" y="349"/>
                    <a:pt x="213" y="281"/>
                  </a:cubicBezTo>
                  <a:cubicBezTo>
                    <a:pt x="213" y="213"/>
                    <a:pt x="213" y="137"/>
                    <a:pt x="170" y="69"/>
                  </a:cubicBezTo>
                  <a:cubicBezTo>
                    <a:pt x="170" y="35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5"/>
            <p:cNvSpPr/>
            <p:nvPr/>
          </p:nvSpPr>
          <p:spPr>
            <a:xfrm>
              <a:off x="1335298" y="2143287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290" y="0"/>
                  </a:moveTo>
                  <a:cubicBezTo>
                    <a:pt x="256" y="0"/>
                    <a:pt x="213" y="0"/>
                    <a:pt x="213" y="34"/>
                  </a:cubicBezTo>
                  <a:cubicBezTo>
                    <a:pt x="179" y="179"/>
                    <a:pt x="145" y="314"/>
                    <a:pt x="111" y="425"/>
                  </a:cubicBezTo>
                  <a:cubicBezTo>
                    <a:pt x="77" y="527"/>
                    <a:pt x="1" y="603"/>
                    <a:pt x="43" y="739"/>
                  </a:cubicBezTo>
                  <a:cubicBezTo>
                    <a:pt x="43" y="782"/>
                    <a:pt x="77" y="816"/>
                    <a:pt x="111" y="816"/>
                  </a:cubicBezTo>
                  <a:lnTo>
                    <a:pt x="145" y="816"/>
                  </a:lnTo>
                  <a:cubicBezTo>
                    <a:pt x="392" y="705"/>
                    <a:pt x="392" y="314"/>
                    <a:pt x="358" y="68"/>
                  </a:cubicBezTo>
                  <a:cubicBezTo>
                    <a:pt x="358" y="34"/>
                    <a:pt x="324" y="0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5"/>
            <p:cNvSpPr/>
            <p:nvPr/>
          </p:nvSpPr>
          <p:spPr>
            <a:xfrm>
              <a:off x="1375189" y="209156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02" y="1"/>
                  </a:moveTo>
                  <a:cubicBezTo>
                    <a:pt x="102" y="1"/>
                    <a:pt x="68" y="1"/>
                    <a:pt x="68" y="35"/>
                  </a:cubicBezTo>
                  <a:cubicBezTo>
                    <a:pt x="34" y="179"/>
                    <a:pt x="0" y="281"/>
                    <a:pt x="34" y="425"/>
                  </a:cubicBezTo>
                  <a:cubicBezTo>
                    <a:pt x="34" y="459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178" y="391"/>
                    <a:pt x="212" y="315"/>
                    <a:pt x="212" y="247"/>
                  </a:cubicBezTo>
                  <a:cubicBezTo>
                    <a:pt x="246" y="213"/>
                    <a:pt x="212" y="136"/>
                    <a:pt x="212" y="103"/>
                  </a:cubicBezTo>
                  <a:cubicBezTo>
                    <a:pt x="212" y="69"/>
                    <a:pt x="178" y="35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5"/>
            <p:cNvSpPr/>
            <p:nvPr/>
          </p:nvSpPr>
          <p:spPr>
            <a:xfrm>
              <a:off x="1347439" y="2058914"/>
              <a:ext cx="14487" cy="26628"/>
            </a:xfrm>
            <a:custGeom>
              <a:avLst/>
              <a:gdLst/>
              <a:ahLst/>
              <a:cxnLst/>
              <a:rect l="l" t="t" r="r" b="b"/>
              <a:pathLst>
                <a:path w="426" h="783" extrusionOk="0">
                  <a:moveTo>
                    <a:pt x="323" y="1"/>
                  </a:moveTo>
                  <a:cubicBezTo>
                    <a:pt x="281" y="1"/>
                    <a:pt x="213" y="35"/>
                    <a:pt x="213" y="77"/>
                  </a:cubicBezTo>
                  <a:cubicBezTo>
                    <a:pt x="213" y="179"/>
                    <a:pt x="179" y="289"/>
                    <a:pt x="145" y="391"/>
                  </a:cubicBezTo>
                  <a:cubicBezTo>
                    <a:pt x="111" y="459"/>
                    <a:pt x="1" y="570"/>
                    <a:pt x="35" y="672"/>
                  </a:cubicBezTo>
                  <a:cubicBezTo>
                    <a:pt x="35" y="748"/>
                    <a:pt x="69" y="782"/>
                    <a:pt x="145" y="782"/>
                  </a:cubicBezTo>
                  <a:lnTo>
                    <a:pt x="213" y="782"/>
                  </a:lnTo>
                  <a:cubicBezTo>
                    <a:pt x="323" y="714"/>
                    <a:pt x="323" y="570"/>
                    <a:pt x="357" y="459"/>
                  </a:cubicBezTo>
                  <a:cubicBezTo>
                    <a:pt x="391" y="357"/>
                    <a:pt x="425" y="213"/>
                    <a:pt x="425" y="111"/>
                  </a:cubicBezTo>
                  <a:cubicBezTo>
                    <a:pt x="425" y="35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5"/>
            <p:cNvSpPr/>
            <p:nvPr/>
          </p:nvSpPr>
          <p:spPr>
            <a:xfrm>
              <a:off x="1351180" y="2192666"/>
              <a:ext cx="17956" cy="30097"/>
            </a:xfrm>
            <a:custGeom>
              <a:avLst/>
              <a:gdLst/>
              <a:ahLst/>
              <a:cxnLst/>
              <a:rect l="l" t="t" r="r" b="b"/>
              <a:pathLst>
                <a:path w="528" h="885" extrusionOk="0">
                  <a:moveTo>
                    <a:pt x="383" y="1"/>
                  </a:moveTo>
                  <a:cubicBezTo>
                    <a:pt x="349" y="1"/>
                    <a:pt x="315" y="35"/>
                    <a:pt x="281" y="69"/>
                  </a:cubicBezTo>
                  <a:cubicBezTo>
                    <a:pt x="171" y="247"/>
                    <a:pt x="1" y="604"/>
                    <a:pt x="137" y="816"/>
                  </a:cubicBezTo>
                  <a:cubicBezTo>
                    <a:pt x="171" y="850"/>
                    <a:pt x="171" y="884"/>
                    <a:pt x="213" y="884"/>
                  </a:cubicBezTo>
                  <a:cubicBezTo>
                    <a:pt x="281" y="884"/>
                    <a:pt x="315" y="850"/>
                    <a:pt x="315" y="816"/>
                  </a:cubicBezTo>
                  <a:cubicBezTo>
                    <a:pt x="383" y="706"/>
                    <a:pt x="383" y="604"/>
                    <a:pt x="383" y="493"/>
                  </a:cubicBezTo>
                  <a:cubicBezTo>
                    <a:pt x="426" y="392"/>
                    <a:pt x="460" y="247"/>
                    <a:pt x="494" y="137"/>
                  </a:cubicBezTo>
                  <a:cubicBezTo>
                    <a:pt x="528" y="69"/>
                    <a:pt x="426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5"/>
            <p:cNvSpPr/>
            <p:nvPr/>
          </p:nvSpPr>
          <p:spPr>
            <a:xfrm>
              <a:off x="1306426" y="2213172"/>
              <a:ext cx="14487" cy="20268"/>
            </a:xfrm>
            <a:custGeom>
              <a:avLst/>
              <a:gdLst/>
              <a:ahLst/>
              <a:cxnLst/>
              <a:rect l="l" t="t" r="r" b="b"/>
              <a:pathLst>
                <a:path w="426" h="596" extrusionOk="0">
                  <a:moveTo>
                    <a:pt x="323" y="1"/>
                  </a:moveTo>
                  <a:cubicBezTo>
                    <a:pt x="289" y="1"/>
                    <a:pt x="255" y="35"/>
                    <a:pt x="213" y="69"/>
                  </a:cubicBezTo>
                  <a:cubicBezTo>
                    <a:pt x="179" y="137"/>
                    <a:pt x="145" y="213"/>
                    <a:pt x="111" y="281"/>
                  </a:cubicBezTo>
                  <a:cubicBezTo>
                    <a:pt x="77" y="349"/>
                    <a:pt x="43" y="426"/>
                    <a:pt x="0" y="494"/>
                  </a:cubicBezTo>
                  <a:cubicBezTo>
                    <a:pt x="0" y="528"/>
                    <a:pt x="43" y="596"/>
                    <a:pt x="77" y="596"/>
                  </a:cubicBezTo>
                  <a:lnTo>
                    <a:pt x="145" y="596"/>
                  </a:lnTo>
                  <a:cubicBezTo>
                    <a:pt x="213" y="528"/>
                    <a:pt x="289" y="494"/>
                    <a:pt x="323" y="426"/>
                  </a:cubicBezTo>
                  <a:cubicBezTo>
                    <a:pt x="357" y="315"/>
                    <a:pt x="391" y="213"/>
                    <a:pt x="391" y="137"/>
                  </a:cubicBezTo>
                  <a:cubicBezTo>
                    <a:pt x="425" y="69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5"/>
            <p:cNvSpPr/>
            <p:nvPr/>
          </p:nvSpPr>
          <p:spPr>
            <a:xfrm>
              <a:off x="1290816" y="2177090"/>
              <a:ext cx="9862" cy="20234"/>
            </a:xfrm>
            <a:custGeom>
              <a:avLst/>
              <a:gdLst/>
              <a:ahLst/>
              <a:cxnLst/>
              <a:rect l="l" t="t" r="r" b="b"/>
              <a:pathLst>
                <a:path w="290" h="595" extrusionOk="0">
                  <a:moveTo>
                    <a:pt x="213" y="0"/>
                  </a:moveTo>
                  <a:cubicBezTo>
                    <a:pt x="179" y="0"/>
                    <a:pt x="145" y="0"/>
                    <a:pt x="145" y="34"/>
                  </a:cubicBezTo>
                  <a:cubicBezTo>
                    <a:pt x="111" y="136"/>
                    <a:pt x="111" y="212"/>
                    <a:pt x="77" y="280"/>
                  </a:cubicBezTo>
                  <a:cubicBezTo>
                    <a:pt x="35" y="348"/>
                    <a:pt x="1" y="425"/>
                    <a:pt x="1" y="493"/>
                  </a:cubicBezTo>
                  <a:cubicBezTo>
                    <a:pt x="1" y="527"/>
                    <a:pt x="35" y="595"/>
                    <a:pt x="111" y="595"/>
                  </a:cubicBezTo>
                  <a:cubicBezTo>
                    <a:pt x="111" y="595"/>
                    <a:pt x="111" y="561"/>
                    <a:pt x="145" y="561"/>
                  </a:cubicBezTo>
                  <a:cubicBezTo>
                    <a:pt x="289" y="493"/>
                    <a:pt x="289" y="212"/>
                    <a:pt x="289" y="68"/>
                  </a:cubicBezTo>
                  <a:cubicBezTo>
                    <a:pt x="289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5"/>
            <p:cNvSpPr/>
            <p:nvPr/>
          </p:nvSpPr>
          <p:spPr>
            <a:xfrm>
              <a:off x="1267997" y="2275576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145" y="1"/>
                  </a:moveTo>
                  <a:cubicBezTo>
                    <a:pt x="111" y="1"/>
                    <a:pt x="34" y="35"/>
                    <a:pt x="34" y="111"/>
                  </a:cubicBezTo>
                  <a:cubicBezTo>
                    <a:pt x="34" y="213"/>
                    <a:pt x="0" y="426"/>
                    <a:pt x="111" y="536"/>
                  </a:cubicBezTo>
                  <a:cubicBezTo>
                    <a:pt x="111" y="570"/>
                    <a:pt x="145" y="570"/>
                    <a:pt x="145" y="570"/>
                  </a:cubicBezTo>
                  <a:cubicBezTo>
                    <a:pt x="179" y="570"/>
                    <a:pt x="179" y="570"/>
                    <a:pt x="213" y="536"/>
                  </a:cubicBezTo>
                  <a:cubicBezTo>
                    <a:pt x="323" y="426"/>
                    <a:pt x="247" y="213"/>
                    <a:pt x="247" y="111"/>
                  </a:cubicBezTo>
                  <a:cubicBezTo>
                    <a:pt x="247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5"/>
            <p:cNvSpPr/>
            <p:nvPr/>
          </p:nvSpPr>
          <p:spPr>
            <a:xfrm>
              <a:off x="1299182" y="2270951"/>
              <a:ext cx="11018" cy="27478"/>
            </a:xfrm>
            <a:custGeom>
              <a:avLst/>
              <a:gdLst/>
              <a:ahLst/>
              <a:cxnLst/>
              <a:rect l="l" t="t" r="r" b="b"/>
              <a:pathLst>
                <a:path w="324" h="808" extrusionOk="0">
                  <a:moveTo>
                    <a:pt x="256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11" y="281"/>
                    <a:pt x="1" y="494"/>
                    <a:pt x="1" y="706"/>
                  </a:cubicBezTo>
                  <a:cubicBezTo>
                    <a:pt x="1" y="774"/>
                    <a:pt x="77" y="808"/>
                    <a:pt x="111" y="808"/>
                  </a:cubicBezTo>
                  <a:cubicBezTo>
                    <a:pt x="145" y="808"/>
                    <a:pt x="179" y="774"/>
                    <a:pt x="179" y="740"/>
                  </a:cubicBezTo>
                  <a:cubicBezTo>
                    <a:pt x="290" y="562"/>
                    <a:pt x="290" y="315"/>
                    <a:pt x="324" y="103"/>
                  </a:cubicBezTo>
                  <a:cubicBezTo>
                    <a:pt x="324" y="69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5"/>
            <p:cNvSpPr/>
            <p:nvPr/>
          </p:nvSpPr>
          <p:spPr>
            <a:xfrm>
              <a:off x="1328089" y="2253913"/>
              <a:ext cx="18228" cy="25472"/>
            </a:xfrm>
            <a:custGeom>
              <a:avLst/>
              <a:gdLst/>
              <a:ahLst/>
              <a:cxnLst/>
              <a:rect l="l" t="t" r="r" b="b"/>
              <a:pathLst>
                <a:path w="536" h="749" extrusionOk="0">
                  <a:moveTo>
                    <a:pt x="391" y="1"/>
                  </a:moveTo>
                  <a:cubicBezTo>
                    <a:pt x="357" y="1"/>
                    <a:pt x="323" y="1"/>
                    <a:pt x="289" y="35"/>
                  </a:cubicBezTo>
                  <a:cubicBezTo>
                    <a:pt x="213" y="145"/>
                    <a:pt x="145" y="213"/>
                    <a:pt x="111" y="323"/>
                  </a:cubicBezTo>
                  <a:cubicBezTo>
                    <a:pt x="77" y="425"/>
                    <a:pt x="0" y="536"/>
                    <a:pt x="77" y="672"/>
                  </a:cubicBezTo>
                  <a:cubicBezTo>
                    <a:pt x="77" y="714"/>
                    <a:pt x="145" y="748"/>
                    <a:pt x="179" y="748"/>
                  </a:cubicBezTo>
                  <a:cubicBezTo>
                    <a:pt x="213" y="748"/>
                    <a:pt x="213" y="714"/>
                    <a:pt x="255" y="714"/>
                  </a:cubicBezTo>
                  <a:cubicBezTo>
                    <a:pt x="357" y="638"/>
                    <a:pt x="357" y="570"/>
                    <a:pt x="391" y="459"/>
                  </a:cubicBezTo>
                  <a:cubicBezTo>
                    <a:pt x="425" y="357"/>
                    <a:pt x="425" y="247"/>
                    <a:pt x="502" y="179"/>
                  </a:cubicBezTo>
                  <a:cubicBezTo>
                    <a:pt x="536" y="77"/>
                    <a:pt x="468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5"/>
            <p:cNvSpPr/>
            <p:nvPr/>
          </p:nvSpPr>
          <p:spPr>
            <a:xfrm>
              <a:off x="1298026" y="2345495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179" y="1"/>
                  </a:moveTo>
                  <a:cubicBezTo>
                    <a:pt x="145" y="1"/>
                    <a:pt x="111" y="35"/>
                    <a:pt x="111" y="102"/>
                  </a:cubicBezTo>
                  <a:cubicBezTo>
                    <a:pt x="111" y="179"/>
                    <a:pt x="111" y="247"/>
                    <a:pt x="77" y="315"/>
                  </a:cubicBezTo>
                  <a:cubicBezTo>
                    <a:pt x="35" y="391"/>
                    <a:pt x="1" y="459"/>
                    <a:pt x="1" y="527"/>
                  </a:cubicBezTo>
                  <a:cubicBezTo>
                    <a:pt x="35" y="604"/>
                    <a:pt x="77" y="604"/>
                    <a:pt x="111" y="604"/>
                  </a:cubicBezTo>
                  <a:lnTo>
                    <a:pt x="145" y="604"/>
                  </a:lnTo>
                  <a:cubicBezTo>
                    <a:pt x="324" y="570"/>
                    <a:pt x="290" y="213"/>
                    <a:pt x="290" y="68"/>
                  </a:cubicBezTo>
                  <a:cubicBezTo>
                    <a:pt x="247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5"/>
            <p:cNvSpPr/>
            <p:nvPr/>
          </p:nvSpPr>
          <p:spPr>
            <a:xfrm>
              <a:off x="1260788" y="2321520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212" y="0"/>
                  </a:moveTo>
                  <a:cubicBezTo>
                    <a:pt x="178" y="0"/>
                    <a:pt x="144" y="34"/>
                    <a:pt x="111" y="102"/>
                  </a:cubicBezTo>
                  <a:cubicBezTo>
                    <a:pt x="111" y="247"/>
                    <a:pt x="0" y="493"/>
                    <a:pt x="111" y="638"/>
                  </a:cubicBezTo>
                  <a:cubicBezTo>
                    <a:pt x="144" y="672"/>
                    <a:pt x="178" y="706"/>
                    <a:pt x="212" y="706"/>
                  </a:cubicBezTo>
                  <a:cubicBezTo>
                    <a:pt x="246" y="706"/>
                    <a:pt x="280" y="672"/>
                    <a:pt x="323" y="638"/>
                  </a:cubicBezTo>
                  <a:cubicBezTo>
                    <a:pt x="425" y="493"/>
                    <a:pt x="323" y="247"/>
                    <a:pt x="323" y="102"/>
                  </a:cubicBezTo>
                  <a:cubicBezTo>
                    <a:pt x="323" y="34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5"/>
            <p:cNvSpPr/>
            <p:nvPr/>
          </p:nvSpPr>
          <p:spPr>
            <a:xfrm>
              <a:off x="1252388" y="2391133"/>
              <a:ext cx="8434" cy="17072"/>
            </a:xfrm>
            <a:custGeom>
              <a:avLst/>
              <a:gdLst/>
              <a:ahLst/>
              <a:cxnLst/>
              <a:rect l="l" t="t" r="r" b="b"/>
              <a:pathLst>
                <a:path w="248" h="502" extrusionOk="0">
                  <a:moveTo>
                    <a:pt x="145" y="1"/>
                  </a:moveTo>
                  <a:cubicBezTo>
                    <a:pt x="103" y="1"/>
                    <a:pt x="69" y="35"/>
                    <a:pt x="69" y="77"/>
                  </a:cubicBezTo>
                  <a:cubicBezTo>
                    <a:pt x="35" y="213"/>
                    <a:pt x="1" y="324"/>
                    <a:pt x="35" y="425"/>
                  </a:cubicBezTo>
                  <a:cubicBezTo>
                    <a:pt x="35" y="459"/>
                    <a:pt x="69" y="502"/>
                    <a:pt x="103" y="502"/>
                  </a:cubicBezTo>
                  <a:cubicBezTo>
                    <a:pt x="103" y="502"/>
                    <a:pt x="145" y="502"/>
                    <a:pt x="145" y="459"/>
                  </a:cubicBezTo>
                  <a:cubicBezTo>
                    <a:pt x="247" y="357"/>
                    <a:pt x="213" y="179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5"/>
            <p:cNvSpPr/>
            <p:nvPr/>
          </p:nvSpPr>
          <p:spPr>
            <a:xfrm>
              <a:off x="1276363" y="2383924"/>
              <a:ext cx="12175" cy="28906"/>
            </a:xfrm>
            <a:custGeom>
              <a:avLst/>
              <a:gdLst/>
              <a:ahLst/>
              <a:cxnLst/>
              <a:rect l="l" t="t" r="r" b="b"/>
              <a:pathLst>
                <a:path w="358" h="850" extrusionOk="0">
                  <a:moveTo>
                    <a:pt x="247" y="0"/>
                  </a:moveTo>
                  <a:cubicBezTo>
                    <a:pt x="213" y="0"/>
                    <a:pt x="179" y="34"/>
                    <a:pt x="145" y="111"/>
                  </a:cubicBezTo>
                  <a:cubicBezTo>
                    <a:pt x="145" y="213"/>
                    <a:pt x="111" y="323"/>
                    <a:pt x="77" y="425"/>
                  </a:cubicBezTo>
                  <a:cubicBezTo>
                    <a:pt x="77" y="536"/>
                    <a:pt x="1" y="637"/>
                    <a:pt x="35" y="748"/>
                  </a:cubicBezTo>
                  <a:cubicBezTo>
                    <a:pt x="77" y="816"/>
                    <a:pt x="111" y="850"/>
                    <a:pt x="179" y="850"/>
                  </a:cubicBezTo>
                  <a:cubicBezTo>
                    <a:pt x="213" y="850"/>
                    <a:pt x="247" y="816"/>
                    <a:pt x="290" y="816"/>
                  </a:cubicBezTo>
                  <a:cubicBezTo>
                    <a:pt x="358" y="714"/>
                    <a:pt x="358" y="569"/>
                    <a:pt x="358" y="459"/>
                  </a:cubicBezTo>
                  <a:cubicBezTo>
                    <a:pt x="358" y="323"/>
                    <a:pt x="324" y="179"/>
                    <a:pt x="324" y="77"/>
                  </a:cubicBezTo>
                  <a:cubicBezTo>
                    <a:pt x="324" y="34"/>
                    <a:pt x="290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5"/>
            <p:cNvSpPr/>
            <p:nvPr/>
          </p:nvSpPr>
          <p:spPr>
            <a:xfrm>
              <a:off x="1448543" y="2179369"/>
              <a:ext cx="12175" cy="17956"/>
            </a:xfrm>
            <a:custGeom>
              <a:avLst/>
              <a:gdLst/>
              <a:ahLst/>
              <a:cxnLst/>
              <a:rect l="l" t="t" r="r" b="b"/>
              <a:pathLst>
                <a:path w="358" h="528" extrusionOk="0">
                  <a:moveTo>
                    <a:pt x="247" y="1"/>
                  </a:moveTo>
                  <a:lnTo>
                    <a:pt x="213" y="1"/>
                  </a:lnTo>
                  <a:cubicBezTo>
                    <a:pt x="145" y="1"/>
                    <a:pt x="145" y="103"/>
                    <a:pt x="111" y="145"/>
                  </a:cubicBezTo>
                  <a:cubicBezTo>
                    <a:pt x="69" y="213"/>
                    <a:pt x="35" y="281"/>
                    <a:pt x="1" y="358"/>
                  </a:cubicBezTo>
                  <a:cubicBezTo>
                    <a:pt x="1" y="392"/>
                    <a:pt x="1" y="426"/>
                    <a:pt x="35" y="460"/>
                  </a:cubicBezTo>
                  <a:cubicBezTo>
                    <a:pt x="35" y="528"/>
                    <a:pt x="69" y="528"/>
                    <a:pt x="145" y="528"/>
                  </a:cubicBezTo>
                  <a:lnTo>
                    <a:pt x="179" y="528"/>
                  </a:lnTo>
                  <a:cubicBezTo>
                    <a:pt x="213" y="528"/>
                    <a:pt x="247" y="494"/>
                    <a:pt x="281" y="460"/>
                  </a:cubicBezTo>
                  <a:cubicBezTo>
                    <a:pt x="324" y="392"/>
                    <a:pt x="358" y="281"/>
                    <a:pt x="358" y="179"/>
                  </a:cubicBezTo>
                  <a:lnTo>
                    <a:pt x="358" y="69"/>
                  </a:lnTo>
                  <a:cubicBezTo>
                    <a:pt x="324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5"/>
            <p:cNvSpPr/>
            <p:nvPr/>
          </p:nvSpPr>
          <p:spPr>
            <a:xfrm>
              <a:off x="1485815" y="2137199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247" y="1"/>
                  </a:moveTo>
                  <a:cubicBezTo>
                    <a:pt x="213" y="1"/>
                    <a:pt x="179" y="1"/>
                    <a:pt x="179" y="69"/>
                  </a:cubicBezTo>
                  <a:cubicBezTo>
                    <a:pt x="145" y="145"/>
                    <a:pt x="111" y="213"/>
                    <a:pt x="111" y="324"/>
                  </a:cubicBezTo>
                  <a:cubicBezTo>
                    <a:pt x="77" y="392"/>
                    <a:pt x="1" y="459"/>
                    <a:pt x="35" y="570"/>
                  </a:cubicBezTo>
                  <a:cubicBezTo>
                    <a:pt x="35" y="604"/>
                    <a:pt x="111" y="638"/>
                    <a:pt x="145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357" y="536"/>
                    <a:pt x="357" y="247"/>
                    <a:pt x="323" y="69"/>
                  </a:cubicBezTo>
                  <a:cubicBezTo>
                    <a:pt x="323" y="35"/>
                    <a:pt x="289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5"/>
            <p:cNvSpPr/>
            <p:nvPr/>
          </p:nvSpPr>
          <p:spPr>
            <a:xfrm>
              <a:off x="1491869" y="2087821"/>
              <a:ext cx="9590" cy="15609"/>
            </a:xfrm>
            <a:custGeom>
              <a:avLst/>
              <a:gdLst/>
              <a:ahLst/>
              <a:cxnLst/>
              <a:rect l="l" t="t" r="r" b="b"/>
              <a:pathLst>
                <a:path w="282" h="459" extrusionOk="0">
                  <a:moveTo>
                    <a:pt x="179" y="0"/>
                  </a:moveTo>
                  <a:cubicBezTo>
                    <a:pt x="145" y="0"/>
                    <a:pt x="111" y="34"/>
                    <a:pt x="111" y="77"/>
                  </a:cubicBezTo>
                  <a:cubicBezTo>
                    <a:pt x="111" y="145"/>
                    <a:pt x="111" y="179"/>
                    <a:pt x="69" y="246"/>
                  </a:cubicBezTo>
                  <a:lnTo>
                    <a:pt x="69" y="289"/>
                  </a:lnTo>
                  <a:lnTo>
                    <a:pt x="69" y="323"/>
                  </a:lnTo>
                  <a:lnTo>
                    <a:pt x="35" y="323"/>
                  </a:lnTo>
                  <a:lnTo>
                    <a:pt x="35" y="357"/>
                  </a:lnTo>
                  <a:lnTo>
                    <a:pt x="35" y="391"/>
                  </a:lnTo>
                  <a:cubicBezTo>
                    <a:pt x="1" y="425"/>
                    <a:pt x="35" y="459"/>
                    <a:pt x="69" y="459"/>
                  </a:cubicBezTo>
                  <a:lnTo>
                    <a:pt x="111" y="459"/>
                  </a:lnTo>
                  <a:lnTo>
                    <a:pt x="145" y="425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cubicBezTo>
                    <a:pt x="179" y="391"/>
                    <a:pt x="213" y="391"/>
                    <a:pt x="213" y="357"/>
                  </a:cubicBezTo>
                  <a:cubicBezTo>
                    <a:pt x="247" y="357"/>
                    <a:pt x="247" y="323"/>
                    <a:pt x="247" y="289"/>
                  </a:cubicBezTo>
                  <a:cubicBezTo>
                    <a:pt x="281" y="213"/>
                    <a:pt x="281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5"/>
            <p:cNvSpPr/>
            <p:nvPr/>
          </p:nvSpPr>
          <p:spPr>
            <a:xfrm>
              <a:off x="1502853" y="21684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15" y="0"/>
                  </a:moveTo>
                  <a:cubicBezTo>
                    <a:pt x="281" y="0"/>
                    <a:pt x="281" y="0"/>
                    <a:pt x="247" y="43"/>
                  </a:cubicBezTo>
                  <a:cubicBezTo>
                    <a:pt x="213" y="111"/>
                    <a:pt x="171" y="179"/>
                    <a:pt x="137" y="255"/>
                  </a:cubicBezTo>
                  <a:cubicBezTo>
                    <a:pt x="103" y="323"/>
                    <a:pt x="35" y="391"/>
                    <a:pt x="1" y="501"/>
                  </a:cubicBezTo>
                  <a:cubicBezTo>
                    <a:pt x="1" y="569"/>
                    <a:pt x="69" y="637"/>
                    <a:pt x="137" y="637"/>
                  </a:cubicBezTo>
                  <a:lnTo>
                    <a:pt x="213" y="637"/>
                  </a:lnTo>
                  <a:cubicBezTo>
                    <a:pt x="383" y="535"/>
                    <a:pt x="426" y="255"/>
                    <a:pt x="383" y="43"/>
                  </a:cubicBezTo>
                  <a:cubicBezTo>
                    <a:pt x="383" y="0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5"/>
            <p:cNvSpPr/>
            <p:nvPr/>
          </p:nvSpPr>
          <p:spPr>
            <a:xfrm>
              <a:off x="1531759" y="2174472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49" y="1"/>
                  </a:moveTo>
                  <a:cubicBezTo>
                    <a:pt x="315" y="1"/>
                    <a:pt x="281" y="35"/>
                    <a:pt x="247" y="77"/>
                  </a:cubicBezTo>
                  <a:cubicBezTo>
                    <a:pt x="247" y="179"/>
                    <a:pt x="170" y="289"/>
                    <a:pt x="102" y="391"/>
                  </a:cubicBezTo>
                  <a:cubicBezTo>
                    <a:pt x="68" y="502"/>
                    <a:pt x="0" y="604"/>
                    <a:pt x="0" y="714"/>
                  </a:cubicBezTo>
                  <a:cubicBezTo>
                    <a:pt x="0" y="748"/>
                    <a:pt x="34" y="782"/>
                    <a:pt x="68" y="782"/>
                  </a:cubicBezTo>
                  <a:lnTo>
                    <a:pt x="102" y="782"/>
                  </a:lnTo>
                  <a:cubicBezTo>
                    <a:pt x="247" y="782"/>
                    <a:pt x="349" y="638"/>
                    <a:pt x="425" y="536"/>
                  </a:cubicBezTo>
                  <a:cubicBezTo>
                    <a:pt x="459" y="357"/>
                    <a:pt x="459" y="213"/>
                    <a:pt x="425" y="77"/>
                  </a:cubicBezTo>
                  <a:cubicBezTo>
                    <a:pt x="425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5"/>
            <p:cNvSpPr/>
            <p:nvPr/>
          </p:nvSpPr>
          <p:spPr>
            <a:xfrm>
              <a:off x="1500269" y="2244391"/>
              <a:ext cx="14487" cy="28906"/>
            </a:xfrm>
            <a:custGeom>
              <a:avLst/>
              <a:gdLst/>
              <a:ahLst/>
              <a:cxnLst/>
              <a:rect l="l" t="t" r="r" b="b"/>
              <a:pathLst>
                <a:path w="426" h="850" extrusionOk="0">
                  <a:moveTo>
                    <a:pt x="323" y="0"/>
                  </a:moveTo>
                  <a:cubicBezTo>
                    <a:pt x="289" y="0"/>
                    <a:pt x="213" y="34"/>
                    <a:pt x="213" y="68"/>
                  </a:cubicBezTo>
                  <a:cubicBezTo>
                    <a:pt x="179" y="213"/>
                    <a:pt x="145" y="315"/>
                    <a:pt x="111" y="425"/>
                  </a:cubicBezTo>
                  <a:cubicBezTo>
                    <a:pt x="77" y="527"/>
                    <a:pt x="0" y="637"/>
                    <a:pt x="0" y="782"/>
                  </a:cubicBezTo>
                  <a:cubicBezTo>
                    <a:pt x="34" y="816"/>
                    <a:pt x="111" y="850"/>
                    <a:pt x="145" y="850"/>
                  </a:cubicBezTo>
                  <a:lnTo>
                    <a:pt x="213" y="850"/>
                  </a:lnTo>
                  <a:cubicBezTo>
                    <a:pt x="323" y="782"/>
                    <a:pt x="357" y="637"/>
                    <a:pt x="391" y="493"/>
                  </a:cubicBezTo>
                  <a:cubicBezTo>
                    <a:pt x="425" y="391"/>
                    <a:pt x="425" y="247"/>
                    <a:pt x="425" y="102"/>
                  </a:cubicBezTo>
                  <a:cubicBezTo>
                    <a:pt x="391" y="68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5"/>
            <p:cNvSpPr/>
            <p:nvPr/>
          </p:nvSpPr>
          <p:spPr>
            <a:xfrm>
              <a:off x="1548491" y="2252757"/>
              <a:ext cx="14487" cy="25472"/>
            </a:xfrm>
            <a:custGeom>
              <a:avLst/>
              <a:gdLst/>
              <a:ahLst/>
              <a:cxnLst/>
              <a:rect l="l" t="t" r="r" b="b"/>
              <a:pathLst>
                <a:path w="426" h="749" extrusionOk="0">
                  <a:moveTo>
                    <a:pt x="281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03" y="213"/>
                    <a:pt x="1" y="425"/>
                    <a:pt x="35" y="638"/>
                  </a:cubicBezTo>
                  <a:cubicBezTo>
                    <a:pt x="35" y="706"/>
                    <a:pt x="69" y="748"/>
                    <a:pt x="145" y="748"/>
                  </a:cubicBezTo>
                  <a:lnTo>
                    <a:pt x="179" y="748"/>
                  </a:lnTo>
                  <a:lnTo>
                    <a:pt x="179" y="748"/>
                  </a:lnTo>
                  <a:cubicBezTo>
                    <a:pt x="213" y="748"/>
                    <a:pt x="247" y="706"/>
                    <a:pt x="281" y="672"/>
                  </a:cubicBezTo>
                  <a:cubicBezTo>
                    <a:pt x="358" y="493"/>
                    <a:pt x="358" y="323"/>
                    <a:pt x="392" y="111"/>
                  </a:cubicBezTo>
                  <a:cubicBezTo>
                    <a:pt x="426" y="35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5"/>
            <p:cNvSpPr/>
            <p:nvPr/>
          </p:nvSpPr>
          <p:spPr>
            <a:xfrm>
              <a:off x="1507478" y="2309379"/>
              <a:ext cx="13331" cy="24009"/>
            </a:xfrm>
            <a:custGeom>
              <a:avLst/>
              <a:gdLst/>
              <a:ahLst/>
              <a:cxnLst/>
              <a:rect l="l" t="t" r="r" b="b"/>
              <a:pathLst>
                <a:path w="392" h="706" extrusionOk="0">
                  <a:moveTo>
                    <a:pt x="290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79" y="145"/>
                    <a:pt x="145" y="247"/>
                    <a:pt x="111" y="357"/>
                  </a:cubicBezTo>
                  <a:cubicBezTo>
                    <a:pt x="77" y="425"/>
                    <a:pt x="77" y="459"/>
                    <a:pt x="77" y="493"/>
                  </a:cubicBezTo>
                  <a:cubicBezTo>
                    <a:pt x="35" y="570"/>
                    <a:pt x="35" y="604"/>
                    <a:pt x="1" y="672"/>
                  </a:cubicBezTo>
                  <a:cubicBezTo>
                    <a:pt x="1" y="706"/>
                    <a:pt x="35" y="706"/>
                    <a:pt x="77" y="706"/>
                  </a:cubicBezTo>
                  <a:lnTo>
                    <a:pt x="77" y="706"/>
                  </a:lnTo>
                  <a:cubicBezTo>
                    <a:pt x="145" y="672"/>
                    <a:pt x="179" y="638"/>
                    <a:pt x="213" y="604"/>
                  </a:cubicBezTo>
                  <a:cubicBezTo>
                    <a:pt x="247" y="527"/>
                    <a:pt x="290" y="493"/>
                    <a:pt x="324" y="425"/>
                  </a:cubicBezTo>
                  <a:cubicBezTo>
                    <a:pt x="357" y="315"/>
                    <a:pt x="357" y="179"/>
                    <a:pt x="357" y="69"/>
                  </a:cubicBezTo>
                  <a:cubicBezTo>
                    <a:pt x="391" y="1"/>
                    <a:pt x="357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5"/>
            <p:cNvSpPr/>
            <p:nvPr/>
          </p:nvSpPr>
          <p:spPr>
            <a:xfrm>
              <a:off x="1532916" y="2324989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281" y="0"/>
                  </a:moveTo>
                  <a:cubicBezTo>
                    <a:pt x="247" y="0"/>
                    <a:pt x="247" y="0"/>
                    <a:pt x="213" y="34"/>
                  </a:cubicBezTo>
                  <a:cubicBezTo>
                    <a:pt x="179" y="111"/>
                    <a:pt x="136" y="179"/>
                    <a:pt x="102" y="247"/>
                  </a:cubicBezTo>
                  <a:cubicBezTo>
                    <a:pt x="68" y="323"/>
                    <a:pt x="0" y="391"/>
                    <a:pt x="34" y="459"/>
                  </a:cubicBezTo>
                  <a:cubicBezTo>
                    <a:pt x="34" y="536"/>
                    <a:pt x="68" y="570"/>
                    <a:pt x="102" y="570"/>
                  </a:cubicBezTo>
                  <a:cubicBezTo>
                    <a:pt x="136" y="570"/>
                    <a:pt x="136" y="570"/>
                    <a:pt x="179" y="536"/>
                  </a:cubicBezTo>
                  <a:cubicBezTo>
                    <a:pt x="247" y="493"/>
                    <a:pt x="247" y="391"/>
                    <a:pt x="281" y="323"/>
                  </a:cubicBezTo>
                  <a:cubicBezTo>
                    <a:pt x="315" y="247"/>
                    <a:pt x="315" y="145"/>
                    <a:pt x="349" y="68"/>
                  </a:cubicBezTo>
                  <a:cubicBezTo>
                    <a:pt x="349" y="34"/>
                    <a:pt x="315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5"/>
            <p:cNvSpPr/>
            <p:nvPr/>
          </p:nvSpPr>
          <p:spPr>
            <a:xfrm>
              <a:off x="1501425" y="2359949"/>
              <a:ext cx="18228" cy="32375"/>
            </a:xfrm>
            <a:custGeom>
              <a:avLst/>
              <a:gdLst/>
              <a:ahLst/>
              <a:cxnLst/>
              <a:rect l="l" t="t" r="r" b="b"/>
              <a:pathLst>
                <a:path w="536" h="952" extrusionOk="0">
                  <a:moveTo>
                    <a:pt x="425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255" y="179"/>
                    <a:pt x="213" y="315"/>
                    <a:pt x="145" y="459"/>
                  </a:cubicBezTo>
                  <a:cubicBezTo>
                    <a:pt x="77" y="603"/>
                    <a:pt x="0" y="705"/>
                    <a:pt x="0" y="850"/>
                  </a:cubicBezTo>
                  <a:cubicBezTo>
                    <a:pt x="0" y="918"/>
                    <a:pt x="77" y="952"/>
                    <a:pt x="111" y="952"/>
                  </a:cubicBezTo>
                  <a:lnTo>
                    <a:pt x="179" y="952"/>
                  </a:lnTo>
                  <a:cubicBezTo>
                    <a:pt x="425" y="782"/>
                    <a:pt x="535" y="391"/>
                    <a:pt x="502" y="102"/>
                  </a:cubicBezTo>
                  <a:cubicBezTo>
                    <a:pt x="502" y="34"/>
                    <a:pt x="468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5"/>
            <p:cNvSpPr/>
            <p:nvPr/>
          </p:nvSpPr>
          <p:spPr>
            <a:xfrm>
              <a:off x="892452" y="2367158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11" y="1"/>
                  </a:moveTo>
                  <a:lnTo>
                    <a:pt x="68" y="35"/>
                  </a:lnTo>
                  <a:cubicBezTo>
                    <a:pt x="0" y="145"/>
                    <a:pt x="0" y="281"/>
                    <a:pt x="34" y="391"/>
                  </a:cubicBezTo>
                  <a:cubicBezTo>
                    <a:pt x="34" y="459"/>
                    <a:pt x="68" y="493"/>
                    <a:pt x="111" y="570"/>
                  </a:cubicBezTo>
                  <a:cubicBezTo>
                    <a:pt x="145" y="604"/>
                    <a:pt x="213" y="638"/>
                    <a:pt x="280" y="638"/>
                  </a:cubicBezTo>
                  <a:lnTo>
                    <a:pt x="280" y="638"/>
                  </a:lnTo>
                  <a:cubicBezTo>
                    <a:pt x="323" y="638"/>
                    <a:pt x="357" y="570"/>
                    <a:pt x="357" y="527"/>
                  </a:cubicBezTo>
                  <a:lnTo>
                    <a:pt x="357" y="425"/>
                  </a:lnTo>
                  <a:cubicBezTo>
                    <a:pt x="323" y="391"/>
                    <a:pt x="280" y="357"/>
                    <a:pt x="280" y="281"/>
                  </a:cubicBezTo>
                  <a:cubicBezTo>
                    <a:pt x="213" y="213"/>
                    <a:pt x="213" y="145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5"/>
            <p:cNvSpPr/>
            <p:nvPr/>
          </p:nvSpPr>
          <p:spPr>
            <a:xfrm>
              <a:off x="910646" y="2333355"/>
              <a:ext cx="14487" cy="24315"/>
            </a:xfrm>
            <a:custGeom>
              <a:avLst/>
              <a:gdLst/>
              <a:ahLst/>
              <a:cxnLst/>
              <a:rect l="l" t="t" r="r" b="b"/>
              <a:pathLst>
                <a:path w="426" h="715" extrusionOk="0">
                  <a:moveTo>
                    <a:pt x="102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34" y="213"/>
                    <a:pt x="68" y="324"/>
                    <a:pt x="102" y="425"/>
                  </a:cubicBezTo>
                  <a:cubicBezTo>
                    <a:pt x="102" y="536"/>
                    <a:pt x="136" y="638"/>
                    <a:pt x="247" y="672"/>
                  </a:cubicBezTo>
                  <a:cubicBezTo>
                    <a:pt x="247" y="714"/>
                    <a:pt x="247" y="714"/>
                    <a:pt x="281" y="714"/>
                  </a:cubicBezTo>
                  <a:cubicBezTo>
                    <a:pt x="315" y="714"/>
                    <a:pt x="315" y="672"/>
                    <a:pt x="349" y="672"/>
                  </a:cubicBezTo>
                  <a:cubicBezTo>
                    <a:pt x="425" y="570"/>
                    <a:pt x="349" y="459"/>
                    <a:pt x="315" y="358"/>
                  </a:cubicBezTo>
                  <a:cubicBezTo>
                    <a:pt x="281" y="247"/>
                    <a:pt x="213" y="145"/>
                    <a:pt x="170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5"/>
            <p:cNvSpPr/>
            <p:nvPr/>
          </p:nvSpPr>
          <p:spPr>
            <a:xfrm>
              <a:off x="870790" y="2304482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44" y="0"/>
                  </a:moveTo>
                  <a:cubicBezTo>
                    <a:pt x="68" y="0"/>
                    <a:pt x="34" y="34"/>
                    <a:pt x="34" y="111"/>
                  </a:cubicBezTo>
                  <a:cubicBezTo>
                    <a:pt x="0" y="323"/>
                    <a:pt x="34" y="714"/>
                    <a:pt x="280" y="816"/>
                  </a:cubicBezTo>
                  <a:lnTo>
                    <a:pt x="323" y="816"/>
                  </a:lnTo>
                  <a:cubicBezTo>
                    <a:pt x="357" y="816"/>
                    <a:pt x="391" y="748"/>
                    <a:pt x="391" y="714"/>
                  </a:cubicBezTo>
                  <a:cubicBezTo>
                    <a:pt x="425" y="603"/>
                    <a:pt x="357" y="535"/>
                    <a:pt x="323" y="425"/>
                  </a:cubicBezTo>
                  <a:cubicBezTo>
                    <a:pt x="280" y="323"/>
                    <a:pt x="246" y="213"/>
                    <a:pt x="246" y="111"/>
                  </a:cubicBezTo>
                  <a:cubicBezTo>
                    <a:pt x="212" y="34"/>
                    <a:pt x="178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5"/>
            <p:cNvSpPr/>
            <p:nvPr/>
          </p:nvSpPr>
          <p:spPr>
            <a:xfrm>
              <a:off x="963494" y="216263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9" y="0"/>
                  </a:moveTo>
                  <a:cubicBezTo>
                    <a:pt x="35" y="0"/>
                    <a:pt x="1" y="34"/>
                    <a:pt x="1" y="102"/>
                  </a:cubicBezTo>
                  <a:cubicBezTo>
                    <a:pt x="1" y="213"/>
                    <a:pt x="35" y="315"/>
                    <a:pt x="69" y="459"/>
                  </a:cubicBezTo>
                  <a:cubicBezTo>
                    <a:pt x="103" y="527"/>
                    <a:pt x="179" y="671"/>
                    <a:pt x="247" y="705"/>
                  </a:cubicBezTo>
                  <a:lnTo>
                    <a:pt x="315" y="705"/>
                  </a:lnTo>
                  <a:cubicBezTo>
                    <a:pt x="358" y="705"/>
                    <a:pt x="426" y="671"/>
                    <a:pt x="392" y="637"/>
                  </a:cubicBezTo>
                  <a:cubicBezTo>
                    <a:pt x="392" y="527"/>
                    <a:pt x="358" y="459"/>
                    <a:pt x="315" y="349"/>
                  </a:cubicBezTo>
                  <a:cubicBezTo>
                    <a:pt x="247" y="281"/>
                    <a:pt x="213" y="170"/>
                    <a:pt x="179" y="68"/>
                  </a:cubicBezTo>
                  <a:cubicBezTo>
                    <a:pt x="145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5"/>
            <p:cNvSpPr/>
            <p:nvPr/>
          </p:nvSpPr>
          <p:spPr>
            <a:xfrm>
              <a:off x="984035" y="2138356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102" y="1"/>
                  </a:moveTo>
                  <a:cubicBezTo>
                    <a:pt x="68" y="1"/>
                    <a:pt x="0" y="35"/>
                    <a:pt x="0" y="77"/>
                  </a:cubicBezTo>
                  <a:cubicBezTo>
                    <a:pt x="0" y="179"/>
                    <a:pt x="34" y="247"/>
                    <a:pt x="68" y="324"/>
                  </a:cubicBezTo>
                  <a:cubicBezTo>
                    <a:pt x="68" y="391"/>
                    <a:pt x="136" y="502"/>
                    <a:pt x="212" y="536"/>
                  </a:cubicBezTo>
                  <a:lnTo>
                    <a:pt x="246" y="536"/>
                  </a:lnTo>
                  <a:cubicBezTo>
                    <a:pt x="280" y="536"/>
                    <a:pt x="314" y="502"/>
                    <a:pt x="314" y="459"/>
                  </a:cubicBezTo>
                  <a:cubicBezTo>
                    <a:pt x="314" y="391"/>
                    <a:pt x="280" y="324"/>
                    <a:pt x="246" y="290"/>
                  </a:cubicBezTo>
                  <a:cubicBezTo>
                    <a:pt x="212" y="213"/>
                    <a:pt x="212" y="145"/>
                    <a:pt x="178" y="77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5"/>
            <p:cNvSpPr/>
            <p:nvPr/>
          </p:nvSpPr>
          <p:spPr>
            <a:xfrm>
              <a:off x="928568" y="209387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1"/>
                  </a:moveTo>
                  <a:cubicBezTo>
                    <a:pt x="0" y="1"/>
                    <a:pt x="0" y="35"/>
                    <a:pt x="0" y="35"/>
                  </a:cubicBezTo>
                  <a:cubicBezTo>
                    <a:pt x="34" y="213"/>
                    <a:pt x="68" y="425"/>
                    <a:pt x="178" y="570"/>
                  </a:cubicBezTo>
                  <a:lnTo>
                    <a:pt x="212" y="570"/>
                  </a:lnTo>
                  <a:cubicBezTo>
                    <a:pt x="246" y="570"/>
                    <a:pt x="280" y="570"/>
                    <a:pt x="280" y="536"/>
                  </a:cubicBezTo>
                  <a:cubicBezTo>
                    <a:pt x="280" y="357"/>
                    <a:pt x="144" y="179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5"/>
            <p:cNvSpPr/>
            <p:nvPr/>
          </p:nvSpPr>
          <p:spPr>
            <a:xfrm>
              <a:off x="881740" y="2117849"/>
              <a:ext cx="11903" cy="18228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137" y="1"/>
                  </a:moveTo>
                  <a:cubicBezTo>
                    <a:pt x="103" y="1"/>
                    <a:pt x="35" y="43"/>
                    <a:pt x="35" y="77"/>
                  </a:cubicBezTo>
                  <a:cubicBezTo>
                    <a:pt x="1" y="213"/>
                    <a:pt x="35" y="425"/>
                    <a:pt x="171" y="536"/>
                  </a:cubicBezTo>
                  <a:lnTo>
                    <a:pt x="247" y="536"/>
                  </a:lnTo>
                  <a:cubicBezTo>
                    <a:pt x="315" y="536"/>
                    <a:pt x="349" y="502"/>
                    <a:pt x="349" y="425"/>
                  </a:cubicBezTo>
                  <a:cubicBezTo>
                    <a:pt x="349" y="289"/>
                    <a:pt x="247" y="179"/>
                    <a:pt x="213" y="43"/>
                  </a:cubicBezTo>
                  <a:cubicBezTo>
                    <a:pt x="171" y="1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5"/>
            <p:cNvSpPr/>
            <p:nvPr/>
          </p:nvSpPr>
          <p:spPr>
            <a:xfrm>
              <a:off x="912959" y="2162637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102" y="0"/>
                  </a:moveTo>
                  <a:cubicBezTo>
                    <a:pt x="34" y="0"/>
                    <a:pt x="0" y="68"/>
                    <a:pt x="0" y="102"/>
                  </a:cubicBezTo>
                  <a:cubicBezTo>
                    <a:pt x="34" y="213"/>
                    <a:pt x="34" y="281"/>
                    <a:pt x="68" y="383"/>
                  </a:cubicBezTo>
                  <a:cubicBezTo>
                    <a:pt x="102" y="459"/>
                    <a:pt x="102" y="561"/>
                    <a:pt x="179" y="637"/>
                  </a:cubicBezTo>
                  <a:lnTo>
                    <a:pt x="247" y="637"/>
                  </a:lnTo>
                  <a:cubicBezTo>
                    <a:pt x="281" y="637"/>
                    <a:pt x="315" y="637"/>
                    <a:pt x="357" y="561"/>
                  </a:cubicBezTo>
                  <a:cubicBezTo>
                    <a:pt x="357" y="493"/>
                    <a:pt x="315" y="383"/>
                    <a:pt x="281" y="315"/>
                  </a:cubicBezTo>
                  <a:cubicBezTo>
                    <a:pt x="247" y="213"/>
                    <a:pt x="213" y="136"/>
                    <a:pt x="145" y="68"/>
                  </a:cubicBezTo>
                  <a:cubicBezTo>
                    <a:pt x="145" y="34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5"/>
            <p:cNvSpPr/>
            <p:nvPr/>
          </p:nvSpPr>
          <p:spPr>
            <a:xfrm>
              <a:off x="874531" y="2182837"/>
              <a:ext cx="13025" cy="23159"/>
            </a:xfrm>
            <a:custGeom>
              <a:avLst/>
              <a:gdLst/>
              <a:ahLst/>
              <a:cxnLst/>
              <a:rect l="l" t="t" r="r" b="b"/>
              <a:pathLst>
                <a:path w="383" h="681" extrusionOk="0">
                  <a:moveTo>
                    <a:pt x="68" y="1"/>
                  </a:moveTo>
                  <a:cubicBezTo>
                    <a:pt x="68" y="1"/>
                    <a:pt x="34" y="43"/>
                    <a:pt x="34" y="77"/>
                  </a:cubicBezTo>
                  <a:cubicBezTo>
                    <a:pt x="34" y="256"/>
                    <a:pt x="0" y="570"/>
                    <a:pt x="170" y="681"/>
                  </a:cubicBezTo>
                  <a:lnTo>
                    <a:pt x="213" y="681"/>
                  </a:lnTo>
                  <a:cubicBezTo>
                    <a:pt x="247" y="681"/>
                    <a:pt x="281" y="681"/>
                    <a:pt x="281" y="638"/>
                  </a:cubicBezTo>
                  <a:cubicBezTo>
                    <a:pt x="383" y="426"/>
                    <a:pt x="213" y="256"/>
                    <a:pt x="136" y="43"/>
                  </a:cubicBezTo>
                  <a:cubicBezTo>
                    <a:pt x="136" y="1"/>
                    <a:pt x="102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5"/>
            <p:cNvSpPr/>
            <p:nvPr/>
          </p:nvSpPr>
          <p:spPr>
            <a:xfrm>
              <a:off x="849093" y="2232250"/>
              <a:ext cx="14487" cy="27784"/>
            </a:xfrm>
            <a:custGeom>
              <a:avLst/>
              <a:gdLst/>
              <a:ahLst/>
              <a:cxnLst/>
              <a:rect l="l" t="t" r="r" b="b"/>
              <a:pathLst>
                <a:path w="426" h="817" extrusionOk="0">
                  <a:moveTo>
                    <a:pt x="111" y="1"/>
                  </a:moveTo>
                  <a:cubicBezTo>
                    <a:pt x="69" y="1"/>
                    <a:pt x="1" y="35"/>
                    <a:pt x="1" y="111"/>
                  </a:cubicBezTo>
                  <a:cubicBezTo>
                    <a:pt x="35" y="323"/>
                    <a:pt x="69" y="672"/>
                    <a:pt x="281" y="782"/>
                  </a:cubicBezTo>
                  <a:cubicBezTo>
                    <a:pt x="281" y="816"/>
                    <a:pt x="324" y="816"/>
                    <a:pt x="324" y="816"/>
                  </a:cubicBezTo>
                  <a:cubicBezTo>
                    <a:pt x="392" y="816"/>
                    <a:pt x="426" y="782"/>
                    <a:pt x="426" y="714"/>
                  </a:cubicBezTo>
                  <a:cubicBezTo>
                    <a:pt x="426" y="604"/>
                    <a:pt x="392" y="502"/>
                    <a:pt x="324" y="425"/>
                  </a:cubicBezTo>
                  <a:cubicBezTo>
                    <a:pt x="281" y="323"/>
                    <a:pt x="247" y="179"/>
                    <a:pt x="213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5"/>
            <p:cNvSpPr/>
            <p:nvPr/>
          </p:nvSpPr>
          <p:spPr>
            <a:xfrm>
              <a:off x="898506" y="224670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3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79"/>
                    <a:pt x="1" y="289"/>
                    <a:pt x="35" y="391"/>
                  </a:cubicBezTo>
                  <a:cubicBezTo>
                    <a:pt x="35" y="501"/>
                    <a:pt x="35" y="603"/>
                    <a:pt x="102" y="671"/>
                  </a:cubicBezTo>
                  <a:lnTo>
                    <a:pt x="179" y="671"/>
                  </a:ln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47" y="459"/>
                    <a:pt x="213" y="391"/>
                  </a:cubicBezTo>
                  <a:cubicBezTo>
                    <a:pt x="179" y="247"/>
                    <a:pt x="145" y="179"/>
                    <a:pt x="102" y="77"/>
                  </a:cubicBezTo>
                  <a:cubicBezTo>
                    <a:pt x="102" y="34"/>
                    <a:pt x="68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5"/>
            <p:cNvSpPr/>
            <p:nvPr/>
          </p:nvSpPr>
          <p:spPr>
            <a:xfrm>
              <a:off x="919012" y="2227625"/>
              <a:ext cx="16800" cy="25166"/>
            </a:xfrm>
            <a:custGeom>
              <a:avLst/>
              <a:gdLst/>
              <a:ahLst/>
              <a:cxnLst/>
              <a:rect l="l" t="t" r="r" b="b"/>
              <a:pathLst>
                <a:path w="494" h="740" extrusionOk="0">
                  <a:moveTo>
                    <a:pt x="137" y="1"/>
                  </a:moveTo>
                  <a:cubicBezTo>
                    <a:pt x="69" y="1"/>
                    <a:pt x="1" y="69"/>
                    <a:pt x="35" y="137"/>
                  </a:cubicBezTo>
                  <a:cubicBezTo>
                    <a:pt x="69" y="315"/>
                    <a:pt x="103" y="459"/>
                    <a:pt x="179" y="638"/>
                  </a:cubicBezTo>
                  <a:cubicBezTo>
                    <a:pt x="179" y="672"/>
                    <a:pt x="247" y="740"/>
                    <a:pt x="315" y="740"/>
                  </a:cubicBezTo>
                  <a:lnTo>
                    <a:pt x="315" y="740"/>
                  </a:lnTo>
                  <a:cubicBezTo>
                    <a:pt x="391" y="740"/>
                    <a:pt x="425" y="740"/>
                    <a:pt x="459" y="706"/>
                  </a:cubicBezTo>
                  <a:cubicBezTo>
                    <a:pt x="493" y="638"/>
                    <a:pt x="493" y="561"/>
                    <a:pt x="459" y="493"/>
                  </a:cubicBezTo>
                  <a:cubicBezTo>
                    <a:pt x="391" y="349"/>
                    <a:pt x="315" y="213"/>
                    <a:pt x="247" y="69"/>
                  </a:cubicBezTo>
                  <a:cubicBezTo>
                    <a:pt x="213" y="35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5"/>
            <p:cNvSpPr/>
            <p:nvPr/>
          </p:nvSpPr>
          <p:spPr>
            <a:xfrm>
              <a:off x="963494" y="207826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213"/>
                    <a:pt x="69" y="315"/>
                    <a:pt x="103" y="426"/>
                  </a:cubicBezTo>
                  <a:cubicBezTo>
                    <a:pt x="145" y="460"/>
                    <a:pt x="145" y="494"/>
                    <a:pt x="145" y="570"/>
                  </a:cubicBezTo>
                  <a:lnTo>
                    <a:pt x="247" y="672"/>
                  </a:lnTo>
                  <a:cubicBezTo>
                    <a:pt x="281" y="706"/>
                    <a:pt x="315" y="706"/>
                    <a:pt x="315" y="706"/>
                  </a:cubicBezTo>
                  <a:cubicBezTo>
                    <a:pt x="392" y="706"/>
                    <a:pt x="426" y="638"/>
                    <a:pt x="426" y="604"/>
                  </a:cubicBezTo>
                  <a:cubicBezTo>
                    <a:pt x="426" y="527"/>
                    <a:pt x="426" y="494"/>
                    <a:pt x="392" y="426"/>
                  </a:cubicBezTo>
                  <a:cubicBezTo>
                    <a:pt x="392" y="392"/>
                    <a:pt x="358" y="358"/>
                    <a:pt x="315" y="315"/>
                  </a:cubicBezTo>
                  <a:cubicBezTo>
                    <a:pt x="281" y="247"/>
                    <a:pt x="247" y="145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5"/>
            <p:cNvSpPr/>
            <p:nvPr/>
          </p:nvSpPr>
          <p:spPr>
            <a:xfrm>
              <a:off x="1004541" y="2071055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34" y="281"/>
                    <a:pt x="68" y="357"/>
                  </a:cubicBezTo>
                  <a:cubicBezTo>
                    <a:pt x="102" y="425"/>
                    <a:pt x="136" y="527"/>
                    <a:pt x="170" y="570"/>
                  </a:cubicBezTo>
                  <a:cubicBezTo>
                    <a:pt x="213" y="604"/>
                    <a:pt x="246" y="604"/>
                    <a:pt x="280" y="604"/>
                  </a:cubicBezTo>
                  <a:cubicBezTo>
                    <a:pt x="314" y="604"/>
                    <a:pt x="348" y="604"/>
                    <a:pt x="348" y="527"/>
                  </a:cubicBezTo>
                  <a:cubicBezTo>
                    <a:pt x="382" y="459"/>
                    <a:pt x="348" y="391"/>
                    <a:pt x="314" y="281"/>
                  </a:cubicBezTo>
                  <a:cubicBezTo>
                    <a:pt x="314" y="213"/>
                    <a:pt x="246" y="145"/>
                    <a:pt x="213" y="68"/>
                  </a:cubicBezTo>
                  <a:cubicBezTo>
                    <a:pt x="170" y="0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5"/>
            <p:cNvSpPr/>
            <p:nvPr/>
          </p:nvSpPr>
          <p:spPr>
            <a:xfrm>
              <a:off x="1030829" y="2148184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45" y="1"/>
                  </a:moveTo>
                  <a:cubicBezTo>
                    <a:pt x="77" y="1"/>
                    <a:pt x="34" y="35"/>
                    <a:pt x="34" y="69"/>
                  </a:cubicBezTo>
                  <a:cubicBezTo>
                    <a:pt x="0" y="170"/>
                    <a:pt x="0" y="315"/>
                    <a:pt x="34" y="383"/>
                  </a:cubicBezTo>
                  <a:cubicBezTo>
                    <a:pt x="77" y="493"/>
                    <a:pt x="145" y="595"/>
                    <a:pt x="247" y="638"/>
                  </a:cubicBezTo>
                  <a:lnTo>
                    <a:pt x="289" y="638"/>
                  </a:lnTo>
                  <a:cubicBezTo>
                    <a:pt x="323" y="638"/>
                    <a:pt x="357" y="638"/>
                    <a:pt x="357" y="561"/>
                  </a:cubicBezTo>
                  <a:cubicBezTo>
                    <a:pt x="357" y="493"/>
                    <a:pt x="323" y="383"/>
                    <a:pt x="289" y="315"/>
                  </a:cubicBezTo>
                  <a:cubicBezTo>
                    <a:pt x="289" y="213"/>
                    <a:pt x="289" y="136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5"/>
            <p:cNvSpPr/>
            <p:nvPr/>
          </p:nvSpPr>
          <p:spPr>
            <a:xfrm>
              <a:off x="1070686" y="212162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0" y="178"/>
                    <a:pt x="68" y="280"/>
                    <a:pt x="102" y="391"/>
                  </a:cubicBezTo>
                  <a:cubicBezTo>
                    <a:pt x="102" y="493"/>
                    <a:pt x="102" y="603"/>
                    <a:pt x="213" y="671"/>
                  </a:cubicBezTo>
                  <a:cubicBezTo>
                    <a:pt x="213" y="705"/>
                    <a:pt x="247" y="705"/>
                    <a:pt x="281" y="705"/>
                  </a:cubicBezTo>
                  <a:cubicBezTo>
                    <a:pt x="315" y="705"/>
                    <a:pt x="349" y="705"/>
                    <a:pt x="391" y="671"/>
                  </a:cubicBezTo>
                  <a:cubicBezTo>
                    <a:pt x="425" y="527"/>
                    <a:pt x="349" y="425"/>
                    <a:pt x="315" y="314"/>
                  </a:cubicBezTo>
                  <a:cubicBezTo>
                    <a:pt x="281" y="212"/>
                    <a:pt x="213" y="68"/>
                    <a:pt x="10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5"/>
            <p:cNvSpPr/>
            <p:nvPr/>
          </p:nvSpPr>
          <p:spPr>
            <a:xfrm>
              <a:off x="1028516" y="219990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280"/>
                    <a:pt x="0" y="527"/>
                    <a:pt x="213" y="637"/>
                  </a:cubicBezTo>
                  <a:lnTo>
                    <a:pt x="213" y="637"/>
                  </a:lnTo>
                  <a:cubicBezTo>
                    <a:pt x="247" y="637"/>
                    <a:pt x="281" y="637"/>
                    <a:pt x="281" y="603"/>
                  </a:cubicBezTo>
                  <a:cubicBezTo>
                    <a:pt x="391" y="391"/>
                    <a:pt x="213" y="213"/>
                    <a:pt x="145" y="34"/>
                  </a:cubicBezTo>
                  <a:cubicBezTo>
                    <a:pt x="145" y="0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5"/>
            <p:cNvSpPr/>
            <p:nvPr/>
          </p:nvSpPr>
          <p:spPr>
            <a:xfrm>
              <a:off x="1060858" y="2192666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77" y="1"/>
                  </a:moveTo>
                  <a:cubicBezTo>
                    <a:pt x="43" y="1"/>
                    <a:pt x="1" y="1"/>
                    <a:pt x="1" y="69"/>
                  </a:cubicBezTo>
                  <a:cubicBezTo>
                    <a:pt x="1" y="137"/>
                    <a:pt x="43" y="247"/>
                    <a:pt x="43" y="349"/>
                  </a:cubicBezTo>
                  <a:cubicBezTo>
                    <a:pt x="77" y="459"/>
                    <a:pt x="77" y="561"/>
                    <a:pt x="145" y="638"/>
                  </a:cubicBezTo>
                  <a:cubicBezTo>
                    <a:pt x="179" y="672"/>
                    <a:pt x="179" y="672"/>
                    <a:pt x="213" y="672"/>
                  </a:cubicBezTo>
                  <a:cubicBezTo>
                    <a:pt x="289" y="672"/>
                    <a:pt x="323" y="638"/>
                    <a:pt x="357" y="604"/>
                  </a:cubicBezTo>
                  <a:cubicBezTo>
                    <a:pt x="357" y="493"/>
                    <a:pt x="323" y="392"/>
                    <a:pt x="289" y="281"/>
                  </a:cubicBezTo>
                  <a:cubicBezTo>
                    <a:pt x="255" y="179"/>
                    <a:pt x="179" y="69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5"/>
            <p:cNvSpPr/>
            <p:nvPr/>
          </p:nvSpPr>
          <p:spPr>
            <a:xfrm>
              <a:off x="1098402" y="2181681"/>
              <a:ext cx="13059" cy="21731"/>
            </a:xfrm>
            <a:custGeom>
              <a:avLst/>
              <a:gdLst/>
              <a:ahLst/>
              <a:cxnLst/>
              <a:rect l="l" t="t" r="r" b="b"/>
              <a:pathLst>
                <a:path w="384" h="639" extrusionOk="0">
                  <a:moveTo>
                    <a:pt x="103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179"/>
                    <a:pt x="35" y="290"/>
                    <a:pt x="35" y="392"/>
                  </a:cubicBezTo>
                  <a:cubicBezTo>
                    <a:pt x="69" y="460"/>
                    <a:pt x="69" y="570"/>
                    <a:pt x="171" y="638"/>
                  </a:cubicBezTo>
                  <a:lnTo>
                    <a:pt x="247" y="638"/>
                  </a:lnTo>
                  <a:cubicBezTo>
                    <a:pt x="281" y="638"/>
                    <a:pt x="315" y="604"/>
                    <a:pt x="349" y="570"/>
                  </a:cubicBezTo>
                  <a:cubicBezTo>
                    <a:pt x="383" y="502"/>
                    <a:pt x="349" y="392"/>
                    <a:pt x="315" y="290"/>
                  </a:cubicBezTo>
                  <a:cubicBezTo>
                    <a:pt x="281" y="213"/>
                    <a:pt x="213" y="145"/>
                    <a:pt x="171" y="35"/>
                  </a:cubicBezTo>
                  <a:cubicBezTo>
                    <a:pt x="137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5"/>
            <p:cNvSpPr/>
            <p:nvPr/>
          </p:nvSpPr>
          <p:spPr>
            <a:xfrm>
              <a:off x="1098402" y="2256532"/>
              <a:ext cx="15643" cy="26322"/>
            </a:xfrm>
            <a:custGeom>
              <a:avLst/>
              <a:gdLst/>
              <a:ahLst/>
              <a:cxnLst/>
              <a:rect l="l" t="t" r="r" b="b"/>
              <a:pathLst>
                <a:path w="460" h="774" extrusionOk="0">
                  <a:moveTo>
                    <a:pt x="103" y="0"/>
                  </a:moveTo>
                  <a:cubicBezTo>
                    <a:pt x="35" y="0"/>
                    <a:pt x="1" y="68"/>
                    <a:pt x="1" y="102"/>
                  </a:cubicBezTo>
                  <a:cubicBezTo>
                    <a:pt x="35" y="246"/>
                    <a:pt x="35" y="348"/>
                    <a:pt x="103" y="459"/>
                  </a:cubicBezTo>
                  <a:cubicBezTo>
                    <a:pt x="137" y="561"/>
                    <a:pt x="137" y="705"/>
                    <a:pt x="247" y="773"/>
                  </a:cubicBezTo>
                  <a:lnTo>
                    <a:pt x="315" y="773"/>
                  </a:lnTo>
                  <a:cubicBezTo>
                    <a:pt x="383" y="773"/>
                    <a:pt x="426" y="739"/>
                    <a:pt x="426" y="671"/>
                  </a:cubicBezTo>
                  <a:cubicBezTo>
                    <a:pt x="460" y="561"/>
                    <a:pt x="383" y="459"/>
                    <a:pt x="315" y="348"/>
                  </a:cubicBezTo>
                  <a:cubicBezTo>
                    <a:pt x="281" y="246"/>
                    <a:pt x="213" y="136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5"/>
            <p:cNvSpPr/>
            <p:nvPr/>
          </p:nvSpPr>
          <p:spPr>
            <a:xfrm>
              <a:off x="1136830" y="2239460"/>
              <a:ext cx="12175" cy="21731"/>
            </a:xfrm>
            <a:custGeom>
              <a:avLst/>
              <a:gdLst/>
              <a:ahLst/>
              <a:cxnLst/>
              <a:rect l="l" t="t" r="r" b="b"/>
              <a:pathLst>
                <a:path w="358" h="639" extrusionOk="0">
                  <a:moveTo>
                    <a:pt x="69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213"/>
                    <a:pt x="1" y="290"/>
                    <a:pt x="35" y="392"/>
                  </a:cubicBezTo>
                  <a:cubicBezTo>
                    <a:pt x="69" y="502"/>
                    <a:pt x="69" y="570"/>
                    <a:pt x="179" y="638"/>
                  </a:cubicBezTo>
                  <a:lnTo>
                    <a:pt x="213" y="638"/>
                  </a:lnTo>
                  <a:cubicBezTo>
                    <a:pt x="247" y="638"/>
                    <a:pt x="315" y="604"/>
                    <a:pt x="315" y="570"/>
                  </a:cubicBezTo>
                  <a:cubicBezTo>
                    <a:pt x="358" y="460"/>
                    <a:pt x="281" y="426"/>
                    <a:pt x="247" y="324"/>
                  </a:cubicBezTo>
                  <a:cubicBezTo>
                    <a:pt x="213" y="247"/>
                    <a:pt x="179" y="145"/>
                    <a:pt x="145" y="77"/>
                  </a:cubicBezTo>
                  <a:cubicBezTo>
                    <a:pt x="145" y="35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5"/>
            <p:cNvSpPr/>
            <p:nvPr/>
          </p:nvSpPr>
          <p:spPr>
            <a:xfrm>
              <a:off x="1127308" y="2324989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179"/>
                    <a:pt x="68" y="323"/>
                    <a:pt x="102" y="459"/>
                  </a:cubicBezTo>
                  <a:cubicBezTo>
                    <a:pt x="136" y="493"/>
                    <a:pt x="136" y="493"/>
                    <a:pt x="170" y="493"/>
                  </a:cubicBezTo>
                  <a:cubicBezTo>
                    <a:pt x="213" y="493"/>
                    <a:pt x="247" y="459"/>
                    <a:pt x="247" y="425"/>
                  </a:cubicBezTo>
                  <a:lnTo>
                    <a:pt x="102" y="34"/>
                  </a:lnTo>
                  <a:cubicBezTo>
                    <a:pt x="102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5"/>
            <p:cNvSpPr/>
            <p:nvPr/>
          </p:nvSpPr>
          <p:spPr>
            <a:xfrm>
              <a:off x="1152440" y="2308223"/>
              <a:ext cx="14487" cy="30097"/>
            </a:xfrm>
            <a:custGeom>
              <a:avLst/>
              <a:gdLst/>
              <a:ahLst/>
              <a:cxnLst/>
              <a:rect l="l" t="t" r="r" b="b"/>
              <a:pathLst>
                <a:path w="426" h="885" extrusionOk="0">
                  <a:moveTo>
                    <a:pt x="145" y="1"/>
                  </a:moveTo>
                  <a:cubicBezTo>
                    <a:pt x="111" y="1"/>
                    <a:pt x="34" y="35"/>
                    <a:pt x="34" y="103"/>
                  </a:cubicBezTo>
                  <a:cubicBezTo>
                    <a:pt x="34" y="349"/>
                    <a:pt x="1" y="672"/>
                    <a:pt x="213" y="850"/>
                  </a:cubicBezTo>
                  <a:cubicBezTo>
                    <a:pt x="247" y="850"/>
                    <a:pt x="247" y="884"/>
                    <a:pt x="281" y="884"/>
                  </a:cubicBezTo>
                  <a:cubicBezTo>
                    <a:pt x="357" y="884"/>
                    <a:pt x="391" y="816"/>
                    <a:pt x="391" y="774"/>
                  </a:cubicBezTo>
                  <a:cubicBezTo>
                    <a:pt x="425" y="527"/>
                    <a:pt x="281" y="315"/>
                    <a:pt x="281" y="103"/>
                  </a:cubicBezTo>
                  <a:cubicBezTo>
                    <a:pt x="281" y="35"/>
                    <a:pt x="213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5"/>
            <p:cNvSpPr/>
            <p:nvPr/>
          </p:nvSpPr>
          <p:spPr>
            <a:xfrm>
              <a:off x="1172946" y="2406743"/>
              <a:ext cx="14487" cy="26594"/>
            </a:xfrm>
            <a:custGeom>
              <a:avLst/>
              <a:gdLst/>
              <a:ahLst/>
              <a:cxnLst/>
              <a:rect l="l" t="t" r="r" b="b"/>
              <a:pathLst>
                <a:path w="426" h="782" extrusionOk="0">
                  <a:moveTo>
                    <a:pt x="103" y="0"/>
                  </a:moveTo>
                  <a:cubicBezTo>
                    <a:pt x="35" y="0"/>
                    <a:pt x="1" y="43"/>
                    <a:pt x="1" y="111"/>
                  </a:cubicBezTo>
                  <a:cubicBezTo>
                    <a:pt x="1" y="255"/>
                    <a:pt x="35" y="357"/>
                    <a:pt x="35" y="502"/>
                  </a:cubicBezTo>
                  <a:cubicBezTo>
                    <a:pt x="35" y="604"/>
                    <a:pt x="35" y="714"/>
                    <a:pt x="145" y="782"/>
                  </a:cubicBezTo>
                  <a:lnTo>
                    <a:pt x="179" y="782"/>
                  </a:lnTo>
                  <a:cubicBezTo>
                    <a:pt x="213" y="782"/>
                    <a:pt x="247" y="782"/>
                    <a:pt x="247" y="748"/>
                  </a:cubicBezTo>
                  <a:cubicBezTo>
                    <a:pt x="425" y="604"/>
                    <a:pt x="247" y="255"/>
                    <a:pt x="179" y="77"/>
                  </a:cubicBezTo>
                  <a:cubicBezTo>
                    <a:pt x="179" y="0"/>
                    <a:pt x="14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5"/>
            <p:cNvSpPr/>
            <p:nvPr/>
          </p:nvSpPr>
          <p:spPr>
            <a:xfrm>
              <a:off x="1137987" y="2385080"/>
              <a:ext cx="11018" cy="24281"/>
            </a:xfrm>
            <a:custGeom>
              <a:avLst/>
              <a:gdLst/>
              <a:ahLst/>
              <a:cxnLst/>
              <a:rect l="l" t="t" r="r" b="b"/>
              <a:pathLst>
                <a:path w="324" h="714" extrusionOk="0">
                  <a:moveTo>
                    <a:pt x="69" y="0"/>
                  </a:moveTo>
                  <a:cubicBezTo>
                    <a:pt x="35" y="0"/>
                    <a:pt x="1" y="43"/>
                    <a:pt x="1" y="77"/>
                  </a:cubicBezTo>
                  <a:cubicBezTo>
                    <a:pt x="69" y="289"/>
                    <a:pt x="69" y="502"/>
                    <a:pt x="179" y="680"/>
                  </a:cubicBezTo>
                  <a:cubicBezTo>
                    <a:pt x="213" y="714"/>
                    <a:pt x="213" y="714"/>
                    <a:pt x="247" y="714"/>
                  </a:cubicBezTo>
                  <a:cubicBezTo>
                    <a:pt x="281" y="714"/>
                    <a:pt x="324" y="680"/>
                    <a:pt x="324" y="637"/>
                  </a:cubicBezTo>
                  <a:cubicBezTo>
                    <a:pt x="324" y="425"/>
                    <a:pt x="213" y="255"/>
                    <a:pt x="145" y="43"/>
                  </a:cubicBezTo>
                  <a:cubicBezTo>
                    <a:pt x="145" y="0"/>
                    <a:pt x="111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5"/>
            <p:cNvSpPr/>
            <p:nvPr/>
          </p:nvSpPr>
          <p:spPr>
            <a:xfrm>
              <a:off x="1168049" y="2476662"/>
              <a:ext cx="8400" cy="15609"/>
            </a:xfrm>
            <a:custGeom>
              <a:avLst/>
              <a:gdLst/>
              <a:ahLst/>
              <a:cxnLst/>
              <a:rect l="l" t="t" r="r" b="b"/>
              <a:pathLst>
                <a:path w="247" h="459" extrusionOk="0">
                  <a:moveTo>
                    <a:pt x="111" y="0"/>
                  </a:moveTo>
                  <a:cubicBezTo>
                    <a:pt x="34" y="0"/>
                    <a:pt x="0" y="34"/>
                    <a:pt x="34" y="68"/>
                  </a:cubicBezTo>
                  <a:cubicBezTo>
                    <a:pt x="34" y="145"/>
                    <a:pt x="77" y="179"/>
                    <a:pt x="77" y="247"/>
                  </a:cubicBezTo>
                  <a:cubicBezTo>
                    <a:pt x="77" y="323"/>
                    <a:pt x="34" y="357"/>
                    <a:pt x="77" y="425"/>
                  </a:cubicBezTo>
                  <a:cubicBezTo>
                    <a:pt x="111" y="425"/>
                    <a:pt x="145" y="459"/>
                    <a:pt x="145" y="459"/>
                  </a:cubicBezTo>
                  <a:cubicBezTo>
                    <a:pt x="179" y="459"/>
                    <a:pt x="213" y="459"/>
                    <a:pt x="213" y="425"/>
                  </a:cubicBezTo>
                  <a:cubicBezTo>
                    <a:pt x="247" y="357"/>
                    <a:pt x="247" y="323"/>
                    <a:pt x="247" y="213"/>
                  </a:cubicBezTo>
                  <a:cubicBezTo>
                    <a:pt x="213" y="179"/>
                    <a:pt x="179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5"/>
            <p:cNvSpPr/>
            <p:nvPr/>
          </p:nvSpPr>
          <p:spPr>
            <a:xfrm>
              <a:off x="915271" y="2448912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111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0" y="290"/>
                    <a:pt x="0" y="604"/>
                    <a:pt x="213" y="672"/>
                  </a:cubicBezTo>
                  <a:lnTo>
                    <a:pt x="247" y="672"/>
                  </a:lnTo>
                  <a:cubicBezTo>
                    <a:pt x="247" y="672"/>
                    <a:pt x="289" y="638"/>
                    <a:pt x="289" y="604"/>
                  </a:cubicBezTo>
                  <a:cubicBezTo>
                    <a:pt x="323" y="536"/>
                    <a:pt x="323" y="425"/>
                    <a:pt x="289" y="357"/>
                  </a:cubicBezTo>
                  <a:cubicBezTo>
                    <a:pt x="213" y="247"/>
                    <a:pt x="213" y="179"/>
                    <a:pt x="179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5"/>
            <p:cNvSpPr/>
            <p:nvPr/>
          </p:nvSpPr>
          <p:spPr>
            <a:xfrm>
              <a:off x="940675" y="2416571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103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35" y="281"/>
                    <a:pt x="69" y="391"/>
                  </a:cubicBezTo>
                  <a:cubicBezTo>
                    <a:pt x="103" y="459"/>
                    <a:pt x="137" y="561"/>
                    <a:pt x="213" y="637"/>
                  </a:cubicBezTo>
                  <a:lnTo>
                    <a:pt x="281" y="637"/>
                  </a:lnTo>
                  <a:cubicBezTo>
                    <a:pt x="315" y="637"/>
                    <a:pt x="392" y="637"/>
                    <a:pt x="392" y="561"/>
                  </a:cubicBezTo>
                  <a:cubicBezTo>
                    <a:pt x="392" y="459"/>
                    <a:pt x="349" y="349"/>
                    <a:pt x="315" y="281"/>
                  </a:cubicBezTo>
                  <a:cubicBezTo>
                    <a:pt x="247" y="213"/>
                    <a:pt x="213" y="102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5"/>
            <p:cNvSpPr/>
            <p:nvPr/>
          </p:nvSpPr>
          <p:spPr>
            <a:xfrm>
              <a:off x="951387" y="2530972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4" y="0"/>
                  </a:moveTo>
                  <a:cubicBezTo>
                    <a:pt x="34" y="0"/>
                    <a:pt x="0" y="0"/>
                    <a:pt x="34" y="0"/>
                  </a:cubicBezTo>
                  <a:cubicBezTo>
                    <a:pt x="34" y="213"/>
                    <a:pt x="77" y="382"/>
                    <a:pt x="145" y="561"/>
                  </a:cubicBezTo>
                  <a:cubicBezTo>
                    <a:pt x="178" y="637"/>
                    <a:pt x="212" y="671"/>
                    <a:pt x="289" y="671"/>
                  </a:cubicBezTo>
                  <a:cubicBezTo>
                    <a:pt x="391" y="671"/>
                    <a:pt x="501" y="561"/>
                    <a:pt x="425" y="425"/>
                  </a:cubicBezTo>
                  <a:cubicBezTo>
                    <a:pt x="323" y="281"/>
                    <a:pt x="212" y="136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5"/>
            <p:cNvSpPr/>
            <p:nvPr/>
          </p:nvSpPr>
          <p:spPr>
            <a:xfrm>
              <a:off x="962338" y="2496013"/>
              <a:ext cx="20575" cy="27750"/>
            </a:xfrm>
            <a:custGeom>
              <a:avLst/>
              <a:gdLst/>
              <a:ahLst/>
              <a:cxnLst/>
              <a:rect l="l" t="t" r="r" b="b"/>
              <a:pathLst>
                <a:path w="605" h="816" extrusionOk="0">
                  <a:moveTo>
                    <a:pt x="103" y="0"/>
                  </a:moveTo>
                  <a:cubicBezTo>
                    <a:pt x="69" y="0"/>
                    <a:pt x="1" y="68"/>
                    <a:pt x="35" y="102"/>
                  </a:cubicBezTo>
                  <a:cubicBezTo>
                    <a:pt x="69" y="247"/>
                    <a:pt x="137" y="391"/>
                    <a:pt x="213" y="493"/>
                  </a:cubicBezTo>
                  <a:cubicBezTo>
                    <a:pt x="247" y="637"/>
                    <a:pt x="349" y="739"/>
                    <a:pt x="460" y="816"/>
                  </a:cubicBezTo>
                  <a:lnTo>
                    <a:pt x="494" y="816"/>
                  </a:lnTo>
                  <a:cubicBezTo>
                    <a:pt x="528" y="816"/>
                    <a:pt x="562" y="773"/>
                    <a:pt x="562" y="739"/>
                  </a:cubicBezTo>
                  <a:cubicBezTo>
                    <a:pt x="604" y="603"/>
                    <a:pt x="528" y="459"/>
                    <a:pt x="460" y="349"/>
                  </a:cubicBezTo>
                  <a:cubicBezTo>
                    <a:pt x="349" y="247"/>
                    <a:pt x="281" y="136"/>
                    <a:pt x="179" y="34"/>
                  </a:cubicBezTo>
                  <a:cubicBezTo>
                    <a:pt x="137" y="34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5"/>
            <p:cNvSpPr/>
            <p:nvPr/>
          </p:nvSpPr>
          <p:spPr>
            <a:xfrm>
              <a:off x="976791" y="2633233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103" y="0"/>
                  </a:moveTo>
                  <a:cubicBezTo>
                    <a:pt x="35" y="0"/>
                    <a:pt x="1" y="68"/>
                    <a:pt x="35" y="136"/>
                  </a:cubicBezTo>
                  <a:cubicBezTo>
                    <a:pt x="137" y="247"/>
                    <a:pt x="213" y="349"/>
                    <a:pt x="315" y="493"/>
                  </a:cubicBezTo>
                  <a:cubicBezTo>
                    <a:pt x="349" y="527"/>
                    <a:pt x="425" y="638"/>
                    <a:pt x="527" y="638"/>
                  </a:cubicBezTo>
                  <a:cubicBezTo>
                    <a:pt x="527" y="638"/>
                    <a:pt x="561" y="604"/>
                    <a:pt x="604" y="604"/>
                  </a:cubicBezTo>
                  <a:cubicBezTo>
                    <a:pt x="672" y="493"/>
                    <a:pt x="527" y="349"/>
                    <a:pt x="493" y="315"/>
                  </a:cubicBezTo>
                  <a:cubicBezTo>
                    <a:pt x="349" y="213"/>
                    <a:pt x="247" y="136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5"/>
            <p:cNvSpPr/>
            <p:nvPr/>
          </p:nvSpPr>
          <p:spPr>
            <a:xfrm>
              <a:off x="987469" y="2593376"/>
              <a:ext cx="24315" cy="26594"/>
            </a:xfrm>
            <a:custGeom>
              <a:avLst/>
              <a:gdLst/>
              <a:ahLst/>
              <a:cxnLst/>
              <a:rect l="l" t="t" r="r" b="b"/>
              <a:pathLst>
                <a:path w="715" h="782" extrusionOk="0">
                  <a:moveTo>
                    <a:pt x="145" y="0"/>
                  </a:moveTo>
                  <a:cubicBezTo>
                    <a:pt x="77" y="0"/>
                    <a:pt x="1" y="77"/>
                    <a:pt x="77" y="145"/>
                  </a:cubicBezTo>
                  <a:cubicBezTo>
                    <a:pt x="213" y="357"/>
                    <a:pt x="358" y="637"/>
                    <a:pt x="570" y="782"/>
                  </a:cubicBezTo>
                  <a:lnTo>
                    <a:pt x="604" y="782"/>
                  </a:lnTo>
                  <a:cubicBezTo>
                    <a:pt x="672" y="782"/>
                    <a:pt x="715" y="748"/>
                    <a:pt x="672" y="714"/>
                  </a:cubicBezTo>
                  <a:cubicBezTo>
                    <a:pt x="604" y="425"/>
                    <a:pt x="358" y="246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5"/>
            <p:cNvSpPr/>
            <p:nvPr/>
          </p:nvSpPr>
          <p:spPr>
            <a:xfrm>
              <a:off x="1021273" y="2672818"/>
              <a:ext cx="17956" cy="20541"/>
            </a:xfrm>
            <a:custGeom>
              <a:avLst/>
              <a:gdLst/>
              <a:ahLst/>
              <a:cxnLst/>
              <a:rect l="l" t="t" r="r" b="b"/>
              <a:pathLst>
                <a:path w="528" h="604" extrusionOk="0">
                  <a:moveTo>
                    <a:pt x="103" y="0"/>
                  </a:moveTo>
                  <a:cubicBezTo>
                    <a:pt x="35" y="0"/>
                    <a:pt x="1" y="77"/>
                    <a:pt x="1" y="111"/>
                  </a:cubicBezTo>
                  <a:cubicBezTo>
                    <a:pt x="35" y="213"/>
                    <a:pt x="103" y="323"/>
                    <a:pt x="145" y="391"/>
                  </a:cubicBezTo>
                  <a:cubicBezTo>
                    <a:pt x="213" y="501"/>
                    <a:pt x="281" y="569"/>
                    <a:pt x="392" y="603"/>
                  </a:cubicBezTo>
                  <a:lnTo>
                    <a:pt x="426" y="603"/>
                  </a:lnTo>
                  <a:cubicBezTo>
                    <a:pt x="494" y="603"/>
                    <a:pt x="528" y="569"/>
                    <a:pt x="528" y="501"/>
                  </a:cubicBezTo>
                  <a:cubicBezTo>
                    <a:pt x="528" y="357"/>
                    <a:pt x="460" y="289"/>
                    <a:pt x="358" y="213"/>
                  </a:cubicBezTo>
                  <a:cubicBezTo>
                    <a:pt x="281" y="145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5"/>
            <p:cNvSpPr/>
            <p:nvPr/>
          </p:nvSpPr>
          <p:spPr>
            <a:xfrm>
              <a:off x="926256" y="2543963"/>
              <a:ext cx="11869" cy="23159"/>
            </a:xfrm>
            <a:custGeom>
              <a:avLst/>
              <a:gdLst/>
              <a:ahLst/>
              <a:cxnLst/>
              <a:rect l="l" t="t" r="r" b="b"/>
              <a:pathLst>
                <a:path w="349" h="681" extrusionOk="0">
                  <a:moveTo>
                    <a:pt x="68" y="0"/>
                  </a:moveTo>
                  <a:cubicBezTo>
                    <a:pt x="34" y="0"/>
                    <a:pt x="0" y="43"/>
                    <a:pt x="0" y="77"/>
                  </a:cubicBezTo>
                  <a:cubicBezTo>
                    <a:pt x="0" y="289"/>
                    <a:pt x="0" y="536"/>
                    <a:pt x="178" y="638"/>
                  </a:cubicBezTo>
                  <a:lnTo>
                    <a:pt x="212" y="680"/>
                  </a:lnTo>
                  <a:cubicBezTo>
                    <a:pt x="246" y="680"/>
                    <a:pt x="280" y="638"/>
                    <a:pt x="280" y="604"/>
                  </a:cubicBezTo>
                  <a:cubicBezTo>
                    <a:pt x="348" y="425"/>
                    <a:pt x="212" y="255"/>
                    <a:pt x="136" y="77"/>
                  </a:cubicBezTo>
                  <a:cubicBezTo>
                    <a:pt x="136" y="43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5"/>
            <p:cNvSpPr/>
            <p:nvPr/>
          </p:nvSpPr>
          <p:spPr>
            <a:xfrm>
              <a:off x="861234" y="2500638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37" y="0"/>
                  </a:moveTo>
                  <a:cubicBezTo>
                    <a:pt x="69" y="0"/>
                    <a:pt x="1" y="77"/>
                    <a:pt x="35" y="145"/>
                  </a:cubicBezTo>
                  <a:cubicBezTo>
                    <a:pt x="69" y="213"/>
                    <a:pt x="103" y="289"/>
                    <a:pt x="137" y="357"/>
                  </a:cubicBezTo>
                  <a:cubicBezTo>
                    <a:pt x="137" y="425"/>
                    <a:pt x="179" y="535"/>
                    <a:pt x="281" y="535"/>
                  </a:cubicBezTo>
                  <a:lnTo>
                    <a:pt x="315" y="535"/>
                  </a:lnTo>
                  <a:cubicBezTo>
                    <a:pt x="349" y="535"/>
                    <a:pt x="391" y="535"/>
                    <a:pt x="425" y="501"/>
                  </a:cubicBezTo>
                  <a:cubicBezTo>
                    <a:pt x="459" y="391"/>
                    <a:pt x="425" y="323"/>
                    <a:pt x="349" y="255"/>
                  </a:cubicBezTo>
                  <a:cubicBezTo>
                    <a:pt x="315" y="179"/>
                    <a:pt x="247" y="111"/>
                    <a:pt x="213" y="43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5"/>
            <p:cNvSpPr/>
            <p:nvPr/>
          </p:nvSpPr>
          <p:spPr>
            <a:xfrm>
              <a:off x="852868" y="2457312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136" y="0"/>
                  </a:moveTo>
                  <a:cubicBezTo>
                    <a:pt x="68" y="0"/>
                    <a:pt x="0" y="76"/>
                    <a:pt x="34" y="144"/>
                  </a:cubicBezTo>
                  <a:cubicBezTo>
                    <a:pt x="68" y="323"/>
                    <a:pt x="102" y="569"/>
                    <a:pt x="281" y="637"/>
                  </a:cubicBezTo>
                  <a:lnTo>
                    <a:pt x="315" y="637"/>
                  </a:lnTo>
                  <a:cubicBezTo>
                    <a:pt x="349" y="637"/>
                    <a:pt x="349" y="637"/>
                    <a:pt x="383" y="603"/>
                  </a:cubicBezTo>
                  <a:cubicBezTo>
                    <a:pt x="459" y="425"/>
                    <a:pt x="281" y="212"/>
                    <a:pt x="213" y="43"/>
                  </a:cubicBezTo>
                  <a:cubicBezTo>
                    <a:pt x="170" y="0"/>
                    <a:pt x="136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5"/>
            <p:cNvSpPr/>
            <p:nvPr/>
          </p:nvSpPr>
          <p:spPr>
            <a:xfrm>
              <a:off x="796245" y="2439390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68" y="315"/>
                    <a:pt x="102" y="391"/>
                  </a:cubicBezTo>
                  <a:cubicBezTo>
                    <a:pt x="136" y="493"/>
                    <a:pt x="136" y="570"/>
                    <a:pt x="247" y="603"/>
                  </a:cubicBezTo>
                  <a:cubicBezTo>
                    <a:pt x="247" y="637"/>
                    <a:pt x="281" y="637"/>
                    <a:pt x="281" y="637"/>
                  </a:cubicBezTo>
                  <a:cubicBezTo>
                    <a:pt x="315" y="637"/>
                    <a:pt x="349" y="603"/>
                    <a:pt x="391" y="570"/>
                  </a:cubicBezTo>
                  <a:cubicBezTo>
                    <a:pt x="425" y="459"/>
                    <a:pt x="391" y="391"/>
                    <a:pt x="315" y="281"/>
                  </a:cubicBezTo>
                  <a:cubicBezTo>
                    <a:pt x="281" y="213"/>
                    <a:pt x="247" y="145"/>
                    <a:pt x="179" y="34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5"/>
            <p:cNvSpPr/>
            <p:nvPr/>
          </p:nvSpPr>
          <p:spPr>
            <a:xfrm>
              <a:off x="785261" y="2394908"/>
              <a:ext cx="17072" cy="19078"/>
            </a:xfrm>
            <a:custGeom>
              <a:avLst/>
              <a:gdLst/>
              <a:ahLst/>
              <a:cxnLst/>
              <a:rect l="l" t="t" r="r" b="b"/>
              <a:pathLst>
                <a:path w="502" h="561" extrusionOk="0">
                  <a:moveTo>
                    <a:pt x="77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179"/>
                    <a:pt x="77" y="280"/>
                    <a:pt x="145" y="391"/>
                  </a:cubicBezTo>
                  <a:cubicBezTo>
                    <a:pt x="179" y="459"/>
                    <a:pt x="247" y="561"/>
                    <a:pt x="357" y="561"/>
                  </a:cubicBezTo>
                  <a:lnTo>
                    <a:pt x="391" y="561"/>
                  </a:lnTo>
                  <a:cubicBezTo>
                    <a:pt x="425" y="561"/>
                    <a:pt x="459" y="527"/>
                    <a:pt x="502" y="493"/>
                  </a:cubicBezTo>
                  <a:cubicBezTo>
                    <a:pt x="502" y="391"/>
                    <a:pt x="425" y="280"/>
                    <a:pt x="357" y="213"/>
                  </a:cubicBezTo>
                  <a:cubicBezTo>
                    <a:pt x="289" y="136"/>
                    <a:pt x="179" y="68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5"/>
            <p:cNvSpPr/>
            <p:nvPr/>
          </p:nvSpPr>
          <p:spPr>
            <a:xfrm>
              <a:off x="738467" y="2410484"/>
              <a:ext cx="10712" cy="19418"/>
            </a:xfrm>
            <a:custGeom>
              <a:avLst/>
              <a:gdLst/>
              <a:ahLst/>
              <a:cxnLst/>
              <a:rect l="l" t="t" r="r" b="b"/>
              <a:pathLst>
                <a:path w="315" h="571" extrusionOk="0">
                  <a:moveTo>
                    <a:pt x="68" y="1"/>
                  </a:moveTo>
                  <a:cubicBezTo>
                    <a:pt x="34" y="1"/>
                    <a:pt x="0" y="35"/>
                    <a:pt x="0" y="103"/>
                  </a:cubicBezTo>
                  <a:cubicBezTo>
                    <a:pt x="0" y="179"/>
                    <a:pt x="0" y="281"/>
                    <a:pt x="34" y="358"/>
                  </a:cubicBezTo>
                  <a:cubicBezTo>
                    <a:pt x="68" y="460"/>
                    <a:pt x="102" y="528"/>
                    <a:pt x="213" y="570"/>
                  </a:cubicBezTo>
                  <a:lnTo>
                    <a:pt x="213" y="570"/>
                  </a:lnTo>
                  <a:cubicBezTo>
                    <a:pt x="281" y="570"/>
                    <a:pt x="315" y="528"/>
                    <a:pt x="281" y="460"/>
                  </a:cubicBezTo>
                  <a:cubicBezTo>
                    <a:pt x="281" y="426"/>
                    <a:pt x="247" y="358"/>
                    <a:pt x="213" y="281"/>
                  </a:cubicBezTo>
                  <a:cubicBezTo>
                    <a:pt x="179" y="213"/>
                    <a:pt x="179" y="179"/>
                    <a:pt x="179" y="103"/>
                  </a:cubicBezTo>
                  <a:cubicBezTo>
                    <a:pt x="179" y="35"/>
                    <a:pt x="136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5"/>
            <p:cNvSpPr/>
            <p:nvPr/>
          </p:nvSpPr>
          <p:spPr>
            <a:xfrm>
              <a:off x="715647" y="2351549"/>
              <a:ext cx="24009" cy="27784"/>
            </a:xfrm>
            <a:custGeom>
              <a:avLst/>
              <a:gdLst/>
              <a:ahLst/>
              <a:cxnLst/>
              <a:rect l="l" t="t" r="r" b="b"/>
              <a:pathLst>
                <a:path w="706" h="817" extrusionOk="0">
                  <a:moveTo>
                    <a:pt x="136" y="1"/>
                  </a:moveTo>
                  <a:cubicBezTo>
                    <a:pt x="68" y="1"/>
                    <a:pt x="0" y="69"/>
                    <a:pt x="34" y="137"/>
                  </a:cubicBezTo>
                  <a:cubicBezTo>
                    <a:pt x="136" y="247"/>
                    <a:pt x="213" y="392"/>
                    <a:pt x="281" y="528"/>
                  </a:cubicBezTo>
                  <a:cubicBezTo>
                    <a:pt x="349" y="672"/>
                    <a:pt x="383" y="774"/>
                    <a:pt x="561" y="816"/>
                  </a:cubicBezTo>
                  <a:lnTo>
                    <a:pt x="561" y="816"/>
                  </a:lnTo>
                  <a:cubicBezTo>
                    <a:pt x="595" y="816"/>
                    <a:pt x="637" y="774"/>
                    <a:pt x="637" y="740"/>
                  </a:cubicBezTo>
                  <a:cubicBezTo>
                    <a:pt x="705" y="604"/>
                    <a:pt x="637" y="494"/>
                    <a:pt x="527" y="392"/>
                  </a:cubicBezTo>
                  <a:cubicBezTo>
                    <a:pt x="425" y="247"/>
                    <a:pt x="315" y="137"/>
                    <a:pt x="213" y="35"/>
                  </a:cubicBezTo>
                  <a:cubicBezTo>
                    <a:pt x="170" y="1"/>
                    <a:pt x="136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5"/>
            <p:cNvSpPr/>
            <p:nvPr/>
          </p:nvSpPr>
          <p:spPr>
            <a:xfrm>
              <a:off x="660181" y="2323833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102" y="0"/>
                  </a:moveTo>
                  <a:cubicBezTo>
                    <a:pt x="34" y="0"/>
                    <a:pt x="0" y="68"/>
                    <a:pt x="34" y="145"/>
                  </a:cubicBezTo>
                  <a:cubicBezTo>
                    <a:pt x="68" y="213"/>
                    <a:pt x="145" y="247"/>
                    <a:pt x="179" y="315"/>
                  </a:cubicBezTo>
                  <a:cubicBezTo>
                    <a:pt x="247" y="391"/>
                    <a:pt x="281" y="493"/>
                    <a:pt x="357" y="493"/>
                  </a:cubicBezTo>
                  <a:lnTo>
                    <a:pt x="391" y="493"/>
                  </a:lnTo>
                  <a:cubicBezTo>
                    <a:pt x="459" y="493"/>
                    <a:pt x="493" y="425"/>
                    <a:pt x="493" y="357"/>
                  </a:cubicBezTo>
                  <a:cubicBezTo>
                    <a:pt x="493" y="281"/>
                    <a:pt x="391" y="213"/>
                    <a:pt x="357" y="179"/>
                  </a:cubicBezTo>
                  <a:cubicBezTo>
                    <a:pt x="281" y="102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672322" y="2397221"/>
              <a:ext cx="19078" cy="25438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36" y="0"/>
                  </a:moveTo>
                  <a:cubicBezTo>
                    <a:pt x="68" y="0"/>
                    <a:pt x="0" y="34"/>
                    <a:pt x="34" y="145"/>
                  </a:cubicBezTo>
                  <a:cubicBezTo>
                    <a:pt x="102" y="357"/>
                    <a:pt x="212" y="671"/>
                    <a:pt x="459" y="748"/>
                  </a:cubicBezTo>
                  <a:lnTo>
                    <a:pt x="493" y="748"/>
                  </a:lnTo>
                  <a:cubicBezTo>
                    <a:pt x="527" y="748"/>
                    <a:pt x="561" y="705"/>
                    <a:pt x="561" y="671"/>
                  </a:cubicBezTo>
                  <a:cubicBezTo>
                    <a:pt x="561" y="569"/>
                    <a:pt x="493" y="459"/>
                    <a:pt x="425" y="357"/>
                  </a:cubicBezTo>
                  <a:cubicBezTo>
                    <a:pt x="348" y="246"/>
                    <a:pt x="280" y="145"/>
                    <a:pt x="212" y="34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678069" y="2366002"/>
              <a:ext cx="13331" cy="17956"/>
            </a:xfrm>
            <a:custGeom>
              <a:avLst/>
              <a:gdLst/>
              <a:ahLst/>
              <a:cxnLst/>
              <a:rect l="l" t="t" r="r" b="b"/>
              <a:pathLst>
                <a:path w="392" h="528" extrusionOk="0">
                  <a:moveTo>
                    <a:pt x="111" y="1"/>
                  </a:moveTo>
                  <a:cubicBezTo>
                    <a:pt x="77" y="1"/>
                    <a:pt x="1" y="35"/>
                    <a:pt x="43" y="69"/>
                  </a:cubicBezTo>
                  <a:cubicBezTo>
                    <a:pt x="43" y="179"/>
                    <a:pt x="77" y="247"/>
                    <a:pt x="111" y="349"/>
                  </a:cubicBezTo>
                  <a:cubicBezTo>
                    <a:pt x="111" y="391"/>
                    <a:pt x="145" y="459"/>
                    <a:pt x="179" y="493"/>
                  </a:cubicBezTo>
                  <a:cubicBezTo>
                    <a:pt x="213" y="527"/>
                    <a:pt x="256" y="527"/>
                    <a:pt x="290" y="527"/>
                  </a:cubicBezTo>
                  <a:lnTo>
                    <a:pt x="290" y="527"/>
                  </a:lnTo>
                  <a:cubicBezTo>
                    <a:pt x="324" y="527"/>
                    <a:pt x="358" y="493"/>
                    <a:pt x="358" y="493"/>
                  </a:cubicBezTo>
                  <a:cubicBezTo>
                    <a:pt x="392" y="391"/>
                    <a:pt x="358" y="315"/>
                    <a:pt x="290" y="247"/>
                  </a:cubicBezTo>
                  <a:cubicBezTo>
                    <a:pt x="256" y="179"/>
                    <a:pt x="179" y="103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596315" y="2364846"/>
              <a:ext cx="21731" cy="22853"/>
            </a:xfrm>
            <a:custGeom>
              <a:avLst/>
              <a:gdLst/>
              <a:ahLst/>
              <a:cxnLst/>
              <a:rect l="l" t="t" r="r" b="b"/>
              <a:pathLst>
                <a:path w="639" h="672" extrusionOk="0">
                  <a:moveTo>
                    <a:pt x="145" y="1"/>
                  </a:moveTo>
                  <a:cubicBezTo>
                    <a:pt x="69" y="1"/>
                    <a:pt x="1" y="69"/>
                    <a:pt x="69" y="137"/>
                  </a:cubicBezTo>
                  <a:lnTo>
                    <a:pt x="281" y="425"/>
                  </a:lnTo>
                  <a:cubicBezTo>
                    <a:pt x="358" y="527"/>
                    <a:pt x="426" y="638"/>
                    <a:pt x="536" y="672"/>
                  </a:cubicBezTo>
                  <a:lnTo>
                    <a:pt x="570" y="672"/>
                  </a:lnTo>
                  <a:cubicBezTo>
                    <a:pt x="604" y="672"/>
                    <a:pt x="638" y="638"/>
                    <a:pt x="638" y="561"/>
                  </a:cubicBezTo>
                  <a:cubicBezTo>
                    <a:pt x="638" y="459"/>
                    <a:pt x="570" y="383"/>
                    <a:pt x="460" y="281"/>
                  </a:cubicBezTo>
                  <a:cubicBezTo>
                    <a:pt x="392" y="213"/>
                    <a:pt x="281" y="103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563974" y="2307067"/>
              <a:ext cx="21697" cy="25166"/>
            </a:xfrm>
            <a:custGeom>
              <a:avLst/>
              <a:gdLst/>
              <a:ahLst/>
              <a:cxnLst/>
              <a:rect l="l" t="t" r="r" b="b"/>
              <a:pathLst>
                <a:path w="638" h="740" extrusionOk="0">
                  <a:moveTo>
                    <a:pt x="102" y="1"/>
                  </a:moveTo>
                  <a:cubicBezTo>
                    <a:pt x="34" y="1"/>
                    <a:pt x="0" y="69"/>
                    <a:pt x="34" y="103"/>
                  </a:cubicBezTo>
                  <a:cubicBezTo>
                    <a:pt x="170" y="315"/>
                    <a:pt x="281" y="672"/>
                    <a:pt x="527" y="740"/>
                  </a:cubicBezTo>
                  <a:lnTo>
                    <a:pt x="561" y="740"/>
                  </a:lnTo>
                  <a:cubicBezTo>
                    <a:pt x="595" y="740"/>
                    <a:pt x="638" y="740"/>
                    <a:pt x="638" y="706"/>
                  </a:cubicBezTo>
                  <a:cubicBezTo>
                    <a:pt x="595" y="425"/>
                    <a:pt x="281" y="213"/>
                    <a:pt x="136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591418" y="2291185"/>
              <a:ext cx="20541" cy="23159"/>
            </a:xfrm>
            <a:custGeom>
              <a:avLst/>
              <a:gdLst/>
              <a:ahLst/>
              <a:cxnLst/>
              <a:rect l="l" t="t" r="r" b="b"/>
              <a:pathLst>
                <a:path w="604" h="681" extrusionOk="0">
                  <a:moveTo>
                    <a:pt x="145" y="1"/>
                  </a:moveTo>
                  <a:cubicBezTo>
                    <a:pt x="77" y="1"/>
                    <a:pt x="1" y="77"/>
                    <a:pt x="43" y="145"/>
                  </a:cubicBezTo>
                  <a:cubicBezTo>
                    <a:pt x="77" y="255"/>
                    <a:pt x="145" y="357"/>
                    <a:pt x="213" y="468"/>
                  </a:cubicBezTo>
                  <a:cubicBezTo>
                    <a:pt x="289" y="536"/>
                    <a:pt x="391" y="680"/>
                    <a:pt x="502" y="680"/>
                  </a:cubicBezTo>
                  <a:cubicBezTo>
                    <a:pt x="570" y="680"/>
                    <a:pt x="604" y="604"/>
                    <a:pt x="604" y="536"/>
                  </a:cubicBezTo>
                  <a:cubicBezTo>
                    <a:pt x="604" y="502"/>
                    <a:pt x="570" y="468"/>
                    <a:pt x="536" y="425"/>
                  </a:cubicBezTo>
                  <a:cubicBezTo>
                    <a:pt x="502" y="357"/>
                    <a:pt x="468" y="323"/>
                    <a:pt x="425" y="289"/>
                  </a:cubicBezTo>
                  <a:cubicBezTo>
                    <a:pt x="357" y="179"/>
                    <a:pt x="289" y="111"/>
                    <a:pt x="17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555302" y="2373245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45" y="280"/>
                    <a:pt x="255" y="459"/>
                    <a:pt x="391" y="637"/>
                  </a:cubicBezTo>
                  <a:cubicBezTo>
                    <a:pt x="425" y="671"/>
                    <a:pt x="468" y="671"/>
                    <a:pt x="468" y="671"/>
                  </a:cubicBezTo>
                  <a:cubicBezTo>
                    <a:pt x="570" y="671"/>
                    <a:pt x="638" y="561"/>
                    <a:pt x="604" y="493"/>
                  </a:cubicBezTo>
                  <a:cubicBezTo>
                    <a:pt x="468" y="280"/>
                    <a:pt x="323" y="136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515717" y="2353861"/>
              <a:ext cx="17956" cy="18262"/>
            </a:xfrm>
            <a:custGeom>
              <a:avLst/>
              <a:gdLst/>
              <a:ahLst/>
              <a:cxnLst/>
              <a:rect l="l" t="t" r="r" b="b"/>
              <a:pathLst>
                <a:path w="528" h="537" extrusionOk="0">
                  <a:moveTo>
                    <a:pt x="145" y="1"/>
                  </a:moveTo>
                  <a:cubicBezTo>
                    <a:pt x="69" y="1"/>
                    <a:pt x="1" y="69"/>
                    <a:pt x="69" y="145"/>
                  </a:cubicBezTo>
                  <a:cubicBezTo>
                    <a:pt x="103" y="179"/>
                    <a:pt x="145" y="247"/>
                    <a:pt x="213" y="324"/>
                  </a:cubicBezTo>
                  <a:cubicBezTo>
                    <a:pt x="247" y="392"/>
                    <a:pt x="281" y="460"/>
                    <a:pt x="358" y="494"/>
                  </a:cubicBezTo>
                  <a:cubicBezTo>
                    <a:pt x="392" y="494"/>
                    <a:pt x="392" y="536"/>
                    <a:pt x="426" y="536"/>
                  </a:cubicBezTo>
                  <a:cubicBezTo>
                    <a:pt x="460" y="536"/>
                    <a:pt x="460" y="494"/>
                    <a:pt x="460" y="494"/>
                  </a:cubicBezTo>
                  <a:lnTo>
                    <a:pt x="494" y="494"/>
                  </a:lnTo>
                  <a:cubicBezTo>
                    <a:pt x="528" y="460"/>
                    <a:pt x="528" y="426"/>
                    <a:pt x="528" y="392"/>
                  </a:cubicBezTo>
                  <a:cubicBezTo>
                    <a:pt x="494" y="213"/>
                    <a:pt x="315" y="11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519186" y="2431024"/>
              <a:ext cx="18228" cy="21697"/>
            </a:xfrm>
            <a:custGeom>
              <a:avLst/>
              <a:gdLst/>
              <a:ahLst/>
              <a:cxnLst/>
              <a:rect l="l" t="t" r="r" b="b"/>
              <a:pathLst>
                <a:path w="536" h="638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11" y="212"/>
                    <a:pt x="179" y="314"/>
                    <a:pt x="256" y="425"/>
                  </a:cubicBezTo>
                  <a:cubicBezTo>
                    <a:pt x="290" y="493"/>
                    <a:pt x="358" y="561"/>
                    <a:pt x="468" y="603"/>
                  </a:cubicBezTo>
                  <a:lnTo>
                    <a:pt x="468" y="637"/>
                  </a:lnTo>
                  <a:cubicBezTo>
                    <a:pt x="502" y="637"/>
                    <a:pt x="536" y="603"/>
                    <a:pt x="536" y="561"/>
                  </a:cubicBezTo>
                  <a:cubicBezTo>
                    <a:pt x="536" y="459"/>
                    <a:pt x="468" y="348"/>
                    <a:pt x="392" y="280"/>
                  </a:cubicBezTo>
                  <a:cubicBezTo>
                    <a:pt x="324" y="178"/>
                    <a:pt x="256" y="102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508508" y="2457312"/>
              <a:ext cx="26628" cy="27750"/>
            </a:xfrm>
            <a:custGeom>
              <a:avLst/>
              <a:gdLst/>
              <a:ahLst/>
              <a:cxnLst/>
              <a:rect l="l" t="t" r="r" b="b"/>
              <a:pathLst>
                <a:path w="783" h="816" extrusionOk="0">
                  <a:moveTo>
                    <a:pt x="102" y="0"/>
                  </a:moveTo>
                  <a:cubicBezTo>
                    <a:pt x="34" y="0"/>
                    <a:pt x="0" y="76"/>
                    <a:pt x="34" y="144"/>
                  </a:cubicBezTo>
                  <a:cubicBezTo>
                    <a:pt x="102" y="289"/>
                    <a:pt x="179" y="467"/>
                    <a:pt x="281" y="603"/>
                  </a:cubicBezTo>
                  <a:cubicBezTo>
                    <a:pt x="357" y="680"/>
                    <a:pt x="459" y="816"/>
                    <a:pt x="570" y="816"/>
                  </a:cubicBezTo>
                  <a:cubicBezTo>
                    <a:pt x="604" y="816"/>
                    <a:pt x="638" y="816"/>
                    <a:pt x="672" y="782"/>
                  </a:cubicBezTo>
                  <a:cubicBezTo>
                    <a:pt x="782" y="714"/>
                    <a:pt x="638" y="535"/>
                    <a:pt x="570" y="467"/>
                  </a:cubicBezTo>
                  <a:cubicBezTo>
                    <a:pt x="459" y="323"/>
                    <a:pt x="315" y="178"/>
                    <a:pt x="213" y="43"/>
                  </a:cubicBezTo>
                  <a:cubicBezTo>
                    <a:pt x="179" y="0"/>
                    <a:pt x="145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572340" y="247435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37" y="0"/>
                  </a:moveTo>
                  <a:cubicBezTo>
                    <a:pt x="69" y="0"/>
                    <a:pt x="1" y="34"/>
                    <a:pt x="1" y="136"/>
                  </a:cubicBezTo>
                  <a:cubicBezTo>
                    <a:pt x="35" y="281"/>
                    <a:pt x="69" y="425"/>
                    <a:pt x="179" y="527"/>
                  </a:cubicBezTo>
                  <a:cubicBezTo>
                    <a:pt x="247" y="561"/>
                    <a:pt x="315" y="603"/>
                    <a:pt x="392" y="637"/>
                  </a:cubicBezTo>
                  <a:lnTo>
                    <a:pt x="494" y="637"/>
                  </a:lnTo>
                  <a:lnTo>
                    <a:pt x="562" y="637"/>
                  </a:lnTo>
                  <a:cubicBezTo>
                    <a:pt x="638" y="603"/>
                    <a:pt x="638" y="527"/>
                    <a:pt x="604" y="459"/>
                  </a:cubicBezTo>
                  <a:lnTo>
                    <a:pt x="562" y="425"/>
                  </a:lnTo>
                  <a:cubicBezTo>
                    <a:pt x="528" y="391"/>
                    <a:pt x="528" y="391"/>
                    <a:pt x="494" y="349"/>
                  </a:cubicBezTo>
                  <a:cubicBezTo>
                    <a:pt x="460" y="315"/>
                    <a:pt x="392" y="281"/>
                    <a:pt x="349" y="213"/>
                  </a:cubicBezTo>
                  <a:cubicBezTo>
                    <a:pt x="315" y="179"/>
                    <a:pt x="247" y="136"/>
                    <a:pt x="247" y="68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586793" y="2421196"/>
              <a:ext cx="27784" cy="26594"/>
            </a:xfrm>
            <a:custGeom>
              <a:avLst/>
              <a:gdLst/>
              <a:ahLst/>
              <a:cxnLst/>
              <a:rect l="l" t="t" r="r" b="b"/>
              <a:pathLst>
                <a:path w="817" h="782" extrusionOk="0">
                  <a:moveTo>
                    <a:pt x="137" y="0"/>
                  </a:moveTo>
                  <a:cubicBezTo>
                    <a:pt x="69" y="0"/>
                    <a:pt x="1" y="77"/>
                    <a:pt x="69" y="179"/>
                  </a:cubicBezTo>
                  <a:cubicBezTo>
                    <a:pt x="137" y="323"/>
                    <a:pt x="247" y="467"/>
                    <a:pt x="349" y="569"/>
                  </a:cubicBezTo>
                  <a:cubicBezTo>
                    <a:pt x="425" y="637"/>
                    <a:pt x="527" y="782"/>
                    <a:pt x="672" y="782"/>
                  </a:cubicBezTo>
                  <a:lnTo>
                    <a:pt x="740" y="782"/>
                  </a:lnTo>
                  <a:cubicBezTo>
                    <a:pt x="774" y="748"/>
                    <a:pt x="816" y="714"/>
                    <a:pt x="816" y="680"/>
                  </a:cubicBezTo>
                  <a:cubicBezTo>
                    <a:pt x="816" y="535"/>
                    <a:pt x="672" y="467"/>
                    <a:pt x="561" y="391"/>
                  </a:cubicBezTo>
                  <a:lnTo>
                    <a:pt x="247" y="77"/>
                  </a:lnTo>
                  <a:cubicBezTo>
                    <a:pt x="213" y="43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631275" y="241164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79" y="1"/>
                  </a:moveTo>
                  <a:cubicBezTo>
                    <a:pt x="103" y="1"/>
                    <a:pt x="1" y="69"/>
                    <a:pt x="35" y="145"/>
                  </a:cubicBezTo>
                  <a:cubicBezTo>
                    <a:pt x="103" y="281"/>
                    <a:pt x="145" y="392"/>
                    <a:pt x="213" y="460"/>
                  </a:cubicBezTo>
                  <a:cubicBezTo>
                    <a:pt x="247" y="536"/>
                    <a:pt x="315" y="570"/>
                    <a:pt x="358" y="604"/>
                  </a:cubicBezTo>
                  <a:cubicBezTo>
                    <a:pt x="392" y="638"/>
                    <a:pt x="460" y="672"/>
                    <a:pt x="527" y="672"/>
                  </a:cubicBezTo>
                  <a:lnTo>
                    <a:pt x="570" y="672"/>
                  </a:lnTo>
                  <a:cubicBezTo>
                    <a:pt x="638" y="672"/>
                    <a:pt x="706" y="570"/>
                    <a:pt x="638" y="494"/>
                  </a:cubicBezTo>
                  <a:lnTo>
                    <a:pt x="527" y="392"/>
                  </a:lnTo>
                  <a:cubicBezTo>
                    <a:pt x="527" y="358"/>
                    <a:pt x="460" y="324"/>
                    <a:pt x="426" y="281"/>
                  </a:cubicBezTo>
                  <a:cubicBezTo>
                    <a:pt x="358" y="213"/>
                    <a:pt x="315" y="145"/>
                    <a:pt x="281" y="69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628962" y="2517675"/>
              <a:ext cx="19112" cy="21697"/>
            </a:xfrm>
            <a:custGeom>
              <a:avLst/>
              <a:gdLst/>
              <a:ahLst/>
              <a:cxnLst/>
              <a:rect l="l" t="t" r="r" b="b"/>
              <a:pathLst>
                <a:path w="562" h="638" extrusionOk="0">
                  <a:moveTo>
                    <a:pt x="103" y="0"/>
                  </a:moveTo>
                  <a:cubicBezTo>
                    <a:pt x="69" y="0"/>
                    <a:pt x="1" y="102"/>
                    <a:pt x="35" y="136"/>
                  </a:cubicBezTo>
                  <a:cubicBezTo>
                    <a:pt x="103" y="213"/>
                    <a:pt x="137" y="315"/>
                    <a:pt x="213" y="391"/>
                  </a:cubicBezTo>
                  <a:cubicBezTo>
                    <a:pt x="247" y="459"/>
                    <a:pt x="315" y="561"/>
                    <a:pt x="383" y="604"/>
                  </a:cubicBezTo>
                  <a:cubicBezTo>
                    <a:pt x="426" y="638"/>
                    <a:pt x="426" y="638"/>
                    <a:pt x="460" y="638"/>
                  </a:cubicBezTo>
                  <a:cubicBezTo>
                    <a:pt x="494" y="638"/>
                    <a:pt x="561" y="604"/>
                    <a:pt x="561" y="527"/>
                  </a:cubicBezTo>
                  <a:cubicBezTo>
                    <a:pt x="561" y="391"/>
                    <a:pt x="460" y="315"/>
                    <a:pt x="383" y="247"/>
                  </a:cubicBezTo>
                  <a:cubicBezTo>
                    <a:pt x="315" y="136"/>
                    <a:pt x="247" y="68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595159" y="2526041"/>
              <a:ext cx="19418" cy="21697"/>
            </a:xfrm>
            <a:custGeom>
              <a:avLst/>
              <a:gdLst/>
              <a:ahLst/>
              <a:cxnLst/>
              <a:rect l="l" t="t" r="r" b="b"/>
              <a:pathLst>
                <a:path w="571" h="638" extrusionOk="0">
                  <a:moveTo>
                    <a:pt x="145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45" y="247"/>
                    <a:pt x="179" y="358"/>
                    <a:pt x="247" y="426"/>
                  </a:cubicBezTo>
                  <a:cubicBezTo>
                    <a:pt x="281" y="527"/>
                    <a:pt x="358" y="604"/>
                    <a:pt x="460" y="638"/>
                  </a:cubicBezTo>
                  <a:lnTo>
                    <a:pt x="494" y="638"/>
                  </a:lnTo>
                  <a:cubicBezTo>
                    <a:pt x="528" y="638"/>
                    <a:pt x="570" y="604"/>
                    <a:pt x="570" y="570"/>
                  </a:cubicBezTo>
                  <a:cubicBezTo>
                    <a:pt x="570" y="460"/>
                    <a:pt x="494" y="358"/>
                    <a:pt x="426" y="281"/>
                  </a:cubicBezTo>
                  <a:cubicBezTo>
                    <a:pt x="358" y="179"/>
                    <a:pt x="281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586793" y="25789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03" y="0"/>
                  </a:moveTo>
                  <a:cubicBezTo>
                    <a:pt x="35" y="0"/>
                    <a:pt x="1" y="111"/>
                    <a:pt x="35" y="145"/>
                  </a:cubicBezTo>
                  <a:cubicBezTo>
                    <a:pt x="179" y="323"/>
                    <a:pt x="315" y="603"/>
                    <a:pt x="561" y="603"/>
                  </a:cubicBezTo>
                  <a:lnTo>
                    <a:pt x="561" y="603"/>
                  </a:lnTo>
                  <a:cubicBezTo>
                    <a:pt x="638" y="603"/>
                    <a:pt x="672" y="536"/>
                    <a:pt x="672" y="502"/>
                  </a:cubicBezTo>
                  <a:cubicBezTo>
                    <a:pt x="638" y="357"/>
                    <a:pt x="527" y="289"/>
                    <a:pt x="459" y="213"/>
                  </a:cubicBezTo>
                  <a:cubicBezTo>
                    <a:pt x="349" y="145"/>
                    <a:pt x="247" y="111"/>
                    <a:pt x="137" y="34"/>
                  </a:cubicBezTo>
                  <a:cubicBezTo>
                    <a:pt x="137" y="0"/>
                    <a:pt x="103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726326" y="2669349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11" y="0"/>
                  </a:moveTo>
                  <a:cubicBezTo>
                    <a:pt x="69" y="0"/>
                    <a:pt x="69" y="0"/>
                    <a:pt x="35" y="34"/>
                  </a:cubicBezTo>
                  <a:cubicBezTo>
                    <a:pt x="1" y="136"/>
                    <a:pt x="145" y="281"/>
                    <a:pt x="213" y="391"/>
                  </a:cubicBezTo>
                  <a:cubicBezTo>
                    <a:pt x="247" y="425"/>
                    <a:pt x="323" y="493"/>
                    <a:pt x="391" y="527"/>
                  </a:cubicBezTo>
                  <a:cubicBezTo>
                    <a:pt x="425" y="603"/>
                    <a:pt x="493" y="637"/>
                    <a:pt x="570" y="637"/>
                  </a:cubicBezTo>
                  <a:cubicBezTo>
                    <a:pt x="570" y="637"/>
                    <a:pt x="604" y="637"/>
                    <a:pt x="604" y="603"/>
                  </a:cubicBezTo>
                  <a:cubicBezTo>
                    <a:pt x="672" y="603"/>
                    <a:pt x="706" y="561"/>
                    <a:pt x="706" y="493"/>
                  </a:cubicBezTo>
                  <a:cubicBezTo>
                    <a:pt x="672" y="391"/>
                    <a:pt x="638" y="349"/>
                    <a:pt x="570" y="281"/>
                  </a:cubicBezTo>
                  <a:cubicBezTo>
                    <a:pt x="493" y="247"/>
                    <a:pt x="425" y="213"/>
                    <a:pt x="357" y="136"/>
                  </a:cubicBezTo>
                  <a:cubicBezTo>
                    <a:pt x="323" y="102"/>
                    <a:pt x="179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733535" y="2643911"/>
              <a:ext cx="24043" cy="22853"/>
            </a:xfrm>
            <a:custGeom>
              <a:avLst/>
              <a:gdLst/>
              <a:ahLst/>
              <a:cxnLst/>
              <a:rect l="l" t="t" r="r" b="b"/>
              <a:pathLst>
                <a:path w="707" h="672" extrusionOk="0">
                  <a:moveTo>
                    <a:pt x="145" y="1"/>
                  </a:moveTo>
                  <a:cubicBezTo>
                    <a:pt x="69" y="1"/>
                    <a:pt x="1" y="111"/>
                    <a:pt x="69" y="213"/>
                  </a:cubicBezTo>
                  <a:cubicBezTo>
                    <a:pt x="145" y="290"/>
                    <a:pt x="213" y="391"/>
                    <a:pt x="281" y="459"/>
                  </a:cubicBezTo>
                  <a:cubicBezTo>
                    <a:pt x="392" y="570"/>
                    <a:pt x="460" y="638"/>
                    <a:pt x="570" y="672"/>
                  </a:cubicBezTo>
                  <a:lnTo>
                    <a:pt x="604" y="672"/>
                  </a:lnTo>
                  <a:cubicBezTo>
                    <a:pt x="672" y="672"/>
                    <a:pt x="706" y="638"/>
                    <a:pt x="672" y="570"/>
                  </a:cubicBezTo>
                  <a:cubicBezTo>
                    <a:pt x="638" y="459"/>
                    <a:pt x="570" y="357"/>
                    <a:pt x="494" y="290"/>
                  </a:cubicBezTo>
                  <a:cubicBezTo>
                    <a:pt x="426" y="179"/>
                    <a:pt x="324" y="145"/>
                    <a:pt x="213" y="35"/>
                  </a:cubicBezTo>
                  <a:cubicBezTo>
                    <a:pt x="213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781792" y="2711518"/>
              <a:ext cx="25166" cy="21697"/>
            </a:xfrm>
            <a:custGeom>
              <a:avLst/>
              <a:gdLst/>
              <a:ahLst/>
              <a:cxnLst/>
              <a:rect l="l" t="t" r="r" b="b"/>
              <a:pathLst>
                <a:path w="740" h="638" extrusionOk="0">
                  <a:moveTo>
                    <a:pt x="103" y="0"/>
                  </a:moveTo>
                  <a:cubicBezTo>
                    <a:pt x="35" y="0"/>
                    <a:pt x="1" y="102"/>
                    <a:pt x="35" y="136"/>
                  </a:cubicBezTo>
                  <a:cubicBezTo>
                    <a:pt x="137" y="247"/>
                    <a:pt x="247" y="315"/>
                    <a:pt x="315" y="383"/>
                  </a:cubicBezTo>
                  <a:cubicBezTo>
                    <a:pt x="425" y="493"/>
                    <a:pt x="493" y="595"/>
                    <a:pt x="604" y="638"/>
                  </a:cubicBezTo>
                  <a:lnTo>
                    <a:pt x="638" y="638"/>
                  </a:lnTo>
                  <a:cubicBezTo>
                    <a:pt x="706" y="638"/>
                    <a:pt x="740" y="561"/>
                    <a:pt x="740" y="493"/>
                  </a:cubicBezTo>
                  <a:cubicBezTo>
                    <a:pt x="740" y="349"/>
                    <a:pt x="604" y="281"/>
                    <a:pt x="493" y="213"/>
                  </a:cubicBezTo>
                  <a:cubicBezTo>
                    <a:pt x="349" y="102"/>
                    <a:pt x="247" y="68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632431" y="2591064"/>
              <a:ext cx="22853" cy="26594"/>
            </a:xfrm>
            <a:custGeom>
              <a:avLst/>
              <a:gdLst/>
              <a:ahLst/>
              <a:cxnLst/>
              <a:rect l="l" t="t" r="r" b="b"/>
              <a:pathLst>
                <a:path w="672" h="782" extrusionOk="0">
                  <a:moveTo>
                    <a:pt x="69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246"/>
                    <a:pt x="111" y="391"/>
                    <a:pt x="179" y="493"/>
                  </a:cubicBezTo>
                  <a:cubicBezTo>
                    <a:pt x="281" y="637"/>
                    <a:pt x="392" y="782"/>
                    <a:pt x="536" y="782"/>
                  </a:cubicBezTo>
                  <a:lnTo>
                    <a:pt x="570" y="782"/>
                  </a:lnTo>
                  <a:cubicBezTo>
                    <a:pt x="638" y="739"/>
                    <a:pt x="672" y="671"/>
                    <a:pt x="672" y="637"/>
                  </a:cubicBezTo>
                  <a:cubicBezTo>
                    <a:pt x="672" y="459"/>
                    <a:pt x="536" y="391"/>
                    <a:pt x="426" y="280"/>
                  </a:cubicBezTo>
                  <a:cubicBezTo>
                    <a:pt x="324" y="179"/>
                    <a:pt x="213" y="102"/>
                    <a:pt x="6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667391" y="259222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69" y="0"/>
                  </a:moveTo>
                  <a:cubicBezTo>
                    <a:pt x="35" y="0"/>
                    <a:pt x="1" y="68"/>
                    <a:pt x="35" y="111"/>
                  </a:cubicBezTo>
                  <a:cubicBezTo>
                    <a:pt x="103" y="212"/>
                    <a:pt x="145" y="323"/>
                    <a:pt x="247" y="425"/>
                  </a:cubicBezTo>
                  <a:cubicBezTo>
                    <a:pt x="315" y="535"/>
                    <a:pt x="425" y="637"/>
                    <a:pt x="527" y="637"/>
                  </a:cubicBezTo>
                  <a:lnTo>
                    <a:pt x="570" y="637"/>
                  </a:lnTo>
                  <a:cubicBezTo>
                    <a:pt x="604" y="603"/>
                    <a:pt x="638" y="569"/>
                    <a:pt x="638" y="535"/>
                  </a:cubicBezTo>
                  <a:cubicBezTo>
                    <a:pt x="638" y="391"/>
                    <a:pt x="493" y="323"/>
                    <a:pt x="425" y="246"/>
                  </a:cubicBezTo>
                  <a:cubicBezTo>
                    <a:pt x="315" y="179"/>
                    <a:pt x="213" y="111"/>
                    <a:pt x="145" y="34"/>
                  </a:cubicBezTo>
                  <a:cubicBezTo>
                    <a:pt x="103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365234" y="2781131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323" y="1"/>
                  </a:moveTo>
                  <a:cubicBezTo>
                    <a:pt x="212" y="1"/>
                    <a:pt x="178" y="35"/>
                    <a:pt x="68" y="35"/>
                  </a:cubicBezTo>
                  <a:cubicBezTo>
                    <a:pt x="0" y="77"/>
                    <a:pt x="0" y="179"/>
                    <a:pt x="68" y="213"/>
                  </a:cubicBezTo>
                  <a:cubicBezTo>
                    <a:pt x="178" y="213"/>
                    <a:pt x="246" y="247"/>
                    <a:pt x="323" y="290"/>
                  </a:cubicBezTo>
                  <a:cubicBezTo>
                    <a:pt x="357" y="290"/>
                    <a:pt x="391" y="324"/>
                    <a:pt x="459" y="324"/>
                  </a:cubicBezTo>
                  <a:cubicBezTo>
                    <a:pt x="493" y="324"/>
                    <a:pt x="535" y="290"/>
                    <a:pt x="569" y="290"/>
                  </a:cubicBezTo>
                  <a:cubicBezTo>
                    <a:pt x="637" y="290"/>
                    <a:pt x="671" y="179"/>
                    <a:pt x="603" y="145"/>
                  </a:cubicBezTo>
                  <a:cubicBezTo>
                    <a:pt x="535" y="35"/>
                    <a:pt x="459" y="35"/>
                    <a:pt x="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38640" y="2812622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145" y="1"/>
                  </a:moveTo>
                  <a:cubicBezTo>
                    <a:pt x="43" y="1"/>
                    <a:pt x="1" y="137"/>
                    <a:pt x="111" y="171"/>
                  </a:cubicBezTo>
                  <a:cubicBezTo>
                    <a:pt x="255" y="247"/>
                    <a:pt x="391" y="281"/>
                    <a:pt x="536" y="315"/>
                  </a:cubicBezTo>
                  <a:cubicBezTo>
                    <a:pt x="604" y="315"/>
                    <a:pt x="680" y="349"/>
                    <a:pt x="748" y="349"/>
                  </a:cubicBezTo>
                  <a:cubicBezTo>
                    <a:pt x="816" y="349"/>
                    <a:pt x="892" y="315"/>
                    <a:pt x="960" y="281"/>
                  </a:cubicBezTo>
                  <a:cubicBezTo>
                    <a:pt x="994" y="247"/>
                    <a:pt x="994" y="171"/>
                    <a:pt x="960" y="137"/>
                  </a:cubicBezTo>
                  <a:cubicBezTo>
                    <a:pt x="816" y="69"/>
                    <a:pt x="714" y="69"/>
                    <a:pt x="570" y="69"/>
                  </a:cubicBezTo>
                  <a:cubicBezTo>
                    <a:pt x="425" y="35"/>
                    <a:pt x="289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289533" y="2786063"/>
              <a:ext cx="33531" cy="9556"/>
            </a:xfrm>
            <a:custGeom>
              <a:avLst/>
              <a:gdLst/>
              <a:ahLst/>
              <a:cxnLst/>
              <a:rect l="l" t="t" r="r" b="b"/>
              <a:pathLst>
                <a:path w="986" h="281" extrusionOk="0">
                  <a:moveTo>
                    <a:pt x="637" y="0"/>
                  </a:moveTo>
                  <a:cubicBezTo>
                    <a:pt x="459" y="0"/>
                    <a:pt x="281" y="34"/>
                    <a:pt x="136" y="34"/>
                  </a:cubicBezTo>
                  <a:cubicBezTo>
                    <a:pt x="0" y="34"/>
                    <a:pt x="0" y="247"/>
                    <a:pt x="136" y="247"/>
                  </a:cubicBezTo>
                  <a:cubicBezTo>
                    <a:pt x="281" y="247"/>
                    <a:pt x="459" y="280"/>
                    <a:pt x="637" y="280"/>
                  </a:cubicBezTo>
                  <a:cubicBezTo>
                    <a:pt x="739" y="280"/>
                    <a:pt x="807" y="280"/>
                    <a:pt x="918" y="247"/>
                  </a:cubicBezTo>
                  <a:cubicBezTo>
                    <a:pt x="986" y="213"/>
                    <a:pt x="986" y="68"/>
                    <a:pt x="918" y="34"/>
                  </a:cubicBezTo>
                  <a:cubicBezTo>
                    <a:pt x="807" y="0"/>
                    <a:pt x="739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336328" y="2749947"/>
              <a:ext cx="27784" cy="9556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459" y="0"/>
                  </a:moveTo>
                  <a:cubicBezTo>
                    <a:pt x="357" y="0"/>
                    <a:pt x="213" y="34"/>
                    <a:pt x="111" y="34"/>
                  </a:cubicBezTo>
                  <a:cubicBezTo>
                    <a:pt x="35" y="68"/>
                    <a:pt x="1" y="179"/>
                    <a:pt x="69" y="213"/>
                  </a:cubicBezTo>
                  <a:cubicBezTo>
                    <a:pt x="213" y="247"/>
                    <a:pt x="391" y="281"/>
                    <a:pt x="536" y="281"/>
                  </a:cubicBezTo>
                  <a:cubicBezTo>
                    <a:pt x="604" y="281"/>
                    <a:pt x="706" y="281"/>
                    <a:pt x="782" y="213"/>
                  </a:cubicBezTo>
                  <a:cubicBezTo>
                    <a:pt x="816" y="179"/>
                    <a:pt x="816" y="145"/>
                    <a:pt x="782" y="102"/>
                  </a:cubicBezTo>
                  <a:cubicBezTo>
                    <a:pt x="672" y="34"/>
                    <a:pt x="570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83428" y="2727128"/>
              <a:ext cx="34688" cy="10712"/>
            </a:xfrm>
            <a:custGeom>
              <a:avLst/>
              <a:gdLst/>
              <a:ahLst/>
              <a:cxnLst/>
              <a:rect l="l" t="t" r="r" b="b"/>
              <a:pathLst>
                <a:path w="1020" h="315" extrusionOk="0">
                  <a:moveTo>
                    <a:pt x="561" y="0"/>
                  </a:moveTo>
                  <a:cubicBezTo>
                    <a:pt x="382" y="0"/>
                    <a:pt x="247" y="34"/>
                    <a:pt x="102" y="68"/>
                  </a:cubicBezTo>
                  <a:cubicBezTo>
                    <a:pt x="34" y="102"/>
                    <a:pt x="0" y="247"/>
                    <a:pt x="102" y="247"/>
                  </a:cubicBezTo>
                  <a:cubicBezTo>
                    <a:pt x="281" y="281"/>
                    <a:pt x="493" y="315"/>
                    <a:pt x="671" y="315"/>
                  </a:cubicBezTo>
                  <a:lnTo>
                    <a:pt x="918" y="315"/>
                  </a:lnTo>
                  <a:cubicBezTo>
                    <a:pt x="1020" y="281"/>
                    <a:pt x="1020" y="136"/>
                    <a:pt x="952" y="68"/>
                  </a:cubicBezTo>
                  <a:cubicBezTo>
                    <a:pt x="807" y="34"/>
                    <a:pt x="705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407403" y="2757156"/>
              <a:ext cx="26594" cy="12175"/>
            </a:xfrm>
            <a:custGeom>
              <a:avLst/>
              <a:gdLst/>
              <a:ahLst/>
              <a:cxnLst/>
              <a:rect l="l" t="t" r="r" b="b"/>
              <a:pathLst>
                <a:path w="782" h="358" extrusionOk="0">
                  <a:moveTo>
                    <a:pt x="145" y="1"/>
                  </a:moveTo>
                  <a:cubicBezTo>
                    <a:pt x="0" y="1"/>
                    <a:pt x="0" y="213"/>
                    <a:pt x="102" y="281"/>
                  </a:cubicBezTo>
                  <a:cubicBezTo>
                    <a:pt x="213" y="315"/>
                    <a:pt x="281" y="315"/>
                    <a:pt x="391" y="315"/>
                  </a:cubicBezTo>
                  <a:cubicBezTo>
                    <a:pt x="391" y="357"/>
                    <a:pt x="425" y="357"/>
                    <a:pt x="425" y="357"/>
                  </a:cubicBezTo>
                  <a:cubicBezTo>
                    <a:pt x="493" y="357"/>
                    <a:pt x="569" y="315"/>
                    <a:pt x="637" y="315"/>
                  </a:cubicBezTo>
                  <a:cubicBezTo>
                    <a:pt x="705" y="315"/>
                    <a:pt x="782" y="179"/>
                    <a:pt x="671" y="145"/>
                  </a:cubicBezTo>
                  <a:cubicBezTo>
                    <a:pt x="603" y="103"/>
                    <a:pt x="527" y="69"/>
                    <a:pt x="425" y="35"/>
                  </a:cubicBezTo>
                  <a:cubicBezTo>
                    <a:pt x="357" y="35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60251" y="2722196"/>
              <a:ext cx="37306" cy="11018"/>
            </a:xfrm>
            <a:custGeom>
              <a:avLst/>
              <a:gdLst/>
              <a:ahLst/>
              <a:cxnLst/>
              <a:rect l="l" t="t" r="r" b="b"/>
              <a:pathLst>
                <a:path w="1097" h="324" extrusionOk="0">
                  <a:moveTo>
                    <a:pt x="604" y="1"/>
                  </a:moveTo>
                  <a:cubicBezTo>
                    <a:pt x="426" y="1"/>
                    <a:pt x="247" y="35"/>
                    <a:pt x="111" y="69"/>
                  </a:cubicBezTo>
                  <a:cubicBezTo>
                    <a:pt x="1" y="69"/>
                    <a:pt x="35" y="247"/>
                    <a:pt x="145" y="281"/>
                  </a:cubicBezTo>
                  <a:cubicBezTo>
                    <a:pt x="324" y="281"/>
                    <a:pt x="536" y="324"/>
                    <a:pt x="714" y="324"/>
                  </a:cubicBezTo>
                  <a:cubicBezTo>
                    <a:pt x="816" y="324"/>
                    <a:pt x="927" y="324"/>
                    <a:pt x="995" y="281"/>
                  </a:cubicBezTo>
                  <a:cubicBezTo>
                    <a:pt x="1063" y="247"/>
                    <a:pt x="1097" y="145"/>
                    <a:pt x="1029" y="111"/>
                  </a:cubicBezTo>
                  <a:cubicBezTo>
                    <a:pt x="884" y="35"/>
                    <a:pt x="74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70079" y="2759469"/>
              <a:ext cx="27478" cy="9862"/>
            </a:xfrm>
            <a:custGeom>
              <a:avLst/>
              <a:gdLst/>
              <a:ahLst/>
              <a:cxnLst/>
              <a:rect l="l" t="t" r="r" b="b"/>
              <a:pathLst>
                <a:path w="808" h="290" extrusionOk="0">
                  <a:moveTo>
                    <a:pt x="137" y="1"/>
                  </a:moveTo>
                  <a:cubicBezTo>
                    <a:pt x="1" y="1"/>
                    <a:pt x="1" y="213"/>
                    <a:pt x="137" y="247"/>
                  </a:cubicBezTo>
                  <a:cubicBezTo>
                    <a:pt x="247" y="247"/>
                    <a:pt x="383" y="289"/>
                    <a:pt x="493" y="289"/>
                  </a:cubicBezTo>
                  <a:cubicBezTo>
                    <a:pt x="561" y="289"/>
                    <a:pt x="672" y="247"/>
                    <a:pt x="740" y="247"/>
                  </a:cubicBezTo>
                  <a:cubicBezTo>
                    <a:pt x="808" y="213"/>
                    <a:pt x="808" y="145"/>
                    <a:pt x="740" y="145"/>
                  </a:cubicBezTo>
                  <a:cubicBezTo>
                    <a:pt x="561" y="35"/>
                    <a:pt x="349" y="35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589106" y="2757156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1"/>
                  </a:moveTo>
                  <a:cubicBezTo>
                    <a:pt x="1" y="1"/>
                    <a:pt x="1" y="247"/>
                    <a:pt x="145" y="281"/>
                  </a:cubicBezTo>
                  <a:cubicBezTo>
                    <a:pt x="247" y="281"/>
                    <a:pt x="323" y="315"/>
                    <a:pt x="425" y="315"/>
                  </a:cubicBezTo>
                  <a:cubicBezTo>
                    <a:pt x="493" y="357"/>
                    <a:pt x="570" y="357"/>
                    <a:pt x="604" y="357"/>
                  </a:cubicBezTo>
                  <a:lnTo>
                    <a:pt x="748" y="357"/>
                  </a:lnTo>
                  <a:cubicBezTo>
                    <a:pt x="816" y="315"/>
                    <a:pt x="816" y="213"/>
                    <a:pt x="748" y="145"/>
                  </a:cubicBezTo>
                  <a:cubicBezTo>
                    <a:pt x="672" y="69"/>
                    <a:pt x="570" y="69"/>
                    <a:pt x="459" y="69"/>
                  </a:cubicBezTo>
                  <a:cubicBezTo>
                    <a:pt x="357" y="35"/>
                    <a:pt x="247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552990" y="2733181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604" y="1"/>
                  </a:moveTo>
                  <a:cubicBezTo>
                    <a:pt x="425" y="1"/>
                    <a:pt x="247" y="35"/>
                    <a:pt x="145" y="69"/>
                  </a:cubicBezTo>
                  <a:cubicBezTo>
                    <a:pt x="1" y="69"/>
                    <a:pt x="35" y="247"/>
                    <a:pt x="145" y="247"/>
                  </a:cubicBezTo>
                  <a:cubicBezTo>
                    <a:pt x="323" y="247"/>
                    <a:pt x="493" y="315"/>
                    <a:pt x="706" y="315"/>
                  </a:cubicBezTo>
                  <a:cubicBezTo>
                    <a:pt x="782" y="315"/>
                    <a:pt x="850" y="315"/>
                    <a:pt x="918" y="281"/>
                  </a:cubicBezTo>
                  <a:cubicBezTo>
                    <a:pt x="961" y="247"/>
                    <a:pt x="995" y="137"/>
                    <a:pt x="918" y="103"/>
                  </a:cubicBezTo>
                  <a:cubicBezTo>
                    <a:pt x="850" y="35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530171" y="2762087"/>
              <a:ext cx="26628" cy="8400"/>
            </a:xfrm>
            <a:custGeom>
              <a:avLst/>
              <a:gdLst/>
              <a:ahLst/>
              <a:cxnLst/>
              <a:rect l="l" t="t" r="r" b="b"/>
              <a:pathLst>
                <a:path w="783" h="247" extrusionOk="0">
                  <a:moveTo>
                    <a:pt x="425" y="0"/>
                  </a:moveTo>
                  <a:lnTo>
                    <a:pt x="145" y="0"/>
                  </a:lnTo>
                  <a:cubicBezTo>
                    <a:pt x="1" y="0"/>
                    <a:pt x="1" y="246"/>
                    <a:pt x="145" y="246"/>
                  </a:cubicBezTo>
                  <a:lnTo>
                    <a:pt x="425" y="246"/>
                  </a:lnTo>
                  <a:cubicBezTo>
                    <a:pt x="527" y="246"/>
                    <a:pt x="638" y="246"/>
                    <a:pt x="740" y="170"/>
                  </a:cubicBezTo>
                  <a:cubicBezTo>
                    <a:pt x="782" y="170"/>
                    <a:pt x="782" y="68"/>
                    <a:pt x="740" y="34"/>
                  </a:cubicBezTo>
                  <a:cubicBezTo>
                    <a:pt x="638" y="0"/>
                    <a:pt x="527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673478" y="2766712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0"/>
                  </a:moveTo>
                  <a:cubicBezTo>
                    <a:pt x="0" y="0"/>
                    <a:pt x="0" y="144"/>
                    <a:pt x="68" y="178"/>
                  </a:cubicBezTo>
                  <a:cubicBezTo>
                    <a:pt x="212" y="212"/>
                    <a:pt x="348" y="289"/>
                    <a:pt x="493" y="323"/>
                  </a:cubicBezTo>
                  <a:cubicBezTo>
                    <a:pt x="561" y="323"/>
                    <a:pt x="637" y="357"/>
                    <a:pt x="705" y="357"/>
                  </a:cubicBezTo>
                  <a:cubicBezTo>
                    <a:pt x="739" y="357"/>
                    <a:pt x="816" y="357"/>
                    <a:pt x="850" y="323"/>
                  </a:cubicBezTo>
                  <a:cubicBezTo>
                    <a:pt x="884" y="289"/>
                    <a:pt x="884" y="246"/>
                    <a:pt x="850" y="212"/>
                  </a:cubicBezTo>
                  <a:cubicBezTo>
                    <a:pt x="773" y="110"/>
                    <a:pt x="637" y="76"/>
                    <a:pt x="527" y="76"/>
                  </a:cubicBezTo>
                  <a:cubicBezTo>
                    <a:pt x="391" y="34"/>
                    <a:pt x="24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665078" y="2746172"/>
              <a:ext cx="36150" cy="11018"/>
            </a:xfrm>
            <a:custGeom>
              <a:avLst/>
              <a:gdLst/>
              <a:ahLst/>
              <a:cxnLst/>
              <a:rect l="l" t="t" r="r" b="b"/>
              <a:pathLst>
                <a:path w="1063" h="324" extrusionOk="0">
                  <a:moveTo>
                    <a:pt x="561" y="1"/>
                  </a:moveTo>
                  <a:cubicBezTo>
                    <a:pt x="425" y="1"/>
                    <a:pt x="247" y="43"/>
                    <a:pt x="137" y="43"/>
                  </a:cubicBezTo>
                  <a:cubicBezTo>
                    <a:pt x="1" y="77"/>
                    <a:pt x="1" y="256"/>
                    <a:pt x="137" y="256"/>
                  </a:cubicBezTo>
                  <a:cubicBezTo>
                    <a:pt x="281" y="290"/>
                    <a:pt x="459" y="290"/>
                    <a:pt x="638" y="324"/>
                  </a:cubicBezTo>
                  <a:lnTo>
                    <a:pt x="850" y="324"/>
                  </a:lnTo>
                  <a:cubicBezTo>
                    <a:pt x="918" y="324"/>
                    <a:pt x="952" y="324"/>
                    <a:pt x="1020" y="290"/>
                  </a:cubicBezTo>
                  <a:cubicBezTo>
                    <a:pt x="1063" y="290"/>
                    <a:pt x="1063" y="179"/>
                    <a:pt x="1020" y="145"/>
                  </a:cubicBezTo>
                  <a:cubicBezTo>
                    <a:pt x="918" y="43"/>
                    <a:pt x="740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381966" y="2873870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604" y="35"/>
                  </a:moveTo>
                  <a:lnTo>
                    <a:pt x="145" y="35"/>
                  </a:lnTo>
                  <a:cubicBezTo>
                    <a:pt x="43" y="69"/>
                    <a:pt x="1" y="213"/>
                    <a:pt x="111" y="213"/>
                  </a:cubicBezTo>
                  <a:cubicBezTo>
                    <a:pt x="256" y="281"/>
                    <a:pt x="391" y="323"/>
                    <a:pt x="570" y="323"/>
                  </a:cubicBezTo>
                  <a:cubicBezTo>
                    <a:pt x="638" y="357"/>
                    <a:pt x="680" y="357"/>
                    <a:pt x="748" y="357"/>
                  </a:cubicBezTo>
                  <a:cubicBezTo>
                    <a:pt x="816" y="357"/>
                    <a:pt x="893" y="357"/>
                    <a:pt x="927" y="281"/>
                  </a:cubicBezTo>
                  <a:cubicBezTo>
                    <a:pt x="961" y="247"/>
                    <a:pt x="961" y="179"/>
                    <a:pt x="961" y="145"/>
                  </a:cubicBezTo>
                  <a:cubicBezTo>
                    <a:pt x="850" y="1"/>
                    <a:pt x="748" y="35"/>
                    <a:pt x="60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383428" y="2909986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315" y="0"/>
                  </a:moveTo>
                  <a:lnTo>
                    <a:pt x="170" y="0"/>
                  </a:lnTo>
                  <a:cubicBezTo>
                    <a:pt x="34" y="0"/>
                    <a:pt x="0" y="213"/>
                    <a:pt x="136" y="247"/>
                  </a:cubicBezTo>
                  <a:cubicBezTo>
                    <a:pt x="281" y="281"/>
                    <a:pt x="382" y="281"/>
                    <a:pt x="527" y="323"/>
                  </a:cubicBezTo>
                  <a:lnTo>
                    <a:pt x="637" y="323"/>
                  </a:lnTo>
                  <a:cubicBezTo>
                    <a:pt x="705" y="323"/>
                    <a:pt x="773" y="281"/>
                    <a:pt x="850" y="247"/>
                  </a:cubicBezTo>
                  <a:cubicBezTo>
                    <a:pt x="850" y="213"/>
                    <a:pt x="884" y="179"/>
                    <a:pt x="850" y="145"/>
                  </a:cubicBezTo>
                  <a:cubicBezTo>
                    <a:pt x="773" y="34"/>
                    <a:pt x="671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334015" y="2916039"/>
              <a:ext cx="25166" cy="8434"/>
            </a:xfrm>
            <a:custGeom>
              <a:avLst/>
              <a:gdLst/>
              <a:ahLst/>
              <a:cxnLst/>
              <a:rect l="l" t="t" r="r" b="b"/>
              <a:pathLst>
                <a:path w="740" h="248" extrusionOk="0">
                  <a:moveTo>
                    <a:pt x="425" y="1"/>
                  </a:moveTo>
                  <a:cubicBezTo>
                    <a:pt x="315" y="1"/>
                    <a:pt x="213" y="1"/>
                    <a:pt x="103" y="35"/>
                  </a:cubicBezTo>
                  <a:cubicBezTo>
                    <a:pt x="1" y="35"/>
                    <a:pt x="1" y="213"/>
                    <a:pt x="103" y="213"/>
                  </a:cubicBezTo>
                  <a:cubicBezTo>
                    <a:pt x="213" y="213"/>
                    <a:pt x="315" y="247"/>
                    <a:pt x="425" y="247"/>
                  </a:cubicBezTo>
                  <a:cubicBezTo>
                    <a:pt x="527" y="247"/>
                    <a:pt x="604" y="213"/>
                    <a:pt x="672" y="179"/>
                  </a:cubicBezTo>
                  <a:cubicBezTo>
                    <a:pt x="740" y="145"/>
                    <a:pt x="740" y="69"/>
                    <a:pt x="672" y="69"/>
                  </a:cubicBezTo>
                  <a:cubicBezTo>
                    <a:pt x="604" y="1"/>
                    <a:pt x="527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321875" y="2865504"/>
              <a:ext cx="30097" cy="10712"/>
            </a:xfrm>
            <a:custGeom>
              <a:avLst/>
              <a:gdLst/>
              <a:ahLst/>
              <a:cxnLst/>
              <a:rect l="l" t="t" r="r" b="b"/>
              <a:pathLst>
                <a:path w="885" h="315" extrusionOk="0">
                  <a:moveTo>
                    <a:pt x="460" y="0"/>
                  </a:moveTo>
                  <a:cubicBezTo>
                    <a:pt x="358" y="0"/>
                    <a:pt x="247" y="34"/>
                    <a:pt x="145" y="34"/>
                  </a:cubicBezTo>
                  <a:cubicBezTo>
                    <a:pt x="1" y="34"/>
                    <a:pt x="1" y="247"/>
                    <a:pt x="145" y="247"/>
                  </a:cubicBezTo>
                  <a:cubicBezTo>
                    <a:pt x="281" y="281"/>
                    <a:pt x="392" y="315"/>
                    <a:pt x="536" y="315"/>
                  </a:cubicBezTo>
                  <a:lnTo>
                    <a:pt x="536" y="315"/>
                  </a:lnTo>
                  <a:cubicBezTo>
                    <a:pt x="638" y="315"/>
                    <a:pt x="748" y="281"/>
                    <a:pt x="816" y="247"/>
                  </a:cubicBezTo>
                  <a:cubicBezTo>
                    <a:pt x="850" y="213"/>
                    <a:pt x="884" y="145"/>
                    <a:pt x="816" y="102"/>
                  </a:cubicBezTo>
                  <a:cubicBezTo>
                    <a:pt x="706" y="34"/>
                    <a:pt x="570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282324" y="2840066"/>
              <a:ext cx="19078" cy="9862"/>
            </a:xfrm>
            <a:custGeom>
              <a:avLst/>
              <a:gdLst/>
              <a:ahLst/>
              <a:cxnLst/>
              <a:rect l="l" t="t" r="r" b="b"/>
              <a:pathLst>
                <a:path w="561" h="290" extrusionOk="0">
                  <a:moveTo>
                    <a:pt x="314" y="1"/>
                  </a:moveTo>
                  <a:cubicBezTo>
                    <a:pt x="246" y="1"/>
                    <a:pt x="170" y="43"/>
                    <a:pt x="102" y="77"/>
                  </a:cubicBezTo>
                  <a:cubicBezTo>
                    <a:pt x="0" y="145"/>
                    <a:pt x="68" y="290"/>
                    <a:pt x="170" y="290"/>
                  </a:cubicBezTo>
                  <a:cubicBezTo>
                    <a:pt x="212" y="290"/>
                    <a:pt x="212" y="290"/>
                    <a:pt x="246" y="256"/>
                  </a:cubicBezTo>
                  <a:lnTo>
                    <a:pt x="280" y="256"/>
                  </a:lnTo>
                  <a:cubicBezTo>
                    <a:pt x="348" y="256"/>
                    <a:pt x="382" y="290"/>
                    <a:pt x="459" y="290"/>
                  </a:cubicBezTo>
                  <a:lnTo>
                    <a:pt x="459" y="290"/>
                  </a:lnTo>
                  <a:cubicBezTo>
                    <a:pt x="527" y="290"/>
                    <a:pt x="561" y="213"/>
                    <a:pt x="561" y="145"/>
                  </a:cubicBezTo>
                  <a:cubicBezTo>
                    <a:pt x="527" y="43"/>
                    <a:pt x="42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277393" y="2888323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145" y="0"/>
                  </a:moveTo>
                  <a:cubicBezTo>
                    <a:pt x="35" y="0"/>
                    <a:pt x="1" y="179"/>
                    <a:pt x="69" y="213"/>
                  </a:cubicBezTo>
                  <a:cubicBezTo>
                    <a:pt x="213" y="281"/>
                    <a:pt x="391" y="357"/>
                    <a:pt x="570" y="357"/>
                  </a:cubicBezTo>
                  <a:cubicBezTo>
                    <a:pt x="638" y="357"/>
                    <a:pt x="706" y="323"/>
                    <a:pt x="816" y="281"/>
                  </a:cubicBezTo>
                  <a:cubicBezTo>
                    <a:pt x="850" y="247"/>
                    <a:pt x="850" y="213"/>
                    <a:pt x="816" y="179"/>
                  </a:cubicBezTo>
                  <a:cubicBezTo>
                    <a:pt x="638" y="34"/>
                    <a:pt x="357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414613" y="2962868"/>
              <a:ext cx="28940" cy="9828"/>
            </a:xfrm>
            <a:custGeom>
              <a:avLst/>
              <a:gdLst/>
              <a:ahLst/>
              <a:cxnLst/>
              <a:rect l="l" t="t" r="r" b="b"/>
              <a:pathLst>
                <a:path w="851" h="289" extrusionOk="0">
                  <a:moveTo>
                    <a:pt x="638" y="0"/>
                  </a:moveTo>
                  <a:lnTo>
                    <a:pt x="391" y="0"/>
                  </a:lnTo>
                  <a:cubicBezTo>
                    <a:pt x="281" y="0"/>
                    <a:pt x="179" y="0"/>
                    <a:pt x="69" y="76"/>
                  </a:cubicBezTo>
                  <a:cubicBezTo>
                    <a:pt x="1" y="110"/>
                    <a:pt x="1" y="178"/>
                    <a:pt x="69" y="212"/>
                  </a:cubicBezTo>
                  <a:cubicBezTo>
                    <a:pt x="145" y="289"/>
                    <a:pt x="247" y="289"/>
                    <a:pt x="357" y="289"/>
                  </a:cubicBezTo>
                  <a:lnTo>
                    <a:pt x="425" y="289"/>
                  </a:lnTo>
                  <a:lnTo>
                    <a:pt x="493" y="289"/>
                  </a:lnTo>
                  <a:cubicBezTo>
                    <a:pt x="604" y="289"/>
                    <a:pt x="706" y="289"/>
                    <a:pt x="782" y="212"/>
                  </a:cubicBezTo>
                  <a:cubicBezTo>
                    <a:pt x="850" y="144"/>
                    <a:pt x="850" y="42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454198" y="2925595"/>
              <a:ext cx="31525" cy="12141"/>
            </a:xfrm>
            <a:custGeom>
              <a:avLst/>
              <a:gdLst/>
              <a:ahLst/>
              <a:cxnLst/>
              <a:rect l="l" t="t" r="r" b="b"/>
              <a:pathLst>
                <a:path w="927" h="357" extrusionOk="0">
                  <a:moveTo>
                    <a:pt x="570" y="0"/>
                  </a:moveTo>
                  <a:cubicBezTo>
                    <a:pt x="425" y="0"/>
                    <a:pt x="289" y="34"/>
                    <a:pt x="145" y="34"/>
                  </a:cubicBezTo>
                  <a:cubicBezTo>
                    <a:pt x="0" y="77"/>
                    <a:pt x="0" y="289"/>
                    <a:pt x="145" y="289"/>
                  </a:cubicBezTo>
                  <a:cubicBezTo>
                    <a:pt x="289" y="323"/>
                    <a:pt x="425" y="357"/>
                    <a:pt x="604" y="357"/>
                  </a:cubicBezTo>
                  <a:cubicBezTo>
                    <a:pt x="680" y="357"/>
                    <a:pt x="782" y="323"/>
                    <a:pt x="850" y="289"/>
                  </a:cubicBezTo>
                  <a:cubicBezTo>
                    <a:pt x="926" y="213"/>
                    <a:pt x="926" y="111"/>
                    <a:pt x="850" y="77"/>
                  </a:cubicBezTo>
                  <a:cubicBezTo>
                    <a:pt x="782" y="34"/>
                    <a:pt x="680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74704" y="2984530"/>
              <a:ext cx="26628" cy="9828"/>
            </a:xfrm>
            <a:custGeom>
              <a:avLst/>
              <a:gdLst/>
              <a:ahLst/>
              <a:cxnLst/>
              <a:rect l="l" t="t" r="r" b="b"/>
              <a:pathLst>
                <a:path w="783" h="289" extrusionOk="0">
                  <a:moveTo>
                    <a:pt x="570" y="0"/>
                  </a:moveTo>
                  <a:lnTo>
                    <a:pt x="391" y="0"/>
                  </a:lnTo>
                  <a:cubicBezTo>
                    <a:pt x="323" y="43"/>
                    <a:pt x="213" y="43"/>
                    <a:pt x="111" y="77"/>
                  </a:cubicBezTo>
                  <a:cubicBezTo>
                    <a:pt x="1" y="77"/>
                    <a:pt x="35" y="255"/>
                    <a:pt x="145" y="255"/>
                  </a:cubicBezTo>
                  <a:cubicBezTo>
                    <a:pt x="213" y="255"/>
                    <a:pt x="323" y="289"/>
                    <a:pt x="391" y="289"/>
                  </a:cubicBezTo>
                  <a:lnTo>
                    <a:pt x="425" y="289"/>
                  </a:lnTo>
                  <a:cubicBezTo>
                    <a:pt x="536" y="289"/>
                    <a:pt x="638" y="289"/>
                    <a:pt x="714" y="212"/>
                  </a:cubicBezTo>
                  <a:cubicBezTo>
                    <a:pt x="782" y="145"/>
                    <a:pt x="748" y="77"/>
                    <a:pt x="672" y="43"/>
                  </a:cubicBezTo>
                  <a:cubicBezTo>
                    <a:pt x="638" y="0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556764" y="2982218"/>
              <a:ext cx="32375" cy="12141"/>
            </a:xfrm>
            <a:custGeom>
              <a:avLst/>
              <a:gdLst/>
              <a:ahLst/>
              <a:cxnLst/>
              <a:rect l="l" t="t" r="r" b="b"/>
              <a:pathLst>
                <a:path w="952" h="357" extrusionOk="0">
                  <a:moveTo>
                    <a:pt x="705" y="0"/>
                  </a:moveTo>
                  <a:lnTo>
                    <a:pt x="527" y="0"/>
                  </a:lnTo>
                  <a:cubicBezTo>
                    <a:pt x="382" y="34"/>
                    <a:pt x="280" y="34"/>
                    <a:pt x="136" y="111"/>
                  </a:cubicBezTo>
                  <a:cubicBezTo>
                    <a:pt x="0" y="145"/>
                    <a:pt x="34" y="357"/>
                    <a:pt x="170" y="357"/>
                  </a:cubicBezTo>
                  <a:lnTo>
                    <a:pt x="280" y="357"/>
                  </a:lnTo>
                  <a:lnTo>
                    <a:pt x="561" y="357"/>
                  </a:lnTo>
                  <a:cubicBezTo>
                    <a:pt x="671" y="323"/>
                    <a:pt x="807" y="323"/>
                    <a:pt x="884" y="213"/>
                  </a:cubicBezTo>
                  <a:cubicBezTo>
                    <a:pt x="952" y="179"/>
                    <a:pt x="952" y="68"/>
                    <a:pt x="884" y="34"/>
                  </a:cubicBezTo>
                  <a:cubicBezTo>
                    <a:pt x="807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518030" y="2952155"/>
              <a:ext cx="31525" cy="10746"/>
            </a:xfrm>
            <a:custGeom>
              <a:avLst/>
              <a:gdLst/>
              <a:ahLst/>
              <a:cxnLst/>
              <a:rect l="l" t="t" r="r" b="b"/>
              <a:pathLst>
                <a:path w="927" h="316" extrusionOk="0">
                  <a:moveTo>
                    <a:pt x="638" y="1"/>
                  </a:moveTo>
                  <a:cubicBezTo>
                    <a:pt x="460" y="1"/>
                    <a:pt x="290" y="35"/>
                    <a:pt x="111" y="69"/>
                  </a:cubicBezTo>
                  <a:cubicBezTo>
                    <a:pt x="1" y="103"/>
                    <a:pt x="1" y="315"/>
                    <a:pt x="145" y="315"/>
                  </a:cubicBezTo>
                  <a:lnTo>
                    <a:pt x="145" y="315"/>
                  </a:lnTo>
                  <a:cubicBezTo>
                    <a:pt x="392" y="281"/>
                    <a:pt x="604" y="281"/>
                    <a:pt x="850" y="179"/>
                  </a:cubicBezTo>
                  <a:cubicBezTo>
                    <a:pt x="927" y="145"/>
                    <a:pt x="927" y="35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602402" y="2964296"/>
              <a:ext cx="25166" cy="8400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569" y="0"/>
                  </a:moveTo>
                  <a:lnTo>
                    <a:pt x="425" y="0"/>
                  </a:lnTo>
                  <a:cubicBezTo>
                    <a:pt x="315" y="34"/>
                    <a:pt x="213" y="34"/>
                    <a:pt x="102" y="34"/>
                  </a:cubicBezTo>
                  <a:cubicBezTo>
                    <a:pt x="0" y="68"/>
                    <a:pt x="34" y="247"/>
                    <a:pt x="145" y="247"/>
                  </a:cubicBezTo>
                  <a:lnTo>
                    <a:pt x="357" y="247"/>
                  </a:lnTo>
                  <a:lnTo>
                    <a:pt x="459" y="247"/>
                  </a:lnTo>
                  <a:lnTo>
                    <a:pt x="493" y="247"/>
                  </a:lnTo>
                  <a:cubicBezTo>
                    <a:pt x="603" y="247"/>
                    <a:pt x="671" y="247"/>
                    <a:pt x="705" y="136"/>
                  </a:cubicBezTo>
                  <a:cubicBezTo>
                    <a:pt x="739" y="102"/>
                    <a:pt x="739" y="68"/>
                    <a:pt x="705" y="34"/>
                  </a:cubicBezTo>
                  <a:cubicBezTo>
                    <a:pt x="671" y="0"/>
                    <a:pt x="603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633587" y="2982218"/>
              <a:ext cx="24315" cy="10984"/>
            </a:xfrm>
            <a:custGeom>
              <a:avLst/>
              <a:gdLst/>
              <a:ahLst/>
              <a:cxnLst/>
              <a:rect l="l" t="t" r="r" b="b"/>
              <a:pathLst>
                <a:path w="715" h="323" extrusionOk="0">
                  <a:moveTo>
                    <a:pt x="425" y="0"/>
                  </a:moveTo>
                  <a:lnTo>
                    <a:pt x="425" y="0"/>
                  </a:lnTo>
                  <a:cubicBezTo>
                    <a:pt x="324" y="0"/>
                    <a:pt x="213" y="34"/>
                    <a:pt x="145" y="68"/>
                  </a:cubicBezTo>
                  <a:cubicBezTo>
                    <a:pt x="1" y="111"/>
                    <a:pt x="35" y="323"/>
                    <a:pt x="179" y="323"/>
                  </a:cubicBezTo>
                  <a:lnTo>
                    <a:pt x="213" y="323"/>
                  </a:lnTo>
                  <a:cubicBezTo>
                    <a:pt x="290" y="280"/>
                    <a:pt x="392" y="280"/>
                    <a:pt x="502" y="247"/>
                  </a:cubicBezTo>
                  <a:cubicBezTo>
                    <a:pt x="536" y="213"/>
                    <a:pt x="570" y="179"/>
                    <a:pt x="604" y="179"/>
                  </a:cubicBezTo>
                  <a:cubicBezTo>
                    <a:pt x="638" y="145"/>
                    <a:pt x="672" y="111"/>
                    <a:pt x="714" y="111"/>
                  </a:cubicBezTo>
                  <a:cubicBezTo>
                    <a:pt x="714" y="68"/>
                    <a:pt x="714" y="0"/>
                    <a:pt x="672" y="0"/>
                  </a:cubicBezTo>
                  <a:lnTo>
                    <a:pt x="570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685313" y="2981062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111" y="0"/>
                  </a:moveTo>
                  <a:cubicBezTo>
                    <a:pt x="0" y="0"/>
                    <a:pt x="43" y="145"/>
                    <a:pt x="111" y="145"/>
                  </a:cubicBezTo>
                  <a:lnTo>
                    <a:pt x="179" y="145"/>
                  </a:lnTo>
                  <a:cubicBezTo>
                    <a:pt x="255" y="145"/>
                    <a:pt x="357" y="145"/>
                    <a:pt x="391" y="68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289" y="0"/>
                  </a:lnTo>
                  <a:lnTo>
                    <a:pt x="179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711873" y="3247102"/>
              <a:ext cx="44550" cy="21731"/>
            </a:xfrm>
            <a:custGeom>
              <a:avLst/>
              <a:gdLst/>
              <a:ahLst/>
              <a:cxnLst/>
              <a:rect l="l" t="t" r="r" b="b"/>
              <a:pathLst>
                <a:path w="1310" h="639" extrusionOk="0">
                  <a:moveTo>
                    <a:pt x="1063" y="1"/>
                  </a:moveTo>
                  <a:lnTo>
                    <a:pt x="1029" y="35"/>
                  </a:lnTo>
                  <a:cubicBezTo>
                    <a:pt x="850" y="35"/>
                    <a:pt x="706" y="103"/>
                    <a:pt x="536" y="179"/>
                  </a:cubicBezTo>
                  <a:cubicBezTo>
                    <a:pt x="392" y="247"/>
                    <a:pt x="213" y="281"/>
                    <a:pt x="111" y="392"/>
                  </a:cubicBezTo>
                  <a:cubicBezTo>
                    <a:pt x="1" y="494"/>
                    <a:pt x="69" y="638"/>
                    <a:pt x="179" y="638"/>
                  </a:cubicBezTo>
                  <a:lnTo>
                    <a:pt x="213" y="638"/>
                  </a:lnTo>
                  <a:cubicBezTo>
                    <a:pt x="358" y="638"/>
                    <a:pt x="536" y="562"/>
                    <a:pt x="672" y="528"/>
                  </a:cubicBezTo>
                  <a:cubicBezTo>
                    <a:pt x="850" y="460"/>
                    <a:pt x="995" y="392"/>
                    <a:pt x="1173" y="315"/>
                  </a:cubicBezTo>
                  <a:cubicBezTo>
                    <a:pt x="1309" y="213"/>
                    <a:pt x="1241" y="1"/>
                    <a:pt x="1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687897" y="329998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61" y="0"/>
                  </a:moveTo>
                  <a:lnTo>
                    <a:pt x="527" y="34"/>
                  </a:lnTo>
                  <a:cubicBezTo>
                    <a:pt x="460" y="34"/>
                    <a:pt x="315" y="68"/>
                    <a:pt x="247" y="145"/>
                  </a:cubicBezTo>
                  <a:cubicBezTo>
                    <a:pt x="179" y="179"/>
                    <a:pt x="103" y="247"/>
                    <a:pt x="35" y="323"/>
                  </a:cubicBezTo>
                  <a:cubicBezTo>
                    <a:pt x="1" y="391"/>
                    <a:pt x="35" y="425"/>
                    <a:pt x="103" y="425"/>
                  </a:cubicBezTo>
                  <a:lnTo>
                    <a:pt x="137" y="425"/>
                  </a:lnTo>
                  <a:cubicBezTo>
                    <a:pt x="213" y="425"/>
                    <a:pt x="315" y="425"/>
                    <a:pt x="392" y="391"/>
                  </a:cubicBezTo>
                  <a:cubicBezTo>
                    <a:pt x="460" y="357"/>
                    <a:pt x="561" y="323"/>
                    <a:pt x="638" y="247"/>
                  </a:cubicBezTo>
                  <a:cubicBezTo>
                    <a:pt x="740" y="179"/>
                    <a:pt x="706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741935" y="3276009"/>
              <a:ext cx="38735" cy="17956"/>
            </a:xfrm>
            <a:custGeom>
              <a:avLst/>
              <a:gdLst/>
              <a:ahLst/>
              <a:cxnLst/>
              <a:rect l="l" t="t" r="r" b="b"/>
              <a:pathLst>
                <a:path w="1139" h="528" extrusionOk="0">
                  <a:moveTo>
                    <a:pt x="960" y="0"/>
                  </a:moveTo>
                  <a:lnTo>
                    <a:pt x="926" y="0"/>
                  </a:lnTo>
                  <a:cubicBezTo>
                    <a:pt x="637" y="102"/>
                    <a:pt x="323" y="179"/>
                    <a:pt x="111" y="349"/>
                  </a:cubicBezTo>
                  <a:cubicBezTo>
                    <a:pt x="0" y="391"/>
                    <a:pt x="34" y="527"/>
                    <a:pt x="145" y="527"/>
                  </a:cubicBezTo>
                  <a:lnTo>
                    <a:pt x="213" y="527"/>
                  </a:lnTo>
                  <a:cubicBezTo>
                    <a:pt x="502" y="527"/>
                    <a:pt x="782" y="391"/>
                    <a:pt x="1028" y="247"/>
                  </a:cubicBezTo>
                  <a:cubicBezTo>
                    <a:pt x="1139" y="213"/>
                    <a:pt x="1096" y="0"/>
                    <a:pt x="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659025" y="3272234"/>
              <a:ext cx="24009" cy="9862"/>
            </a:xfrm>
            <a:custGeom>
              <a:avLst/>
              <a:gdLst/>
              <a:ahLst/>
              <a:cxnLst/>
              <a:rect l="l" t="t" r="r" b="b"/>
              <a:pathLst>
                <a:path w="706" h="290" extrusionOk="0">
                  <a:moveTo>
                    <a:pt x="527" y="1"/>
                  </a:moveTo>
                  <a:lnTo>
                    <a:pt x="493" y="1"/>
                  </a:lnTo>
                  <a:cubicBezTo>
                    <a:pt x="349" y="35"/>
                    <a:pt x="179" y="77"/>
                    <a:pt x="34" y="179"/>
                  </a:cubicBezTo>
                  <a:cubicBezTo>
                    <a:pt x="0" y="213"/>
                    <a:pt x="34" y="290"/>
                    <a:pt x="68" y="290"/>
                  </a:cubicBezTo>
                  <a:lnTo>
                    <a:pt x="179" y="290"/>
                  </a:lnTo>
                  <a:cubicBezTo>
                    <a:pt x="315" y="290"/>
                    <a:pt x="425" y="247"/>
                    <a:pt x="561" y="213"/>
                  </a:cubicBezTo>
                  <a:cubicBezTo>
                    <a:pt x="705" y="179"/>
                    <a:pt x="63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576965" y="3358919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782" y="0"/>
                  </a:moveTo>
                  <a:lnTo>
                    <a:pt x="748" y="0"/>
                  </a:lnTo>
                  <a:cubicBezTo>
                    <a:pt x="604" y="34"/>
                    <a:pt x="502" y="77"/>
                    <a:pt x="392" y="111"/>
                  </a:cubicBezTo>
                  <a:cubicBezTo>
                    <a:pt x="256" y="145"/>
                    <a:pt x="179" y="213"/>
                    <a:pt x="43" y="289"/>
                  </a:cubicBezTo>
                  <a:cubicBezTo>
                    <a:pt x="1" y="323"/>
                    <a:pt x="1" y="425"/>
                    <a:pt x="77" y="425"/>
                  </a:cubicBezTo>
                  <a:lnTo>
                    <a:pt x="111" y="425"/>
                  </a:lnTo>
                  <a:cubicBezTo>
                    <a:pt x="213" y="425"/>
                    <a:pt x="324" y="425"/>
                    <a:pt x="468" y="391"/>
                  </a:cubicBezTo>
                  <a:cubicBezTo>
                    <a:pt x="570" y="323"/>
                    <a:pt x="680" y="289"/>
                    <a:pt x="816" y="213"/>
                  </a:cubicBezTo>
                  <a:cubicBezTo>
                    <a:pt x="927" y="179"/>
                    <a:pt x="893" y="0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546936" y="3326578"/>
              <a:ext cx="36150" cy="15609"/>
            </a:xfrm>
            <a:custGeom>
              <a:avLst/>
              <a:gdLst/>
              <a:ahLst/>
              <a:cxnLst/>
              <a:rect l="l" t="t" r="r" b="b"/>
              <a:pathLst>
                <a:path w="1063" h="459" extrusionOk="0">
                  <a:moveTo>
                    <a:pt x="884" y="0"/>
                  </a:moveTo>
                  <a:lnTo>
                    <a:pt x="850" y="0"/>
                  </a:lnTo>
                  <a:cubicBezTo>
                    <a:pt x="714" y="34"/>
                    <a:pt x="569" y="34"/>
                    <a:pt x="459" y="68"/>
                  </a:cubicBezTo>
                  <a:cubicBezTo>
                    <a:pt x="323" y="102"/>
                    <a:pt x="179" y="102"/>
                    <a:pt x="77" y="212"/>
                  </a:cubicBezTo>
                  <a:cubicBezTo>
                    <a:pt x="0" y="280"/>
                    <a:pt x="34" y="425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535" y="391"/>
                  </a:cubicBezTo>
                  <a:cubicBezTo>
                    <a:pt x="671" y="348"/>
                    <a:pt x="782" y="280"/>
                    <a:pt x="926" y="246"/>
                  </a:cubicBezTo>
                  <a:cubicBezTo>
                    <a:pt x="1062" y="212"/>
                    <a:pt x="1028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544624" y="3289305"/>
              <a:ext cx="16800" cy="10712"/>
            </a:xfrm>
            <a:custGeom>
              <a:avLst/>
              <a:gdLst/>
              <a:ahLst/>
              <a:cxnLst/>
              <a:rect l="l" t="t" r="r" b="b"/>
              <a:pathLst>
                <a:path w="494" h="31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47" y="0"/>
                    <a:pt x="68" y="0"/>
                    <a:pt x="0" y="102"/>
                  </a:cubicBezTo>
                  <a:cubicBezTo>
                    <a:pt x="0" y="170"/>
                    <a:pt x="0" y="213"/>
                    <a:pt x="34" y="247"/>
                  </a:cubicBezTo>
                  <a:cubicBezTo>
                    <a:pt x="68" y="281"/>
                    <a:pt x="102" y="314"/>
                    <a:pt x="179" y="314"/>
                  </a:cubicBezTo>
                  <a:cubicBezTo>
                    <a:pt x="247" y="314"/>
                    <a:pt x="315" y="281"/>
                    <a:pt x="391" y="281"/>
                  </a:cubicBezTo>
                  <a:cubicBezTo>
                    <a:pt x="459" y="281"/>
                    <a:pt x="493" y="213"/>
                    <a:pt x="493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616856" y="310382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93" y="34"/>
                    <a:pt x="280" y="34"/>
                    <a:pt x="102" y="68"/>
                  </a:cubicBezTo>
                  <a:cubicBezTo>
                    <a:pt x="68" y="68"/>
                    <a:pt x="0" y="145"/>
                    <a:pt x="0" y="179"/>
                  </a:cubicBezTo>
                  <a:cubicBezTo>
                    <a:pt x="0" y="213"/>
                    <a:pt x="0" y="247"/>
                    <a:pt x="34" y="315"/>
                  </a:cubicBezTo>
                  <a:cubicBezTo>
                    <a:pt x="34" y="357"/>
                    <a:pt x="102" y="391"/>
                    <a:pt x="144" y="391"/>
                  </a:cubicBezTo>
                  <a:lnTo>
                    <a:pt x="212" y="391"/>
                  </a:lnTo>
                  <a:cubicBezTo>
                    <a:pt x="391" y="315"/>
                    <a:pt x="569" y="281"/>
                    <a:pt x="739" y="213"/>
                  </a:cubicBezTo>
                  <a:cubicBezTo>
                    <a:pt x="850" y="179"/>
                    <a:pt x="816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609612" y="3078391"/>
              <a:ext cx="31253" cy="11018"/>
            </a:xfrm>
            <a:custGeom>
              <a:avLst/>
              <a:gdLst/>
              <a:ahLst/>
              <a:cxnLst/>
              <a:rect l="l" t="t" r="r" b="b"/>
              <a:pathLst>
                <a:path w="919" h="324" extrusionOk="0">
                  <a:moveTo>
                    <a:pt x="570" y="1"/>
                  </a:moveTo>
                  <a:cubicBezTo>
                    <a:pt x="391" y="1"/>
                    <a:pt x="179" y="43"/>
                    <a:pt x="35" y="179"/>
                  </a:cubicBezTo>
                  <a:cubicBezTo>
                    <a:pt x="1" y="213"/>
                    <a:pt x="35" y="324"/>
                    <a:pt x="103" y="324"/>
                  </a:cubicBezTo>
                  <a:lnTo>
                    <a:pt x="145" y="324"/>
                  </a:lnTo>
                  <a:cubicBezTo>
                    <a:pt x="247" y="324"/>
                    <a:pt x="357" y="290"/>
                    <a:pt x="459" y="256"/>
                  </a:cubicBezTo>
                  <a:cubicBezTo>
                    <a:pt x="570" y="213"/>
                    <a:pt x="706" y="179"/>
                    <a:pt x="816" y="179"/>
                  </a:cubicBezTo>
                  <a:cubicBezTo>
                    <a:pt x="918" y="179"/>
                    <a:pt x="918" y="43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680688" y="3062816"/>
              <a:ext cx="25166" cy="13297"/>
            </a:xfrm>
            <a:custGeom>
              <a:avLst/>
              <a:gdLst/>
              <a:ahLst/>
              <a:cxnLst/>
              <a:rect l="l" t="t" r="r" b="b"/>
              <a:pathLst>
                <a:path w="740" h="391" extrusionOk="0">
                  <a:moveTo>
                    <a:pt x="561" y="0"/>
                  </a:moveTo>
                  <a:cubicBezTo>
                    <a:pt x="493" y="0"/>
                    <a:pt x="391" y="34"/>
                    <a:pt x="315" y="34"/>
                  </a:cubicBezTo>
                  <a:cubicBezTo>
                    <a:pt x="213" y="34"/>
                    <a:pt x="68" y="77"/>
                    <a:pt x="34" y="179"/>
                  </a:cubicBezTo>
                  <a:cubicBezTo>
                    <a:pt x="0" y="247"/>
                    <a:pt x="34" y="323"/>
                    <a:pt x="102" y="357"/>
                  </a:cubicBezTo>
                  <a:cubicBezTo>
                    <a:pt x="136" y="391"/>
                    <a:pt x="136" y="391"/>
                    <a:pt x="179" y="391"/>
                  </a:cubicBezTo>
                  <a:cubicBezTo>
                    <a:pt x="247" y="391"/>
                    <a:pt x="315" y="323"/>
                    <a:pt x="391" y="323"/>
                  </a:cubicBezTo>
                  <a:cubicBezTo>
                    <a:pt x="459" y="289"/>
                    <a:pt x="561" y="247"/>
                    <a:pt x="638" y="213"/>
                  </a:cubicBezTo>
                  <a:cubicBezTo>
                    <a:pt x="739" y="179"/>
                    <a:pt x="739" y="34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54146" y="3154398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884" y="0"/>
                  </a:moveTo>
                  <a:lnTo>
                    <a:pt x="850" y="34"/>
                  </a:lnTo>
                  <a:cubicBezTo>
                    <a:pt x="714" y="102"/>
                    <a:pt x="570" y="145"/>
                    <a:pt x="425" y="178"/>
                  </a:cubicBezTo>
                  <a:cubicBezTo>
                    <a:pt x="289" y="212"/>
                    <a:pt x="145" y="246"/>
                    <a:pt x="77" y="357"/>
                  </a:cubicBezTo>
                  <a:cubicBezTo>
                    <a:pt x="1" y="391"/>
                    <a:pt x="35" y="527"/>
                    <a:pt x="111" y="569"/>
                  </a:cubicBezTo>
                  <a:lnTo>
                    <a:pt x="179" y="569"/>
                  </a:lnTo>
                  <a:cubicBezTo>
                    <a:pt x="459" y="569"/>
                    <a:pt x="748" y="357"/>
                    <a:pt x="961" y="212"/>
                  </a:cubicBezTo>
                  <a:cubicBezTo>
                    <a:pt x="1063" y="145"/>
                    <a:pt x="995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4561" y="3130422"/>
              <a:ext cx="28940" cy="11869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672" y="0"/>
                  </a:moveTo>
                  <a:lnTo>
                    <a:pt x="672" y="0"/>
                  </a:lnTo>
                  <a:cubicBezTo>
                    <a:pt x="460" y="68"/>
                    <a:pt x="213" y="34"/>
                    <a:pt x="69" y="170"/>
                  </a:cubicBezTo>
                  <a:cubicBezTo>
                    <a:pt x="1" y="246"/>
                    <a:pt x="35" y="314"/>
                    <a:pt x="103" y="348"/>
                  </a:cubicBezTo>
                  <a:lnTo>
                    <a:pt x="213" y="348"/>
                  </a:lnTo>
                  <a:cubicBezTo>
                    <a:pt x="392" y="348"/>
                    <a:pt x="562" y="280"/>
                    <a:pt x="706" y="212"/>
                  </a:cubicBezTo>
                  <a:cubicBezTo>
                    <a:pt x="850" y="170"/>
                    <a:pt x="816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5717" y="3095463"/>
              <a:ext cx="26628" cy="10712"/>
            </a:xfrm>
            <a:custGeom>
              <a:avLst/>
              <a:gdLst/>
              <a:ahLst/>
              <a:cxnLst/>
              <a:rect l="l" t="t" r="r" b="b"/>
              <a:pathLst>
                <a:path w="783" h="315" extrusionOk="0">
                  <a:moveTo>
                    <a:pt x="460" y="0"/>
                  </a:moveTo>
                  <a:cubicBezTo>
                    <a:pt x="281" y="0"/>
                    <a:pt x="69" y="34"/>
                    <a:pt x="35" y="179"/>
                  </a:cubicBezTo>
                  <a:cubicBezTo>
                    <a:pt x="1" y="246"/>
                    <a:pt x="35" y="314"/>
                    <a:pt x="103" y="314"/>
                  </a:cubicBezTo>
                  <a:lnTo>
                    <a:pt x="179" y="314"/>
                  </a:lnTo>
                  <a:cubicBezTo>
                    <a:pt x="315" y="314"/>
                    <a:pt x="494" y="213"/>
                    <a:pt x="638" y="213"/>
                  </a:cubicBezTo>
                  <a:cubicBezTo>
                    <a:pt x="782" y="179"/>
                    <a:pt x="782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62546" y="3117126"/>
              <a:ext cx="24281" cy="11869"/>
            </a:xfrm>
            <a:custGeom>
              <a:avLst/>
              <a:gdLst/>
              <a:ahLst/>
              <a:cxnLst/>
              <a:rect l="l" t="t" r="r" b="b"/>
              <a:pathLst>
                <a:path w="714" h="349" extrusionOk="0">
                  <a:moveTo>
                    <a:pt x="569" y="0"/>
                  </a:moveTo>
                  <a:cubicBezTo>
                    <a:pt x="535" y="0"/>
                    <a:pt x="535" y="0"/>
                    <a:pt x="535" y="34"/>
                  </a:cubicBezTo>
                  <a:cubicBezTo>
                    <a:pt x="391" y="68"/>
                    <a:pt x="255" y="136"/>
                    <a:pt x="110" y="179"/>
                  </a:cubicBezTo>
                  <a:cubicBezTo>
                    <a:pt x="0" y="213"/>
                    <a:pt x="42" y="349"/>
                    <a:pt x="110" y="349"/>
                  </a:cubicBezTo>
                  <a:lnTo>
                    <a:pt x="110" y="349"/>
                  </a:lnTo>
                  <a:cubicBezTo>
                    <a:pt x="212" y="349"/>
                    <a:pt x="289" y="315"/>
                    <a:pt x="357" y="315"/>
                  </a:cubicBezTo>
                  <a:cubicBezTo>
                    <a:pt x="467" y="281"/>
                    <a:pt x="535" y="247"/>
                    <a:pt x="603" y="213"/>
                  </a:cubicBezTo>
                  <a:cubicBezTo>
                    <a:pt x="714" y="179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486845" y="3224283"/>
              <a:ext cx="37306" cy="20268"/>
            </a:xfrm>
            <a:custGeom>
              <a:avLst/>
              <a:gdLst/>
              <a:ahLst/>
              <a:cxnLst/>
              <a:rect l="l" t="t" r="r" b="b"/>
              <a:pathLst>
                <a:path w="1097" h="596" extrusionOk="0">
                  <a:moveTo>
                    <a:pt x="918" y="1"/>
                  </a:moveTo>
                  <a:lnTo>
                    <a:pt x="884" y="1"/>
                  </a:lnTo>
                  <a:cubicBezTo>
                    <a:pt x="603" y="103"/>
                    <a:pt x="213" y="171"/>
                    <a:pt x="34" y="426"/>
                  </a:cubicBezTo>
                  <a:cubicBezTo>
                    <a:pt x="0" y="528"/>
                    <a:pt x="68" y="595"/>
                    <a:pt x="145" y="595"/>
                  </a:cubicBezTo>
                  <a:lnTo>
                    <a:pt x="179" y="595"/>
                  </a:lnTo>
                  <a:cubicBezTo>
                    <a:pt x="315" y="595"/>
                    <a:pt x="459" y="528"/>
                    <a:pt x="570" y="494"/>
                  </a:cubicBezTo>
                  <a:cubicBezTo>
                    <a:pt x="705" y="426"/>
                    <a:pt x="850" y="315"/>
                    <a:pt x="994" y="247"/>
                  </a:cubicBezTo>
                  <a:cubicBezTo>
                    <a:pt x="1096" y="213"/>
                    <a:pt x="1028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524117" y="3243361"/>
              <a:ext cx="30063" cy="17072"/>
            </a:xfrm>
            <a:custGeom>
              <a:avLst/>
              <a:gdLst/>
              <a:ahLst/>
              <a:cxnLst/>
              <a:rect l="l" t="t" r="r" b="b"/>
              <a:pathLst>
                <a:path w="884" h="502" extrusionOk="0">
                  <a:moveTo>
                    <a:pt x="705" y="1"/>
                  </a:moveTo>
                  <a:lnTo>
                    <a:pt x="637" y="1"/>
                  </a:lnTo>
                  <a:cubicBezTo>
                    <a:pt x="569" y="34"/>
                    <a:pt x="459" y="111"/>
                    <a:pt x="357" y="145"/>
                  </a:cubicBezTo>
                  <a:cubicBezTo>
                    <a:pt x="323" y="145"/>
                    <a:pt x="247" y="179"/>
                    <a:pt x="213" y="213"/>
                  </a:cubicBezTo>
                  <a:cubicBezTo>
                    <a:pt x="145" y="213"/>
                    <a:pt x="111" y="247"/>
                    <a:pt x="68" y="289"/>
                  </a:cubicBezTo>
                  <a:cubicBezTo>
                    <a:pt x="0" y="357"/>
                    <a:pt x="34" y="502"/>
                    <a:pt x="145" y="502"/>
                  </a:cubicBezTo>
                  <a:lnTo>
                    <a:pt x="145" y="502"/>
                  </a:lnTo>
                  <a:cubicBezTo>
                    <a:pt x="213" y="502"/>
                    <a:pt x="281" y="502"/>
                    <a:pt x="323" y="459"/>
                  </a:cubicBezTo>
                  <a:cubicBezTo>
                    <a:pt x="357" y="459"/>
                    <a:pt x="425" y="425"/>
                    <a:pt x="459" y="391"/>
                  </a:cubicBezTo>
                  <a:cubicBezTo>
                    <a:pt x="569" y="357"/>
                    <a:pt x="671" y="323"/>
                    <a:pt x="782" y="247"/>
                  </a:cubicBezTo>
                  <a:cubicBezTo>
                    <a:pt x="884" y="213"/>
                    <a:pt x="816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470079" y="3374528"/>
              <a:ext cx="34722" cy="15916"/>
            </a:xfrm>
            <a:custGeom>
              <a:avLst/>
              <a:gdLst/>
              <a:ahLst/>
              <a:cxnLst/>
              <a:rect l="l" t="t" r="r" b="b"/>
              <a:pathLst>
                <a:path w="1021" h="468" extrusionOk="0">
                  <a:moveTo>
                    <a:pt x="850" y="0"/>
                  </a:moveTo>
                  <a:cubicBezTo>
                    <a:pt x="808" y="0"/>
                    <a:pt x="808" y="0"/>
                    <a:pt x="774" y="43"/>
                  </a:cubicBezTo>
                  <a:cubicBezTo>
                    <a:pt x="672" y="77"/>
                    <a:pt x="527" y="111"/>
                    <a:pt x="383" y="179"/>
                  </a:cubicBezTo>
                  <a:cubicBezTo>
                    <a:pt x="281" y="213"/>
                    <a:pt x="137" y="213"/>
                    <a:pt x="69" y="323"/>
                  </a:cubicBezTo>
                  <a:cubicBezTo>
                    <a:pt x="1" y="357"/>
                    <a:pt x="35" y="425"/>
                    <a:pt x="103" y="425"/>
                  </a:cubicBezTo>
                  <a:cubicBezTo>
                    <a:pt x="137" y="467"/>
                    <a:pt x="171" y="467"/>
                    <a:pt x="213" y="467"/>
                  </a:cubicBezTo>
                  <a:cubicBezTo>
                    <a:pt x="459" y="467"/>
                    <a:pt x="706" y="323"/>
                    <a:pt x="918" y="213"/>
                  </a:cubicBezTo>
                  <a:cubicBezTo>
                    <a:pt x="1020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453042" y="3322803"/>
              <a:ext cx="41047" cy="18228"/>
            </a:xfrm>
            <a:custGeom>
              <a:avLst/>
              <a:gdLst/>
              <a:ahLst/>
              <a:cxnLst/>
              <a:rect l="l" t="t" r="r" b="b"/>
              <a:pathLst>
                <a:path w="1207" h="536" extrusionOk="0">
                  <a:moveTo>
                    <a:pt x="1028" y="1"/>
                  </a:moveTo>
                  <a:lnTo>
                    <a:pt x="994" y="1"/>
                  </a:lnTo>
                  <a:cubicBezTo>
                    <a:pt x="850" y="35"/>
                    <a:pt x="672" y="77"/>
                    <a:pt x="502" y="145"/>
                  </a:cubicBezTo>
                  <a:cubicBezTo>
                    <a:pt x="357" y="179"/>
                    <a:pt x="213" y="213"/>
                    <a:pt x="111" y="323"/>
                  </a:cubicBezTo>
                  <a:cubicBezTo>
                    <a:pt x="0" y="391"/>
                    <a:pt x="77" y="536"/>
                    <a:pt x="179" y="536"/>
                  </a:cubicBezTo>
                  <a:lnTo>
                    <a:pt x="213" y="536"/>
                  </a:lnTo>
                  <a:cubicBezTo>
                    <a:pt x="357" y="536"/>
                    <a:pt x="502" y="459"/>
                    <a:pt x="604" y="425"/>
                  </a:cubicBezTo>
                  <a:cubicBezTo>
                    <a:pt x="782" y="357"/>
                    <a:pt x="926" y="323"/>
                    <a:pt x="1062" y="289"/>
                  </a:cubicBezTo>
                  <a:cubicBezTo>
                    <a:pt x="1207" y="213"/>
                    <a:pt x="1173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6988" y="329882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748" y="1"/>
                  </a:moveTo>
                  <a:lnTo>
                    <a:pt x="748" y="1"/>
                  </a:lnTo>
                  <a:cubicBezTo>
                    <a:pt x="501" y="1"/>
                    <a:pt x="212" y="1"/>
                    <a:pt x="43" y="179"/>
                  </a:cubicBezTo>
                  <a:cubicBezTo>
                    <a:pt x="0" y="213"/>
                    <a:pt x="0" y="281"/>
                    <a:pt x="77" y="315"/>
                  </a:cubicBezTo>
                  <a:lnTo>
                    <a:pt x="178" y="315"/>
                  </a:lnTo>
                  <a:cubicBezTo>
                    <a:pt x="357" y="315"/>
                    <a:pt x="569" y="247"/>
                    <a:pt x="748" y="247"/>
                  </a:cubicBezTo>
                  <a:cubicBezTo>
                    <a:pt x="892" y="213"/>
                    <a:pt x="892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80758" y="3192792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672" y="1"/>
                  </a:moveTo>
                  <a:cubicBezTo>
                    <a:pt x="604" y="1"/>
                    <a:pt x="494" y="35"/>
                    <a:pt x="426" y="35"/>
                  </a:cubicBezTo>
                  <a:cubicBezTo>
                    <a:pt x="358" y="77"/>
                    <a:pt x="324" y="77"/>
                    <a:pt x="281" y="77"/>
                  </a:cubicBezTo>
                  <a:cubicBezTo>
                    <a:pt x="213" y="77"/>
                    <a:pt x="179" y="111"/>
                    <a:pt x="145" y="111"/>
                  </a:cubicBezTo>
                  <a:cubicBezTo>
                    <a:pt x="1" y="179"/>
                    <a:pt x="1" y="358"/>
                    <a:pt x="145" y="392"/>
                  </a:cubicBezTo>
                  <a:cubicBezTo>
                    <a:pt x="179" y="392"/>
                    <a:pt x="247" y="426"/>
                    <a:pt x="281" y="426"/>
                  </a:cubicBezTo>
                  <a:lnTo>
                    <a:pt x="324" y="426"/>
                  </a:lnTo>
                  <a:cubicBezTo>
                    <a:pt x="358" y="426"/>
                    <a:pt x="426" y="426"/>
                    <a:pt x="494" y="392"/>
                  </a:cubicBezTo>
                  <a:cubicBezTo>
                    <a:pt x="604" y="358"/>
                    <a:pt x="706" y="324"/>
                    <a:pt x="782" y="213"/>
                  </a:cubicBezTo>
                  <a:cubicBezTo>
                    <a:pt x="850" y="145"/>
                    <a:pt x="816" y="35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435120" y="3149467"/>
              <a:ext cx="36150" cy="12175"/>
            </a:xfrm>
            <a:custGeom>
              <a:avLst/>
              <a:gdLst/>
              <a:ahLst/>
              <a:cxnLst/>
              <a:rect l="l" t="t" r="r" b="b"/>
              <a:pathLst>
                <a:path w="1063" h="358" extrusionOk="0">
                  <a:moveTo>
                    <a:pt x="816" y="1"/>
                  </a:moveTo>
                  <a:cubicBezTo>
                    <a:pt x="561" y="1"/>
                    <a:pt x="281" y="35"/>
                    <a:pt x="69" y="179"/>
                  </a:cubicBezTo>
                  <a:cubicBezTo>
                    <a:pt x="1" y="213"/>
                    <a:pt x="1" y="323"/>
                    <a:pt x="103" y="357"/>
                  </a:cubicBezTo>
                  <a:lnTo>
                    <a:pt x="281" y="357"/>
                  </a:lnTo>
                  <a:cubicBezTo>
                    <a:pt x="493" y="357"/>
                    <a:pt x="740" y="290"/>
                    <a:pt x="952" y="213"/>
                  </a:cubicBezTo>
                  <a:cubicBezTo>
                    <a:pt x="1063" y="179"/>
                    <a:pt x="10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01316" y="320119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672" y="0"/>
                  </a:moveTo>
                  <a:cubicBezTo>
                    <a:pt x="460" y="0"/>
                    <a:pt x="145" y="43"/>
                    <a:pt x="35" y="255"/>
                  </a:cubicBezTo>
                  <a:cubicBezTo>
                    <a:pt x="1" y="323"/>
                    <a:pt x="35" y="391"/>
                    <a:pt x="111" y="425"/>
                  </a:cubicBezTo>
                  <a:lnTo>
                    <a:pt x="213" y="425"/>
                  </a:lnTo>
                  <a:cubicBezTo>
                    <a:pt x="281" y="425"/>
                    <a:pt x="392" y="391"/>
                    <a:pt x="494" y="357"/>
                  </a:cubicBezTo>
                  <a:cubicBezTo>
                    <a:pt x="604" y="323"/>
                    <a:pt x="748" y="255"/>
                    <a:pt x="850" y="179"/>
                  </a:cubicBezTo>
                  <a:cubicBezTo>
                    <a:pt x="961" y="145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89209" y="3237308"/>
              <a:ext cx="34960" cy="15916"/>
            </a:xfrm>
            <a:custGeom>
              <a:avLst/>
              <a:gdLst/>
              <a:ahLst/>
              <a:cxnLst/>
              <a:rect l="l" t="t" r="r" b="b"/>
              <a:pathLst>
                <a:path w="1028" h="468" extrusionOk="0">
                  <a:moveTo>
                    <a:pt x="850" y="0"/>
                  </a:moveTo>
                  <a:lnTo>
                    <a:pt x="816" y="0"/>
                  </a:lnTo>
                  <a:cubicBezTo>
                    <a:pt x="680" y="43"/>
                    <a:pt x="535" y="77"/>
                    <a:pt x="357" y="111"/>
                  </a:cubicBezTo>
                  <a:cubicBezTo>
                    <a:pt x="255" y="145"/>
                    <a:pt x="111" y="145"/>
                    <a:pt x="43" y="289"/>
                  </a:cubicBezTo>
                  <a:cubicBezTo>
                    <a:pt x="0" y="323"/>
                    <a:pt x="0" y="391"/>
                    <a:pt x="77" y="425"/>
                  </a:cubicBezTo>
                  <a:cubicBezTo>
                    <a:pt x="111" y="467"/>
                    <a:pt x="145" y="467"/>
                    <a:pt x="212" y="467"/>
                  </a:cubicBezTo>
                  <a:cubicBezTo>
                    <a:pt x="289" y="467"/>
                    <a:pt x="357" y="425"/>
                    <a:pt x="467" y="391"/>
                  </a:cubicBezTo>
                  <a:cubicBezTo>
                    <a:pt x="603" y="323"/>
                    <a:pt x="782" y="255"/>
                    <a:pt x="926" y="212"/>
                  </a:cubicBezTo>
                  <a:cubicBezTo>
                    <a:pt x="1028" y="145"/>
                    <a:pt x="960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336328" y="3255502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850" y="0"/>
                  </a:moveTo>
                  <a:lnTo>
                    <a:pt x="816" y="0"/>
                  </a:lnTo>
                  <a:cubicBezTo>
                    <a:pt x="570" y="68"/>
                    <a:pt x="213" y="34"/>
                    <a:pt x="69" y="247"/>
                  </a:cubicBezTo>
                  <a:cubicBezTo>
                    <a:pt x="1" y="315"/>
                    <a:pt x="69" y="459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493" y="391"/>
                  </a:cubicBezTo>
                  <a:cubicBezTo>
                    <a:pt x="638" y="315"/>
                    <a:pt x="782" y="281"/>
                    <a:pt x="884" y="247"/>
                  </a:cubicBezTo>
                  <a:cubicBezTo>
                    <a:pt x="1028" y="213"/>
                    <a:pt x="994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330274" y="3304881"/>
              <a:ext cx="30063" cy="17956"/>
            </a:xfrm>
            <a:custGeom>
              <a:avLst/>
              <a:gdLst/>
              <a:ahLst/>
              <a:cxnLst/>
              <a:rect l="l" t="t" r="r" b="b"/>
              <a:pathLst>
                <a:path w="884" h="528" extrusionOk="0">
                  <a:moveTo>
                    <a:pt x="748" y="1"/>
                  </a:moveTo>
                  <a:lnTo>
                    <a:pt x="671" y="1"/>
                  </a:lnTo>
                  <a:cubicBezTo>
                    <a:pt x="569" y="35"/>
                    <a:pt x="459" y="103"/>
                    <a:pt x="357" y="137"/>
                  </a:cubicBezTo>
                  <a:cubicBezTo>
                    <a:pt x="323" y="179"/>
                    <a:pt x="247" y="179"/>
                    <a:pt x="213" y="213"/>
                  </a:cubicBezTo>
                  <a:cubicBezTo>
                    <a:pt x="145" y="247"/>
                    <a:pt x="111" y="281"/>
                    <a:pt x="77" y="315"/>
                  </a:cubicBezTo>
                  <a:cubicBezTo>
                    <a:pt x="0" y="426"/>
                    <a:pt x="77" y="528"/>
                    <a:pt x="179" y="528"/>
                  </a:cubicBezTo>
                  <a:lnTo>
                    <a:pt x="179" y="528"/>
                  </a:lnTo>
                  <a:cubicBezTo>
                    <a:pt x="247" y="494"/>
                    <a:pt x="323" y="528"/>
                    <a:pt x="357" y="494"/>
                  </a:cubicBezTo>
                  <a:cubicBezTo>
                    <a:pt x="425" y="460"/>
                    <a:pt x="459" y="460"/>
                    <a:pt x="501" y="426"/>
                  </a:cubicBezTo>
                  <a:cubicBezTo>
                    <a:pt x="603" y="349"/>
                    <a:pt x="714" y="315"/>
                    <a:pt x="782" y="247"/>
                  </a:cubicBezTo>
                  <a:cubicBezTo>
                    <a:pt x="884" y="179"/>
                    <a:pt x="850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345850" y="3348240"/>
              <a:ext cx="30369" cy="15609"/>
            </a:xfrm>
            <a:custGeom>
              <a:avLst/>
              <a:gdLst/>
              <a:ahLst/>
              <a:cxnLst/>
              <a:rect l="l" t="t" r="r" b="b"/>
              <a:pathLst>
                <a:path w="893" h="459" extrusionOk="0">
                  <a:moveTo>
                    <a:pt x="748" y="0"/>
                  </a:moveTo>
                  <a:lnTo>
                    <a:pt x="680" y="0"/>
                  </a:lnTo>
                  <a:cubicBezTo>
                    <a:pt x="570" y="34"/>
                    <a:pt x="468" y="68"/>
                    <a:pt x="358" y="102"/>
                  </a:cubicBezTo>
                  <a:cubicBezTo>
                    <a:pt x="256" y="136"/>
                    <a:pt x="145" y="136"/>
                    <a:pt x="77" y="246"/>
                  </a:cubicBezTo>
                  <a:cubicBezTo>
                    <a:pt x="1" y="314"/>
                    <a:pt x="77" y="425"/>
                    <a:pt x="145" y="459"/>
                  </a:cubicBezTo>
                  <a:lnTo>
                    <a:pt x="213" y="459"/>
                  </a:lnTo>
                  <a:cubicBezTo>
                    <a:pt x="290" y="459"/>
                    <a:pt x="358" y="425"/>
                    <a:pt x="468" y="391"/>
                  </a:cubicBezTo>
                  <a:cubicBezTo>
                    <a:pt x="536" y="348"/>
                    <a:pt x="638" y="280"/>
                    <a:pt x="748" y="246"/>
                  </a:cubicBezTo>
                  <a:cubicBezTo>
                    <a:pt x="893" y="213"/>
                    <a:pt x="850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13457" y="3277165"/>
              <a:ext cx="36150" cy="17956"/>
            </a:xfrm>
            <a:custGeom>
              <a:avLst/>
              <a:gdLst/>
              <a:ahLst/>
              <a:cxnLst/>
              <a:rect l="l" t="t" r="r" b="b"/>
              <a:pathLst>
                <a:path w="1063" h="528" extrusionOk="0">
                  <a:moveTo>
                    <a:pt x="884" y="0"/>
                  </a:moveTo>
                  <a:lnTo>
                    <a:pt x="850" y="0"/>
                  </a:lnTo>
                  <a:cubicBezTo>
                    <a:pt x="561" y="34"/>
                    <a:pt x="349" y="145"/>
                    <a:pt x="137" y="247"/>
                  </a:cubicBezTo>
                  <a:cubicBezTo>
                    <a:pt x="1" y="315"/>
                    <a:pt x="69" y="527"/>
                    <a:pt x="213" y="527"/>
                  </a:cubicBezTo>
                  <a:lnTo>
                    <a:pt x="247" y="527"/>
                  </a:lnTo>
                  <a:cubicBezTo>
                    <a:pt x="493" y="459"/>
                    <a:pt x="706" y="391"/>
                    <a:pt x="952" y="247"/>
                  </a:cubicBezTo>
                  <a:cubicBezTo>
                    <a:pt x="1063" y="179"/>
                    <a:pt x="986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01316" y="3373372"/>
              <a:ext cx="27784" cy="13297"/>
            </a:xfrm>
            <a:custGeom>
              <a:avLst/>
              <a:gdLst/>
              <a:ahLst/>
              <a:cxnLst/>
              <a:rect l="l" t="t" r="r" b="b"/>
              <a:pathLst>
                <a:path w="817" h="391" extrusionOk="0">
                  <a:moveTo>
                    <a:pt x="706" y="0"/>
                  </a:moveTo>
                  <a:lnTo>
                    <a:pt x="672" y="0"/>
                  </a:lnTo>
                  <a:cubicBezTo>
                    <a:pt x="460" y="77"/>
                    <a:pt x="213" y="145"/>
                    <a:pt x="35" y="289"/>
                  </a:cubicBezTo>
                  <a:cubicBezTo>
                    <a:pt x="1" y="323"/>
                    <a:pt x="35" y="391"/>
                    <a:pt x="69" y="391"/>
                  </a:cubicBezTo>
                  <a:lnTo>
                    <a:pt x="111" y="391"/>
                  </a:lnTo>
                  <a:cubicBezTo>
                    <a:pt x="324" y="391"/>
                    <a:pt x="536" y="247"/>
                    <a:pt x="748" y="179"/>
                  </a:cubicBezTo>
                  <a:cubicBezTo>
                    <a:pt x="816" y="145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396419" y="3417854"/>
              <a:ext cx="31525" cy="15916"/>
            </a:xfrm>
            <a:custGeom>
              <a:avLst/>
              <a:gdLst/>
              <a:ahLst/>
              <a:cxnLst/>
              <a:rect l="l" t="t" r="r" b="b"/>
              <a:pathLst>
                <a:path w="927" h="468" extrusionOk="0">
                  <a:moveTo>
                    <a:pt x="748" y="0"/>
                  </a:moveTo>
                  <a:lnTo>
                    <a:pt x="714" y="0"/>
                  </a:lnTo>
                  <a:cubicBezTo>
                    <a:pt x="502" y="43"/>
                    <a:pt x="111" y="77"/>
                    <a:pt x="0" y="323"/>
                  </a:cubicBezTo>
                  <a:cubicBezTo>
                    <a:pt x="0" y="391"/>
                    <a:pt x="43" y="468"/>
                    <a:pt x="111" y="468"/>
                  </a:cubicBezTo>
                  <a:lnTo>
                    <a:pt x="179" y="468"/>
                  </a:lnTo>
                  <a:cubicBezTo>
                    <a:pt x="255" y="468"/>
                    <a:pt x="357" y="425"/>
                    <a:pt x="425" y="391"/>
                  </a:cubicBezTo>
                  <a:cubicBezTo>
                    <a:pt x="536" y="323"/>
                    <a:pt x="680" y="255"/>
                    <a:pt x="782" y="213"/>
                  </a:cubicBezTo>
                  <a:cubicBezTo>
                    <a:pt x="926" y="179"/>
                    <a:pt x="892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2392" y="3419282"/>
              <a:ext cx="26628" cy="17956"/>
            </a:xfrm>
            <a:custGeom>
              <a:avLst/>
              <a:gdLst/>
              <a:ahLst/>
              <a:cxnLst/>
              <a:rect l="l" t="t" r="r" b="b"/>
              <a:pathLst>
                <a:path w="783" h="528" extrusionOk="0">
                  <a:moveTo>
                    <a:pt x="604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425" y="103"/>
                    <a:pt x="281" y="171"/>
                    <a:pt x="145" y="213"/>
                  </a:cubicBezTo>
                  <a:cubicBezTo>
                    <a:pt x="69" y="213"/>
                    <a:pt x="35" y="247"/>
                    <a:pt x="1" y="315"/>
                  </a:cubicBezTo>
                  <a:cubicBezTo>
                    <a:pt x="1" y="383"/>
                    <a:pt x="1" y="426"/>
                    <a:pt x="35" y="460"/>
                  </a:cubicBezTo>
                  <a:cubicBezTo>
                    <a:pt x="69" y="528"/>
                    <a:pt x="145" y="528"/>
                    <a:pt x="179" y="528"/>
                  </a:cubicBezTo>
                  <a:lnTo>
                    <a:pt x="247" y="528"/>
                  </a:lnTo>
                  <a:cubicBezTo>
                    <a:pt x="425" y="494"/>
                    <a:pt x="570" y="383"/>
                    <a:pt x="706" y="247"/>
                  </a:cubicBezTo>
                  <a:cubicBezTo>
                    <a:pt x="782" y="171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720272" y="3525011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459" y="1"/>
                  </a:moveTo>
                  <a:cubicBezTo>
                    <a:pt x="425" y="1"/>
                    <a:pt x="425" y="35"/>
                    <a:pt x="391" y="35"/>
                  </a:cubicBezTo>
                  <a:cubicBezTo>
                    <a:pt x="213" y="247"/>
                    <a:pt x="0" y="502"/>
                    <a:pt x="0" y="749"/>
                  </a:cubicBezTo>
                  <a:cubicBezTo>
                    <a:pt x="0" y="816"/>
                    <a:pt x="34" y="850"/>
                    <a:pt x="77" y="850"/>
                  </a:cubicBezTo>
                  <a:cubicBezTo>
                    <a:pt x="111" y="850"/>
                    <a:pt x="111" y="816"/>
                    <a:pt x="145" y="816"/>
                  </a:cubicBezTo>
                  <a:cubicBezTo>
                    <a:pt x="323" y="638"/>
                    <a:pt x="425" y="392"/>
                    <a:pt x="569" y="179"/>
                  </a:cubicBezTo>
                  <a:cubicBezTo>
                    <a:pt x="637" y="111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743092" y="3544396"/>
              <a:ext cx="19384" cy="20541"/>
            </a:xfrm>
            <a:custGeom>
              <a:avLst/>
              <a:gdLst/>
              <a:ahLst/>
              <a:cxnLst/>
              <a:rect l="l" t="t" r="r" b="b"/>
              <a:pathLst>
                <a:path w="570" h="604" extrusionOk="0">
                  <a:moveTo>
                    <a:pt x="425" y="0"/>
                  </a:moveTo>
                  <a:cubicBezTo>
                    <a:pt x="391" y="0"/>
                    <a:pt x="391" y="0"/>
                    <a:pt x="357" y="34"/>
                  </a:cubicBezTo>
                  <a:cubicBezTo>
                    <a:pt x="289" y="102"/>
                    <a:pt x="213" y="179"/>
                    <a:pt x="145" y="246"/>
                  </a:cubicBezTo>
                  <a:cubicBezTo>
                    <a:pt x="111" y="280"/>
                    <a:pt x="77" y="314"/>
                    <a:pt x="43" y="357"/>
                  </a:cubicBezTo>
                  <a:cubicBezTo>
                    <a:pt x="0" y="391"/>
                    <a:pt x="0" y="425"/>
                    <a:pt x="0" y="493"/>
                  </a:cubicBezTo>
                  <a:cubicBezTo>
                    <a:pt x="0" y="569"/>
                    <a:pt x="77" y="603"/>
                    <a:pt x="111" y="603"/>
                  </a:cubicBezTo>
                  <a:cubicBezTo>
                    <a:pt x="213" y="603"/>
                    <a:pt x="289" y="493"/>
                    <a:pt x="357" y="391"/>
                  </a:cubicBezTo>
                  <a:cubicBezTo>
                    <a:pt x="391" y="314"/>
                    <a:pt x="468" y="246"/>
                    <a:pt x="535" y="179"/>
                  </a:cubicBezTo>
                  <a:cubicBezTo>
                    <a:pt x="569" y="68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751763" y="3477061"/>
              <a:ext cx="24009" cy="24009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561" y="1"/>
                  </a:moveTo>
                  <a:cubicBezTo>
                    <a:pt x="527" y="1"/>
                    <a:pt x="493" y="1"/>
                    <a:pt x="459" y="35"/>
                  </a:cubicBezTo>
                  <a:cubicBezTo>
                    <a:pt x="382" y="137"/>
                    <a:pt x="314" y="213"/>
                    <a:pt x="213" y="281"/>
                  </a:cubicBezTo>
                  <a:cubicBezTo>
                    <a:pt x="102" y="349"/>
                    <a:pt x="0" y="426"/>
                    <a:pt x="0" y="561"/>
                  </a:cubicBezTo>
                  <a:cubicBezTo>
                    <a:pt x="0" y="638"/>
                    <a:pt x="34" y="672"/>
                    <a:pt x="68" y="706"/>
                  </a:cubicBezTo>
                  <a:lnTo>
                    <a:pt x="102" y="706"/>
                  </a:lnTo>
                  <a:cubicBezTo>
                    <a:pt x="246" y="706"/>
                    <a:pt x="348" y="561"/>
                    <a:pt x="425" y="494"/>
                  </a:cubicBezTo>
                  <a:cubicBezTo>
                    <a:pt x="527" y="349"/>
                    <a:pt x="561" y="247"/>
                    <a:pt x="637" y="137"/>
                  </a:cubicBezTo>
                  <a:cubicBezTo>
                    <a:pt x="705" y="69"/>
                    <a:pt x="637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725170" y="3445570"/>
              <a:ext cx="20541" cy="19418"/>
            </a:xfrm>
            <a:custGeom>
              <a:avLst/>
              <a:gdLst/>
              <a:ahLst/>
              <a:cxnLst/>
              <a:rect l="l" t="t" r="r" b="b"/>
              <a:pathLst>
                <a:path w="604" h="571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15" y="111"/>
                    <a:pt x="247" y="179"/>
                    <a:pt x="179" y="247"/>
                  </a:cubicBezTo>
                  <a:cubicBezTo>
                    <a:pt x="103" y="290"/>
                    <a:pt x="1" y="392"/>
                    <a:pt x="35" y="502"/>
                  </a:cubicBezTo>
                  <a:cubicBezTo>
                    <a:pt x="35" y="536"/>
                    <a:pt x="69" y="570"/>
                    <a:pt x="103" y="570"/>
                  </a:cubicBezTo>
                  <a:lnTo>
                    <a:pt x="103" y="570"/>
                  </a:lnTo>
                  <a:cubicBezTo>
                    <a:pt x="213" y="570"/>
                    <a:pt x="281" y="460"/>
                    <a:pt x="357" y="392"/>
                  </a:cubicBezTo>
                  <a:cubicBezTo>
                    <a:pt x="425" y="324"/>
                    <a:pt x="493" y="247"/>
                    <a:pt x="527" y="145"/>
                  </a:cubicBezTo>
                  <a:cubicBezTo>
                    <a:pt x="604" y="77"/>
                    <a:pt x="570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779207" y="3364972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01" y="1"/>
                  </a:moveTo>
                  <a:lnTo>
                    <a:pt x="467" y="1"/>
                  </a:lnTo>
                  <a:cubicBezTo>
                    <a:pt x="357" y="69"/>
                    <a:pt x="289" y="145"/>
                    <a:pt x="179" y="213"/>
                  </a:cubicBezTo>
                  <a:cubicBezTo>
                    <a:pt x="111" y="324"/>
                    <a:pt x="0" y="392"/>
                    <a:pt x="0" y="494"/>
                  </a:cubicBezTo>
                  <a:cubicBezTo>
                    <a:pt x="0" y="570"/>
                    <a:pt x="77" y="604"/>
                    <a:pt x="111" y="604"/>
                  </a:cubicBezTo>
                  <a:lnTo>
                    <a:pt x="111" y="604"/>
                  </a:lnTo>
                  <a:cubicBezTo>
                    <a:pt x="255" y="604"/>
                    <a:pt x="323" y="494"/>
                    <a:pt x="391" y="426"/>
                  </a:cubicBezTo>
                  <a:cubicBezTo>
                    <a:pt x="467" y="324"/>
                    <a:pt x="535" y="247"/>
                    <a:pt x="603" y="145"/>
                  </a:cubicBezTo>
                  <a:cubicBezTo>
                    <a:pt x="637" y="69"/>
                    <a:pt x="569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816752" y="3344466"/>
              <a:ext cx="17956" cy="22853"/>
            </a:xfrm>
            <a:custGeom>
              <a:avLst/>
              <a:gdLst/>
              <a:ahLst/>
              <a:cxnLst/>
              <a:rect l="l" t="t" r="r" b="b"/>
              <a:pathLst>
                <a:path w="528" h="672" extrusionOk="0">
                  <a:moveTo>
                    <a:pt x="383" y="1"/>
                  </a:moveTo>
                  <a:cubicBezTo>
                    <a:pt x="349" y="1"/>
                    <a:pt x="349" y="35"/>
                    <a:pt x="315" y="35"/>
                  </a:cubicBezTo>
                  <a:cubicBezTo>
                    <a:pt x="281" y="77"/>
                    <a:pt x="247" y="111"/>
                    <a:pt x="247" y="145"/>
                  </a:cubicBezTo>
                  <a:cubicBezTo>
                    <a:pt x="213" y="213"/>
                    <a:pt x="170" y="247"/>
                    <a:pt x="136" y="290"/>
                  </a:cubicBezTo>
                  <a:cubicBezTo>
                    <a:pt x="102" y="391"/>
                    <a:pt x="0" y="459"/>
                    <a:pt x="0" y="604"/>
                  </a:cubicBezTo>
                  <a:cubicBezTo>
                    <a:pt x="34" y="638"/>
                    <a:pt x="68" y="672"/>
                    <a:pt x="102" y="672"/>
                  </a:cubicBezTo>
                  <a:lnTo>
                    <a:pt x="136" y="672"/>
                  </a:lnTo>
                  <a:cubicBezTo>
                    <a:pt x="213" y="672"/>
                    <a:pt x="281" y="638"/>
                    <a:pt x="315" y="604"/>
                  </a:cubicBezTo>
                  <a:cubicBezTo>
                    <a:pt x="349" y="536"/>
                    <a:pt x="383" y="502"/>
                    <a:pt x="425" y="425"/>
                  </a:cubicBezTo>
                  <a:cubicBezTo>
                    <a:pt x="459" y="324"/>
                    <a:pt x="527" y="179"/>
                    <a:pt x="459" y="77"/>
                  </a:cubicBezTo>
                  <a:cubicBezTo>
                    <a:pt x="425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774582" y="3423907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493" y="1"/>
                  </a:moveTo>
                  <a:cubicBezTo>
                    <a:pt x="493" y="1"/>
                    <a:pt x="459" y="1"/>
                    <a:pt x="425" y="35"/>
                  </a:cubicBezTo>
                  <a:cubicBezTo>
                    <a:pt x="349" y="111"/>
                    <a:pt x="247" y="179"/>
                    <a:pt x="136" y="290"/>
                  </a:cubicBezTo>
                  <a:cubicBezTo>
                    <a:pt x="68" y="358"/>
                    <a:pt x="0" y="460"/>
                    <a:pt x="0" y="570"/>
                  </a:cubicBezTo>
                  <a:cubicBezTo>
                    <a:pt x="0" y="638"/>
                    <a:pt x="34" y="672"/>
                    <a:pt x="102" y="672"/>
                  </a:cubicBezTo>
                  <a:lnTo>
                    <a:pt x="102" y="672"/>
                  </a:lnTo>
                  <a:cubicBezTo>
                    <a:pt x="247" y="638"/>
                    <a:pt x="315" y="570"/>
                    <a:pt x="391" y="460"/>
                  </a:cubicBezTo>
                  <a:cubicBezTo>
                    <a:pt x="493" y="358"/>
                    <a:pt x="527" y="247"/>
                    <a:pt x="603" y="145"/>
                  </a:cubicBezTo>
                  <a:cubicBezTo>
                    <a:pt x="671" y="77"/>
                    <a:pt x="603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940675" y="3523855"/>
              <a:ext cx="22853" cy="27784"/>
            </a:xfrm>
            <a:custGeom>
              <a:avLst/>
              <a:gdLst/>
              <a:ahLst/>
              <a:cxnLst/>
              <a:rect l="l" t="t" r="r" b="b"/>
              <a:pathLst>
                <a:path w="672" h="817" extrusionOk="0">
                  <a:moveTo>
                    <a:pt x="527" y="1"/>
                  </a:moveTo>
                  <a:lnTo>
                    <a:pt x="460" y="1"/>
                  </a:lnTo>
                  <a:cubicBezTo>
                    <a:pt x="281" y="179"/>
                    <a:pt x="1" y="494"/>
                    <a:pt x="137" y="749"/>
                  </a:cubicBezTo>
                  <a:cubicBezTo>
                    <a:pt x="137" y="783"/>
                    <a:pt x="213" y="817"/>
                    <a:pt x="247" y="817"/>
                  </a:cubicBezTo>
                  <a:cubicBezTo>
                    <a:pt x="281" y="817"/>
                    <a:pt x="315" y="783"/>
                    <a:pt x="349" y="783"/>
                  </a:cubicBezTo>
                  <a:cubicBezTo>
                    <a:pt x="426" y="672"/>
                    <a:pt x="426" y="570"/>
                    <a:pt x="460" y="460"/>
                  </a:cubicBezTo>
                  <a:cubicBezTo>
                    <a:pt x="493" y="358"/>
                    <a:pt x="561" y="247"/>
                    <a:pt x="638" y="145"/>
                  </a:cubicBezTo>
                  <a:cubicBezTo>
                    <a:pt x="672" y="69"/>
                    <a:pt x="604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965807" y="351895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58" y="1"/>
                  </a:moveTo>
                  <a:cubicBezTo>
                    <a:pt x="324" y="1"/>
                    <a:pt x="290" y="43"/>
                    <a:pt x="247" y="77"/>
                  </a:cubicBezTo>
                  <a:cubicBezTo>
                    <a:pt x="213" y="145"/>
                    <a:pt x="179" y="255"/>
                    <a:pt x="145" y="323"/>
                  </a:cubicBezTo>
                  <a:cubicBezTo>
                    <a:pt x="111" y="357"/>
                    <a:pt x="77" y="391"/>
                    <a:pt x="77" y="425"/>
                  </a:cubicBezTo>
                  <a:cubicBezTo>
                    <a:pt x="35" y="502"/>
                    <a:pt x="35" y="536"/>
                    <a:pt x="35" y="604"/>
                  </a:cubicBezTo>
                  <a:cubicBezTo>
                    <a:pt x="1" y="680"/>
                    <a:pt x="77" y="748"/>
                    <a:pt x="179" y="748"/>
                  </a:cubicBezTo>
                  <a:cubicBezTo>
                    <a:pt x="179" y="748"/>
                    <a:pt x="213" y="748"/>
                    <a:pt x="247" y="714"/>
                  </a:cubicBezTo>
                  <a:cubicBezTo>
                    <a:pt x="290" y="680"/>
                    <a:pt x="358" y="638"/>
                    <a:pt x="392" y="604"/>
                  </a:cubicBezTo>
                  <a:cubicBezTo>
                    <a:pt x="392" y="536"/>
                    <a:pt x="426" y="502"/>
                    <a:pt x="426" y="425"/>
                  </a:cubicBezTo>
                  <a:cubicBezTo>
                    <a:pt x="460" y="323"/>
                    <a:pt x="460" y="213"/>
                    <a:pt x="460" y="77"/>
                  </a:cubicBezTo>
                  <a:cubicBezTo>
                    <a:pt x="460" y="43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986313" y="3452814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281" y="0"/>
                  </a:moveTo>
                  <a:cubicBezTo>
                    <a:pt x="247" y="0"/>
                    <a:pt x="213" y="0"/>
                    <a:pt x="179" y="34"/>
                  </a:cubicBezTo>
                  <a:cubicBezTo>
                    <a:pt x="111" y="213"/>
                    <a:pt x="1" y="459"/>
                    <a:pt x="111" y="637"/>
                  </a:cubicBezTo>
                  <a:cubicBezTo>
                    <a:pt x="111" y="671"/>
                    <a:pt x="145" y="671"/>
                    <a:pt x="179" y="671"/>
                  </a:cubicBez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81" y="501"/>
                    <a:pt x="324" y="425"/>
                  </a:cubicBezTo>
                  <a:cubicBezTo>
                    <a:pt x="324" y="323"/>
                    <a:pt x="358" y="213"/>
                    <a:pt x="392" y="111"/>
                  </a:cubicBezTo>
                  <a:cubicBezTo>
                    <a:pt x="426" y="34"/>
                    <a:pt x="358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1015220" y="3449345"/>
              <a:ext cx="19384" cy="28906"/>
            </a:xfrm>
            <a:custGeom>
              <a:avLst/>
              <a:gdLst/>
              <a:ahLst/>
              <a:cxnLst/>
              <a:rect l="l" t="t" r="r" b="b"/>
              <a:pathLst>
                <a:path w="570" h="850" extrusionOk="0">
                  <a:moveTo>
                    <a:pt x="425" y="0"/>
                  </a:moveTo>
                  <a:cubicBezTo>
                    <a:pt x="391" y="0"/>
                    <a:pt x="357" y="0"/>
                    <a:pt x="323" y="68"/>
                  </a:cubicBezTo>
                  <a:cubicBezTo>
                    <a:pt x="247" y="281"/>
                    <a:pt x="34" y="459"/>
                    <a:pt x="34" y="705"/>
                  </a:cubicBezTo>
                  <a:cubicBezTo>
                    <a:pt x="0" y="773"/>
                    <a:pt x="34" y="850"/>
                    <a:pt x="111" y="850"/>
                  </a:cubicBezTo>
                  <a:cubicBezTo>
                    <a:pt x="145" y="850"/>
                    <a:pt x="145" y="816"/>
                    <a:pt x="179" y="816"/>
                  </a:cubicBezTo>
                  <a:cubicBezTo>
                    <a:pt x="391" y="671"/>
                    <a:pt x="459" y="391"/>
                    <a:pt x="536" y="136"/>
                  </a:cubicBezTo>
                  <a:cubicBezTo>
                    <a:pt x="570" y="68"/>
                    <a:pt x="493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927412" y="3604487"/>
              <a:ext cx="25166" cy="32647"/>
            </a:xfrm>
            <a:custGeom>
              <a:avLst/>
              <a:gdLst/>
              <a:ahLst/>
              <a:cxnLst/>
              <a:rect l="l" t="t" r="r" b="b"/>
              <a:pathLst>
                <a:path w="740" h="960" extrusionOk="0">
                  <a:moveTo>
                    <a:pt x="637" y="0"/>
                  </a:moveTo>
                  <a:lnTo>
                    <a:pt x="569" y="0"/>
                  </a:lnTo>
                  <a:cubicBezTo>
                    <a:pt x="459" y="144"/>
                    <a:pt x="357" y="289"/>
                    <a:pt x="246" y="391"/>
                  </a:cubicBezTo>
                  <a:cubicBezTo>
                    <a:pt x="144" y="535"/>
                    <a:pt x="34" y="637"/>
                    <a:pt x="34" y="816"/>
                  </a:cubicBezTo>
                  <a:cubicBezTo>
                    <a:pt x="0" y="884"/>
                    <a:pt x="34" y="960"/>
                    <a:pt x="102" y="960"/>
                  </a:cubicBezTo>
                  <a:cubicBezTo>
                    <a:pt x="102" y="960"/>
                    <a:pt x="144" y="960"/>
                    <a:pt x="144" y="926"/>
                  </a:cubicBezTo>
                  <a:cubicBezTo>
                    <a:pt x="314" y="884"/>
                    <a:pt x="391" y="748"/>
                    <a:pt x="493" y="603"/>
                  </a:cubicBezTo>
                  <a:cubicBezTo>
                    <a:pt x="603" y="425"/>
                    <a:pt x="671" y="289"/>
                    <a:pt x="739" y="110"/>
                  </a:cubicBezTo>
                  <a:cubicBezTo>
                    <a:pt x="739" y="34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887521" y="3591190"/>
              <a:ext cx="18228" cy="24281"/>
            </a:xfrm>
            <a:custGeom>
              <a:avLst/>
              <a:gdLst/>
              <a:ahLst/>
              <a:cxnLst/>
              <a:rect l="l" t="t" r="r" b="b"/>
              <a:pathLst>
                <a:path w="536" h="714" extrusionOk="0">
                  <a:moveTo>
                    <a:pt x="391" y="0"/>
                  </a:moveTo>
                  <a:cubicBezTo>
                    <a:pt x="358" y="0"/>
                    <a:pt x="324" y="43"/>
                    <a:pt x="290" y="77"/>
                  </a:cubicBezTo>
                  <a:cubicBezTo>
                    <a:pt x="256" y="145"/>
                    <a:pt x="179" y="255"/>
                    <a:pt x="111" y="323"/>
                  </a:cubicBezTo>
                  <a:cubicBezTo>
                    <a:pt x="77" y="425"/>
                    <a:pt x="1" y="535"/>
                    <a:pt x="43" y="603"/>
                  </a:cubicBezTo>
                  <a:cubicBezTo>
                    <a:pt x="43" y="637"/>
                    <a:pt x="77" y="714"/>
                    <a:pt x="111" y="714"/>
                  </a:cubicBezTo>
                  <a:cubicBezTo>
                    <a:pt x="111" y="714"/>
                    <a:pt x="145" y="714"/>
                    <a:pt x="145" y="680"/>
                  </a:cubicBezTo>
                  <a:cubicBezTo>
                    <a:pt x="213" y="637"/>
                    <a:pt x="290" y="569"/>
                    <a:pt x="358" y="501"/>
                  </a:cubicBezTo>
                  <a:cubicBezTo>
                    <a:pt x="391" y="391"/>
                    <a:pt x="468" y="289"/>
                    <a:pt x="502" y="179"/>
                  </a:cubicBezTo>
                  <a:cubicBezTo>
                    <a:pt x="536" y="111"/>
                    <a:pt x="46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805767" y="3567215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323" y="0"/>
                  </a:moveTo>
                  <a:cubicBezTo>
                    <a:pt x="281" y="0"/>
                    <a:pt x="281" y="0"/>
                    <a:pt x="247" y="34"/>
                  </a:cubicBezTo>
                  <a:cubicBezTo>
                    <a:pt x="145" y="179"/>
                    <a:pt x="1" y="357"/>
                    <a:pt x="35" y="535"/>
                  </a:cubicBezTo>
                  <a:cubicBezTo>
                    <a:pt x="35" y="569"/>
                    <a:pt x="69" y="603"/>
                    <a:pt x="111" y="603"/>
                  </a:cubicBezTo>
                  <a:cubicBezTo>
                    <a:pt x="145" y="603"/>
                    <a:pt x="145" y="603"/>
                    <a:pt x="145" y="569"/>
                  </a:cubicBezTo>
                  <a:cubicBezTo>
                    <a:pt x="247" y="535"/>
                    <a:pt x="281" y="425"/>
                    <a:pt x="323" y="357"/>
                  </a:cubicBezTo>
                  <a:cubicBezTo>
                    <a:pt x="357" y="281"/>
                    <a:pt x="391" y="179"/>
                    <a:pt x="425" y="111"/>
                  </a:cubicBezTo>
                  <a:cubicBezTo>
                    <a:pt x="425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821377" y="3579355"/>
              <a:ext cx="19384" cy="17922"/>
            </a:xfrm>
            <a:custGeom>
              <a:avLst/>
              <a:gdLst/>
              <a:ahLst/>
              <a:cxnLst/>
              <a:rect l="l" t="t" r="r" b="b"/>
              <a:pathLst>
                <a:path w="570" h="527" extrusionOk="0">
                  <a:moveTo>
                    <a:pt x="391" y="0"/>
                  </a:moveTo>
                  <a:lnTo>
                    <a:pt x="357" y="0"/>
                  </a:lnTo>
                  <a:cubicBezTo>
                    <a:pt x="289" y="68"/>
                    <a:pt x="179" y="102"/>
                    <a:pt x="145" y="178"/>
                  </a:cubicBezTo>
                  <a:cubicBezTo>
                    <a:pt x="77" y="246"/>
                    <a:pt x="0" y="348"/>
                    <a:pt x="0" y="425"/>
                  </a:cubicBezTo>
                  <a:cubicBezTo>
                    <a:pt x="0" y="493"/>
                    <a:pt x="34" y="527"/>
                    <a:pt x="111" y="527"/>
                  </a:cubicBezTo>
                  <a:lnTo>
                    <a:pt x="145" y="527"/>
                  </a:lnTo>
                  <a:cubicBezTo>
                    <a:pt x="213" y="493"/>
                    <a:pt x="247" y="425"/>
                    <a:pt x="323" y="391"/>
                  </a:cubicBezTo>
                  <a:cubicBezTo>
                    <a:pt x="391" y="314"/>
                    <a:pt x="425" y="246"/>
                    <a:pt x="502" y="212"/>
                  </a:cubicBezTo>
                  <a:cubicBezTo>
                    <a:pt x="570" y="136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656406" y="3583946"/>
              <a:ext cx="15950" cy="27784"/>
            </a:xfrm>
            <a:custGeom>
              <a:avLst/>
              <a:gdLst/>
              <a:ahLst/>
              <a:cxnLst/>
              <a:rect l="l" t="t" r="r" b="b"/>
              <a:pathLst>
                <a:path w="469" h="817" extrusionOk="0">
                  <a:moveTo>
                    <a:pt x="324" y="1"/>
                  </a:moveTo>
                  <a:cubicBezTo>
                    <a:pt x="290" y="1"/>
                    <a:pt x="290" y="43"/>
                    <a:pt x="256" y="77"/>
                  </a:cubicBezTo>
                  <a:cubicBezTo>
                    <a:pt x="213" y="179"/>
                    <a:pt x="145" y="290"/>
                    <a:pt x="77" y="426"/>
                  </a:cubicBezTo>
                  <a:cubicBezTo>
                    <a:pt x="43" y="536"/>
                    <a:pt x="1" y="638"/>
                    <a:pt x="77" y="748"/>
                  </a:cubicBezTo>
                  <a:cubicBezTo>
                    <a:pt x="77" y="782"/>
                    <a:pt x="111" y="816"/>
                    <a:pt x="145" y="816"/>
                  </a:cubicBezTo>
                  <a:cubicBezTo>
                    <a:pt x="179" y="816"/>
                    <a:pt x="179" y="816"/>
                    <a:pt x="213" y="782"/>
                  </a:cubicBezTo>
                  <a:cubicBezTo>
                    <a:pt x="290" y="714"/>
                    <a:pt x="324" y="638"/>
                    <a:pt x="324" y="536"/>
                  </a:cubicBezTo>
                  <a:cubicBezTo>
                    <a:pt x="358" y="392"/>
                    <a:pt x="358" y="290"/>
                    <a:pt x="426" y="179"/>
                  </a:cubicBezTo>
                  <a:cubicBezTo>
                    <a:pt x="468" y="77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679532" y="3596087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1"/>
                  </a:moveTo>
                  <a:cubicBezTo>
                    <a:pt x="383" y="1"/>
                    <a:pt x="349" y="35"/>
                    <a:pt x="315" y="69"/>
                  </a:cubicBezTo>
                  <a:cubicBezTo>
                    <a:pt x="213" y="213"/>
                    <a:pt x="68" y="391"/>
                    <a:pt x="34" y="570"/>
                  </a:cubicBezTo>
                  <a:cubicBezTo>
                    <a:pt x="0" y="672"/>
                    <a:pt x="68" y="706"/>
                    <a:pt x="170" y="706"/>
                  </a:cubicBezTo>
                  <a:cubicBezTo>
                    <a:pt x="213" y="706"/>
                    <a:pt x="247" y="706"/>
                    <a:pt x="281" y="672"/>
                  </a:cubicBezTo>
                  <a:cubicBezTo>
                    <a:pt x="349" y="493"/>
                    <a:pt x="425" y="324"/>
                    <a:pt x="493" y="145"/>
                  </a:cubicBezTo>
                  <a:cubicBezTo>
                    <a:pt x="527" y="69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690210" y="3696035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281" y="1"/>
                  </a:moveTo>
                  <a:cubicBezTo>
                    <a:pt x="247" y="1"/>
                    <a:pt x="213" y="1"/>
                    <a:pt x="213" y="35"/>
                  </a:cubicBezTo>
                  <a:cubicBezTo>
                    <a:pt x="145" y="103"/>
                    <a:pt x="111" y="179"/>
                    <a:pt x="69" y="281"/>
                  </a:cubicBezTo>
                  <a:cubicBezTo>
                    <a:pt x="35" y="358"/>
                    <a:pt x="1" y="426"/>
                    <a:pt x="35" y="494"/>
                  </a:cubicBezTo>
                  <a:cubicBezTo>
                    <a:pt x="35" y="528"/>
                    <a:pt x="69" y="570"/>
                    <a:pt x="111" y="570"/>
                  </a:cubicBezTo>
                  <a:lnTo>
                    <a:pt x="111" y="528"/>
                  </a:lnTo>
                  <a:cubicBezTo>
                    <a:pt x="179" y="494"/>
                    <a:pt x="213" y="426"/>
                    <a:pt x="247" y="358"/>
                  </a:cubicBezTo>
                  <a:cubicBezTo>
                    <a:pt x="281" y="281"/>
                    <a:pt x="324" y="213"/>
                    <a:pt x="358" y="145"/>
                  </a:cubicBezTo>
                  <a:cubicBezTo>
                    <a:pt x="425" y="69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720272" y="3700966"/>
              <a:ext cx="15609" cy="19078"/>
            </a:xfrm>
            <a:custGeom>
              <a:avLst/>
              <a:gdLst/>
              <a:ahLst/>
              <a:cxnLst/>
              <a:rect l="l" t="t" r="r" b="b"/>
              <a:pathLst>
                <a:path w="459" h="561" extrusionOk="0">
                  <a:moveTo>
                    <a:pt x="323" y="0"/>
                  </a:moveTo>
                  <a:cubicBezTo>
                    <a:pt x="289" y="0"/>
                    <a:pt x="247" y="0"/>
                    <a:pt x="247" y="34"/>
                  </a:cubicBezTo>
                  <a:cubicBezTo>
                    <a:pt x="213" y="102"/>
                    <a:pt x="145" y="170"/>
                    <a:pt x="111" y="213"/>
                  </a:cubicBezTo>
                  <a:cubicBezTo>
                    <a:pt x="77" y="281"/>
                    <a:pt x="34" y="349"/>
                    <a:pt x="34" y="425"/>
                  </a:cubicBezTo>
                  <a:cubicBezTo>
                    <a:pt x="0" y="493"/>
                    <a:pt x="77" y="561"/>
                    <a:pt x="145" y="561"/>
                  </a:cubicBezTo>
                  <a:cubicBezTo>
                    <a:pt x="179" y="561"/>
                    <a:pt x="213" y="561"/>
                    <a:pt x="213" y="527"/>
                  </a:cubicBezTo>
                  <a:cubicBezTo>
                    <a:pt x="323" y="425"/>
                    <a:pt x="357" y="247"/>
                    <a:pt x="425" y="102"/>
                  </a:cubicBezTo>
                  <a:cubicBezTo>
                    <a:pt x="459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752920" y="3617750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14" y="1"/>
                  </a:moveTo>
                  <a:cubicBezTo>
                    <a:pt x="280" y="1"/>
                    <a:pt x="246" y="1"/>
                    <a:pt x="246" y="69"/>
                  </a:cubicBezTo>
                  <a:cubicBezTo>
                    <a:pt x="136" y="247"/>
                    <a:pt x="0" y="460"/>
                    <a:pt x="34" y="706"/>
                  </a:cubicBezTo>
                  <a:cubicBezTo>
                    <a:pt x="68" y="748"/>
                    <a:pt x="102" y="782"/>
                    <a:pt x="136" y="782"/>
                  </a:cubicBezTo>
                  <a:cubicBezTo>
                    <a:pt x="179" y="782"/>
                    <a:pt x="179" y="748"/>
                    <a:pt x="212" y="748"/>
                  </a:cubicBezTo>
                  <a:cubicBezTo>
                    <a:pt x="391" y="604"/>
                    <a:pt x="391" y="358"/>
                    <a:pt x="459" y="145"/>
                  </a:cubicBezTo>
                  <a:cubicBezTo>
                    <a:pt x="459" y="69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787879" y="3650397"/>
              <a:ext cx="17922" cy="20268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82" y="1"/>
                  </a:moveTo>
                  <a:cubicBezTo>
                    <a:pt x="314" y="1"/>
                    <a:pt x="280" y="1"/>
                    <a:pt x="280" y="35"/>
                  </a:cubicBezTo>
                  <a:cubicBezTo>
                    <a:pt x="212" y="137"/>
                    <a:pt x="102" y="213"/>
                    <a:pt x="68" y="315"/>
                  </a:cubicBezTo>
                  <a:cubicBezTo>
                    <a:pt x="34" y="383"/>
                    <a:pt x="0" y="527"/>
                    <a:pt x="68" y="595"/>
                  </a:cubicBezTo>
                  <a:lnTo>
                    <a:pt x="136" y="595"/>
                  </a:lnTo>
                  <a:cubicBezTo>
                    <a:pt x="212" y="595"/>
                    <a:pt x="280" y="527"/>
                    <a:pt x="314" y="493"/>
                  </a:cubicBezTo>
                  <a:cubicBezTo>
                    <a:pt x="382" y="383"/>
                    <a:pt x="425" y="281"/>
                    <a:pt x="493" y="171"/>
                  </a:cubicBezTo>
                  <a:cubicBezTo>
                    <a:pt x="527" y="69"/>
                    <a:pt x="459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875687" y="3669475"/>
              <a:ext cx="20541" cy="26594"/>
            </a:xfrm>
            <a:custGeom>
              <a:avLst/>
              <a:gdLst/>
              <a:ahLst/>
              <a:cxnLst/>
              <a:rect l="l" t="t" r="r" b="b"/>
              <a:pathLst>
                <a:path w="604" h="782" extrusionOk="0">
                  <a:moveTo>
                    <a:pt x="459" y="0"/>
                  </a:moveTo>
                  <a:cubicBezTo>
                    <a:pt x="425" y="0"/>
                    <a:pt x="391" y="34"/>
                    <a:pt x="349" y="77"/>
                  </a:cubicBezTo>
                  <a:cubicBezTo>
                    <a:pt x="281" y="145"/>
                    <a:pt x="213" y="247"/>
                    <a:pt x="136" y="357"/>
                  </a:cubicBezTo>
                  <a:cubicBezTo>
                    <a:pt x="68" y="459"/>
                    <a:pt x="0" y="570"/>
                    <a:pt x="34" y="671"/>
                  </a:cubicBezTo>
                  <a:cubicBezTo>
                    <a:pt x="34" y="748"/>
                    <a:pt x="68" y="782"/>
                    <a:pt x="136" y="782"/>
                  </a:cubicBezTo>
                  <a:lnTo>
                    <a:pt x="179" y="782"/>
                  </a:lnTo>
                  <a:cubicBezTo>
                    <a:pt x="281" y="714"/>
                    <a:pt x="315" y="604"/>
                    <a:pt x="391" y="502"/>
                  </a:cubicBezTo>
                  <a:cubicBezTo>
                    <a:pt x="425" y="391"/>
                    <a:pt x="493" y="289"/>
                    <a:pt x="527" y="179"/>
                  </a:cubicBezTo>
                  <a:cubicBezTo>
                    <a:pt x="604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846780" y="3722629"/>
              <a:ext cx="21731" cy="25166"/>
            </a:xfrm>
            <a:custGeom>
              <a:avLst/>
              <a:gdLst/>
              <a:ahLst/>
              <a:cxnLst/>
              <a:rect l="l" t="t" r="r" b="b"/>
              <a:pathLst>
                <a:path w="639" h="740" extrusionOk="0">
                  <a:moveTo>
                    <a:pt x="460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315" y="136"/>
                    <a:pt x="247" y="247"/>
                    <a:pt x="213" y="315"/>
                  </a:cubicBezTo>
                  <a:cubicBezTo>
                    <a:pt x="137" y="425"/>
                    <a:pt x="35" y="493"/>
                    <a:pt x="1" y="595"/>
                  </a:cubicBezTo>
                  <a:cubicBezTo>
                    <a:pt x="1" y="672"/>
                    <a:pt x="35" y="740"/>
                    <a:pt x="103" y="740"/>
                  </a:cubicBezTo>
                  <a:cubicBezTo>
                    <a:pt x="137" y="740"/>
                    <a:pt x="137" y="740"/>
                    <a:pt x="179" y="706"/>
                  </a:cubicBezTo>
                  <a:cubicBezTo>
                    <a:pt x="247" y="672"/>
                    <a:pt x="315" y="561"/>
                    <a:pt x="392" y="459"/>
                  </a:cubicBezTo>
                  <a:cubicBezTo>
                    <a:pt x="460" y="383"/>
                    <a:pt x="528" y="281"/>
                    <a:pt x="562" y="170"/>
                  </a:cubicBezTo>
                  <a:cubicBezTo>
                    <a:pt x="638" y="68"/>
                    <a:pt x="562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825118" y="3721167"/>
              <a:ext cx="16800" cy="21731"/>
            </a:xfrm>
            <a:custGeom>
              <a:avLst/>
              <a:gdLst/>
              <a:ahLst/>
              <a:cxnLst/>
              <a:rect l="l" t="t" r="r" b="b"/>
              <a:pathLst>
                <a:path w="494" h="639" extrusionOk="0">
                  <a:moveTo>
                    <a:pt x="349" y="1"/>
                  </a:moveTo>
                  <a:cubicBezTo>
                    <a:pt x="349" y="1"/>
                    <a:pt x="315" y="43"/>
                    <a:pt x="281" y="77"/>
                  </a:cubicBezTo>
                  <a:cubicBezTo>
                    <a:pt x="179" y="213"/>
                    <a:pt x="35" y="358"/>
                    <a:pt x="1" y="570"/>
                  </a:cubicBezTo>
                  <a:cubicBezTo>
                    <a:pt x="1" y="604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13" y="570"/>
                    <a:pt x="247" y="502"/>
                    <a:pt x="315" y="426"/>
                  </a:cubicBezTo>
                  <a:cubicBezTo>
                    <a:pt x="349" y="324"/>
                    <a:pt x="426" y="256"/>
                    <a:pt x="460" y="145"/>
                  </a:cubicBezTo>
                  <a:cubicBezTo>
                    <a:pt x="494" y="77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771964" y="3778945"/>
              <a:ext cx="12175" cy="17106"/>
            </a:xfrm>
            <a:custGeom>
              <a:avLst/>
              <a:gdLst/>
              <a:ahLst/>
              <a:cxnLst/>
              <a:rect l="l" t="t" r="r" b="b"/>
              <a:pathLst>
                <a:path w="358" h="503" extrusionOk="0">
                  <a:moveTo>
                    <a:pt x="256" y="1"/>
                  </a:moveTo>
                  <a:cubicBezTo>
                    <a:pt x="213" y="1"/>
                    <a:pt x="145" y="1"/>
                    <a:pt x="145" y="77"/>
                  </a:cubicBezTo>
                  <a:cubicBezTo>
                    <a:pt x="145" y="145"/>
                    <a:pt x="111" y="179"/>
                    <a:pt x="77" y="256"/>
                  </a:cubicBezTo>
                  <a:cubicBezTo>
                    <a:pt x="43" y="290"/>
                    <a:pt x="43" y="358"/>
                    <a:pt x="1" y="426"/>
                  </a:cubicBezTo>
                  <a:cubicBezTo>
                    <a:pt x="1" y="468"/>
                    <a:pt x="43" y="502"/>
                    <a:pt x="77" y="502"/>
                  </a:cubicBezTo>
                  <a:lnTo>
                    <a:pt x="111" y="502"/>
                  </a:lnTo>
                  <a:cubicBezTo>
                    <a:pt x="145" y="502"/>
                    <a:pt x="145" y="502"/>
                    <a:pt x="179" y="468"/>
                  </a:cubicBezTo>
                  <a:cubicBezTo>
                    <a:pt x="179" y="468"/>
                    <a:pt x="213" y="468"/>
                    <a:pt x="179" y="468"/>
                  </a:cubicBezTo>
                  <a:lnTo>
                    <a:pt x="179" y="468"/>
                  </a:lnTo>
                  <a:lnTo>
                    <a:pt x="179" y="468"/>
                  </a:lnTo>
                  <a:lnTo>
                    <a:pt x="179" y="468"/>
                  </a:lnTo>
                  <a:cubicBezTo>
                    <a:pt x="213" y="426"/>
                    <a:pt x="256" y="392"/>
                    <a:pt x="290" y="358"/>
                  </a:cubicBezTo>
                  <a:cubicBezTo>
                    <a:pt x="324" y="290"/>
                    <a:pt x="358" y="213"/>
                    <a:pt x="358" y="145"/>
                  </a:cubicBezTo>
                  <a:cubicBezTo>
                    <a:pt x="358" y="43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727482" y="3770580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59" y="1"/>
                  </a:moveTo>
                  <a:cubicBezTo>
                    <a:pt x="425" y="1"/>
                    <a:pt x="425" y="1"/>
                    <a:pt x="391" y="35"/>
                  </a:cubicBezTo>
                  <a:cubicBezTo>
                    <a:pt x="323" y="77"/>
                    <a:pt x="247" y="145"/>
                    <a:pt x="145" y="213"/>
                  </a:cubicBezTo>
                  <a:cubicBezTo>
                    <a:pt x="111" y="289"/>
                    <a:pt x="1" y="391"/>
                    <a:pt x="35" y="502"/>
                  </a:cubicBezTo>
                  <a:cubicBezTo>
                    <a:pt x="35" y="536"/>
                    <a:pt x="77" y="570"/>
                    <a:pt x="111" y="570"/>
                  </a:cubicBezTo>
                  <a:lnTo>
                    <a:pt x="111" y="570"/>
                  </a:lnTo>
                  <a:cubicBezTo>
                    <a:pt x="213" y="570"/>
                    <a:pt x="289" y="459"/>
                    <a:pt x="323" y="425"/>
                  </a:cubicBezTo>
                  <a:cubicBezTo>
                    <a:pt x="391" y="357"/>
                    <a:pt x="459" y="289"/>
                    <a:pt x="536" y="213"/>
                  </a:cubicBezTo>
                  <a:cubicBezTo>
                    <a:pt x="570" y="179"/>
                    <a:pt x="604" y="145"/>
                    <a:pt x="570" y="77"/>
                  </a:cubicBezTo>
                  <a:cubicBezTo>
                    <a:pt x="536" y="35"/>
                    <a:pt x="502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567443" y="2763243"/>
              <a:ext cx="651176" cy="472942"/>
            </a:xfrm>
            <a:custGeom>
              <a:avLst/>
              <a:gdLst/>
              <a:ahLst/>
              <a:cxnLst/>
              <a:rect l="l" t="t" r="r" b="b"/>
              <a:pathLst>
                <a:path w="19148" h="13907" extrusionOk="0">
                  <a:moveTo>
                    <a:pt x="7969" y="0"/>
                  </a:moveTo>
                  <a:cubicBezTo>
                    <a:pt x="7077" y="0"/>
                    <a:pt x="6227" y="178"/>
                    <a:pt x="5454" y="637"/>
                  </a:cubicBezTo>
                  <a:cubicBezTo>
                    <a:pt x="0" y="3789"/>
                    <a:pt x="6193" y="7926"/>
                    <a:pt x="6193" y="7926"/>
                  </a:cubicBezTo>
                  <a:cubicBezTo>
                    <a:pt x="2906" y="9948"/>
                    <a:pt x="4358" y="13906"/>
                    <a:pt x="8495" y="13906"/>
                  </a:cubicBezTo>
                  <a:cubicBezTo>
                    <a:pt x="8818" y="13906"/>
                    <a:pt x="9132" y="13872"/>
                    <a:pt x="9489" y="13838"/>
                  </a:cubicBezTo>
                  <a:cubicBezTo>
                    <a:pt x="14340" y="13167"/>
                    <a:pt x="19012" y="6686"/>
                    <a:pt x="19148" y="6507"/>
                  </a:cubicBezTo>
                  <a:cubicBezTo>
                    <a:pt x="19148" y="6507"/>
                    <a:pt x="13066" y="0"/>
                    <a:pt x="7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847937" y="2843841"/>
              <a:ext cx="322731" cy="316644"/>
            </a:xfrm>
            <a:custGeom>
              <a:avLst/>
              <a:gdLst/>
              <a:ahLst/>
              <a:cxnLst/>
              <a:rect l="l" t="t" r="r" b="b"/>
              <a:pathLst>
                <a:path w="9490" h="9311" extrusionOk="0">
                  <a:moveTo>
                    <a:pt x="1207" y="0"/>
                  </a:moveTo>
                  <a:cubicBezTo>
                    <a:pt x="884" y="0"/>
                    <a:pt x="638" y="102"/>
                    <a:pt x="604" y="314"/>
                  </a:cubicBezTo>
                  <a:cubicBezTo>
                    <a:pt x="358" y="1453"/>
                    <a:pt x="6126" y="3288"/>
                    <a:pt x="8385" y="3967"/>
                  </a:cubicBezTo>
                  <a:cubicBezTo>
                    <a:pt x="9133" y="4180"/>
                    <a:pt x="8385" y="4562"/>
                    <a:pt x="8385" y="4562"/>
                  </a:cubicBezTo>
                  <a:cubicBezTo>
                    <a:pt x="8385" y="4562"/>
                    <a:pt x="1" y="7790"/>
                    <a:pt x="952" y="9098"/>
                  </a:cubicBezTo>
                  <a:cubicBezTo>
                    <a:pt x="1063" y="9234"/>
                    <a:pt x="1241" y="9310"/>
                    <a:pt x="1488" y="9310"/>
                  </a:cubicBezTo>
                  <a:cubicBezTo>
                    <a:pt x="3467" y="9310"/>
                    <a:pt x="9277" y="5377"/>
                    <a:pt x="9490" y="4851"/>
                  </a:cubicBezTo>
                  <a:lnTo>
                    <a:pt x="8988" y="3152"/>
                  </a:lnTo>
                  <a:cubicBezTo>
                    <a:pt x="8988" y="3152"/>
                    <a:pt x="3153" y="0"/>
                    <a:pt x="1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757545" y="2967765"/>
              <a:ext cx="32647" cy="14487"/>
            </a:xfrm>
            <a:custGeom>
              <a:avLst/>
              <a:gdLst/>
              <a:ahLst/>
              <a:cxnLst/>
              <a:rect l="l" t="t" r="r" b="b"/>
              <a:pathLst>
                <a:path w="960" h="426" extrusionOk="0">
                  <a:moveTo>
                    <a:pt x="110" y="0"/>
                  </a:moveTo>
                  <a:cubicBezTo>
                    <a:pt x="43" y="0"/>
                    <a:pt x="0" y="68"/>
                    <a:pt x="76" y="111"/>
                  </a:cubicBezTo>
                  <a:cubicBezTo>
                    <a:pt x="178" y="179"/>
                    <a:pt x="323" y="213"/>
                    <a:pt x="467" y="281"/>
                  </a:cubicBezTo>
                  <a:cubicBezTo>
                    <a:pt x="603" y="357"/>
                    <a:pt x="714" y="425"/>
                    <a:pt x="850" y="425"/>
                  </a:cubicBezTo>
                  <a:lnTo>
                    <a:pt x="892" y="425"/>
                  </a:lnTo>
                  <a:cubicBezTo>
                    <a:pt x="960" y="425"/>
                    <a:pt x="960" y="323"/>
                    <a:pt x="926" y="247"/>
                  </a:cubicBezTo>
                  <a:cubicBezTo>
                    <a:pt x="816" y="179"/>
                    <a:pt x="680" y="145"/>
                    <a:pt x="535" y="111"/>
                  </a:cubicBezTo>
                  <a:cubicBezTo>
                    <a:pt x="391" y="68"/>
                    <a:pt x="255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760129" y="2940014"/>
              <a:ext cx="32375" cy="13331"/>
            </a:xfrm>
            <a:custGeom>
              <a:avLst/>
              <a:gdLst/>
              <a:ahLst/>
              <a:cxnLst/>
              <a:rect l="l" t="t" r="r" b="b"/>
              <a:pathLst>
                <a:path w="952" h="392" extrusionOk="0">
                  <a:moveTo>
                    <a:pt x="34" y="1"/>
                  </a:moveTo>
                  <a:cubicBezTo>
                    <a:pt x="0" y="1"/>
                    <a:pt x="0" y="77"/>
                    <a:pt x="34" y="77"/>
                  </a:cubicBezTo>
                  <a:cubicBezTo>
                    <a:pt x="281" y="179"/>
                    <a:pt x="527" y="324"/>
                    <a:pt x="816" y="392"/>
                  </a:cubicBezTo>
                  <a:lnTo>
                    <a:pt x="816" y="392"/>
                  </a:lnTo>
                  <a:cubicBezTo>
                    <a:pt x="884" y="392"/>
                    <a:pt x="952" y="290"/>
                    <a:pt x="850" y="247"/>
                  </a:cubicBezTo>
                  <a:cubicBezTo>
                    <a:pt x="604" y="111"/>
                    <a:pt x="315" y="3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750301" y="2892064"/>
              <a:ext cx="36150" cy="10746"/>
            </a:xfrm>
            <a:custGeom>
              <a:avLst/>
              <a:gdLst/>
              <a:ahLst/>
              <a:cxnLst/>
              <a:rect l="l" t="t" r="r" b="b"/>
              <a:pathLst>
                <a:path w="1063" h="316" extrusionOk="0">
                  <a:moveTo>
                    <a:pt x="323" y="1"/>
                  </a:moveTo>
                  <a:cubicBezTo>
                    <a:pt x="256" y="1"/>
                    <a:pt x="145" y="1"/>
                    <a:pt x="77" y="35"/>
                  </a:cubicBezTo>
                  <a:cubicBezTo>
                    <a:pt x="1" y="69"/>
                    <a:pt x="1" y="171"/>
                    <a:pt x="77" y="171"/>
                  </a:cubicBezTo>
                  <a:cubicBezTo>
                    <a:pt x="256" y="213"/>
                    <a:pt x="425" y="213"/>
                    <a:pt x="604" y="247"/>
                  </a:cubicBezTo>
                  <a:cubicBezTo>
                    <a:pt x="680" y="247"/>
                    <a:pt x="782" y="315"/>
                    <a:pt x="893" y="315"/>
                  </a:cubicBezTo>
                  <a:cubicBezTo>
                    <a:pt x="927" y="315"/>
                    <a:pt x="961" y="281"/>
                    <a:pt x="995" y="281"/>
                  </a:cubicBezTo>
                  <a:cubicBezTo>
                    <a:pt x="1029" y="247"/>
                    <a:pt x="1063" y="213"/>
                    <a:pt x="1029" y="171"/>
                  </a:cubicBezTo>
                  <a:cubicBezTo>
                    <a:pt x="961" y="35"/>
                    <a:pt x="748" y="35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709560" y="2906517"/>
              <a:ext cx="32409" cy="9556"/>
            </a:xfrm>
            <a:custGeom>
              <a:avLst/>
              <a:gdLst/>
              <a:ahLst/>
              <a:cxnLst/>
              <a:rect l="l" t="t" r="r" b="b"/>
              <a:pathLst>
                <a:path w="953" h="281" extrusionOk="0">
                  <a:moveTo>
                    <a:pt x="247" y="1"/>
                  </a:moveTo>
                  <a:cubicBezTo>
                    <a:pt x="179" y="1"/>
                    <a:pt x="103" y="1"/>
                    <a:pt x="35" y="34"/>
                  </a:cubicBezTo>
                  <a:cubicBezTo>
                    <a:pt x="1" y="34"/>
                    <a:pt x="1" y="102"/>
                    <a:pt x="35" y="136"/>
                  </a:cubicBezTo>
                  <a:cubicBezTo>
                    <a:pt x="179" y="213"/>
                    <a:pt x="315" y="247"/>
                    <a:pt x="460" y="247"/>
                  </a:cubicBezTo>
                  <a:cubicBezTo>
                    <a:pt x="528" y="281"/>
                    <a:pt x="638" y="281"/>
                    <a:pt x="706" y="281"/>
                  </a:cubicBezTo>
                  <a:lnTo>
                    <a:pt x="850" y="281"/>
                  </a:lnTo>
                  <a:cubicBezTo>
                    <a:pt x="918" y="247"/>
                    <a:pt x="952" y="136"/>
                    <a:pt x="884" y="102"/>
                  </a:cubicBezTo>
                  <a:cubicBezTo>
                    <a:pt x="774" y="34"/>
                    <a:pt x="604" y="34"/>
                    <a:pt x="494" y="34"/>
                  </a:cubicBezTo>
                  <a:cubicBezTo>
                    <a:pt x="392" y="1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728638" y="284873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213" y="1"/>
                  </a:moveTo>
                  <a:lnTo>
                    <a:pt x="111" y="1"/>
                  </a:lnTo>
                  <a:cubicBezTo>
                    <a:pt x="1" y="1"/>
                    <a:pt x="1" y="136"/>
                    <a:pt x="77" y="170"/>
                  </a:cubicBezTo>
                  <a:cubicBezTo>
                    <a:pt x="213" y="247"/>
                    <a:pt x="391" y="247"/>
                    <a:pt x="536" y="281"/>
                  </a:cubicBezTo>
                  <a:cubicBezTo>
                    <a:pt x="604" y="281"/>
                    <a:pt x="638" y="315"/>
                    <a:pt x="714" y="315"/>
                  </a:cubicBezTo>
                  <a:cubicBezTo>
                    <a:pt x="748" y="315"/>
                    <a:pt x="816" y="281"/>
                    <a:pt x="850" y="247"/>
                  </a:cubicBezTo>
                  <a:cubicBezTo>
                    <a:pt x="893" y="213"/>
                    <a:pt x="893" y="170"/>
                    <a:pt x="893" y="136"/>
                  </a:cubicBezTo>
                  <a:cubicBezTo>
                    <a:pt x="816" y="35"/>
                    <a:pt x="680" y="35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778051" y="2808882"/>
              <a:ext cx="42203" cy="11018"/>
            </a:xfrm>
            <a:custGeom>
              <a:avLst/>
              <a:gdLst/>
              <a:ahLst/>
              <a:cxnLst/>
              <a:rect l="l" t="t" r="r" b="b"/>
              <a:pathLst>
                <a:path w="1241" h="324" extrusionOk="0">
                  <a:moveTo>
                    <a:pt x="425" y="0"/>
                  </a:moveTo>
                  <a:cubicBezTo>
                    <a:pt x="323" y="0"/>
                    <a:pt x="213" y="0"/>
                    <a:pt x="111" y="34"/>
                  </a:cubicBezTo>
                  <a:cubicBezTo>
                    <a:pt x="34" y="34"/>
                    <a:pt x="0" y="179"/>
                    <a:pt x="77" y="179"/>
                  </a:cubicBezTo>
                  <a:cubicBezTo>
                    <a:pt x="289" y="247"/>
                    <a:pt x="501" y="247"/>
                    <a:pt x="714" y="281"/>
                  </a:cubicBezTo>
                  <a:cubicBezTo>
                    <a:pt x="782" y="281"/>
                    <a:pt x="884" y="323"/>
                    <a:pt x="994" y="323"/>
                  </a:cubicBezTo>
                  <a:cubicBezTo>
                    <a:pt x="1062" y="323"/>
                    <a:pt x="1138" y="281"/>
                    <a:pt x="1206" y="247"/>
                  </a:cubicBezTo>
                  <a:cubicBezTo>
                    <a:pt x="1240" y="213"/>
                    <a:pt x="1240" y="145"/>
                    <a:pt x="1206" y="111"/>
                  </a:cubicBezTo>
                  <a:cubicBezTo>
                    <a:pt x="1138" y="34"/>
                    <a:pt x="1028" y="0"/>
                    <a:pt x="926" y="0"/>
                  </a:cubicBezTo>
                  <a:lnTo>
                    <a:pt x="782" y="0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790158" y="2857104"/>
              <a:ext cx="37306" cy="13331"/>
            </a:xfrm>
            <a:custGeom>
              <a:avLst/>
              <a:gdLst/>
              <a:ahLst/>
              <a:cxnLst/>
              <a:rect l="l" t="t" r="r" b="b"/>
              <a:pathLst>
                <a:path w="1097" h="392" extrusionOk="0">
                  <a:moveTo>
                    <a:pt x="494" y="1"/>
                  </a:moveTo>
                  <a:cubicBezTo>
                    <a:pt x="358" y="1"/>
                    <a:pt x="213" y="1"/>
                    <a:pt x="103" y="35"/>
                  </a:cubicBezTo>
                  <a:cubicBezTo>
                    <a:pt x="1" y="69"/>
                    <a:pt x="1" y="213"/>
                    <a:pt x="103" y="247"/>
                  </a:cubicBezTo>
                  <a:cubicBezTo>
                    <a:pt x="247" y="281"/>
                    <a:pt x="426" y="281"/>
                    <a:pt x="604" y="315"/>
                  </a:cubicBezTo>
                  <a:cubicBezTo>
                    <a:pt x="672" y="349"/>
                    <a:pt x="782" y="392"/>
                    <a:pt x="850" y="392"/>
                  </a:cubicBezTo>
                  <a:cubicBezTo>
                    <a:pt x="918" y="392"/>
                    <a:pt x="952" y="349"/>
                    <a:pt x="995" y="315"/>
                  </a:cubicBezTo>
                  <a:cubicBezTo>
                    <a:pt x="1063" y="281"/>
                    <a:pt x="1097" y="213"/>
                    <a:pt x="1063" y="137"/>
                  </a:cubicBezTo>
                  <a:cubicBezTo>
                    <a:pt x="952" y="1"/>
                    <a:pt x="782" y="1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860077" y="2803950"/>
              <a:ext cx="45672" cy="12175"/>
            </a:xfrm>
            <a:custGeom>
              <a:avLst/>
              <a:gdLst/>
              <a:ahLst/>
              <a:cxnLst/>
              <a:rect l="l" t="t" r="r" b="b"/>
              <a:pathLst>
                <a:path w="1343" h="358" extrusionOk="0">
                  <a:moveTo>
                    <a:pt x="213" y="1"/>
                  </a:move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213" y="256"/>
                    <a:pt x="425" y="290"/>
                    <a:pt x="595" y="324"/>
                  </a:cubicBezTo>
                  <a:cubicBezTo>
                    <a:pt x="706" y="324"/>
                    <a:pt x="808" y="358"/>
                    <a:pt x="918" y="358"/>
                  </a:cubicBezTo>
                  <a:cubicBezTo>
                    <a:pt x="1020" y="358"/>
                    <a:pt x="1131" y="324"/>
                    <a:pt x="1232" y="290"/>
                  </a:cubicBezTo>
                  <a:cubicBezTo>
                    <a:pt x="1343" y="256"/>
                    <a:pt x="1309" y="77"/>
                    <a:pt x="1198" y="43"/>
                  </a:cubicBezTo>
                  <a:lnTo>
                    <a:pt x="952" y="43"/>
                  </a:lnTo>
                  <a:lnTo>
                    <a:pt x="706" y="43"/>
                  </a:lnTo>
                  <a:lnTo>
                    <a:pt x="638" y="43"/>
                  </a:lnTo>
                  <a:cubicBezTo>
                    <a:pt x="493" y="1"/>
                    <a:pt x="349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849093" y="2911142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281" y="0"/>
                  </a:moveTo>
                  <a:cubicBezTo>
                    <a:pt x="213" y="0"/>
                    <a:pt x="111" y="34"/>
                    <a:pt x="35" y="77"/>
                  </a:cubicBezTo>
                  <a:cubicBezTo>
                    <a:pt x="1" y="111"/>
                    <a:pt x="1" y="179"/>
                    <a:pt x="35" y="213"/>
                  </a:cubicBezTo>
                  <a:cubicBezTo>
                    <a:pt x="111" y="289"/>
                    <a:pt x="213" y="289"/>
                    <a:pt x="324" y="323"/>
                  </a:cubicBezTo>
                  <a:cubicBezTo>
                    <a:pt x="392" y="357"/>
                    <a:pt x="494" y="391"/>
                    <a:pt x="604" y="459"/>
                  </a:cubicBezTo>
                  <a:lnTo>
                    <a:pt x="672" y="459"/>
                  </a:lnTo>
                  <a:cubicBezTo>
                    <a:pt x="850" y="459"/>
                    <a:pt x="961" y="213"/>
                    <a:pt x="748" y="111"/>
                  </a:cubicBezTo>
                  <a:cubicBezTo>
                    <a:pt x="604" y="77"/>
                    <a:pt x="460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826274" y="2949843"/>
              <a:ext cx="32409" cy="10746"/>
            </a:xfrm>
            <a:custGeom>
              <a:avLst/>
              <a:gdLst/>
              <a:ahLst/>
              <a:cxnLst/>
              <a:rect l="l" t="t" r="r" b="b"/>
              <a:pathLst>
                <a:path w="953" h="316" extrusionOk="0">
                  <a:moveTo>
                    <a:pt x="247" y="1"/>
                  </a:moveTo>
                  <a:cubicBezTo>
                    <a:pt x="179" y="1"/>
                    <a:pt x="103" y="35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45" y="171"/>
                    <a:pt x="281" y="213"/>
                    <a:pt x="426" y="247"/>
                  </a:cubicBezTo>
                  <a:cubicBezTo>
                    <a:pt x="528" y="281"/>
                    <a:pt x="638" y="315"/>
                    <a:pt x="782" y="315"/>
                  </a:cubicBezTo>
                  <a:lnTo>
                    <a:pt x="850" y="315"/>
                  </a:lnTo>
                  <a:cubicBezTo>
                    <a:pt x="952" y="281"/>
                    <a:pt x="952" y="137"/>
                    <a:pt x="884" y="103"/>
                  </a:cubicBezTo>
                  <a:cubicBezTo>
                    <a:pt x="782" y="35"/>
                    <a:pt x="604" y="35"/>
                    <a:pt x="460" y="35"/>
                  </a:cubicBezTo>
                  <a:cubicBezTo>
                    <a:pt x="392" y="35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820221" y="2987115"/>
              <a:ext cx="34994" cy="14487"/>
            </a:xfrm>
            <a:custGeom>
              <a:avLst/>
              <a:gdLst/>
              <a:ahLst/>
              <a:cxnLst/>
              <a:rect l="l" t="t" r="r" b="b"/>
              <a:pathLst>
                <a:path w="1029" h="426" extrusionOk="0">
                  <a:moveTo>
                    <a:pt x="357" y="1"/>
                  </a:moveTo>
                  <a:lnTo>
                    <a:pt x="179" y="1"/>
                  </a:lnTo>
                  <a:cubicBezTo>
                    <a:pt x="34" y="1"/>
                    <a:pt x="0" y="213"/>
                    <a:pt x="145" y="247"/>
                  </a:cubicBezTo>
                  <a:cubicBezTo>
                    <a:pt x="281" y="281"/>
                    <a:pt x="425" y="315"/>
                    <a:pt x="570" y="349"/>
                  </a:cubicBezTo>
                  <a:cubicBezTo>
                    <a:pt x="638" y="391"/>
                    <a:pt x="748" y="425"/>
                    <a:pt x="816" y="425"/>
                  </a:cubicBezTo>
                  <a:cubicBezTo>
                    <a:pt x="884" y="425"/>
                    <a:pt x="918" y="391"/>
                    <a:pt x="960" y="391"/>
                  </a:cubicBezTo>
                  <a:cubicBezTo>
                    <a:pt x="1028" y="315"/>
                    <a:pt x="1028" y="247"/>
                    <a:pt x="1028" y="179"/>
                  </a:cubicBezTo>
                  <a:cubicBezTo>
                    <a:pt x="960" y="35"/>
                    <a:pt x="782" y="35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828586" y="3018334"/>
              <a:ext cx="39925" cy="14453"/>
            </a:xfrm>
            <a:custGeom>
              <a:avLst/>
              <a:gdLst/>
              <a:ahLst/>
              <a:cxnLst/>
              <a:rect l="l" t="t" r="r" b="b"/>
              <a:pathLst>
                <a:path w="1174" h="425" extrusionOk="0">
                  <a:moveTo>
                    <a:pt x="290" y="0"/>
                  </a:moveTo>
                  <a:cubicBezTo>
                    <a:pt x="247" y="0"/>
                    <a:pt x="179" y="0"/>
                    <a:pt x="145" y="34"/>
                  </a:cubicBezTo>
                  <a:cubicBezTo>
                    <a:pt x="35" y="34"/>
                    <a:pt x="1" y="144"/>
                    <a:pt x="111" y="212"/>
                  </a:cubicBezTo>
                  <a:cubicBezTo>
                    <a:pt x="324" y="357"/>
                    <a:pt x="604" y="425"/>
                    <a:pt x="884" y="425"/>
                  </a:cubicBezTo>
                  <a:lnTo>
                    <a:pt x="961" y="425"/>
                  </a:lnTo>
                  <a:cubicBezTo>
                    <a:pt x="1173" y="425"/>
                    <a:pt x="1173" y="68"/>
                    <a:pt x="961" y="68"/>
                  </a:cubicBezTo>
                  <a:cubicBezTo>
                    <a:pt x="816" y="34"/>
                    <a:pt x="672" y="34"/>
                    <a:pt x="536" y="34"/>
                  </a:cubicBezTo>
                  <a:cubicBezTo>
                    <a:pt x="460" y="34"/>
                    <a:pt x="358" y="0"/>
                    <a:pt x="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920169" y="3009934"/>
              <a:ext cx="37306" cy="12175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782" y="1"/>
                  </a:moveTo>
                  <a:lnTo>
                    <a:pt x="570" y="1"/>
                  </a:lnTo>
                  <a:cubicBezTo>
                    <a:pt x="391" y="1"/>
                    <a:pt x="247" y="35"/>
                    <a:pt x="103" y="69"/>
                  </a:cubicBezTo>
                  <a:cubicBezTo>
                    <a:pt x="1" y="103"/>
                    <a:pt x="1" y="247"/>
                    <a:pt x="103" y="281"/>
                  </a:cubicBezTo>
                  <a:cubicBezTo>
                    <a:pt x="247" y="315"/>
                    <a:pt x="391" y="315"/>
                    <a:pt x="570" y="357"/>
                  </a:cubicBezTo>
                  <a:lnTo>
                    <a:pt x="782" y="357"/>
                  </a:lnTo>
                  <a:cubicBezTo>
                    <a:pt x="850" y="357"/>
                    <a:pt x="918" y="357"/>
                    <a:pt x="995" y="315"/>
                  </a:cubicBezTo>
                  <a:cubicBezTo>
                    <a:pt x="1096" y="247"/>
                    <a:pt x="1096" y="103"/>
                    <a:pt x="995" y="35"/>
                  </a:cubicBezTo>
                  <a:cubicBezTo>
                    <a:pt x="918" y="1"/>
                    <a:pt x="850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897350" y="2968921"/>
              <a:ext cx="39619" cy="12175"/>
            </a:xfrm>
            <a:custGeom>
              <a:avLst/>
              <a:gdLst/>
              <a:ahLst/>
              <a:cxnLst/>
              <a:rect l="l" t="t" r="r" b="b"/>
              <a:pathLst>
                <a:path w="1165" h="358" extrusionOk="0">
                  <a:moveTo>
                    <a:pt x="816" y="0"/>
                  </a:moveTo>
                  <a:lnTo>
                    <a:pt x="561" y="0"/>
                  </a:lnTo>
                  <a:cubicBezTo>
                    <a:pt x="425" y="0"/>
                    <a:pt x="247" y="34"/>
                    <a:pt x="69" y="77"/>
                  </a:cubicBezTo>
                  <a:cubicBezTo>
                    <a:pt x="1" y="111"/>
                    <a:pt x="1" y="213"/>
                    <a:pt x="69" y="247"/>
                  </a:cubicBezTo>
                  <a:cubicBezTo>
                    <a:pt x="247" y="323"/>
                    <a:pt x="425" y="323"/>
                    <a:pt x="561" y="323"/>
                  </a:cubicBezTo>
                  <a:cubicBezTo>
                    <a:pt x="672" y="323"/>
                    <a:pt x="740" y="357"/>
                    <a:pt x="816" y="357"/>
                  </a:cubicBezTo>
                  <a:cubicBezTo>
                    <a:pt x="884" y="357"/>
                    <a:pt x="986" y="323"/>
                    <a:pt x="1062" y="289"/>
                  </a:cubicBezTo>
                  <a:cubicBezTo>
                    <a:pt x="1164" y="247"/>
                    <a:pt x="1164" y="77"/>
                    <a:pt x="1062" y="34"/>
                  </a:cubicBezTo>
                  <a:cubicBezTo>
                    <a:pt x="986" y="0"/>
                    <a:pt x="884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905715" y="2935423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358" y="0"/>
                  </a:moveTo>
                  <a:lnTo>
                    <a:pt x="103" y="0"/>
                  </a:lnTo>
                  <a:cubicBezTo>
                    <a:pt x="35" y="34"/>
                    <a:pt x="1" y="170"/>
                    <a:pt x="69" y="212"/>
                  </a:cubicBezTo>
                  <a:cubicBezTo>
                    <a:pt x="213" y="246"/>
                    <a:pt x="358" y="280"/>
                    <a:pt x="494" y="314"/>
                  </a:cubicBezTo>
                  <a:cubicBezTo>
                    <a:pt x="570" y="314"/>
                    <a:pt x="638" y="348"/>
                    <a:pt x="706" y="348"/>
                  </a:cubicBezTo>
                  <a:cubicBezTo>
                    <a:pt x="782" y="348"/>
                    <a:pt x="850" y="348"/>
                    <a:pt x="884" y="314"/>
                  </a:cubicBezTo>
                  <a:cubicBezTo>
                    <a:pt x="995" y="246"/>
                    <a:pt x="952" y="102"/>
                    <a:pt x="884" y="68"/>
                  </a:cubicBezTo>
                  <a:cubicBezTo>
                    <a:pt x="782" y="0"/>
                    <a:pt x="638" y="0"/>
                    <a:pt x="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979104" y="2987115"/>
              <a:ext cx="41047" cy="11869"/>
            </a:xfrm>
            <a:custGeom>
              <a:avLst/>
              <a:gdLst/>
              <a:ahLst/>
              <a:cxnLst/>
              <a:rect l="l" t="t" r="r" b="b"/>
              <a:pathLst>
                <a:path w="1207" h="349" extrusionOk="0">
                  <a:moveTo>
                    <a:pt x="918" y="1"/>
                  </a:moveTo>
                  <a:cubicBezTo>
                    <a:pt x="816" y="1"/>
                    <a:pt x="706" y="35"/>
                    <a:pt x="604" y="35"/>
                  </a:cubicBezTo>
                  <a:cubicBezTo>
                    <a:pt x="425" y="69"/>
                    <a:pt x="281" y="136"/>
                    <a:pt x="111" y="136"/>
                  </a:cubicBezTo>
                  <a:cubicBezTo>
                    <a:pt x="1" y="179"/>
                    <a:pt x="35" y="315"/>
                    <a:pt x="145" y="315"/>
                  </a:cubicBezTo>
                  <a:cubicBezTo>
                    <a:pt x="281" y="349"/>
                    <a:pt x="459" y="349"/>
                    <a:pt x="604" y="349"/>
                  </a:cubicBezTo>
                  <a:lnTo>
                    <a:pt x="638" y="349"/>
                  </a:lnTo>
                  <a:cubicBezTo>
                    <a:pt x="816" y="349"/>
                    <a:pt x="961" y="349"/>
                    <a:pt x="1096" y="281"/>
                  </a:cubicBezTo>
                  <a:cubicBezTo>
                    <a:pt x="1207" y="247"/>
                    <a:pt x="1173" y="69"/>
                    <a:pt x="1062" y="35"/>
                  </a:cubicBezTo>
                  <a:cubicBezTo>
                    <a:pt x="1028" y="1"/>
                    <a:pt x="961" y="1"/>
                    <a:pt x="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976791" y="2952155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459" y="1"/>
                  </a:moveTo>
                  <a:lnTo>
                    <a:pt x="315" y="1"/>
                  </a:lnTo>
                  <a:cubicBezTo>
                    <a:pt x="247" y="1"/>
                    <a:pt x="137" y="1"/>
                    <a:pt x="69" y="69"/>
                  </a:cubicBezTo>
                  <a:cubicBezTo>
                    <a:pt x="1" y="69"/>
                    <a:pt x="1" y="179"/>
                    <a:pt x="69" y="179"/>
                  </a:cubicBezTo>
                  <a:cubicBezTo>
                    <a:pt x="137" y="247"/>
                    <a:pt x="247" y="247"/>
                    <a:pt x="315" y="247"/>
                  </a:cubicBezTo>
                  <a:lnTo>
                    <a:pt x="459" y="247"/>
                  </a:lnTo>
                  <a:cubicBezTo>
                    <a:pt x="527" y="247"/>
                    <a:pt x="561" y="247"/>
                    <a:pt x="604" y="213"/>
                  </a:cubicBezTo>
                  <a:cubicBezTo>
                    <a:pt x="672" y="179"/>
                    <a:pt x="672" y="69"/>
                    <a:pt x="604" y="35"/>
                  </a:cubicBezTo>
                  <a:cubicBezTo>
                    <a:pt x="561" y="1"/>
                    <a:pt x="527" y="1"/>
                    <a:pt x="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958597" y="2844998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213" y="0"/>
                  </a:moveTo>
                  <a:lnTo>
                    <a:pt x="77" y="0"/>
                  </a:lnTo>
                  <a:cubicBezTo>
                    <a:pt x="34" y="0"/>
                    <a:pt x="0" y="34"/>
                    <a:pt x="34" y="68"/>
                  </a:cubicBezTo>
                  <a:cubicBezTo>
                    <a:pt x="145" y="145"/>
                    <a:pt x="247" y="212"/>
                    <a:pt x="357" y="246"/>
                  </a:cubicBezTo>
                  <a:cubicBezTo>
                    <a:pt x="459" y="280"/>
                    <a:pt x="604" y="357"/>
                    <a:pt x="714" y="357"/>
                  </a:cubicBezTo>
                  <a:lnTo>
                    <a:pt x="782" y="357"/>
                  </a:lnTo>
                  <a:cubicBezTo>
                    <a:pt x="884" y="323"/>
                    <a:pt x="884" y="212"/>
                    <a:pt x="850" y="145"/>
                  </a:cubicBezTo>
                  <a:cubicBezTo>
                    <a:pt x="748" y="34"/>
                    <a:pt x="604" y="34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925100" y="3060503"/>
              <a:ext cx="28906" cy="17922"/>
            </a:xfrm>
            <a:custGeom>
              <a:avLst/>
              <a:gdLst/>
              <a:ahLst/>
              <a:cxnLst/>
              <a:rect l="l" t="t" r="r" b="b"/>
              <a:pathLst>
                <a:path w="850" h="527" extrusionOk="0">
                  <a:moveTo>
                    <a:pt x="671" y="0"/>
                  </a:moveTo>
                  <a:cubicBezTo>
                    <a:pt x="561" y="0"/>
                    <a:pt x="459" y="68"/>
                    <a:pt x="382" y="102"/>
                  </a:cubicBezTo>
                  <a:cubicBezTo>
                    <a:pt x="246" y="179"/>
                    <a:pt x="68" y="213"/>
                    <a:pt x="0" y="391"/>
                  </a:cubicBezTo>
                  <a:cubicBezTo>
                    <a:pt x="0" y="459"/>
                    <a:pt x="34" y="527"/>
                    <a:pt x="102" y="527"/>
                  </a:cubicBezTo>
                  <a:lnTo>
                    <a:pt x="170" y="527"/>
                  </a:lnTo>
                  <a:cubicBezTo>
                    <a:pt x="314" y="527"/>
                    <a:pt x="459" y="425"/>
                    <a:pt x="561" y="315"/>
                  </a:cubicBezTo>
                  <a:cubicBezTo>
                    <a:pt x="637" y="281"/>
                    <a:pt x="850" y="102"/>
                    <a:pt x="739" y="34"/>
                  </a:cubicBezTo>
                  <a:cubicBezTo>
                    <a:pt x="705" y="0"/>
                    <a:pt x="671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869633" y="3055572"/>
              <a:ext cx="25166" cy="18262"/>
            </a:xfrm>
            <a:custGeom>
              <a:avLst/>
              <a:gdLst/>
              <a:ahLst/>
              <a:cxnLst/>
              <a:rect l="l" t="t" r="r" b="b"/>
              <a:pathLst>
                <a:path w="740" h="537" extrusionOk="0">
                  <a:moveTo>
                    <a:pt x="603" y="1"/>
                  </a:moveTo>
                  <a:cubicBezTo>
                    <a:pt x="569" y="1"/>
                    <a:pt x="569" y="1"/>
                    <a:pt x="569" y="35"/>
                  </a:cubicBezTo>
                  <a:cubicBezTo>
                    <a:pt x="459" y="77"/>
                    <a:pt x="357" y="111"/>
                    <a:pt x="246" y="145"/>
                  </a:cubicBezTo>
                  <a:cubicBezTo>
                    <a:pt x="178" y="179"/>
                    <a:pt x="34" y="213"/>
                    <a:pt x="0" y="358"/>
                  </a:cubicBezTo>
                  <a:cubicBezTo>
                    <a:pt x="0" y="426"/>
                    <a:pt x="34" y="502"/>
                    <a:pt x="102" y="536"/>
                  </a:cubicBezTo>
                  <a:lnTo>
                    <a:pt x="178" y="536"/>
                  </a:lnTo>
                  <a:cubicBezTo>
                    <a:pt x="280" y="536"/>
                    <a:pt x="357" y="460"/>
                    <a:pt x="425" y="392"/>
                  </a:cubicBezTo>
                  <a:cubicBezTo>
                    <a:pt x="493" y="358"/>
                    <a:pt x="569" y="290"/>
                    <a:pt x="671" y="213"/>
                  </a:cubicBezTo>
                  <a:cubicBezTo>
                    <a:pt x="739" y="145"/>
                    <a:pt x="671" y="1"/>
                    <a:pt x="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789002" y="3063972"/>
              <a:ext cx="33565" cy="18228"/>
            </a:xfrm>
            <a:custGeom>
              <a:avLst/>
              <a:gdLst/>
              <a:ahLst/>
              <a:cxnLst/>
              <a:rect l="l" t="t" r="r" b="b"/>
              <a:pathLst>
                <a:path w="987" h="536" extrusionOk="0">
                  <a:moveTo>
                    <a:pt x="850" y="0"/>
                  </a:moveTo>
                  <a:cubicBezTo>
                    <a:pt x="706" y="0"/>
                    <a:pt x="604" y="43"/>
                    <a:pt x="460" y="77"/>
                  </a:cubicBezTo>
                  <a:cubicBezTo>
                    <a:pt x="349" y="111"/>
                    <a:pt x="213" y="179"/>
                    <a:pt x="103" y="255"/>
                  </a:cubicBezTo>
                  <a:cubicBezTo>
                    <a:pt x="1" y="357"/>
                    <a:pt x="103" y="535"/>
                    <a:pt x="247" y="535"/>
                  </a:cubicBezTo>
                  <a:lnTo>
                    <a:pt x="281" y="535"/>
                  </a:lnTo>
                  <a:cubicBezTo>
                    <a:pt x="392" y="501"/>
                    <a:pt x="494" y="425"/>
                    <a:pt x="604" y="357"/>
                  </a:cubicBezTo>
                  <a:cubicBezTo>
                    <a:pt x="706" y="289"/>
                    <a:pt x="816" y="255"/>
                    <a:pt x="918" y="179"/>
                  </a:cubicBezTo>
                  <a:cubicBezTo>
                    <a:pt x="986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764754" y="3111038"/>
              <a:ext cx="31525" cy="21697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16" y="1"/>
                  </a:moveTo>
                  <a:lnTo>
                    <a:pt x="816" y="1"/>
                  </a:lnTo>
                  <a:cubicBezTo>
                    <a:pt x="638" y="1"/>
                    <a:pt x="502" y="35"/>
                    <a:pt x="357" y="145"/>
                  </a:cubicBezTo>
                  <a:cubicBezTo>
                    <a:pt x="179" y="213"/>
                    <a:pt x="0" y="281"/>
                    <a:pt x="0" y="460"/>
                  </a:cubicBezTo>
                  <a:cubicBezTo>
                    <a:pt x="0" y="570"/>
                    <a:pt x="77" y="638"/>
                    <a:pt x="145" y="638"/>
                  </a:cubicBezTo>
                  <a:lnTo>
                    <a:pt x="179" y="638"/>
                  </a:lnTo>
                  <a:cubicBezTo>
                    <a:pt x="323" y="638"/>
                    <a:pt x="391" y="494"/>
                    <a:pt x="502" y="426"/>
                  </a:cubicBezTo>
                  <a:cubicBezTo>
                    <a:pt x="638" y="315"/>
                    <a:pt x="748" y="247"/>
                    <a:pt x="850" y="179"/>
                  </a:cubicBezTo>
                  <a:cubicBezTo>
                    <a:pt x="926" y="103"/>
                    <a:pt x="926" y="1"/>
                    <a:pt x="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831205" y="3097775"/>
              <a:ext cx="30063" cy="20541"/>
            </a:xfrm>
            <a:custGeom>
              <a:avLst/>
              <a:gdLst/>
              <a:ahLst/>
              <a:cxnLst/>
              <a:rect l="l" t="t" r="r" b="b"/>
              <a:pathLst>
                <a:path w="884" h="604" extrusionOk="0">
                  <a:moveTo>
                    <a:pt x="739" y="0"/>
                  </a:moveTo>
                  <a:cubicBezTo>
                    <a:pt x="595" y="0"/>
                    <a:pt x="493" y="68"/>
                    <a:pt x="383" y="111"/>
                  </a:cubicBezTo>
                  <a:cubicBezTo>
                    <a:pt x="247" y="178"/>
                    <a:pt x="136" y="246"/>
                    <a:pt x="34" y="357"/>
                  </a:cubicBezTo>
                  <a:cubicBezTo>
                    <a:pt x="0" y="459"/>
                    <a:pt x="68" y="603"/>
                    <a:pt x="170" y="603"/>
                  </a:cubicBezTo>
                  <a:lnTo>
                    <a:pt x="170" y="603"/>
                  </a:lnTo>
                  <a:cubicBezTo>
                    <a:pt x="315" y="603"/>
                    <a:pt x="459" y="493"/>
                    <a:pt x="561" y="425"/>
                  </a:cubicBezTo>
                  <a:cubicBezTo>
                    <a:pt x="671" y="357"/>
                    <a:pt x="773" y="280"/>
                    <a:pt x="850" y="145"/>
                  </a:cubicBezTo>
                  <a:cubicBezTo>
                    <a:pt x="884" y="68"/>
                    <a:pt x="850" y="0"/>
                    <a:pt x="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778051" y="3165076"/>
              <a:ext cx="36150" cy="25438"/>
            </a:xfrm>
            <a:custGeom>
              <a:avLst/>
              <a:gdLst/>
              <a:ahLst/>
              <a:cxnLst/>
              <a:rect l="l" t="t" r="r" b="b"/>
              <a:pathLst>
                <a:path w="1063" h="748" extrusionOk="0">
                  <a:moveTo>
                    <a:pt x="926" y="0"/>
                  </a:moveTo>
                  <a:lnTo>
                    <a:pt x="884" y="0"/>
                  </a:lnTo>
                  <a:cubicBezTo>
                    <a:pt x="748" y="43"/>
                    <a:pt x="603" y="111"/>
                    <a:pt x="501" y="213"/>
                  </a:cubicBezTo>
                  <a:cubicBezTo>
                    <a:pt x="357" y="289"/>
                    <a:pt x="213" y="357"/>
                    <a:pt x="111" y="425"/>
                  </a:cubicBezTo>
                  <a:cubicBezTo>
                    <a:pt x="0" y="536"/>
                    <a:pt x="111" y="748"/>
                    <a:pt x="213" y="748"/>
                  </a:cubicBezTo>
                  <a:cubicBezTo>
                    <a:pt x="247" y="748"/>
                    <a:pt x="247" y="748"/>
                    <a:pt x="289" y="714"/>
                  </a:cubicBezTo>
                  <a:cubicBezTo>
                    <a:pt x="535" y="604"/>
                    <a:pt x="816" y="425"/>
                    <a:pt x="994" y="179"/>
                  </a:cubicBezTo>
                  <a:cubicBezTo>
                    <a:pt x="1062" y="111"/>
                    <a:pt x="1028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839571" y="3185583"/>
              <a:ext cx="28940" cy="22853"/>
            </a:xfrm>
            <a:custGeom>
              <a:avLst/>
              <a:gdLst/>
              <a:ahLst/>
              <a:cxnLst/>
              <a:rect l="l" t="t" r="r" b="b"/>
              <a:pathLst>
                <a:path w="851" h="672" extrusionOk="0">
                  <a:moveTo>
                    <a:pt x="774" y="1"/>
                  </a:moveTo>
                  <a:cubicBezTo>
                    <a:pt x="740" y="1"/>
                    <a:pt x="740" y="1"/>
                    <a:pt x="706" y="35"/>
                  </a:cubicBezTo>
                  <a:cubicBezTo>
                    <a:pt x="561" y="111"/>
                    <a:pt x="425" y="213"/>
                    <a:pt x="247" y="289"/>
                  </a:cubicBezTo>
                  <a:cubicBezTo>
                    <a:pt x="179" y="323"/>
                    <a:pt x="69" y="357"/>
                    <a:pt x="35" y="425"/>
                  </a:cubicBezTo>
                  <a:cubicBezTo>
                    <a:pt x="1" y="502"/>
                    <a:pt x="1" y="570"/>
                    <a:pt x="35" y="604"/>
                  </a:cubicBezTo>
                  <a:cubicBezTo>
                    <a:pt x="69" y="638"/>
                    <a:pt x="137" y="672"/>
                    <a:pt x="179" y="672"/>
                  </a:cubicBezTo>
                  <a:cubicBezTo>
                    <a:pt x="281" y="672"/>
                    <a:pt x="425" y="570"/>
                    <a:pt x="527" y="502"/>
                  </a:cubicBezTo>
                  <a:cubicBezTo>
                    <a:pt x="672" y="391"/>
                    <a:pt x="774" y="289"/>
                    <a:pt x="850" y="111"/>
                  </a:cubicBezTo>
                  <a:cubicBezTo>
                    <a:pt x="850" y="77"/>
                    <a:pt x="816" y="1"/>
                    <a:pt x="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899662" y="3196567"/>
              <a:ext cx="27784" cy="17956"/>
            </a:xfrm>
            <a:custGeom>
              <a:avLst/>
              <a:gdLst/>
              <a:ahLst/>
              <a:cxnLst/>
              <a:rect l="l" t="t" r="r" b="b"/>
              <a:pathLst>
                <a:path w="817" h="528" extrusionOk="0">
                  <a:moveTo>
                    <a:pt x="672" y="0"/>
                  </a:moveTo>
                  <a:lnTo>
                    <a:pt x="638" y="0"/>
                  </a:lnTo>
                  <a:cubicBezTo>
                    <a:pt x="493" y="68"/>
                    <a:pt x="391" y="102"/>
                    <a:pt x="247" y="179"/>
                  </a:cubicBezTo>
                  <a:cubicBezTo>
                    <a:pt x="145" y="213"/>
                    <a:pt x="34" y="315"/>
                    <a:pt x="1" y="425"/>
                  </a:cubicBezTo>
                  <a:cubicBezTo>
                    <a:pt x="1" y="459"/>
                    <a:pt x="1" y="493"/>
                    <a:pt x="68" y="527"/>
                  </a:cubicBezTo>
                  <a:lnTo>
                    <a:pt x="145" y="527"/>
                  </a:lnTo>
                  <a:cubicBezTo>
                    <a:pt x="247" y="527"/>
                    <a:pt x="323" y="493"/>
                    <a:pt x="391" y="425"/>
                  </a:cubicBezTo>
                  <a:cubicBezTo>
                    <a:pt x="536" y="349"/>
                    <a:pt x="604" y="247"/>
                    <a:pt x="748" y="179"/>
                  </a:cubicBezTo>
                  <a:cubicBezTo>
                    <a:pt x="816" y="102"/>
                    <a:pt x="782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971894" y="3160451"/>
              <a:ext cx="20541" cy="16800"/>
            </a:xfrm>
            <a:custGeom>
              <a:avLst/>
              <a:gdLst/>
              <a:ahLst/>
              <a:cxnLst/>
              <a:rect l="l" t="t" r="r" b="b"/>
              <a:pathLst>
                <a:path w="604" h="494" extrusionOk="0">
                  <a:moveTo>
                    <a:pt x="459" y="0"/>
                  </a:moveTo>
                  <a:lnTo>
                    <a:pt x="391" y="0"/>
                  </a:lnTo>
                  <a:cubicBezTo>
                    <a:pt x="357" y="68"/>
                    <a:pt x="323" y="102"/>
                    <a:pt x="247" y="136"/>
                  </a:cubicBezTo>
                  <a:cubicBezTo>
                    <a:pt x="247" y="136"/>
                    <a:pt x="213" y="136"/>
                    <a:pt x="179" y="179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0" y="315"/>
                    <a:pt x="68" y="493"/>
                    <a:pt x="179" y="493"/>
                  </a:cubicBezTo>
                  <a:lnTo>
                    <a:pt x="179" y="493"/>
                  </a:lnTo>
                  <a:cubicBezTo>
                    <a:pt x="247" y="459"/>
                    <a:pt x="281" y="493"/>
                    <a:pt x="357" y="459"/>
                  </a:cubicBezTo>
                  <a:lnTo>
                    <a:pt x="459" y="349"/>
                  </a:lnTo>
                  <a:cubicBezTo>
                    <a:pt x="535" y="281"/>
                    <a:pt x="569" y="213"/>
                    <a:pt x="569" y="102"/>
                  </a:cubicBezTo>
                  <a:cubicBezTo>
                    <a:pt x="603" y="34"/>
                    <a:pt x="535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935778" y="3156710"/>
              <a:ext cx="22853" cy="13297"/>
            </a:xfrm>
            <a:custGeom>
              <a:avLst/>
              <a:gdLst/>
              <a:ahLst/>
              <a:cxnLst/>
              <a:rect l="l" t="t" r="r" b="b"/>
              <a:pathLst>
                <a:path w="672" h="391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59" y="34"/>
                    <a:pt x="357" y="77"/>
                    <a:pt x="247" y="110"/>
                  </a:cubicBezTo>
                  <a:cubicBezTo>
                    <a:pt x="179" y="178"/>
                    <a:pt x="111" y="246"/>
                    <a:pt x="34" y="289"/>
                  </a:cubicBezTo>
                  <a:cubicBezTo>
                    <a:pt x="0" y="323"/>
                    <a:pt x="34" y="391"/>
                    <a:pt x="68" y="391"/>
                  </a:cubicBezTo>
                  <a:lnTo>
                    <a:pt x="68" y="391"/>
                  </a:lnTo>
                  <a:cubicBezTo>
                    <a:pt x="179" y="391"/>
                    <a:pt x="281" y="357"/>
                    <a:pt x="391" y="323"/>
                  </a:cubicBezTo>
                  <a:cubicBezTo>
                    <a:pt x="459" y="246"/>
                    <a:pt x="536" y="178"/>
                    <a:pt x="604" y="77"/>
                  </a:cubicBezTo>
                  <a:cubicBezTo>
                    <a:pt x="671" y="34"/>
                    <a:pt x="637" y="0"/>
                    <a:pt x="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1016376" y="3120594"/>
              <a:ext cx="26594" cy="22853"/>
            </a:xfrm>
            <a:custGeom>
              <a:avLst/>
              <a:gdLst/>
              <a:ahLst/>
              <a:cxnLst/>
              <a:rect l="l" t="t" r="r" b="b"/>
              <a:pathLst>
                <a:path w="782" h="672" extrusionOk="0">
                  <a:moveTo>
                    <a:pt x="672" y="0"/>
                  </a:moveTo>
                  <a:lnTo>
                    <a:pt x="672" y="0"/>
                  </a:lnTo>
                  <a:cubicBezTo>
                    <a:pt x="536" y="34"/>
                    <a:pt x="425" y="179"/>
                    <a:pt x="323" y="247"/>
                  </a:cubicBezTo>
                  <a:cubicBezTo>
                    <a:pt x="213" y="323"/>
                    <a:pt x="0" y="501"/>
                    <a:pt x="145" y="637"/>
                  </a:cubicBezTo>
                  <a:cubicBezTo>
                    <a:pt x="179" y="637"/>
                    <a:pt x="213" y="671"/>
                    <a:pt x="247" y="671"/>
                  </a:cubicBezTo>
                  <a:cubicBezTo>
                    <a:pt x="357" y="671"/>
                    <a:pt x="459" y="535"/>
                    <a:pt x="536" y="459"/>
                  </a:cubicBezTo>
                  <a:cubicBezTo>
                    <a:pt x="638" y="357"/>
                    <a:pt x="782" y="247"/>
                    <a:pt x="782" y="77"/>
                  </a:cubicBezTo>
                  <a:cubicBezTo>
                    <a:pt x="782" y="34"/>
                    <a:pt x="748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024742" y="2982218"/>
              <a:ext cx="596015" cy="546603"/>
            </a:xfrm>
            <a:custGeom>
              <a:avLst/>
              <a:gdLst/>
              <a:ahLst/>
              <a:cxnLst/>
              <a:rect l="l" t="t" r="r" b="b"/>
              <a:pathLst>
                <a:path w="17526" h="16073" extrusionOk="0">
                  <a:moveTo>
                    <a:pt x="5522" y="0"/>
                  </a:moveTo>
                  <a:cubicBezTo>
                    <a:pt x="5522" y="0"/>
                    <a:pt x="1" y="10942"/>
                    <a:pt x="4715" y="14866"/>
                  </a:cubicBezTo>
                  <a:cubicBezTo>
                    <a:pt x="5777" y="15750"/>
                    <a:pt x="6695" y="16072"/>
                    <a:pt x="7476" y="16072"/>
                  </a:cubicBezTo>
                  <a:cubicBezTo>
                    <a:pt x="10237" y="16072"/>
                    <a:pt x="11333" y="11647"/>
                    <a:pt x="11333" y="11647"/>
                  </a:cubicBezTo>
                  <a:cubicBezTo>
                    <a:pt x="12106" y="12284"/>
                    <a:pt x="12921" y="12564"/>
                    <a:pt x="13635" y="12564"/>
                  </a:cubicBezTo>
                  <a:cubicBezTo>
                    <a:pt x="15929" y="12564"/>
                    <a:pt x="17526" y="9803"/>
                    <a:pt x="15759" y="6550"/>
                  </a:cubicBezTo>
                  <a:cubicBezTo>
                    <a:pt x="13423" y="2234"/>
                    <a:pt x="5735" y="68"/>
                    <a:pt x="5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205321" y="3008778"/>
              <a:ext cx="302191" cy="338341"/>
            </a:xfrm>
            <a:custGeom>
              <a:avLst/>
              <a:gdLst/>
              <a:ahLst/>
              <a:cxnLst/>
              <a:rect l="l" t="t" r="r" b="b"/>
              <a:pathLst>
                <a:path w="8886" h="9949" extrusionOk="0">
                  <a:moveTo>
                    <a:pt x="2056" y="1"/>
                  </a:moveTo>
                  <a:lnTo>
                    <a:pt x="0" y="1063"/>
                  </a:lnTo>
                  <a:cubicBezTo>
                    <a:pt x="0" y="1063"/>
                    <a:pt x="111" y="9625"/>
                    <a:pt x="1742" y="9948"/>
                  </a:cubicBezTo>
                  <a:lnTo>
                    <a:pt x="1809" y="9948"/>
                  </a:lnTo>
                  <a:cubicBezTo>
                    <a:pt x="3262" y="9948"/>
                    <a:pt x="680" y="1377"/>
                    <a:pt x="680" y="1377"/>
                  </a:cubicBezTo>
                  <a:lnTo>
                    <a:pt x="1954" y="1063"/>
                  </a:lnTo>
                  <a:cubicBezTo>
                    <a:pt x="1954" y="1063"/>
                    <a:pt x="5632" y="7612"/>
                    <a:pt x="7221" y="7612"/>
                  </a:cubicBezTo>
                  <a:lnTo>
                    <a:pt x="7399" y="7612"/>
                  </a:lnTo>
                  <a:cubicBezTo>
                    <a:pt x="8886" y="7043"/>
                    <a:pt x="2056" y="1"/>
                    <a:pt x="2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151284" y="317721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247" y="0"/>
                  </a:moveTo>
                  <a:lnTo>
                    <a:pt x="213" y="34"/>
                  </a:lnTo>
                  <a:cubicBezTo>
                    <a:pt x="213" y="145"/>
                    <a:pt x="145" y="247"/>
                    <a:pt x="102" y="323"/>
                  </a:cubicBezTo>
                  <a:cubicBezTo>
                    <a:pt x="102" y="357"/>
                    <a:pt x="68" y="391"/>
                    <a:pt x="35" y="425"/>
                  </a:cubicBezTo>
                  <a:cubicBezTo>
                    <a:pt x="1" y="493"/>
                    <a:pt x="1" y="535"/>
                    <a:pt x="35" y="603"/>
                  </a:cubicBezTo>
                  <a:cubicBezTo>
                    <a:pt x="35" y="671"/>
                    <a:pt x="102" y="705"/>
                    <a:pt x="145" y="705"/>
                  </a:cubicBezTo>
                  <a:cubicBezTo>
                    <a:pt x="179" y="705"/>
                    <a:pt x="179" y="705"/>
                    <a:pt x="179" y="671"/>
                  </a:cubicBezTo>
                  <a:cubicBezTo>
                    <a:pt x="315" y="671"/>
                    <a:pt x="391" y="493"/>
                    <a:pt x="391" y="391"/>
                  </a:cubicBezTo>
                  <a:cubicBezTo>
                    <a:pt x="425" y="247"/>
                    <a:pt x="357" y="145"/>
                    <a:pt x="281" y="34"/>
                  </a:cubicBezTo>
                  <a:cubicBezTo>
                    <a:pt x="281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177877" y="3142257"/>
              <a:ext cx="14453" cy="30063"/>
            </a:xfrm>
            <a:custGeom>
              <a:avLst/>
              <a:gdLst/>
              <a:ahLst/>
              <a:cxnLst/>
              <a:rect l="l" t="t" r="r" b="b"/>
              <a:pathLst>
                <a:path w="425" h="884" extrusionOk="0">
                  <a:moveTo>
                    <a:pt x="246" y="0"/>
                  </a:moveTo>
                  <a:cubicBezTo>
                    <a:pt x="212" y="0"/>
                    <a:pt x="170" y="34"/>
                    <a:pt x="170" y="77"/>
                  </a:cubicBezTo>
                  <a:cubicBezTo>
                    <a:pt x="136" y="213"/>
                    <a:pt x="102" y="357"/>
                    <a:pt x="68" y="459"/>
                  </a:cubicBezTo>
                  <a:cubicBezTo>
                    <a:pt x="34" y="569"/>
                    <a:pt x="0" y="671"/>
                    <a:pt x="34" y="816"/>
                  </a:cubicBezTo>
                  <a:cubicBezTo>
                    <a:pt x="34" y="850"/>
                    <a:pt x="68" y="884"/>
                    <a:pt x="136" y="884"/>
                  </a:cubicBezTo>
                  <a:lnTo>
                    <a:pt x="170" y="850"/>
                  </a:lnTo>
                  <a:cubicBezTo>
                    <a:pt x="425" y="748"/>
                    <a:pt x="382" y="289"/>
                    <a:pt x="314" y="77"/>
                  </a:cubicBezTo>
                  <a:cubicBezTo>
                    <a:pt x="314" y="34"/>
                    <a:pt x="280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150127" y="3239893"/>
              <a:ext cx="14487" cy="25166"/>
            </a:xfrm>
            <a:custGeom>
              <a:avLst/>
              <a:gdLst/>
              <a:ahLst/>
              <a:cxnLst/>
              <a:rect l="l" t="t" r="r" b="b"/>
              <a:pathLst>
                <a:path w="426" h="740" extrusionOk="0">
                  <a:moveTo>
                    <a:pt x="213" y="1"/>
                  </a:moveTo>
                  <a:cubicBezTo>
                    <a:pt x="179" y="1"/>
                    <a:pt x="179" y="1"/>
                    <a:pt x="179" y="35"/>
                  </a:cubicBezTo>
                  <a:cubicBezTo>
                    <a:pt x="102" y="213"/>
                    <a:pt x="1" y="493"/>
                    <a:pt x="102" y="672"/>
                  </a:cubicBezTo>
                  <a:cubicBezTo>
                    <a:pt x="136" y="706"/>
                    <a:pt x="179" y="740"/>
                    <a:pt x="213" y="740"/>
                  </a:cubicBezTo>
                  <a:cubicBezTo>
                    <a:pt x="247" y="740"/>
                    <a:pt x="315" y="706"/>
                    <a:pt x="315" y="672"/>
                  </a:cubicBezTo>
                  <a:cubicBezTo>
                    <a:pt x="425" y="493"/>
                    <a:pt x="315" y="213"/>
                    <a:pt x="281" y="35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1180190" y="3234996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78" y="0"/>
                  </a:moveTo>
                  <a:cubicBezTo>
                    <a:pt x="144" y="0"/>
                    <a:pt x="102" y="34"/>
                    <a:pt x="102" y="68"/>
                  </a:cubicBezTo>
                  <a:cubicBezTo>
                    <a:pt x="68" y="179"/>
                    <a:pt x="68" y="280"/>
                    <a:pt x="68" y="391"/>
                  </a:cubicBezTo>
                  <a:cubicBezTo>
                    <a:pt x="34" y="493"/>
                    <a:pt x="0" y="603"/>
                    <a:pt x="34" y="705"/>
                  </a:cubicBezTo>
                  <a:cubicBezTo>
                    <a:pt x="68" y="782"/>
                    <a:pt x="144" y="816"/>
                    <a:pt x="178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25" y="603"/>
                    <a:pt x="391" y="280"/>
                    <a:pt x="314" y="68"/>
                  </a:cubicBezTo>
                  <a:cubicBezTo>
                    <a:pt x="280" y="34"/>
                    <a:pt x="246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157337" y="3322803"/>
              <a:ext cx="10746" cy="26628"/>
            </a:xfrm>
            <a:custGeom>
              <a:avLst/>
              <a:gdLst/>
              <a:ahLst/>
              <a:cxnLst/>
              <a:rect l="l" t="t" r="r" b="b"/>
              <a:pathLst>
                <a:path w="316" h="783" extrusionOk="0">
                  <a:moveTo>
                    <a:pt x="213" y="1"/>
                  </a:moveTo>
                  <a:lnTo>
                    <a:pt x="137" y="1"/>
                  </a:lnTo>
                  <a:cubicBezTo>
                    <a:pt x="137" y="145"/>
                    <a:pt x="103" y="289"/>
                    <a:pt x="69" y="391"/>
                  </a:cubicBezTo>
                  <a:cubicBezTo>
                    <a:pt x="35" y="536"/>
                    <a:pt x="1" y="604"/>
                    <a:pt x="69" y="748"/>
                  </a:cubicBezTo>
                  <a:cubicBezTo>
                    <a:pt x="69" y="782"/>
                    <a:pt x="103" y="782"/>
                    <a:pt x="137" y="782"/>
                  </a:cubicBezTo>
                  <a:cubicBezTo>
                    <a:pt x="179" y="782"/>
                    <a:pt x="213" y="782"/>
                    <a:pt x="213" y="748"/>
                  </a:cubicBezTo>
                  <a:cubicBezTo>
                    <a:pt x="315" y="672"/>
                    <a:pt x="315" y="536"/>
                    <a:pt x="281" y="391"/>
                  </a:cubicBezTo>
                  <a:cubicBezTo>
                    <a:pt x="281" y="289"/>
                    <a:pt x="281" y="145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189712" y="3322803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179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77" y="179"/>
                    <a:pt x="77" y="289"/>
                    <a:pt x="34" y="425"/>
                  </a:cubicBezTo>
                  <a:cubicBezTo>
                    <a:pt x="34" y="536"/>
                    <a:pt x="0" y="638"/>
                    <a:pt x="77" y="748"/>
                  </a:cubicBezTo>
                  <a:cubicBezTo>
                    <a:pt x="111" y="782"/>
                    <a:pt x="145" y="816"/>
                    <a:pt x="179" y="816"/>
                  </a:cubicBezTo>
                  <a:cubicBezTo>
                    <a:pt x="247" y="816"/>
                    <a:pt x="289" y="782"/>
                    <a:pt x="323" y="748"/>
                  </a:cubicBezTo>
                  <a:cubicBezTo>
                    <a:pt x="391" y="638"/>
                    <a:pt x="357" y="536"/>
                    <a:pt x="323" y="425"/>
                  </a:cubicBezTo>
                  <a:cubicBezTo>
                    <a:pt x="323" y="289"/>
                    <a:pt x="289" y="179"/>
                    <a:pt x="289" y="77"/>
                  </a:cubicBezTo>
                  <a:cubicBezTo>
                    <a:pt x="289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182468" y="3388947"/>
              <a:ext cx="14487" cy="31525"/>
            </a:xfrm>
            <a:custGeom>
              <a:avLst/>
              <a:gdLst/>
              <a:ahLst/>
              <a:cxnLst/>
              <a:rect l="l" t="t" r="r" b="b"/>
              <a:pathLst>
                <a:path w="426" h="927" extrusionOk="0">
                  <a:moveTo>
                    <a:pt x="247" y="1"/>
                  </a:moveTo>
                  <a:cubicBezTo>
                    <a:pt x="213" y="1"/>
                    <a:pt x="179" y="43"/>
                    <a:pt x="179" y="77"/>
                  </a:cubicBezTo>
                  <a:cubicBezTo>
                    <a:pt x="111" y="324"/>
                    <a:pt x="1" y="714"/>
                    <a:pt x="213" y="893"/>
                  </a:cubicBezTo>
                  <a:cubicBezTo>
                    <a:pt x="213" y="927"/>
                    <a:pt x="247" y="927"/>
                    <a:pt x="290" y="927"/>
                  </a:cubicBezTo>
                  <a:cubicBezTo>
                    <a:pt x="324" y="927"/>
                    <a:pt x="358" y="927"/>
                    <a:pt x="392" y="893"/>
                  </a:cubicBezTo>
                  <a:cubicBezTo>
                    <a:pt x="426" y="782"/>
                    <a:pt x="426" y="680"/>
                    <a:pt x="392" y="536"/>
                  </a:cubicBezTo>
                  <a:cubicBezTo>
                    <a:pt x="392" y="392"/>
                    <a:pt x="358" y="256"/>
                    <a:pt x="358" y="111"/>
                  </a:cubicBezTo>
                  <a:cubicBezTo>
                    <a:pt x="324" y="43"/>
                    <a:pt x="290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215116" y="3393879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35" y="247"/>
                    <a:pt x="35" y="425"/>
                    <a:pt x="69" y="569"/>
                  </a:cubicBezTo>
                  <a:cubicBezTo>
                    <a:pt x="69" y="671"/>
                    <a:pt x="103" y="816"/>
                    <a:pt x="213" y="884"/>
                  </a:cubicBezTo>
                  <a:lnTo>
                    <a:pt x="247" y="884"/>
                  </a:lnTo>
                  <a:cubicBezTo>
                    <a:pt x="281" y="884"/>
                    <a:pt x="315" y="850"/>
                    <a:pt x="315" y="850"/>
                  </a:cubicBezTo>
                  <a:cubicBezTo>
                    <a:pt x="426" y="748"/>
                    <a:pt x="392" y="603"/>
                    <a:pt x="349" y="493"/>
                  </a:cubicBezTo>
                  <a:cubicBezTo>
                    <a:pt x="315" y="357"/>
                    <a:pt x="281" y="213"/>
                    <a:pt x="247" y="68"/>
                  </a:cubicBezTo>
                  <a:cubicBezTo>
                    <a:pt x="213" y="34"/>
                    <a:pt x="179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263100" y="3391566"/>
              <a:ext cx="13297" cy="26322"/>
            </a:xfrm>
            <a:custGeom>
              <a:avLst/>
              <a:gdLst/>
              <a:ahLst/>
              <a:cxnLst/>
              <a:rect l="l" t="t" r="r" b="b"/>
              <a:pathLst>
                <a:path w="391" h="774" extrusionOk="0">
                  <a:moveTo>
                    <a:pt x="178" y="0"/>
                  </a:moveTo>
                  <a:cubicBezTo>
                    <a:pt x="110" y="0"/>
                    <a:pt x="43" y="68"/>
                    <a:pt x="43" y="136"/>
                  </a:cubicBezTo>
                  <a:cubicBezTo>
                    <a:pt x="0" y="281"/>
                    <a:pt x="0" y="459"/>
                    <a:pt x="43" y="603"/>
                  </a:cubicBezTo>
                  <a:cubicBezTo>
                    <a:pt x="43" y="705"/>
                    <a:pt x="110" y="773"/>
                    <a:pt x="212" y="773"/>
                  </a:cubicBezTo>
                  <a:cubicBezTo>
                    <a:pt x="289" y="773"/>
                    <a:pt x="391" y="705"/>
                    <a:pt x="391" y="603"/>
                  </a:cubicBezTo>
                  <a:cubicBezTo>
                    <a:pt x="357" y="425"/>
                    <a:pt x="323" y="281"/>
                    <a:pt x="289" y="102"/>
                  </a:cubicBezTo>
                  <a:cubicBezTo>
                    <a:pt x="289" y="34"/>
                    <a:pt x="212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306426" y="3351709"/>
              <a:ext cx="15916" cy="28906"/>
            </a:xfrm>
            <a:custGeom>
              <a:avLst/>
              <a:gdLst/>
              <a:ahLst/>
              <a:cxnLst/>
              <a:rect l="l" t="t" r="r" b="b"/>
              <a:pathLst>
                <a:path w="468" h="850" extrusionOk="0">
                  <a:moveTo>
                    <a:pt x="145" y="0"/>
                  </a:moveTo>
                  <a:cubicBezTo>
                    <a:pt x="77" y="0"/>
                    <a:pt x="43" y="34"/>
                    <a:pt x="43" y="144"/>
                  </a:cubicBezTo>
                  <a:lnTo>
                    <a:pt x="43" y="459"/>
                  </a:lnTo>
                  <a:cubicBezTo>
                    <a:pt x="43" y="569"/>
                    <a:pt x="0" y="671"/>
                    <a:pt x="77" y="782"/>
                  </a:cubicBezTo>
                  <a:cubicBezTo>
                    <a:pt x="77" y="816"/>
                    <a:pt x="145" y="850"/>
                    <a:pt x="179" y="850"/>
                  </a:cubicBezTo>
                  <a:cubicBezTo>
                    <a:pt x="255" y="850"/>
                    <a:pt x="289" y="850"/>
                    <a:pt x="289" y="816"/>
                  </a:cubicBezTo>
                  <a:cubicBezTo>
                    <a:pt x="467" y="637"/>
                    <a:pt x="323" y="289"/>
                    <a:pt x="289" y="111"/>
                  </a:cubicBezTo>
                  <a:cubicBezTo>
                    <a:pt x="255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283607" y="3137632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145" y="0"/>
                  </a:moveTo>
                  <a:cubicBezTo>
                    <a:pt x="111" y="0"/>
                    <a:pt x="111" y="34"/>
                    <a:pt x="77" y="34"/>
                  </a:cubicBezTo>
                  <a:cubicBezTo>
                    <a:pt x="0" y="102"/>
                    <a:pt x="34" y="247"/>
                    <a:pt x="34" y="349"/>
                  </a:cubicBezTo>
                  <a:cubicBezTo>
                    <a:pt x="34" y="425"/>
                    <a:pt x="77" y="493"/>
                    <a:pt x="77" y="527"/>
                  </a:cubicBezTo>
                  <a:cubicBezTo>
                    <a:pt x="111" y="638"/>
                    <a:pt x="145" y="671"/>
                    <a:pt x="213" y="671"/>
                  </a:cubicBezTo>
                  <a:lnTo>
                    <a:pt x="247" y="705"/>
                  </a:lnTo>
                  <a:cubicBezTo>
                    <a:pt x="323" y="705"/>
                    <a:pt x="357" y="638"/>
                    <a:pt x="391" y="595"/>
                  </a:cubicBezTo>
                  <a:cubicBezTo>
                    <a:pt x="425" y="493"/>
                    <a:pt x="357" y="383"/>
                    <a:pt x="289" y="281"/>
                  </a:cubicBezTo>
                  <a:cubicBezTo>
                    <a:pt x="247" y="213"/>
                    <a:pt x="247" y="102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310167" y="3145998"/>
              <a:ext cx="16800" cy="27784"/>
            </a:xfrm>
            <a:custGeom>
              <a:avLst/>
              <a:gdLst/>
              <a:ahLst/>
              <a:cxnLst/>
              <a:rect l="l" t="t" r="r" b="b"/>
              <a:pathLst>
                <a:path w="494" h="817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349"/>
                    <a:pt x="69" y="638"/>
                    <a:pt x="247" y="774"/>
                  </a:cubicBezTo>
                  <a:cubicBezTo>
                    <a:pt x="281" y="816"/>
                    <a:pt x="315" y="816"/>
                    <a:pt x="315" y="816"/>
                  </a:cubicBezTo>
                  <a:cubicBezTo>
                    <a:pt x="391" y="816"/>
                    <a:pt x="459" y="774"/>
                    <a:pt x="493" y="706"/>
                  </a:cubicBezTo>
                  <a:cubicBezTo>
                    <a:pt x="493" y="561"/>
                    <a:pt x="459" y="459"/>
                    <a:pt x="391" y="349"/>
                  </a:cubicBezTo>
                  <a:cubicBezTo>
                    <a:pt x="315" y="247"/>
                    <a:pt x="281" y="137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291973" y="3219386"/>
              <a:ext cx="17072" cy="25166"/>
            </a:xfrm>
            <a:custGeom>
              <a:avLst/>
              <a:gdLst/>
              <a:ahLst/>
              <a:cxnLst/>
              <a:rect l="l" t="t" r="r" b="b"/>
              <a:pathLst>
                <a:path w="502" h="740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43" y="179"/>
                    <a:pt x="77" y="281"/>
                    <a:pt x="77" y="357"/>
                  </a:cubicBezTo>
                  <a:cubicBezTo>
                    <a:pt x="111" y="459"/>
                    <a:pt x="145" y="527"/>
                    <a:pt x="179" y="638"/>
                  </a:cubicBezTo>
                  <a:cubicBezTo>
                    <a:pt x="179" y="706"/>
                    <a:pt x="255" y="739"/>
                    <a:pt x="323" y="739"/>
                  </a:cubicBezTo>
                  <a:cubicBezTo>
                    <a:pt x="391" y="739"/>
                    <a:pt x="502" y="638"/>
                    <a:pt x="425" y="493"/>
                  </a:cubicBezTo>
                  <a:cubicBezTo>
                    <a:pt x="391" y="425"/>
                    <a:pt x="357" y="357"/>
                    <a:pt x="323" y="247"/>
                  </a:cubicBezTo>
                  <a:cubicBezTo>
                    <a:pt x="289" y="179"/>
                    <a:pt x="213" y="102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309010" y="3274852"/>
              <a:ext cx="11903" cy="21697"/>
            </a:xfrm>
            <a:custGeom>
              <a:avLst/>
              <a:gdLst/>
              <a:ahLst/>
              <a:cxnLst/>
              <a:rect l="l" t="t" r="r" b="b"/>
              <a:pathLst>
                <a:path w="350" h="638" extrusionOk="0">
                  <a:moveTo>
                    <a:pt x="103" y="0"/>
                  </a:moveTo>
                  <a:lnTo>
                    <a:pt x="103" y="34"/>
                  </a:lnTo>
                  <a:cubicBezTo>
                    <a:pt x="69" y="68"/>
                    <a:pt x="35" y="102"/>
                    <a:pt x="35" y="136"/>
                  </a:cubicBezTo>
                  <a:cubicBezTo>
                    <a:pt x="1" y="213"/>
                    <a:pt x="1" y="247"/>
                    <a:pt x="1" y="315"/>
                  </a:cubicBezTo>
                  <a:cubicBezTo>
                    <a:pt x="1" y="459"/>
                    <a:pt x="1" y="561"/>
                    <a:pt x="137" y="638"/>
                  </a:cubicBezTo>
                  <a:lnTo>
                    <a:pt x="179" y="638"/>
                  </a:lnTo>
                  <a:cubicBezTo>
                    <a:pt x="247" y="638"/>
                    <a:pt x="315" y="595"/>
                    <a:pt x="315" y="527"/>
                  </a:cubicBezTo>
                  <a:cubicBezTo>
                    <a:pt x="349" y="425"/>
                    <a:pt x="281" y="349"/>
                    <a:pt x="247" y="247"/>
                  </a:cubicBezTo>
                  <a:cubicBezTo>
                    <a:pt x="213" y="170"/>
                    <a:pt x="179" y="102"/>
                    <a:pt x="137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346283" y="3242205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03" y="1"/>
                  </a:moveTo>
                  <a:cubicBezTo>
                    <a:pt x="35" y="1"/>
                    <a:pt x="1" y="1"/>
                    <a:pt x="1" y="68"/>
                  </a:cubicBezTo>
                  <a:cubicBezTo>
                    <a:pt x="1" y="213"/>
                    <a:pt x="35" y="357"/>
                    <a:pt x="69" y="493"/>
                  </a:cubicBezTo>
                  <a:cubicBezTo>
                    <a:pt x="103" y="638"/>
                    <a:pt x="103" y="816"/>
                    <a:pt x="213" y="918"/>
                  </a:cubicBezTo>
                  <a:cubicBezTo>
                    <a:pt x="247" y="960"/>
                    <a:pt x="281" y="960"/>
                    <a:pt x="315" y="960"/>
                  </a:cubicBezTo>
                  <a:cubicBezTo>
                    <a:pt x="391" y="960"/>
                    <a:pt x="459" y="918"/>
                    <a:pt x="459" y="850"/>
                  </a:cubicBezTo>
                  <a:cubicBezTo>
                    <a:pt x="493" y="672"/>
                    <a:pt x="425" y="570"/>
                    <a:pt x="357" y="425"/>
                  </a:cubicBezTo>
                  <a:cubicBezTo>
                    <a:pt x="315" y="323"/>
                    <a:pt x="247" y="179"/>
                    <a:pt x="179" y="35"/>
                  </a:cubicBezTo>
                  <a:cubicBezTo>
                    <a:pt x="145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370258" y="3328856"/>
              <a:ext cx="20541" cy="33837"/>
            </a:xfrm>
            <a:custGeom>
              <a:avLst/>
              <a:gdLst/>
              <a:ahLst/>
              <a:cxnLst/>
              <a:rect l="l" t="t" r="r" b="b"/>
              <a:pathLst>
                <a:path w="604" h="995" extrusionOk="0">
                  <a:moveTo>
                    <a:pt x="77" y="1"/>
                  </a:moveTo>
                  <a:cubicBezTo>
                    <a:pt x="35" y="1"/>
                    <a:pt x="1" y="69"/>
                    <a:pt x="1" y="111"/>
                  </a:cubicBezTo>
                  <a:cubicBezTo>
                    <a:pt x="179" y="392"/>
                    <a:pt x="179" y="749"/>
                    <a:pt x="391" y="961"/>
                  </a:cubicBezTo>
                  <a:cubicBezTo>
                    <a:pt x="425" y="995"/>
                    <a:pt x="425" y="995"/>
                    <a:pt x="459" y="995"/>
                  </a:cubicBezTo>
                  <a:cubicBezTo>
                    <a:pt x="502" y="995"/>
                    <a:pt x="570" y="961"/>
                    <a:pt x="570" y="884"/>
                  </a:cubicBezTo>
                  <a:cubicBezTo>
                    <a:pt x="604" y="536"/>
                    <a:pt x="289" y="324"/>
                    <a:pt x="145" y="35"/>
                  </a:cubicBezTo>
                  <a:cubicBezTo>
                    <a:pt x="111" y="1"/>
                    <a:pt x="111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346283" y="3398776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69" y="1"/>
                  </a:moveTo>
                  <a:cubicBezTo>
                    <a:pt x="35" y="1"/>
                    <a:pt x="1" y="1"/>
                    <a:pt x="1" y="69"/>
                  </a:cubicBezTo>
                  <a:cubicBezTo>
                    <a:pt x="1" y="213"/>
                    <a:pt x="1" y="315"/>
                    <a:pt x="35" y="425"/>
                  </a:cubicBezTo>
                  <a:cubicBezTo>
                    <a:pt x="35" y="527"/>
                    <a:pt x="35" y="672"/>
                    <a:pt x="103" y="740"/>
                  </a:cubicBezTo>
                  <a:cubicBezTo>
                    <a:pt x="145" y="774"/>
                    <a:pt x="179" y="816"/>
                    <a:pt x="213" y="816"/>
                  </a:cubicBezTo>
                  <a:cubicBezTo>
                    <a:pt x="247" y="816"/>
                    <a:pt x="315" y="774"/>
                    <a:pt x="315" y="706"/>
                  </a:cubicBezTo>
                  <a:cubicBezTo>
                    <a:pt x="357" y="604"/>
                    <a:pt x="315" y="493"/>
                    <a:pt x="281" y="391"/>
                  </a:cubicBezTo>
                  <a:cubicBezTo>
                    <a:pt x="247" y="281"/>
                    <a:pt x="213" y="179"/>
                    <a:pt x="179" y="69"/>
                  </a:cubicBezTo>
                  <a:cubicBezTo>
                    <a:pt x="179" y="1"/>
                    <a:pt x="14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311323" y="3440945"/>
              <a:ext cx="16800" cy="30097"/>
            </a:xfrm>
            <a:custGeom>
              <a:avLst/>
              <a:gdLst/>
              <a:ahLst/>
              <a:cxnLst/>
              <a:rect l="l" t="t" r="r" b="b"/>
              <a:pathLst>
                <a:path w="494" h="885" extrusionOk="0">
                  <a:moveTo>
                    <a:pt x="247" y="1"/>
                  </a:moveTo>
                  <a:cubicBezTo>
                    <a:pt x="179" y="1"/>
                    <a:pt x="145" y="35"/>
                    <a:pt x="145" y="103"/>
                  </a:cubicBezTo>
                  <a:cubicBezTo>
                    <a:pt x="111" y="315"/>
                    <a:pt x="1" y="672"/>
                    <a:pt x="145" y="850"/>
                  </a:cubicBezTo>
                  <a:cubicBezTo>
                    <a:pt x="179" y="884"/>
                    <a:pt x="213" y="884"/>
                    <a:pt x="247" y="884"/>
                  </a:cubicBezTo>
                  <a:cubicBezTo>
                    <a:pt x="281" y="884"/>
                    <a:pt x="281" y="884"/>
                    <a:pt x="323" y="850"/>
                  </a:cubicBezTo>
                  <a:cubicBezTo>
                    <a:pt x="493" y="672"/>
                    <a:pt x="357" y="315"/>
                    <a:pt x="323" y="103"/>
                  </a:cubicBezTo>
                  <a:cubicBezTo>
                    <a:pt x="323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265685" y="3445570"/>
              <a:ext cx="10712" cy="21697"/>
            </a:xfrm>
            <a:custGeom>
              <a:avLst/>
              <a:gdLst/>
              <a:ahLst/>
              <a:cxnLst/>
              <a:rect l="l" t="t" r="r" b="b"/>
              <a:pathLst>
                <a:path w="315" h="638" extrusionOk="0">
                  <a:moveTo>
                    <a:pt x="213" y="1"/>
                  </a:moveTo>
                  <a:cubicBezTo>
                    <a:pt x="179" y="1"/>
                    <a:pt x="102" y="35"/>
                    <a:pt x="102" y="77"/>
                  </a:cubicBezTo>
                  <a:cubicBezTo>
                    <a:pt x="68" y="179"/>
                    <a:pt x="68" y="247"/>
                    <a:pt x="34" y="358"/>
                  </a:cubicBezTo>
                  <a:cubicBezTo>
                    <a:pt x="34" y="460"/>
                    <a:pt x="0" y="536"/>
                    <a:pt x="68" y="604"/>
                  </a:cubicBezTo>
                  <a:cubicBezTo>
                    <a:pt x="102" y="638"/>
                    <a:pt x="136" y="638"/>
                    <a:pt x="179" y="638"/>
                  </a:cubicBezTo>
                  <a:lnTo>
                    <a:pt x="247" y="638"/>
                  </a:lnTo>
                  <a:cubicBezTo>
                    <a:pt x="315" y="570"/>
                    <a:pt x="315" y="502"/>
                    <a:pt x="315" y="392"/>
                  </a:cubicBezTo>
                  <a:lnTo>
                    <a:pt x="315" y="111"/>
                  </a:lnTo>
                  <a:cubicBezTo>
                    <a:pt x="315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221203" y="345655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136" y="1"/>
                  </a:moveTo>
                  <a:cubicBezTo>
                    <a:pt x="102" y="1"/>
                    <a:pt x="68" y="35"/>
                    <a:pt x="68" y="103"/>
                  </a:cubicBezTo>
                  <a:cubicBezTo>
                    <a:pt x="34" y="213"/>
                    <a:pt x="34" y="349"/>
                    <a:pt x="0" y="459"/>
                  </a:cubicBezTo>
                  <a:cubicBezTo>
                    <a:pt x="0" y="527"/>
                    <a:pt x="0" y="604"/>
                    <a:pt x="34" y="604"/>
                  </a:cubicBezTo>
                  <a:cubicBezTo>
                    <a:pt x="34" y="638"/>
                    <a:pt x="68" y="638"/>
                    <a:pt x="68" y="638"/>
                  </a:cubicBezTo>
                  <a:cubicBezTo>
                    <a:pt x="102" y="672"/>
                    <a:pt x="102" y="672"/>
                    <a:pt x="136" y="672"/>
                  </a:cubicBezTo>
                  <a:cubicBezTo>
                    <a:pt x="170" y="672"/>
                    <a:pt x="213" y="672"/>
                    <a:pt x="247" y="638"/>
                  </a:cubicBezTo>
                  <a:lnTo>
                    <a:pt x="247" y="604"/>
                  </a:lnTo>
                  <a:cubicBezTo>
                    <a:pt x="281" y="604"/>
                    <a:pt x="281" y="527"/>
                    <a:pt x="281" y="459"/>
                  </a:cubicBezTo>
                  <a:cubicBezTo>
                    <a:pt x="281" y="349"/>
                    <a:pt x="247" y="213"/>
                    <a:pt x="247" y="103"/>
                  </a:cubicBezTo>
                  <a:cubicBezTo>
                    <a:pt x="213" y="35"/>
                    <a:pt x="170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435246" y="3344466"/>
              <a:ext cx="17106" cy="25472"/>
            </a:xfrm>
            <a:custGeom>
              <a:avLst/>
              <a:gdLst/>
              <a:ahLst/>
              <a:cxnLst/>
              <a:rect l="l" t="t" r="r" b="b"/>
              <a:pathLst>
                <a:path w="503" h="749" extrusionOk="0">
                  <a:moveTo>
                    <a:pt x="145" y="1"/>
                  </a:moveTo>
                  <a:cubicBezTo>
                    <a:pt x="77" y="1"/>
                    <a:pt x="35" y="35"/>
                    <a:pt x="35" y="77"/>
                  </a:cubicBezTo>
                  <a:cubicBezTo>
                    <a:pt x="1" y="179"/>
                    <a:pt x="35" y="290"/>
                    <a:pt x="77" y="357"/>
                  </a:cubicBezTo>
                  <a:cubicBezTo>
                    <a:pt x="77" y="459"/>
                    <a:pt x="111" y="570"/>
                    <a:pt x="179" y="672"/>
                  </a:cubicBezTo>
                  <a:cubicBezTo>
                    <a:pt x="213" y="714"/>
                    <a:pt x="247" y="748"/>
                    <a:pt x="324" y="748"/>
                  </a:cubicBezTo>
                  <a:lnTo>
                    <a:pt x="358" y="748"/>
                  </a:lnTo>
                  <a:cubicBezTo>
                    <a:pt x="426" y="714"/>
                    <a:pt x="502" y="638"/>
                    <a:pt x="502" y="570"/>
                  </a:cubicBezTo>
                  <a:cubicBezTo>
                    <a:pt x="460" y="459"/>
                    <a:pt x="426" y="357"/>
                    <a:pt x="358" y="247"/>
                  </a:cubicBezTo>
                  <a:cubicBezTo>
                    <a:pt x="324" y="179"/>
                    <a:pt x="290" y="77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406374" y="3284374"/>
              <a:ext cx="17072" cy="19384"/>
            </a:xfrm>
            <a:custGeom>
              <a:avLst/>
              <a:gdLst/>
              <a:ahLst/>
              <a:cxnLst/>
              <a:rect l="l" t="t" r="r" b="b"/>
              <a:pathLst>
                <a:path w="502" h="570" extrusionOk="0">
                  <a:moveTo>
                    <a:pt x="111" y="1"/>
                  </a:moveTo>
                  <a:cubicBezTo>
                    <a:pt x="77" y="1"/>
                    <a:pt x="0" y="69"/>
                    <a:pt x="34" y="103"/>
                  </a:cubicBezTo>
                  <a:cubicBezTo>
                    <a:pt x="34" y="213"/>
                    <a:pt x="111" y="281"/>
                    <a:pt x="145" y="358"/>
                  </a:cubicBezTo>
                  <a:cubicBezTo>
                    <a:pt x="179" y="426"/>
                    <a:pt x="247" y="493"/>
                    <a:pt x="323" y="527"/>
                  </a:cubicBezTo>
                  <a:cubicBezTo>
                    <a:pt x="357" y="527"/>
                    <a:pt x="357" y="570"/>
                    <a:pt x="391" y="570"/>
                  </a:cubicBezTo>
                  <a:cubicBezTo>
                    <a:pt x="459" y="570"/>
                    <a:pt x="502" y="493"/>
                    <a:pt x="502" y="426"/>
                  </a:cubicBezTo>
                  <a:cubicBezTo>
                    <a:pt x="459" y="315"/>
                    <a:pt x="391" y="247"/>
                    <a:pt x="357" y="179"/>
                  </a:cubicBezTo>
                  <a:cubicBezTo>
                    <a:pt x="289" y="103"/>
                    <a:pt x="247" y="35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475137" y="335545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36" y="1"/>
                  </a:moveTo>
                  <a:lnTo>
                    <a:pt x="102" y="1"/>
                  </a:lnTo>
                  <a:cubicBezTo>
                    <a:pt x="68" y="1"/>
                    <a:pt x="34" y="34"/>
                    <a:pt x="34" y="68"/>
                  </a:cubicBezTo>
                  <a:cubicBezTo>
                    <a:pt x="0" y="136"/>
                    <a:pt x="34" y="179"/>
                    <a:pt x="34" y="213"/>
                  </a:cubicBezTo>
                  <a:cubicBezTo>
                    <a:pt x="68" y="247"/>
                    <a:pt x="68" y="315"/>
                    <a:pt x="102" y="349"/>
                  </a:cubicBezTo>
                  <a:cubicBezTo>
                    <a:pt x="179" y="459"/>
                    <a:pt x="247" y="561"/>
                    <a:pt x="315" y="638"/>
                  </a:cubicBezTo>
                  <a:cubicBezTo>
                    <a:pt x="349" y="672"/>
                    <a:pt x="391" y="672"/>
                    <a:pt x="459" y="672"/>
                  </a:cubicBezTo>
                  <a:cubicBezTo>
                    <a:pt x="561" y="672"/>
                    <a:pt x="705" y="527"/>
                    <a:pt x="637" y="391"/>
                  </a:cubicBezTo>
                  <a:cubicBezTo>
                    <a:pt x="561" y="315"/>
                    <a:pt x="459" y="213"/>
                    <a:pt x="391" y="136"/>
                  </a:cubicBezTo>
                  <a:cubicBezTo>
                    <a:pt x="349" y="102"/>
                    <a:pt x="315" y="102"/>
                    <a:pt x="247" y="68"/>
                  </a:cubicBezTo>
                  <a:cubicBezTo>
                    <a:pt x="213" y="34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462996" y="3287843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68" y="1"/>
                  </a:moveTo>
                  <a:cubicBezTo>
                    <a:pt x="34" y="1"/>
                    <a:pt x="0" y="77"/>
                    <a:pt x="34" y="145"/>
                  </a:cubicBezTo>
                  <a:cubicBezTo>
                    <a:pt x="68" y="256"/>
                    <a:pt x="179" y="357"/>
                    <a:pt x="213" y="468"/>
                  </a:cubicBezTo>
                  <a:cubicBezTo>
                    <a:pt x="281" y="570"/>
                    <a:pt x="323" y="748"/>
                    <a:pt x="459" y="782"/>
                  </a:cubicBezTo>
                  <a:lnTo>
                    <a:pt x="493" y="782"/>
                  </a:lnTo>
                  <a:cubicBezTo>
                    <a:pt x="536" y="782"/>
                    <a:pt x="604" y="748"/>
                    <a:pt x="638" y="714"/>
                  </a:cubicBezTo>
                  <a:cubicBezTo>
                    <a:pt x="706" y="570"/>
                    <a:pt x="570" y="391"/>
                    <a:pt x="459" y="290"/>
                  </a:cubicBezTo>
                  <a:cubicBezTo>
                    <a:pt x="357" y="179"/>
                    <a:pt x="247" y="77"/>
                    <a:pt x="111" y="43"/>
                  </a:cubicBezTo>
                  <a:cubicBezTo>
                    <a:pt x="111" y="1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517306" y="3331169"/>
              <a:ext cx="25166" cy="20575"/>
            </a:xfrm>
            <a:custGeom>
              <a:avLst/>
              <a:gdLst/>
              <a:ahLst/>
              <a:cxnLst/>
              <a:rect l="l" t="t" r="r" b="b"/>
              <a:pathLst>
                <a:path w="740" h="605" extrusionOk="0">
                  <a:moveTo>
                    <a:pt x="68" y="1"/>
                  </a:moveTo>
                  <a:cubicBezTo>
                    <a:pt x="35" y="1"/>
                    <a:pt x="1" y="43"/>
                    <a:pt x="1" y="111"/>
                  </a:cubicBezTo>
                  <a:cubicBezTo>
                    <a:pt x="35" y="213"/>
                    <a:pt x="68" y="324"/>
                    <a:pt x="136" y="426"/>
                  </a:cubicBezTo>
                  <a:cubicBezTo>
                    <a:pt x="213" y="502"/>
                    <a:pt x="281" y="604"/>
                    <a:pt x="383" y="604"/>
                  </a:cubicBezTo>
                  <a:cubicBezTo>
                    <a:pt x="425" y="604"/>
                    <a:pt x="459" y="604"/>
                    <a:pt x="493" y="570"/>
                  </a:cubicBezTo>
                  <a:cubicBezTo>
                    <a:pt x="740" y="392"/>
                    <a:pt x="281" y="77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543594" y="329882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179" y="1"/>
                  </a:moveTo>
                  <a:cubicBezTo>
                    <a:pt x="77" y="1"/>
                    <a:pt x="1" y="68"/>
                    <a:pt x="77" y="145"/>
                  </a:cubicBezTo>
                  <a:cubicBezTo>
                    <a:pt x="111" y="213"/>
                    <a:pt x="145" y="247"/>
                    <a:pt x="179" y="315"/>
                  </a:cubicBezTo>
                  <a:cubicBezTo>
                    <a:pt x="247" y="391"/>
                    <a:pt x="289" y="493"/>
                    <a:pt x="391" y="527"/>
                  </a:cubicBezTo>
                  <a:lnTo>
                    <a:pt x="425" y="527"/>
                  </a:lnTo>
                  <a:cubicBezTo>
                    <a:pt x="502" y="527"/>
                    <a:pt x="570" y="493"/>
                    <a:pt x="570" y="425"/>
                  </a:cubicBezTo>
                  <a:cubicBezTo>
                    <a:pt x="672" y="213"/>
                    <a:pt x="35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483503" y="3265024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45" y="1"/>
                  </a:moveTo>
                  <a:cubicBezTo>
                    <a:pt x="69" y="1"/>
                    <a:pt x="1" y="77"/>
                    <a:pt x="35" y="145"/>
                  </a:cubicBezTo>
                  <a:cubicBezTo>
                    <a:pt x="103" y="323"/>
                    <a:pt x="247" y="459"/>
                    <a:pt x="391" y="570"/>
                  </a:cubicBezTo>
                  <a:cubicBezTo>
                    <a:pt x="425" y="604"/>
                    <a:pt x="493" y="638"/>
                    <a:pt x="527" y="638"/>
                  </a:cubicBezTo>
                  <a:cubicBezTo>
                    <a:pt x="570" y="638"/>
                    <a:pt x="604" y="638"/>
                    <a:pt x="604" y="604"/>
                  </a:cubicBezTo>
                  <a:cubicBezTo>
                    <a:pt x="638" y="604"/>
                    <a:pt x="672" y="570"/>
                    <a:pt x="672" y="536"/>
                  </a:cubicBezTo>
                  <a:cubicBezTo>
                    <a:pt x="706" y="459"/>
                    <a:pt x="706" y="391"/>
                    <a:pt x="638" y="323"/>
                  </a:cubicBezTo>
                  <a:cubicBezTo>
                    <a:pt x="570" y="247"/>
                    <a:pt x="493" y="213"/>
                    <a:pt x="425" y="145"/>
                  </a:cubicBezTo>
                  <a:cubicBezTo>
                    <a:pt x="357" y="77"/>
                    <a:pt x="281" y="35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527985" y="3220542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111" y="0"/>
                  </a:moveTo>
                  <a:cubicBezTo>
                    <a:pt x="69" y="0"/>
                    <a:pt x="1" y="34"/>
                    <a:pt x="35" y="111"/>
                  </a:cubicBezTo>
                  <a:cubicBezTo>
                    <a:pt x="111" y="213"/>
                    <a:pt x="145" y="357"/>
                    <a:pt x="247" y="459"/>
                  </a:cubicBezTo>
                  <a:cubicBezTo>
                    <a:pt x="281" y="459"/>
                    <a:pt x="324" y="493"/>
                    <a:pt x="358" y="493"/>
                  </a:cubicBezTo>
                  <a:cubicBezTo>
                    <a:pt x="392" y="493"/>
                    <a:pt x="426" y="493"/>
                    <a:pt x="460" y="459"/>
                  </a:cubicBezTo>
                  <a:cubicBezTo>
                    <a:pt x="494" y="425"/>
                    <a:pt x="536" y="357"/>
                    <a:pt x="494" y="281"/>
                  </a:cubicBezTo>
                  <a:cubicBezTo>
                    <a:pt x="426" y="179"/>
                    <a:pt x="281" y="111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464153" y="31977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11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77" y="213"/>
                    <a:pt x="179" y="315"/>
                    <a:pt x="247" y="391"/>
                  </a:cubicBezTo>
                  <a:cubicBezTo>
                    <a:pt x="323" y="459"/>
                    <a:pt x="391" y="603"/>
                    <a:pt x="536" y="603"/>
                  </a:cubicBezTo>
                  <a:lnTo>
                    <a:pt x="536" y="603"/>
                  </a:lnTo>
                  <a:cubicBezTo>
                    <a:pt x="604" y="603"/>
                    <a:pt x="672" y="569"/>
                    <a:pt x="672" y="459"/>
                  </a:cubicBezTo>
                  <a:cubicBezTo>
                    <a:pt x="672" y="315"/>
                    <a:pt x="536" y="247"/>
                    <a:pt x="425" y="179"/>
                  </a:cubicBezTo>
                  <a:cubicBezTo>
                    <a:pt x="323" y="102"/>
                    <a:pt x="247" y="34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477449" y="3149467"/>
              <a:ext cx="18228" cy="19384"/>
            </a:xfrm>
            <a:custGeom>
              <a:avLst/>
              <a:gdLst/>
              <a:ahLst/>
              <a:cxnLst/>
              <a:rect l="l" t="t" r="r" b="b"/>
              <a:pathLst>
                <a:path w="536" h="570" extrusionOk="0">
                  <a:moveTo>
                    <a:pt x="68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34" y="179"/>
                    <a:pt x="111" y="290"/>
                    <a:pt x="179" y="357"/>
                  </a:cubicBezTo>
                  <a:cubicBezTo>
                    <a:pt x="213" y="459"/>
                    <a:pt x="281" y="570"/>
                    <a:pt x="391" y="570"/>
                  </a:cubicBezTo>
                  <a:lnTo>
                    <a:pt x="425" y="570"/>
                  </a:lnTo>
                  <a:cubicBezTo>
                    <a:pt x="459" y="570"/>
                    <a:pt x="535" y="536"/>
                    <a:pt x="535" y="502"/>
                  </a:cubicBezTo>
                  <a:cubicBezTo>
                    <a:pt x="535" y="391"/>
                    <a:pt x="535" y="357"/>
                    <a:pt x="493" y="290"/>
                  </a:cubicBezTo>
                  <a:cubicBezTo>
                    <a:pt x="459" y="247"/>
                    <a:pt x="391" y="213"/>
                    <a:pt x="357" y="179"/>
                  </a:cubicBezTo>
                  <a:cubicBezTo>
                    <a:pt x="281" y="111"/>
                    <a:pt x="179" y="35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424568" y="3139945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103" y="0"/>
                  </a:moveTo>
                  <a:cubicBezTo>
                    <a:pt x="35" y="0"/>
                    <a:pt x="1" y="68"/>
                    <a:pt x="35" y="145"/>
                  </a:cubicBezTo>
                  <a:cubicBezTo>
                    <a:pt x="69" y="213"/>
                    <a:pt x="103" y="281"/>
                    <a:pt x="179" y="357"/>
                  </a:cubicBezTo>
                  <a:cubicBezTo>
                    <a:pt x="213" y="425"/>
                    <a:pt x="247" y="493"/>
                    <a:pt x="315" y="570"/>
                  </a:cubicBezTo>
                  <a:cubicBezTo>
                    <a:pt x="349" y="570"/>
                    <a:pt x="391" y="603"/>
                    <a:pt x="425" y="603"/>
                  </a:cubicBezTo>
                  <a:cubicBezTo>
                    <a:pt x="459" y="603"/>
                    <a:pt x="493" y="570"/>
                    <a:pt x="527" y="570"/>
                  </a:cubicBezTo>
                  <a:cubicBezTo>
                    <a:pt x="561" y="527"/>
                    <a:pt x="604" y="425"/>
                    <a:pt x="561" y="357"/>
                  </a:cubicBezTo>
                  <a:cubicBezTo>
                    <a:pt x="493" y="281"/>
                    <a:pt x="425" y="247"/>
                    <a:pt x="349" y="179"/>
                  </a:cubicBezTo>
                  <a:cubicBezTo>
                    <a:pt x="281" y="102"/>
                    <a:pt x="213" y="68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405218" y="3087063"/>
              <a:ext cx="13331" cy="13059"/>
            </a:xfrm>
            <a:custGeom>
              <a:avLst/>
              <a:gdLst/>
              <a:ahLst/>
              <a:cxnLst/>
              <a:rect l="l" t="t" r="r" b="b"/>
              <a:pathLst>
                <a:path w="392" h="384" extrusionOk="0">
                  <a:moveTo>
                    <a:pt x="68" y="1"/>
                  </a:moveTo>
                  <a:cubicBezTo>
                    <a:pt x="34" y="1"/>
                    <a:pt x="1" y="35"/>
                    <a:pt x="34" y="69"/>
                  </a:cubicBezTo>
                  <a:cubicBezTo>
                    <a:pt x="34" y="137"/>
                    <a:pt x="68" y="171"/>
                    <a:pt x="111" y="247"/>
                  </a:cubicBezTo>
                  <a:cubicBezTo>
                    <a:pt x="111" y="315"/>
                    <a:pt x="179" y="349"/>
                    <a:pt x="213" y="383"/>
                  </a:cubicBezTo>
                  <a:lnTo>
                    <a:pt x="281" y="383"/>
                  </a:lnTo>
                  <a:lnTo>
                    <a:pt x="323" y="383"/>
                  </a:lnTo>
                  <a:cubicBezTo>
                    <a:pt x="357" y="383"/>
                    <a:pt x="357" y="349"/>
                    <a:pt x="391" y="315"/>
                  </a:cubicBezTo>
                  <a:cubicBezTo>
                    <a:pt x="391" y="281"/>
                    <a:pt x="391" y="247"/>
                    <a:pt x="357" y="213"/>
                  </a:cubicBezTo>
                  <a:cubicBezTo>
                    <a:pt x="281" y="137"/>
                    <a:pt x="179" y="103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355805" y="3063972"/>
              <a:ext cx="21731" cy="23125"/>
            </a:xfrm>
            <a:custGeom>
              <a:avLst/>
              <a:gdLst/>
              <a:ahLst/>
              <a:cxnLst/>
              <a:rect l="l" t="t" r="r" b="b"/>
              <a:pathLst>
                <a:path w="639" h="680" extrusionOk="0">
                  <a:moveTo>
                    <a:pt x="145" y="0"/>
                  </a:moveTo>
                  <a:cubicBezTo>
                    <a:pt x="77" y="0"/>
                    <a:pt x="1" y="77"/>
                    <a:pt x="35" y="179"/>
                  </a:cubicBezTo>
                  <a:cubicBezTo>
                    <a:pt x="145" y="323"/>
                    <a:pt x="247" y="467"/>
                    <a:pt x="358" y="603"/>
                  </a:cubicBezTo>
                  <a:cubicBezTo>
                    <a:pt x="392" y="637"/>
                    <a:pt x="426" y="680"/>
                    <a:pt x="460" y="680"/>
                  </a:cubicBezTo>
                  <a:cubicBezTo>
                    <a:pt x="502" y="680"/>
                    <a:pt x="502" y="680"/>
                    <a:pt x="502" y="637"/>
                  </a:cubicBezTo>
                  <a:cubicBezTo>
                    <a:pt x="536" y="637"/>
                    <a:pt x="570" y="637"/>
                    <a:pt x="604" y="569"/>
                  </a:cubicBezTo>
                  <a:cubicBezTo>
                    <a:pt x="638" y="501"/>
                    <a:pt x="638" y="467"/>
                    <a:pt x="570" y="391"/>
                  </a:cubicBezTo>
                  <a:cubicBezTo>
                    <a:pt x="460" y="255"/>
                    <a:pt x="358" y="145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098402" y="2462209"/>
              <a:ext cx="523511" cy="520043"/>
            </a:xfrm>
            <a:custGeom>
              <a:avLst/>
              <a:gdLst/>
              <a:ahLst/>
              <a:cxnLst/>
              <a:rect l="l" t="t" r="r" b="b"/>
              <a:pathLst>
                <a:path w="15394" h="15292" extrusionOk="0">
                  <a:moveTo>
                    <a:pt x="5557" y="0"/>
                  </a:moveTo>
                  <a:cubicBezTo>
                    <a:pt x="4104" y="0"/>
                    <a:pt x="2507" y="1062"/>
                    <a:pt x="1657" y="3330"/>
                  </a:cubicBezTo>
                  <a:cubicBezTo>
                    <a:pt x="1" y="7926"/>
                    <a:pt x="3467" y="15079"/>
                    <a:pt x="3569" y="15291"/>
                  </a:cubicBezTo>
                  <a:cubicBezTo>
                    <a:pt x="3569" y="15291"/>
                    <a:pt x="15394" y="12174"/>
                    <a:pt x="15215" y="6015"/>
                  </a:cubicBezTo>
                  <a:cubicBezTo>
                    <a:pt x="15147" y="3042"/>
                    <a:pt x="13593" y="2269"/>
                    <a:pt x="11996" y="2269"/>
                  </a:cubicBezTo>
                  <a:cubicBezTo>
                    <a:pt x="10263" y="2269"/>
                    <a:pt x="8419" y="3220"/>
                    <a:pt x="8419" y="3220"/>
                  </a:cubicBezTo>
                  <a:cubicBezTo>
                    <a:pt x="8317" y="1096"/>
                    <a:pt x="7009" y="0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183625" y="2567088"/>
              <a:ext cx="399860" cy="382788"/>
            </a:xfrm>
            <a:custGeom>
              <a:avLst/>
              <a:gdLst/>
              <a:ahLst/>
              <a:cxnLst/>
              <a:rect l="l" t="t" r="r" b="b"/>
              <a:pathLst>
                <a:path w="11758" h="11256" extrusionOk="0">
                  <a:moveTo>
                    <a:pt x="1666" y="0"/>
                  </a:moveTo>
                  <a:cubicBezTo>
                    <a:pt x="1632" y="0"/>
                    <a:pt x="1598" y="0"/>
                    <a:pt x="1564" y="34"/>
                  </a:cubicBezTo>
                  <a:cubicBezTo>
                    <a:pt x="1" y="561"/>
                    <a:pt x="749" y="9693"/>
                    <a:pt x="749" y="9693"/>
                  </a:cubicBezTo>
                  <a:lnTo>
                    <a:pt x="2872" y="11256"/>
                  </a:lnTo>
                  <a:cubicBezTo>
                    <a:pt x="2872" y="11256"/>
                    <a:pt x="11758" y="3678"/>
                    <a:pt x="10586" y="3109"/>
                  </a:cubicBezTo>
                  <a:cubicBezTo>
                    <a:pt x="10518" y="3075"/>
                    <a:pt x="10484" y="3075"/>
                    <a:pt x="10407" y="3075"/>
                  </a:cubicBezTo>
                  <a:cubicBezTo>
                    <a:pt x="8887" y="3075"/>
                    <a:pt x="2481" y="10364"/>
                    <a:pt x="2481" y="10364"/>
                  </a:cubicBezTo>
                  <a:lnTo>
                    <a:pt x="1564" y="9693"/>
                  </a:lnTo>
                  <a:cubicBezTo>
                    <a:pt x="1564" y="9693"/>
                    <a:pt x="3051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259631" y="2838910"/>
              <a:ext cx="14453" cy="31525"/>
            </a:xfrm>
            <a:custGeom>
              <a:avLst/>
              <a:gdLst/>
              <a:ahLst/>
              <a:cxnLst/>
              <a:rect l="l" t="t" r="r" b="b"/>
              <a:pathLst>
                <a:path w="425" h="927" extrusionOk="0">
                  <a:moveTo>
                    <a:pt x="280" y="1"/>
                  </a:moveTo>
                  <a:cubicBezTo>
                    <a:pt x="246" y="1"/>
                    <a:pt x="212" y="1"/>
                    <a:pt x="212" y="35"/>
                  </a:cubicBezTo>
                  <a:cubicBezTo>
                    <a:pt x="145" y="179"/>
                    <a:pt x="145" y="324"/>
                    <a:pt x="102" y="459"/>
                  </a:cubicBezTo>
                  <a:cubicBezTo>
                    <a:pt x="68" y="604"/>
                    <a:pt x="0" y="748"/>
                    <a:pt x="68" y="850"/>
                  </a:cubicBezTo>
                  <a:cubicBezTo>
                    <a:pt x="102" y="884"/>
                    <a:pt x="145" y="927"/>
                    <a:pt x="178" y="927"/>
                  </a:cubicBezTo>
                  <a:lnTo>
                    <a:pt x="212" y="927"/>
                  </a:lnTo>
                  <a:cubicBezTo>
                    <a:pt x="391" y="850"/>
                    <a:pt x="391" y="672"/>
                    <a:pt x="391" y="502"/>
                  </a:cubicBezTo>
                  <a:cubicBezTo>
                    <a:pt x="425" y="358"/>
                    <a:pt x="425" y="179"/>
                    <a:pt x="357" y="35"/>
                  </a:cubicBezTo>
                  <a:cubicBezTo>
                    <a:pt x="314" y="1"/>
                    <a:pt x="314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309010" y="2812622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25" y="1"/>
                  </a:moveTo>
                  <a:cubicBezTo>
                    <a:pt x="425" y="1"/>
                    <a:pt x="391" y="1"/>
                    <a:pt x="349" y="35"/>
                  </a:cubicBezTo>
                  <a:cubicBezTo>
                    <a:pt x="315" y="69"/>
                    <a:pt x="315" y="103"/>
                    <a:pt x="281" y="171"/>
                  </a:cubicBezTo>
                  <a:cubicBezTo>
                    <a:pt x="247" y="247"/>
                    <a:pt x="213" y="281"/>
                    <a:pt x="179" y="349"/>
                  </a:cubicBezTo>
                  <a:cubicBezTo>
                    <a:pt x="103" y="425"/>
                    <a:pt x="69" y="459"/>
                    <a:pt x="35" y="527"/>
                  </a:cubicBezTo>
                  <a:cubicBezTo>
                    <a:pt x="1" y="561"/>
                    <a:pt x="1" y="638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cubicBezTo>
                    <a:pt x="247" y="774"/>
                    <a:pt x="349" y="638"/>
                    <a:pt x="425" y="493"/>
                  </a:cubicBezTo>
                  <a:cubicBezTo>
                    <a:pt x="459" y="383"/>
                    <a:pt x="527" y="213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270310" y="2779975"/>
              <a:ext cx="17072" cy="26628"/>
            </a:xfrm>
            <a:custGeom>
              <a:avLst/>
              <a:gdLst/>
              <a:ahLst/>
              <a:cxnLst/>
              <a:rect l="l" t="t" r="r" b="b"/>
              <a:pathLst>
                <a:path w="502" h="783" extrusionOk="0">
                  <a:moveTo>
                    <a:pt x="357" y="1"/>
                  </a:moveTo>
                  <a:cubicBezTo>
                    <a:pt x="323" y="1"/>
                    <a:pt x="323" y="1"/>
                    <a:pt x="289" y="35"/>
                  </a:cubicBezTo>
                  <a:cubicBezTo>
                    <a:pt x="255" y="179"/>
                    <a:pt x="179" y="281"/>
                    <a:pt x="111" y="426"/>
                  </a:cubicBezTo>
                  <a:cubicBezTo>
                    <a:pt x="43" y="536"/>
                    <a:pt x="0" y="638"/>
                    <a:pt x="77" y="748"/>
                  </a:cubicBezTo>
                  <a:cubicBezTo>
                    <a:pt x="77" y="782"/>
                    <a:pt x="111" y="782"/>
                    <a:pt x="145" y="782"/>
                  </a:cubicBezTo>
                  <a:lnTo>
                    <a:pt x="179" y="782"/>
                  </a:lnTo>
                  <a:cubicBezTo>
                    <a:pt x="289" y="748"/>
                    <a:pt x="323" y="638"/>
                    <a:pt x="357" y="493"/>
                  </a:cubicBezTo>
                  <a:cubicBezTo>
                    <a:pt x="391" y="392"/>
                    <a:pt x="425" y="247"/>
                    <a:pt x="468" y="111"/>
                  </a:cubicBezTo>
                  <a:cubicBezTo>
                    <a:pt x="502" y="35"/>
                    <a:pt x="425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309010" y="2743859"/>
              <a:ext cx="16800" cy="28940"/>
            </a:xfrm>
            <a:custGeom>
              <a:avLst/>
              <a:gdLst/>
              <a:ahLst/>
              <a:cxnLst/>
              <a:rect l="l" t="t" r="r" b="b"/>
              <a:pathLst>
                <a:path w="494" h="851" extrusionOk="0">
                  <a:moveTo>
                    <a:pt x="391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79"/>
                    <a:pt x="179" y="281"/>
                    <a:pt x="103" y="426"/>
                  </a:cubicBezTo>
                  <a:cubicBezTo>
                    <a:pt x="35" y="536"/>
                    <a:pt x="1" y="672"/>
                    <a:pt x="69" y="782"/>
                  </a:cubicBezTo>
                  <a:cubicBezTo>
                    <a:pt x="103" y="816"/>
                    <a:pt x="137" y="850"/>
                    <a:pt x="179" y="850"/>
                  </a:cubicBezTo>
                  <a:cubicBezTo>
                    <a:pt x="179" y="850"/>
                    <a:pt x="213" y="850"/>
                    <a:pt x="247" y="816"/>
                  </a:cubicBezTo>
                  <a:cubicBezTo>
                    <a:pt x="349" y="782"/>
                    <a:pt x="391" y="638"/>
                    <a:pt x="425" y="494"/>
                  </a:cubicBezTo>
                  <a:cubicBezTo>
                    <a:pt x="459" y="358"/>
                    <a:pt x="493" y="247"/>
                    <a:pt x="493" y="69"/>
                  </a:cubicBezTo>
                  <a:cubicBezTo>
                    <a:pt x="493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339073" y="2740390"/>
              <a:ext cx="17922" cy="31253"/>
            </a:xfrm>
            <a:custGeom>
              <a:avLst/>
              <a:gdLst/>
              <a:ahLst/>
              <a:cxnLst/>
              <a:rect l="l" t="t" r="r" b="b"/>
              <a:pathLst>
                <a:path w="527" h="919" extrusionOk="0">
                  <a:moveTo>
                    <a:pt x="425" y="1"/>
                  </a:moveTo>
                  <a:cubicBezTo>
                    <a:pt x="357" y="1"/>
                    <a:pt x="315" y="35"/>
                    <a:pt x="315" y="69"/>
                  </a:cubicBezTo>
                  <a:cubicBezTo>
                    <a:pt x="281" y="247"/>
                    <a:pt x="179" y="426"/>
                    <a:pt x="102" y="562"/>
                  </a:cubicBezTo>
                  <a:cubicBezTo>
                    <a:pt x="68" y="672"/>
                    <a:pt x="0" y="850"/>
                    <a:pt x="145" y="884"/>
                  </a:cubicBezTo>
                  <a:lnTo>
                    <a:pt x="179" y="918"/>
                  </a:lnTo>
                  <a:cubicBezTo>
                    <a:pt x="315" y="918"/>
                    <a:pt x="391" y="706"/>
                    <a:pt x="425" y="638"/>
                  </a:cubicBezTo>
                  <a:cubicBezTo>
                    <a:pt x="493" y="460"/>
                    <a:pt x="527" y="281"/>
                    <a:pt x="527" y="103"/>
                  </a:cubicBezTo>
                  <a:cubicBezTo>
                    <a:pt x="527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378624" y="2733181"/>
              <a:ext cx="20575" cy="27478"/>
            </a:xfrm>
            <a:custGeom>
              <a:avLst/>
              <a:gdLst/>
              <a:ahLst/>
              <a:cxnLst/>
              <a:rect l="l" t="t" r="r" b="b"/>
              <a:pathLst>
                <a:path w="605" h="808" extrusionOk="0">
                  <a:moveTo>
                    <a:pt x="536" y="1"/>
                  </a:moveTo>
                  <a:cubicBezTo>
                    <a:pt x="502" y="1"/>
                    <a:pt x="426" y="35"/>
                    <a:pt x="426" y="69"/>
                  </a:cubicBezTo>
                  <a:cubicBezTo>
                    <a:pt x="392" y="171"/>
                    <a:pt x="324" y="315"/>
                    <a:pt x="256" y="383"/>
                  </a:cubicBezTo>
                  <a:cubicBezTo>
                    <a:pt x="145" y="493"/>
                    <a:pt x="43" y="527"/>
                    <a:pt x="43" y="672"/>
                  </a:cubicBezTo>
                  <a:cubicBezTo>
                    <a:pt x="1" y="740"/>
                    <a:pt x="77" y="774"/>
                    <a:pt x="111" y="808"/>
                  </a:cubicBezTo>
                  <a:lnTo>
                    <a:pt x="179" y="808"/>
                  </a:lnTo>
                  <a:cubicBezTo>
                    <a:pt x="324" y="808"/>
                    <a:pt x="468" y="638"/>
                    <a:pt x="536" y="527"/>
                  </a:cubicBezTo>
                  <a:cubicBezTo>
                    <a:pt x="604" y="383"/>
                    <a:pt x="604" y="247"/>
                    <a:pt x="604" y="69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364205" y="2684924"/>
              <a:ext cx="17072" cy="28940"/>
            </a:xfrm>
            <a:custGeom>
              <a:avLst/>
              <a:gdLst/>
              <a:ahLst/>
              <a:cxnLst/>
              <a:rect l="l" t="t" r="r" b="b"/>
              <a:pathLst>
                <a:path w="502" h="851" extrusionOk="0">
                  <a:moveTo>
                    <a:pt x="391" y="1"/>
                  </a:moveTo>
                  <a:cubicBezTo>
                    <a:pt x="357" y="1"/>
                    <a:pt x="323" y="1"/>
                    <a:pt x="323" y="35"/>
                  </a:cubicBezTo>
                  <a:cubicBezTo>
                    <a:pt x="255" y="281"/>
                    <a:pt x="77" y="494"/>
                    <a:pt x="0" y="740"/>
                  </a:cubicBezTo>
                  <a:cubicBezTo>
                    <a:pt x="0" y="782"/>
                    <a:pt x="43" y="850"/>
                    <a:pt x="111" y="850"/>
                  </a:cubicBezTo>
                  <a:lnTo>
                    <a:pt x="145" y="850"/>
                  </a:lnTo>
                  <a:cubicBezTo>
                    <a:pt x="425" y="672"/>
                    <a:pt x="467" y="358"/>
                    <a:pt x="501" y="69"/>
                  </a:cubicBezTo>
                  <a:cubicBezTo>
                    <a:pt x="501" y="1"/>
                    <a:pt x="467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311323" y="2671661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323" y="0"/>
                  </a:moveTo>
                  <a:cubicBezTo>
                    <a:pt x="281" y="0"/>
                    <a:pt x="247" y="34"/>
                    <a:pt x="247" y="68"/>
                  </a:cubicBezTo>
                  <a:cubicBezTo>
                    <a:pt x="213" y="323"/>
                    <a:pt x="1" y="493"/>
                    <a:pt x="1" y="748"/>
                  </a:cubicBezTo>
                  <a:cubicBezTo>
                    <a:pt x="1" y="782"/>
                    <a:pt x="35" y="816"/>
                    <a:pt x="111" y="816"/>
                  </a:cubicBezTo>
                  <a:lnTo>
                    <a:pt x="111" y="816"/>
                  </a:lnTo>
                  <a:cubicBezTo>
                    <a:pt x="391" y="705"/>
                    <a:pt x="391" y="323"/>
                    <a:pt x="391" y="68"/>
                  </a:cubicBezTo>
                  <a:cubicBezTo>
                    <a:pt x="391" y="34"/>
                    <a:pt x="357" y="0"/>
                    <a:pt x="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287348" y="2646530"/>
              <a:ext cx="10712" cy="26322"/>
            </a:xfrm>
            <a:custGeom>
              <a:avLst/>
              <a:gdLst/>
              <a:ahLst/>
              <a:cxnLst/>
              <a:rect l="l" t="t" r="r" b="b"/>
              <a:pathLst>
                <a:path w="315" h="774" extrusionOk="0">
                  <a:moveTo>
                    <a:pt x="137" y="0"/>
                  </a:moveTo>
                  <a:cubicBezTo>
                    <a:pt x="103" y="0"/>
                    <a:pt x="69" y="34"/>
                    <a:pt x="69" y="102"/>
                  </a:cubicBezTo>
                  <a:cubicBezTo>
                    <a:pt x="69" y="213"/>
                    <a:pt x="35" y="314"/>
                    <a:pt x="35" y="459"/>
                  </a:cubicBezTo>
                  <a:cubicBezTo>
                    <a:pt x="35" y="527"/>
                    <a:pt x="1" y="637"/>
                    <a:pt x="35" y="739"/>
                  </a:cubicBezTo>
                  <a:cubicBezTo>
                    <a:pt x="35" y="773"/>
                    <a:pt x="69" y="773"/>
                    <a:pt x="103" y="773"/>
                  </a:cubicBezTo>
                  <a:lnTo>
                    <a:pt x="179" y="773"/>
                  </a:lnTo>
                  <a:cubicBezTo>
                    <a:pt x="315" y="561"/>
                    <a:pt x="247" y="280"/>
                    <a:pt x="213" y="68"/>
                  </a:cubicBezTo>
                  <a:cubicBezTo>
                    <a:pt x="213" y="34"/>
                    <a:pt x="179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328089" y="260058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55" y="0"/>
                  </a:moveTo>
                  <a:cubicBezTo>
                    <a:pt x="213" y="0"/>
                    <a:pt x="179" y="34"/>
                    <a:pt x="179" y="77"/>
                  </a:cubicBezTo>
                  <a:cubicBezTo>
                    <a:pt x="145" y="179"/>
                    <a:pt x="111" y="247"/>
                    <a:pt x="77" y="357"/>
                  </a:cubicBezTo>
                  <a:cubicBezTo>
                    <a:pt x="77" y="459"/>
                    <a:pt x="0" y="570"/>
                    <a:pt x="77" y="672"/>
                  </a:cubicBezTo>
                  <a:cubicBezTo>
                    <a:pt x="111" y="714"/>
                    <a:pt x="179" y="748"/>
                    <a:pt x="213" y="748"/>
                  </a:cubicBezTo>
                  <a:lnTo>
                    <a:pt x="289" y="748"/>
                  </a:lnTo>
                  <a:cubicBezTo>
                    <a:pt x="391" y="638"/>
                    <a:pt x="391" y="536"/>
                    <a:pt x="391" y="391"/>
                  </a:cubicBezTo>
                  <a:cubicBezTo>
                    <a:pt x="391" y="247"/>
                    <a:pt x="357" y="145"/>
                    <a:pt x="28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335298" y="2554948"/>
              <a:ext cx="12175" cy="20541"/>
            </a:xfrm>
            <a:custGeom>
              <a:avLst/>
              <a:gdLst/>
              <a:ahLst/>
              <a:cxnLst/>
              <a:rect l="l" t="t" r="r" b="b"/>
              <a:pathLst>
                <a:path w="358" h="604" extrusionOk="0">
                  <a:moveTo>
                    <a:pt x="145" y="0"/>
                  </a:moveTo>
                  <a:cubicBezTo>
                    <a:pt x="145" y="0"/>
                    <a:pt x="145" y="34"/>
                    <a:pt x="111" y="34"/>
                  </a:cubicBezTo>
                  <a:cubicBezTo>
                    <a:pt x="77" y="102"/>
                    <a:pt x="77" y="213"/>
                    <a:pt x="77" y="281"/>
                  </a:cubicBezTo>
                  <a:cubicBezTo>
                    <a:pt x="43" y="391"/>
                    <a:pt x="1" y="493"/>
                    <a:pt x="111" y="569"/>
                  </a:cubicBezTo>
                  <a:cubicBezTo>
                    <a:pt x="111" y="603"/>
                    <a:pt x="145" y="603"/>
                    <a:pt x="179" y="603"/>
                  </a:cubicBezTo>
                  <a:lnTo>
                    <a:pt x="213" y="603"/>
                  </a:lnTo>
                  <a:cubicBezTo>
                    <a:pt x="358" y="527"/>
                    <a:pt x="324" y="391"/>
                    <a:pt x="324" y="281"/>
                  </a:cubicBezTo>
                  <a:cubicBezTo>
                    <a:pt x="290" y="179"/>
                    <a:pt x="256" y="68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293435" y="2557260"/>
              <a:ext cx="10712" cy="30063"/>
            </a:xfrm>
            <a:custGeom>
              <a:avLst/>
              <a:gdLst/>
              <a:ahLst/>
              <a:cxnLst/>
              <a:rect l="l" t="t" r="r" b="b"/>
              <a:pathLst>
                <a:path w="315" h="884" extrusionOk="0">
                  <a:moveTo>
                    <a:pt x="136" y="0"/>
                  </a:moveTo>
                  <a:cubicBezTo>
                    <a:pt x="136" y="0"/>
                    <a:pt x="102" y="0"/>
                    <a:pt x="68" y="77"/>
                  </a:cubicBezTo>
                  <a:cubicBezTo>
                    <a:pt x="68" y="213"/>
                    <a:pt x="34" y="357"/>
                    <a:pt x="34" y="501"/>
                  </a:cubicBezTo>
                  <a:cubicBezTo>
                    <a:pt x="0" y="637"/>
                    <a:pt x="0" y="748"/>
                    <a:pt x="68" y="850"/>
                  </a:cubicBezTo>
                  <a:cubicBezTo>
                    <a:pt x="102" y="884"/>
                    <a:pt x="136" y="884"/>
                    <a:pt x="136" y="884"/>
                  </a:cubicBezTo>
                  <a:cubicBezTo>
                    <a:pt x="170" y="884"/>
                    <a:pt x="212" y="884"/>
                    <a:pt x="246" y="850"/>
                  </a:cubicBezTo>
                  <a:cubicBezTo>
                    <a:pt x="314" y="748"/>
                    <a:pt x="314" y="637"/>
                    <a:pt x="280" y="501"/>
                  </a:cubicBezTo>
                  <a:cubicBezTo>
                    <a:pt x="280" y="357"/>
                    <a:pt x="246" y="213"/>
                    <a:pt x="212" y="77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296870" y="2498325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145" y="0"/>
                  </a:moveTo>
                  <a:cubicBezTo>
                    <a:pt x="111" y="0"/>
                    <a:pt x="69" y="34"/>
                    <a:pt x="69" y="34"/>
                  </a:cubicBezTo>
                  <a:cubicBezTo>
                    <a:pt x="35" y="111"/>
                    <a:pt x="35" y="213"/>
                    <a:pt x="35" y="281"/>
                  </a:cubicBezTo>
                  <a:cubicBezTo>
                    <a:pt x="35" y="391"/>
                    <a:pt x="1" y="493"/>
                    <a:pt x="35" y="603"/>
                  </a:cubicBezTo>
                  <a:cubicBezTo>
                    <a:pt x="35" y="671"/>
                    <a:pt x="111" y="705"/>
                    <a:pt x="145" y="705"/>
                  </a:cubicBezTo>
                  <a:cubicBezTo>
                    <a:pt x="213" y="705"/>
                    <a:pt x="281" y="671"/>
                    <a:pt x="324" y="603"/>
                  </a:cubicBezTo>
                  <a:cubicBezTo>
                    <a:pt x="358" y="493"/>
                    <a:pt x="324" y="357"/>
                    <a:pt x="281" y="247"/>
                  </a:cubicBezTo>
                  <a:cubicBezTo>
                    <a:pt x="281" y="179"/>
                    <a:pt x="247" y="68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259631" y="2506691"/>
              <a:ext cx="13297" cy="32681"/>
            </a:xfrm>
            <a:custGeom>
              <a:avLst/>
              <a:gdLst/>
              <a:ahLst/>
              <a:cxnLst/>
              <a:rect l="l" t="t" r="r" b="b"/>
              <a:pathLst>
                <a:path w="391" h="961" extrusionOk="0">
                  <a:moveTo>
                    <a:pt x="212" y="1"/>
                  </a:moveTo>
                  <a:cubicBezTo>
                    <a:pt x="178" y="1"/>
                    <a:pt x="145" y="35"/>
                    <a:pt x="102" y="77"/>
                  </a:cubicBezTo>
                  <a:cubicBezTo>
                    <a:pt x="68" y="323"/>
                    <a:pt x="34" y="570"/>
                    <a:pt x="34" y="816"/>
                  </a:cubicBezTo>
                  <a:cubicBezTo>
                    <a:pt x="0" y="927"/>
                    <a:pt x="102" y="961"/>
                    <a:pt x="212" y="961"/>
                  </a:cubicBezTo>
                  <a:cubicBezTo>
                    <a:pt x="280" y="961"/>
                    <a:pt x="391" y="927"/>
                    <a:pt x="357" y="816"/>
                  </a:cubicBezTo>
                  <a:cubicBezTo>
                    <a:pt x="357" y="570"/>
                    <a:pt x="314" y="323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206750" y="2522300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70" y="0"/>
                  </a:moveTo>
                  <a:cubicBezTo>
                    <a:pt x="136" y="0"/>
                    <a:pt x="102" y="43"/>
                    <a:pt x="102" y="77"/>
                  </a:cubicBezTo>
                  <a:cubicBezTo>
                    <a:pt x="102" y="145"/>
                    <a:pt x="69" y="213"/>
                    <a:pt x="35" y="289"/>
                  </a:cubicBezTo>
                  <a:cubicBezTo>
                    <a:pt x="35" y="391"/>
                    <a:pt x="1" y="468"/>
                    <a:pt x="35" y="536"/>
                  </a:cubicBezTo>
                  <a:cubicBezTo>
                    <a:pt x="69" y="604"/>
                    <a:pt x="102" y="637"/>
                    <a:pt x="136" y="637"/>
                  </a:cubicBezTo>
                  <a:cubicBezTo>
                    <a:pt x="170" y="637"/>
                    <a:pt x="213" y="604"/>
                    <a:pt x="247" y="604"/>
                  </a:cubicBezTo>
                  <a:cubicBezTo>
                    <a:pt x="349" y="468"/>
                    <a:pt x="281" y="255"/>
                    <a:pt x="281" y="111"/>
                  </a:cubicBezTo>
                  <a:cubicBezTo>
                    <a:pt x="281" y="43"/>
                    <a:pt x="213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156181" y="2599429"/>
              <a:ext cx="15643" cy="32681"/>
            </a:xfrm>
            <a:custGeom>
              <a:avLst/>
              <a:gdLst/>
              <a:ahLst/>
              <a:cxnLst/>
              <a:rect l="l" t="t" r="r" b="b"/>
              <a:pathLst>
                <a:path w="460" h="961" extrusionOk="0">
                  <a:moveTo>
                    <a:pt x="281" y="0"/>
                  </a:moveTo>
                  <a:cubicBezTo>
                    <a:pt x="247" y="0"/>
                    <a:pt x="213" y="34"/>
                    <a:pt x="213" y="34"/>
                  </a:cubicBezTo>
                  <a:cubicBezTo>
                    <a:pt x="103" y="247"/>
                    <a:pt x="103" y="493"/>
                    <a:pt x="35" y="748"/>
                  </a:cubicBezTo>
                  <a:cubicBezTo>
                    <a:pt x="1" y="884"/>
                    <a:pt x="103" y="960"/>
                    <a:pt x="213" y="960"/>
                  </a:cubicBezTo>
                  <a:cubicBezTo>
                    <a:pt x="315" y="960"/>
                    <a:pt x="383" y="884"/>
                    <a:pt x="383" y="782"/>
                  </a:cubicBezTo>
                  <a:cubicBezTo>
                    <a:pt x="426" y="536"/>
                    <a:pt x="460" y="247"/>
                    <a:pt x="315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186243" y="2622248"/>
              <a:ext cx="10712" cy="24315"/>
            </a:xfrm>
            <a:custGeom>
              <a:avLst/>
              <a:gdLst/>
              <a:ahLst/>
              <a:cxnLst/>
              <a:rect l="l" t="t" r="r" b="b"/>
              <a:pathLst>
                <a:path w="315" h="715" extrusionOk="0">
                  <a:moveTo>
                    <a:pt x="136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34" y="179"/>
                    <a:pt x="0" y="323"/>
                    <a:pt x="0" y="459"/>
                  </a:cubicBezTo>
                  <a:cubicBezTo>
                    <a:pt x="0" y="536"/>
                    <a:pt x="34" y="714"/>
                    <a:pt x="136" y="714"/>
                  </a:cubicBezTo>
                  <a:cubicBezTo>
                    <a:pt x="247" y="714"/>
                    <a:pt x="315" y="570"/>
                    <a:pt x="315" y="459"/>
                  </a:cubicBezTo>
                  <a:cubicBezTo>
                    <a:pt x="315" y="323"/>
                    <a:pt x="281" y="179"/>
                    <a:pt x="247" y="77"/>
                  </a:cubicBezTo>
                  <a:cubicBezTo>
                    <a:pt x="247" y="1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165737" y="2693324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79" y="0"/>
                  </a:moveTo>
                  <a:cubicBezTo>
                    <a:pt x="145" y="0"/>
                    <a:pt x="102" y="34"/>
                    <a:pt x="102" y="68"/>
                  </a:cubicBezTo>
                  <a:cubicBezTo>
                    <a:pt x="68" y="179"/>
                    <a:pt x="68" y="281"/>
                    <a:pt x="68" y="425"/>
                  </a:cubicBezTo>
                  <a:cubicBezTo>
                    <a:pt x="34" y="535"/>
                    <a:pt x="0" y="637"/>
                    <a:pt x="102" y="748"/>
                  </a:cubicBezTo>
                  <a:cubicBezTo>
                    <a:pt x="102" y="748"/>
                    <a:pt x="145" y="782"/>
                    <a:pt x="179" y="782"/>
                  </a:cubicBezTo>
                  <a:cubicBezTo>
                    <a:pt x="213" y="782"/>
                    <a:pt x="247" y="748"/>
                    <a:pt x="247" y="748"/>
                  </a:cubicBezTo>
                  <a:cubicBezTo>
                    <a:pt x="357" y="637"/>
                    <a:pt x="315" y="535"/>
                    <a:pt x="281" y="425"/>
                  </a:cubicBezTo>
                  <a:cubicBezTo>
                    <a:pt x="281" y="281"/>
                    <a:pt x="281" y="179"/>
                    <a:pt x="247" y="68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175259" y="2752259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179" y="0"/>
                  </a:moveTo>
                  <a:cubicBezTo>
                    <a:pt x="145" y="0"/>
                    <a:pt x="111" y="34"/>
                    <a:pt x="77" y="111"/>
                  </a:cubicBezTo>
                  <a:lnTo>
                    <a:pt x="77" y="357"/>
                  </a:lnTo>
                  <a:cubicBezTo>
                    <a:pt x="35" y="459"/>
                    <a:pt x="1" y="535"/>
                    <a:pt x="111" y="637"/>
                  </a:cubicBezTo>
                  <a:cubicBezTo>
                    <a:pt x="111" y="637"/>
                    <a:pt x="145" y="671"/>
                    <a:pt x="179" y="671"/>
                  </a:cubicBezTo>
                  <a:cubicBezTo>
                    <a:pt x="213" y="671"/>
                    <a:pt x="289" y="637"/>
                    <a:pt x="289" y="637"/>
                  </a:cubicBezTo>
                  <a:cubicBezTo>
                    <a:pt x="391" y="569"/>
                    <a:pt x="357" y="425"/>
                    <a:pt x="357" y="323"/>
                  </a:cubicBezTo>
                  <a:cubicBezTo>
                    <a:pt x="323" y="213"/>
                    <a:pt x="289" y="145"/>
                    <a:pt x="247" y="34"/>
                  </a:cubicBezTo>
                  <a:cubicBezTo>
                    <a:pt x="213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385867" y="2610414"/>
              <a:ext cx="15916" cy="25166"/>
            </a:xfrm>
            <a:custGeom>
              <a:avLst/>
              <a:gdLst/>
              <a:ahLst/>
              <a:cxnLst/>
              <a:rect l="l" t="t" r="r" b="b"/>
              <a:pathLst>
                <a:path w="468" h="740" extrusionOk="0">
                  <a:moveTo>
                    <a:pt x="289" y="0"/>
                  </a:moveTo>
                  <a:cubicBezTo>
                    <a:pt x="255" y="0"/>
                    <a:pt x="213" y="0"/>
                    <a:pt x="179" y="68"/>
                  </a:cubicBezTo>
                  <a:cubicBezTo>
                    <a:pt x="179" y="136"/>
                    <a:pt x="145" y="247"/>
                    <a:pt x="111" y="315"/>
                  </a:cubicBezTo>
                  <a:cubicBezTo>
                    <a:pt x="77" y="425"/>
                    <a:pt x="0" y="493"/>
                    <a:pt x="0" y="595"/>
                  </a:cubicBezTo>
                  <a:cubicBezTo>
                    <a:pt x="0" y="705"/>
                    <a:pt x="77" y="739"/>
                    <a:pt x="179" y="739"/>
                  </a:cubicBezTo>
                  <a:lnTo>
                    <a:pt x="255" y="739"/>
                  </a:lnTo>
                  <a:cubicBezTo>
                    <a:pt x="425" y="637"/>
                    <a:pt x="468" y="247"/>
                    <a:pt x="391" y="68"/>
                  </a:cubicBezTo>
                  <a:cubicBezTo>
                    <a:pt x="391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424568" y="2572835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25" y="1"/>
                  </a:moveTo>
                  <a:lnTo>
                    <a:pt x="349" y="1"/>
                  </a:lnTo>
                  <a:cubicBezTo>
                    <a:pt x="247" y="111"/>
                    <a:pt x="213" y="213"/>
                    <a:pt x="179" y="324"/>
                  </a:cubicBezTo>
                  <a:cubicBezTo>
                    <a:pt x="103" y="426"/>
                    <a:pt x="1" y="536"/>
                    <a:pt x="35" y="681"/>
                  </a:cubicBezTo>
                  <a:cubicBezTo>
                    <a:pt x="69" y="749"/>
                    <a:pt x="103" y="782"/>
                    <a:pt x="179" y="782"/>
                  </a:cubicBezTo>
                  <a:lnTo>
                    <a:pt x="213" y="782"/>
                  </a:lnTo>
                  <a:cubicBezTo>
                    <a:pt x="391" y="749"/>
                    <a:pt x="425" y="570"/>
                    <a:pt x="493" y="468"/>
                  </a:cubicBezTo>
                  <a:cubicBezTo>
                    <a:pt x="527" y="324"/>
                    <a:pt x="561" y="179"/>
                    <a:pt x="527" y="77"/>
                  </a:cubicBezTo>
                  <a:cubicBezTo>
                    <a:pt x="493" y="1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482347" y="2556104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0"/>
                  </a:moveTo>
                  <a:cubicBezTo>
                    <a:pt x="349" y="0"/>
                    <a:pt x="315" y="34"/>
                    <a:pt x="281" y="68"/>
                  </a:cubicBezTo>
                  <a:cubicBezTo>
                    <a:pt x="247" y="145"/>
                    <a:pt x="179" y="213"/>
                    <a:pt x="137" y="281"/>
                  </a:cubicBezTo>
                  <a:cubicBezTo>
                    <a:pt x="35" y="391"/>
                    <a:pt x="1" y="459"/>
                    <a:pt x="1" y="603"/>
                  </a:cubicBezTo>
                  <a:cubicBezTo>
                    <a:pt x="35" y="671"/>
                    <a:pt x="103" y="705"/>
                    <a:pt x="137" y="705"/>
                  </a:cubicBezTo>
                  <a:lnTo>
                    <a:pt x="179" y="705"/>
                  </a:lnTo>
                  <a:cubicBezTo>
                    <a:pt x="425" y="705"/>
                    <a:pt x="493" y="323"/>
                    <a:pt x="527" y="145"/>
                  </a:cubicBezTo>
                  <a:cubicBezTo>
                    <a:pt x="527" y="68"/>
                    <a:pt x="4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29141" y="2576610"/>
              <a:ext cx="20541" cy="24009"/>
            </a:xfrm>
            <a:custGeom>
              <a:avLst/>
              <a:gdLst/>
              <a:ahLst/>
              <a:cxnLst/>
              <a:rect l="l" t="t" r="r" b="b"/>
              <a:pathLst>
                <a:path w="604" h="706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24" y="68"/>
                    <a:pt x="290" y="179"/>
                    <a:pt x="213" y="247"/>
                  </a:cubicBezTo>
                  <a:cubicBezTo>
                    <a:pt x="145" y="315"/>
                    <a:pt x="1" y="425"/>
                    <a:pt x="35" y="570"/>
                  </a:cubicBezTo>
                  <a:cubicBezTo>
                    <a:pt x="35" y="638"/>
                    <a:pt x="111" y="705"/>
                    <a:pt x="179" y="705"/>
                  </a:cubicBezTo>
                  <a:lnTo>
                    <a:pt x="179" y="705"/>
                  </a:lnTo>
                  <a:cubicBezTo>
                    <a:pt x="358" y="705"/>
                    <a:pt x="426" y="570"/>
                    <a:pt x="502" y="425"/>
                  </a:cubicBezTo>
                  <a:cubicBezTo>
                    <a:pt x="536" y="315"/>
                    <a:pt x="604" y="179"/>
                    <a:pt x="570" y="68"/>
                  </a:cubicBezTo>
                  <a:cubicBezTo>
                    <a:pt x="536" y="34"/>
                    <a:pt x="502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466737" y="2611570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247" y="0"/>
                  </a:moveTo>
                  <a:cubicBezTo>
                    <a:pt x="171" y="0"/>
                    <a:pt x="137" y="0"/>
                    <a:pt x="137" y="68"/>
                  </a:cubicBezTo>
                  <a:cubicBezTo>
                    <a:pt x="103" y="179"/>
                    <a:pt x="69" y="281"/>
                    <a:pt x="35" y="349"/>
                  </a:cubicBezTo>
                  <a:cubicBezTo>
                    <a:pt x="1" y="425"/>
                    <a:pt x="1" y="527"/>
                    <a:pt x="35" y="561"/>
                  </a:cubicBezTo>
                  <a:cubicBezTo>
                    <a:pt x="69" y="603"/>
                    <a:pt x="103" y="603"/>
                    <a:pt x="137" y="603"/>
                  </a:cubicBezTo>
                  <a:lnTo>
                    <a:pt x="171" y="603"/>
                  </a:lnTo>
                  <a:cubicBezTo>
                    <a:pt x="213" y="603"/>
                    <a:pt x="281" y="603"/>
                    <a:pt x="315" y="527"/>
                  </a:cubicBezTo>
                  <a:cubicBezTo>
                    <a:pt x="383" y="391"/>
                    <a:pt x="383" y="213"/>
                    <a:pt x="349" y="68"/>
                  </a:cubicBezTo>
                  <a:cubicBezTo>
                    <a:pt x="349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417358" y="265720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91" y="0"/>
                  </a:moveTo>
                  <a:cubicBezTo>
                    <a:pt x="349" y="0"/>
                    <a:pt x="315" y="34"/>
                    <a:pt x="315" y="34"/>
                  </a:cubicBezTo>
                  <a:cubicBezTo>
                    <a:pt x="247" y="145"/>
                    <a:pt x="213" y="247"/>
                    <a:pt x="179" y="323"/>
                  </a:cubicBezTo>
                  <a:cubicBezTo>
                    <a:pt x="102" y="425"/>
                    <a:pt x="34" y="493"/>
                    <a:pt x="34" y="604"/>
                  </a:cubicBezTo>
                  <a:cubicBezTo>
                    <a:pt x="0" y="672"/>
                    <a:pt x="68" y="748"/>
                    <a:pt x="136" y="748"/>
                  </a:cubicBezTo>
                  <a:cubicBezTo>
                    <a:pt x="136" y="748"/>
                    <a:pt x="179" y="748"/>
                    <a:pt x="179" y="706"/>
                  </a:cubicBezTo>
                  <a:cubicBezTo>
                    <a:pt x="281" y="638"/>
                    <a:pt x="349" y="536"/>
                    <a:pt x="391" y="425"/>
                  </a:cubicBezTo>
                  <a:cubicBezTo>
                    <a:pt x="425" y="323"/>
                    <a:pt x="459" y="179"/>
                    <a:pt x="425" y="68"/>
                  </a:cubicBezTo>
                  <a:cubicBezTo>
                    <a:pt x="425" y="34"/>
                    <a:pt x="391" y="0"/>
                    <a:pt x="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459528" y="2664418"/>
              <a:ext cx="16800" cy="22853"/>
            </a:xfrm>
            <a:custGeom>
              <a:avLst/>
              <a:gdLst/>
              <a:ahLst/>
              <a:cxnLst/>
              <a:rect l="l" t="t" r="r" b="b"/>
              <a:pathLst>
                <a:path w="494" h="672" extrusionOk="0">
                  <a:moveTo>
                    <a:pt x="383" y="1"/>
                  </a:moveTo>
                  <a:cubicBezTo>
                    <a:pt x="349" y="1"/>
                    <a:pt x="349" y="1"/>
                    <a:pt x="315" y="35"/>
                  </a:cubicBezTo>
                  <a:cubicBezTo>
                    <a:pt x="281" y="69"/>
                    <a:pt x="213" y="145"/>
                    <a:pt x="170" y="213"/>
                  </a:cubicBezTo>
                  <a:cubicBezTo>
                    <a:pt x="136" y="247"/>
                    <a:pt x="102" y="324"/>
                    <a:pt x="69" y="358"/>
                  </a:cubicBezTo>
                  <a:cubicBezTo>
                    <a:pt x="1" y="460"/>
                    <a:pt x="1" y="570"/>
                    <a:pt x="102" y="638"/>
                  </a:cubicBezTo>
                  <a:cubicBezTo>
                    <a:pt x="102" y="672"/>
                    <a:pt x="170" y="672"/>
                    <a:pt x="213" y="672"/>
                  </a:cubicBezTo>
                  <a:cubicBezTo>
                    <a:pt x="281" y="672"/>
                    <a:pt x="315" y="638"/>
                    <a:pt x="349" y="570"/>
                  </a:cubicBezTo>
                  <a:cubicBezTo>
                    <a:pt x="383" y="494"/>
                    <a:pt x="425" y="392"/>
                    <a:pt x="459" y="324"/>
                  </a:cubicBezTo>
                  <a:cubicBezTo>
                    <a:pt x="493" y="213"/>
                    <a:pt x="459" y="145"/>
                    <a:pt x="459" y="35"/>
                  </a:cubicBezTo>
                  <a:cubicBezTo>
                    <a:pt x="459" y="1"/>
                    <a:pt x="425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524516" y="2633233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13" y="102"/>
                    <a:pt x="137" y="179"/>
                    <a:pt x="103" y="247"/>
                  </a:cubicBezTo>
                  <a:cubicBezTo>
                    <a:pt x="35" y="349"/>
                    <a:pt x="1" y="425"/>
                    <a:pt x="1" y="527"/>
                  </a:cubicBezTo>
                  <a:cubicBezTo>
                    <a:pt x="35" y="561"/>
                    <a:pt x="69" y="638"/>
                    <a:pt x="137" y="638"/>
                  </a:cubicBezTo>
                  <a:lnTo>
                    <a:pt x="171" y="604"/>
                  </a:lnTo>
                  <a:cubicBezTo>
                    <a:pt x="213" y="604"/>
                    <a:pt x="281" y="561"/>
                    <a:pt x="281" y="527"/>
                  </a:cubicBezTo>
                  <a:cubicBezTo>
                    <a:pt x="315" y="459"/>
                    <a:pt x="315" y="425"/>
                    <a:pt x="349" y="391"/>
                  </a:cubicBezTo>
                  <a:cubicBezTo>
                    <a:pt x="383" y="281"/>
                    <a:pt x="383" y="179"/>
                    <a:pt x="426" y="102"/>
                  </a:cubicBezTo>
                  <a:cubicBezTo>
                    <a:pt x="460" y="34"/>
                    <a:pt x="383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60632" y="2636702"/>
              <a:ext cx="19112" cy="22853"/>
            </a:xfrm>
            <a:custGeom>
              <a:avLst/>
              <a:gdLst/>
              <a:ahLst/>
              <a:cxnLst/>
              <a:rect l="l" t="t" r="r" b="b"/>
              <a:pathLst>
                <a:path w="562" h="672" extrusionOk="0">
                  <a:moveTo>
                    <a:pt x="459" y="0"/>
                  </a:moveTo>
                  <a:cubicBezTo>
                    <a:pt x="425" y="0"/>
                    <a:pt x="383" y="0"/>
                    <a:pt x="383" y="34"/>
                  </a:cubicBezTo>
                  <a:cubicBezTo>
                    <a:pt x="349" y="145"/>
                    <a:pt x="281" y="213"/>
                    <a:pt x="213" y="289"/>
                  </a:cubicBezTo>
                  <a:cubicBezTo>
                    <a:pt x="171" y="323"/>
                    <a:pt x="103" y="357"/>
                    <a:pt x="69" y="391"/>
                  </a:cubicBezTo>
                  <a:cubicBezTo>
                    <a:pt x="35" y="425"/>
                    <a:pt x="35" y="502"/>
                    <a:pt x="1" y="569"/>
                  </a:cubicBezTo>
                  <a:cubicBezTo>
                    <a:pt x="1" y="603"/>
                    <a:pt x="35" y="671"/>
                    <a:pt x="69" y="671"/>
                  </a:cubicBezTo>
                  <a:lnTo>
                    <a:pt x="171" y="671"/>
                  </a:lnTo>
                  <a:cubicBezTo>
                    <a:pt x="213" y="671"/>
                    <a:pt x="247" y="671"/>
                    <a:pt x="315" y="637"/>
                  </a:cubicBezTo>
                  <a:cubicBezTo>
                    <a:pt x="349" y="603"/>
                    <a:pt x="383" y="536"/>
                    <a:pt x="425" y="459"/>
                  </a:cubicBezTo>
                  <a:cubicBezTo>
                    <a:pt x="527" y="357"/>
                    <a:pt x="527" y="213"/>
                    <a:pt x="561" y="77"/>
                  </a:cubicBezTo>
                  <a:cubicBezTo>
                    <a:pt x="561" y="34"/>
                    <a:pt x="493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37541" y="2723353"/>
              <a:ext cx="23125" cy="24315"/>
            </a:xfrm>
            <a:custGeom>
              <a:avLst/>
              <a:gdLst/>
              <a:ahLst/>
              <a:cxnLst/>
              <a:rect l="l" t="t" r="r" b="b"/>
              <a:pathLst>
                <a:path w="680" h="715" extrusionOk="0">
                  <a:moveTo>
                    <a:pt x="569" y="1"/>
                  </a:moveTo>
                  <a:cubicBezTo>
                    <a:pt x="535" y="1"/>
                    <a:pt x="535" y="1"/>
                    <a:pt x="501" y="35"/>
                  </a:cubicBezTo>
                  <a:cubicBezTo>
                    <a:pt x="425" y="111"/>
                    <a:pt x="323" y="213"/>
                    <a:pt x="213" y="290"/>
                  </a:cubicBezTo>
                  <a:cubicBezTo>
                    <a:pt x="145" y="358"/>
                    <a:pt x="43" y="502"/>
                    <a:pt x="0" y="604"/>
                  </a:cubicBezTo>
                  <a:cubicBezTo>
                    <a:pt x="0" y="638"/>
                    <a:pt x="43" y="714"/>
                    <a:pt x="111" y="714"/>
                  </a:cubicBezTo>
                  <a:lnTo>
                    <a:pt x="145" y="714"/>
                  </a:lnTo>
                  <a:cubicBezTo>
                    <a:pt x="255" y="672"/>
                    <a:pt x="357" y="570"/>
                    <a:pt x="425" y="460"/>
                  </a:cubicBezTo>
                  <a:cubicBezTo>
                    <a:pt x="501" y="358"/>
                    <a:pt x="569" y="247"/>
                    <a:pt x="637" y="145"/>
                  </a:cubicBezTo>
                  <a:cubicBezTo>
                    <a:pt x="680" y="77"/>
                    <a:pt x="637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1519619" y="2782288"/>
              <a:ext cx="25166" cy="23159"/>
            </a:xfrm>
            <a:custGeom>
              <a:avLst/>
              <a:gdLst/>
              <a:ahLst/>
              <a:cxnLst/>
              <a:rect l="l" t="t" r="r" b="b"/>
              <a:pathLst>
                <a:path w="740" h="681" extrusionOk="0">
                  <a:moveTo>
                    <a:pt x="604" y="1"/>
                  </a:moveTo>
                  <a:lnTo>
                    <a:pt x="570" y="43"/>
                  </a:lnTo>
                  <a:cubicBezTo>
                    <a:pt x="459" y="77"/>
                    <a:pt x="391" y="145"/>
                    <a:pt x="315" y="179"/>
                  </a:cubicBezTo>
                  <a:cubicBezTo>
                    <a:pt x="247" y="256"/>
                    <a:pt x="179" y="290"/>
                    <a:pt x="145" y="358"/>
                  </a:cubicBezTo>
                  <a:cubicBezTo>
                    <a:pt x="102" y="391"/>
                    <a:pt x="68" y="468"/>
                    <a:pt x="34" y="536"/>
                  </a:cubicBezTo>
                  <a:cubicBezTo>
                    <a:pt x="0" y="604"/>
                    <a:pt x="68" y="680"/>
                    <a:pt x="145" y="680"/>
                  </a:cubicBezTo>
                  <a:cubicBezTo>
                    <a:pt x="391" y="680"/>
                    <a:pt x="604" y="391"/>
                    <a:pt x="706" y="179"/>
                  </a:cubicBezTo>
                  <a:cubicBezTo>
                    <a:pt x="740" y="111"/>
                    <a:pt x="672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1473981" y="2782288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705" y="1"/>
                  </a:moveTo>
                  <a:lnTo>
                    <a:pt x="705" y="43"/>
                  </a:lnTo>
                  <a:cubicBezTo>
                    <a:pt x="561" y="111"/>
                    <a:pt x="459" y="213"/>
                    <a:pt x="349" y="324"/>
                  </a:cubicBezTo>
                  <a:cubicBezTo>
                    <a:pt x="281" y="358"/>
                    <a:pt x="213" y="391"/>
                    <a:pt x="136" y="468"/>
                  </a:cubicBezTo>
                  <a:cubicBezTo>
                    <a:pt x="102" y="502"/>
                    <a:pt x="34" y="570"/>
                    <a:pt x="0" y="638"/>
                  </a:cubicBezTo>
                  <a:cubicBezTo>
                    <a:pt x="0" y="680"/>
                    <a:pt x="0" y="748"/>
                    <a:pt x="68" y="748"/>
                  </a:cubicBezTo>
                  <a:lnTo>
                    <a:pt x="68" y="748"/>
                  </a:lnTo>
                  <a:cubicBezTo>
                    <a:pt x="281" y="714"/>
                    <a:pt x="383" y="638"/>
                    <a:pt x="493" y="502"/>
                  </a:cubicBezTo>
                  <a:cubicBezTo>
                    <a:pt x="637" y="358"/>
                    <a:pt x="739" y="213"/>
                    <a:pt x="739" y="43"/>
                  </a:cubicBezTo>
                  <a:cubicBezTo>
                    <a:pt x="739" y="43"/>
                    <a:pt x="739" y="1"/>
                    <a:pt x="7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439021" y="2836598"/>
              <a:ext cx="32375" cy="25166"/>
            </a:xfrm>
            <a:custGeom>
              <a:avLst/>
              <a:gdLst/>
              <a:ahLst/>
              <a:cxnLst/>
              <a:rect l="l" t="t" r="r" b="b"/>
              <a:pathLst>
                <a:path w="952" h="740" extrusionOk="0">
                  <a:moveTo>
                    <a:pt x="850" y="1"/>
                  </a:moveTo>
                  <a:lnTo>
                    <a:pt x="816" y="1"/>
                  </a:lnTo>
                  <a:cubicBezTo>
                    <a:pt x="672" y="69"/>
                    <a:pt x="527" y="179"/>
                    <a:pt x="349" y="281"/>
                  </a:cubicBezTo>
                  <a:cubicBezTo>
                    <a:pt x="247" y="358"/>
                    <a:pt x="68" y="459"/>
                    <a:pt x="34" y="604"/>
                  </a:cubicBezTo>
                  <a:cubicBezTo>
                    <a:pt x="0" y="672"/>
                    <a:pt x="68" y="740"/>
                    <a:pt x="136" y="740"/>
                  </a:cubicBezTo>
                  <a:cubicBezTo>
                    <a:pt x="315" y="740"/>
                    <a:pt x="425" y="604"/>
                    <a:pt x="527" y="493"/>
                  </a:cubicBezTo>
                  <a:cubicBezTo>
                    <a:pt x="672" y="392"/>
                    <a:pt x="773" y="247"/>
                    <a:pt x="918" y="103"/>
                  </a:cubicBezTo>
                  <a:cubicBezTo>
                    <a:pt x="952" y="69"/>
                    <a:pt x="918" y="1"/>
                    <a:pt x="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367945" y="2873870"/>
              <a:ext cx="27784" cy="21697"/>
            </a:xfrm>
            <a:custGeom>
              <a:avLst/>
              <a:gdLst/>
              <a:ahLst/>
              <a:cxnLst/>
              <a:rect l="l" t="t" r="r" b="b"/>
              <a:pathLst>
                <a:path w="817" h="638" extrusionOk="0">
                  <a:moveTo>
                    <a:pt x="672" y="1"/>
                  </a:moveTo>
                  <a:cubicBezTo>
                    <a:pt x="638" y="1"/>
                    <a:pt x="604" y="1"/>
                    <a:pt x="604" y="35"/>
                  </a:cubicBezTo>
                  <a:cubicBezTo>
                    <a:pt x="527" y="111"/>
                    <a:pt x="425" y="179"/>
                    <a:pt x="357" y="247"/>
                  </a:cubicBezTo>
                  <a:cubicBezTo>
                    <a:pt x="247" y="323"/>
                    <a:pt x="179" y="357"/>
                    <a:pt x="69" y="425"/>
                  </a:cubicBezTo>
                  <a:cubicBezTo>
                    <a:pt x="1" y="493"/>
                    <a:pt x="69" y="638"/>
                    <a:pt x="145" y="638"/>
                  </a:cubicBezTo>
                  <a:lnTo>
                    <a:pt x="179" y="638"/>
                  </a:lnTo>
                  <a:cubicBezTo>
                    <a:pt x="425" y="604"/>
                    <a:pt x="638" y="391"/>
                    <a:pt x="740" y="145"/>
                  </a:cubicBezTo>
                  <a:cubicBezTo>
                    <a:pt x="816" y="69"/>
                    <a:pt x="74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120099" y="2883392"/>
              <a:ext cx="197346" cy="197652"/>
            </a:xfrm>
            <a:custGeom>
              <a:avLst/>
              <a:gdLst/>
              <a:ahLst/>
              <a:cxnLst/>
              <a:rect l="l" t="t" r="r" b="b"/>
              <a:pathLst>
                <a:path w="5803" h="5812" extrusionOk="0">
                  <a:moveTo>
                    <a:pt x="2897" y="1"/>
                  </a:moveTo>
                  <a:cubicBezTo>
                    <a:pt x="1308" y="1"/>
                    <a:pt x="0" y="1318"/>
                    <a:pt x="0" y="2906"/>
                  </a:cubicBezTo>
                  <a:cubicBezTo>
                    <a:pt x="0" y="4503"/>
                    <a:pt x="1308" y="5811"/>
                    <a:pt x="2897" y="5811"/>
                  </a:cubicBezTo>
                  <a:cubicBezTo>
                    <a:pt x="4494" y="5811"/>
                    <a:pt x="5802" y="4503"/>
                    <a:pt x="5802" y="2906"/>
                  </a:cubicBezTo>
                  <a:cubicBezTo>
                    <a:pt x="5802" y="1318"/>
                    <a:pt x="4494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682403" y="4279910"/>
              <a:ext cx="681238" cy="743914"/>
            </a:xfrm>
            <a:custGeom>
              <a:avLst/>
              <a:gdLst/>
              <a:ahLst/>
              <a:cxnLst/>
              <a:rect l="l" t="t" r="r" b="b"/>
              <a:pathLst>
                <a:path w="20032" h="21875" extrusionOk="0">
                  <a:moveTo>
                    <a:pt x="19997" y="2684"/>
                  </a:moveTo>
                  <a:cubicBezTo>
                    <a:pt x="19785" y="1453"/>
                    <a:pt x="17593" y="773"/>
                    <a:pt x="15682" y="391"/>
                  </a:cubicBez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2651" y="17729"/>
                    <a:pt x="3075" y="18366"/>
                    <a:pt x="3500" y="19003"/>
                  </a:cubicBezTo>
                  <a:cubicBezTo>
                    <a:pt x="4035" y="19751"/>
                    <a:pt x="5344" y="21874"/>
                    <a:pt x="6550" y="21373"/>
                  </a:cubicBezTo>
                  <a:cubicBezTo>
                    <a:pt x="7153" y="21161"/>
                    <a:pt x="7255" y="20209"/>
                    <a:pt x="7076" y="19079"/>
                  </a:cubicBezTo>
                  <a:cubicBezTo>
                    <a:pt x="6686" y="16777"/>
                    <a:pt x="5344" y="13660"/>
                    <a:pt x="5344" y="13660"/>
                  </a:cubicBezTo>
                  <a:cubicBezTo>
                    <a:pt x="5344" y="13660"/>
                    <a:pt x="11502" y="18187"/>
                    <a:pt x="13694" y="16633"/>
                  </a:cubicBezTo>
                  <a:cubicBezTo>
                    <a:pt x="14051" y="16353"/>
                    <a:pt x="14161" y="15996"/>
                    <a:pt x="14119" y="15571"/>
                  </a:cubicBezTo>
                  <a:cubicBezTo>
                    <a:pt x="13804" y="13592"/>
                    <a:pt x="9413" y="10440"/>
                    <a:pt x="9413" y="10440"/>
                  </a:cubicBezTo>
                  <a:cubicBezTo>
                    <a:pt x="9413" y="10440"/>
                    <a:pt x="15818" y="13303"/>
                    <a:pt x="17695" y="11043"/>
                  </a:cubicBezTo>
                  <a:cubicBezTo>
                    <a:pt x="17941" y="10720"/>
                    <a:pt x="18052" y="10406"/>
                    <a:pt x="17984" y="10083"/>
                  </a:cubicBezTo>
                  <a:cubicBezTo>
                    <a:pt x="17661" y="8036"/>
                    <a:pt x="12284" y="5700"/>
                    <a:pt x="11961" y="5556"/>
                  </a:cubicBezTo>
                  <a:cubicBezTo>
                    <a:pt x="12284" y="5590"/>
                    <a:pt x="18579" y="6439"/>
                    <a:pt x="19853" y="3432"/>
                  </a:cubicBezTo>
                  <a:cubicBezTo>
                    <a:pt x="19997" y="3186"/>
                    <a:pt x="20031" y="2939"/>
                    <a:pt x="19997" y="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682403" y="4279910"/>
              <a:ext cx="533306" cy="578944"/>
            </a:xfrm>
            <a:custGeom>
              <a:avLst/>
              <a:gdLst/>
              <a:ahLst/>
              <a:cxnLst/>
              <a:rect l="l" t="t" r="r" b="b"/>
              <a:pathLst>
                <a:path w="15682" h="17024" extrusionOk="0">
                  <a:moveTo>
                    <a:pt x="15682" y="391"/>
                  </a:move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3543" y="16064"/>
                    <a:pt x="3577" y="14263"/>
                    <a:pt x="3364" y="12921"/>
                  </a:cubicBezTo>
                  <a:cubicBezTo>
                    <a:pt x="3186" y="11859"/>
                    <a:pt x="2906" y="11043"/>
                    <a:pt x="2906" y="11043"/>
                  </a:cubicBezTo>
                  <a:cubicBezTo>
                    <a:pt x="2906" y="11043"/>
                    <a:pt x="6516" y="13983"/>
                    <a:pt x="7824" y="12632"/>
                  </a:cubicBezTo>
                  <a:cubicBezTo>
                    <a:pt x="8104" y="12284"/>
                    <a:pt x="8215" y="11893"/>
                    <a:pt x="8138" y="11468"/>
                  </a:cubicBezTo>
                  <a:cubicBezTo>
                    <a:pt x="7892" y="9947"/>
                    <a:pt x="5734" y="8104"/>
                    <a:pt x="5624" y="7960"/>
                  </a:cubicBezTo>
                  <a:cubicBezTo>
                    <a:pt x="5879" y="8070"/>
                    <a:pt x="9948" y="9480"/>
                    <a:pt x="10933" y="8138"/>
                  </a:cubicBezTo>
                  <a:cubicBezTo>
                    <a:pt x="11146" y="7824"/>
                    <a:pt x="11222" y="7467"/>
                    <a:pt x="11146" y="7042"/>
                  </a:cubicBezTo>
                  <a:cubicBezTo>
                    <a:pt x="10899" y="5377"/>
                    <a:pt x="8954" y="3075"/>
                    <a:pt x="8954" y="3075"/>
                  </a:cubicBezTo>
                  <a:cubicBezTo>
                    <a:pt x="12989" y="3152"/>
                    <a:pt x="14832" y="1521"/>
                    <a:pt x="15682" y="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3225231" y="4615598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782" y="391"/>
                  </a:moveTo>
                  <a:cubicBezTo>
                    <a:pt x="782" y="391"/>
                    <a:pt x="748" y="391"/>
                    <a:pt x="748" y="357"/>
                  </a:cubicBezTo>
                  <a:cubicBezTo>
                    <a:pt x="569" y="212"/>
                    <a:pt x="280" y="0"/>
                    <a:pt x="0" y="110"/>
                  </a:cubicBezTo>
                  <a:lnTo>
                    <a:pt x="0" y="178"/>
                  </a:lnTo>
                  <a:cubicBezTo>
                    <a:pt x="0" y="178"/>
                    <a:pt x="0" y="212"/>
                    <a:pt x="34" y="212"/>
                  </a:cubicBezTo>
                  <a:cubicBezTo>
                    <a:pt x="111" y="289"/>
                    <a:pt x="212" y="323"/>
                    <a:pt x="323" y="357"/>
                  </a:cubicBezTo>
                  <a:cubicBezTo>
                    <a:pt x="459" y="357"/>
                    <a:pt x="569" y="425"/>
                    <a:pt x="671" y="459"/>
                  </a:cubicBezTo>
                  <a:cubicBezTo>
                    <a:pt x="705" y="501"/>
                    <a:pt x="782" y="459"/>
                    <a:pt x="782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3190271" y="4637261"/>
              <a:ext cx="39891" cy="12141"/>
            </a:xfrm>
            <a:custGeom>
              <a:avLst/>
              <a:gdLst/>
              <a:ahLst/>
              <a:cxnLst/>
              <a:rect l="l" t="t" r="r" b="b"/>
              <a:pathLst>
                <a:path w="1173" h="357" extrusionOk="0">
                  <a:moveTo>
                    <a:pt x="1173" y="323"/>
                  </a:moveTo>
                  <a:lnTo>
                    <a:pt x="1173" y="289"/>
                  </a:lnTo>
                  <a:cubicBezTo>
                    <a:pt x="816" y="179"/>
                    <a:pt x="425" y="0"/>
                    <a:pt x="77" y="34"/>
                  </a:cubicBezTo>
                  <a:cubicBezTo>
                    <a:pt x="0" y="34"/>
                    <a:pt x="0" y="77"/>
                    <a:pt x="0" y="111"/>
                  </a:cubicBezTo>
                  <a:cubicBezTo>
                    <a:pt x="0" y="111"/>
                    <a:pt x="0" y="145"/>
                    <a:pt x="34" y="145"/>
                  </a:cubicBezTo>
                  <a:cubicBezTo>
                    <a:pt x="357" y="323"/>
                    <a:pt x="782" y="323"/>
                    <a:pt x="1139" y="357"/>
                  </a:cubicBezTo>
                  <a:cubicBezTo>
                    <a:pt x="1173" y="357"/>
                    <a:pt x="1173" y="323"/>
                    <a:pt x="1173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3172349" y="4574857"/>
              <a:ext cx="33531" cy="15609"/>
            </a:xfrm>
            <a:custGeom>
              <a:avLst/>
              <a:gdLst/>
              <a:ahLst/>
              <a:cxnLst/>
              <a:rect l="l" t="t" r="r" b="b"/>
              <a:pathLst>
                <a:path w="986" h="459" extrusionOk="0">
                  <a:moveTo>
                    <a:pt x="986" y="349"/>
                  </a:moveTo>
                  <a:lnTo>
                    <a:pt x="952" y="315"/>
                  </a:lnTo>
                  <a:cubicBezTo>
                    <a:pt x="816" y="247"/>
                    <a:pt x="672" y="170"/>
                    <a:pt x="493" y="136"/>
                  </a:cubicBezTo>
                  <a:cubicBezTo>
                    <a:pt x="349" y="102"/>
                    <a:pt x="213" y="0"/>
                    <a:pt x="69" y="68"/>
                  </a:cubicBezTo>
                  <a:cubicBezTo>
                    <a:pt x="35" y="102"/>
                    <a:pt x="1" y="136"/>
                    <a:pt x="1" y="170"/>
                  </a:cubicBezTo>
                  <a:cubicBezTo>
                    <a:pt x="1" y="213"/>
                    <a:pt x="35" y="213"/>
                    <a:pt x="35" y="247"/>
                  </a:cubicBezTo>
                  <a:cubicBezTo>
                    <a:pt x="136" y="349"/>
                    <a:pt x="315" y="349"/>
                    <a:pt x="425" y="383"/>
                  </a:cubicBezTo>
                  <a:cubicBezTo>
                    <a:pt x="604" y="425"/>
                    <a:pt x="740" y="425"/>
                    <a:pt x="884" y="459"/>
                  </a:cubicBezTo>
                  <a:cubicBezTo>
                    <a:pt x="952" y="459"/>
                    <a:pt x="986" y="425"/>
                    <a:pt x="986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3060261" y="4786588"/>
              <a:ext cx="30097" cy="14487"/>
            </a:xfrm>
            <a:custGeom>
              <a:avLst/>
              <a:gdLst/>
              <a:ahLst/>
              <a:cxnLst/>
              <a:rect l="l" t="t" r="r" b="b"/>
              <a:pathLst>
                <a:path w="885" h="426" extrusionOk="0">
                  <a:moveTo>
                    <a:pt x="884" y="358"/>
                  </a:moveTo>
                  <a:lnTo>
                    <a:pt x="884" y="315"/>
                  </a:lnTo>
                  <a:cubicBezTo>
                    <a:pt x="638" y="145"/>
                    <a:pt x="391" y="1"/>
                    <a:pt x="111" y="1"/>
                  </a:cubicBezTo>
                  <a:cubicBezTo>
                    <a:pt x="35" y="1"/>
                    <a:pt x="1" y="69"/>
                    <a:pt x="1" y="103"/>
                  </a:cubicBezTo>
                  <a:cubicBezTo>
                    <a:pt x="1" y="145"/>
                    <a:pt x="35" y="179"/>
                    <a:pt x="77" y="179"/>
                  </a:cubicBezTo>
                  <a:cubicBezTo>
                    <a:pt x="323" y="247"/>
                    <a:pt x="570" y="281"/>
                    <a:pt x="816" y="392"/>
                  </a:cubicBezTo>
                  <a:cubicBezTo>
                    <a:pt x="884" y="426"/>
                    <a:pt x="884" y="392"/>
                    <a:pt x="884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3062879" y="4804510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739" y="323"/>
                  </a:moveTo>
                  <a:lnTo>
                    <a:pt x="739" y="289"/>
                  </a:lnTo>
                  <a:cubicBezTo>
                    <a:pt x="561" y="111"/>
                    <a:pt x="280" y="1"/>
                    <a:pt x="34" y="77"/>
                  </a:cubicBezTo>
                  <a:cubicBezTo>
                    <a:pt x="34" y="111"/>
                    <a:pt x="0" y="145"/>
                    <a:pt x="0" y="145"/>
                  </a:cubicBezTo>
                  <a:cubicBezTo>
                    <a:pt x="34" y="179"/>
                    <a:pt x="34" y="213"/>
                    <a:pt x="68" y="213"/>
                  </a:cubicBezTo>
                  <a:cubicBezTo>
                    <a:pt x="280" y="255"/>
                    <a:pt x="459" y="255"/>
                    <a:pt x="671" y="391"/>
                  </a:cubicBezTo>
                  <a:cubicBezTo>
                    <a:pt x="705" y="425"/>
                    <a:pt x="739" y="357"/>
                    <a:pt x="739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3033973" y="4733740"/>
              <a:ext cx="24009" cy="15643"/>
            </a:xfrm>
            <a:custGeom>
              <a:avLst/>
              <a:gdLst/>
              <a:ahLst/>
              <a:cxnLst/>
              <a:rect l="l" t="t" r="r" b="b"/>
              <a:pathLst>
                <a:path w="706" h="460" extrusionOk="0">
                  <a:moveTo>
                    <a:pt x="706" y="383"/>
                  </a:moveTo>
                  <a:lnTo>
                    <a:pt x="672" y="349"/>
                  </a:lnTo>
                  <a:cubicBezTo>
                    <a:pt x="561" y="281"/>
                    <a:pt x="459" y="213"/>
                    <a:pt x="383" y="136"/>
                  </a:cubicBezTo>
                  <a:cubicBezTo>
                    <a:pt x="281" y="102"/>
                    <a:pt x="170" y="34"/>
                    <a:pt x="68" y="0"/>
                  </a:cubicBezTo>
                  <a:cubicBezTo>
                    <a:pt x="35" y="0"/>
                    <a:pt x="1" y="68"/>
                    <a:pt x="1" y="102"/>
                  </a:cubicBezTo>
                  <a:lnTo>
                    <a:pt x="1" y="170"/>
                  </a:lnTo>
                  <a:cubicBezTo>
                    <a:pt x="68" y="247"/>
                    <a:pt x="213" y="281"/>
                    <a:pt x="281" y="315"/>
                  </a:cubicBezTo>
                  <a:cubicBezTo>
                    <a:pt x="425" y="349"/>
                    <a:pt x="527" y="425"/>
                    <a:pt x="638" y="459"/>
                  </a:cubicBezTo>
                  <a:cubicBezTo>
                    <a:pt x="672" y="459"/>
                    <a:pt x="706" y="425"/>
                    <a:pt x="706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2976194" y="4762612"/>
              <a:ext cx="13025" cy="9590"/>
            </a:xfrm>
            <a:custGeom>
              <a:avLst/>
              <a:gdLst/>
              <a:ahLst/>
              <a:cxnLst/>
              <a:rect l="l" t="t" r="r" b="b"/>
              <a:pathLst>
                <a:path w="383" h="282" extrusionOk="0">
                  <a:moveTo>
                    <a:pt x="383" y="171"/>
                  </a:moveTo>
                  <a:lnTo>
                    <a:pt x="383" y="137"/>
                  </a:lnTo>
                  <a:cubicBezTo>
                    <a:pt x="281" y="103"/>
                    <a:pt x="170" y="35"/>
                    <a:pt x="69" y="1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35" y="69"/>
                  </a:lnTo>
                  <a:cubicBezTo>
                    <a:pt x="69" y="137"/>
                    <a:pt x="102" y="137"/>
                    <a:pt x="136" y="171"/>
                  </a:cubicBezTo>
                  <a:cubicBezTo>
                    <a:pt x="213" y="171"/>
                    <a:pt x="247" y="213"/>
                    <a:pt x="315" y="247"/>
                  </a:cubicBezTo>
                  <a:cubicBezTo>
                    <a:pt x="349" y="281"/>
                    <a:pt x="383" y="213"/>
                    <a:pt x="383" y="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2962897" y="4780534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706" y="357"/>
                  </a:moveTo>
                  <a:cubicBezTo>
                    <a:pt x="706" y="323"/>
                    <a:pt x="706" y="323"/>
                    <a:pt x="672" y="323"/>
                  </a:cubicBezTo>
                  <a:cubicBezTo>
                    <a:pt x="493" y="213"/>
                    <a:pt x="315" y="69"/>
                    <a:pt x="103" y="35"/>
                  </a:cubicBezTo>
                  <a:cubicBezTo>
                    <a:pt x="35" y="1"/>
                    <a:pt x="1" y="69"/>
                    <a:pt x="1" y="145"/>
                  </a:cubicBezTo>
                  <a:cubicBezTo>
                    <a:pt x="1" y="145"/>
                    <a:pt x="1" y="179"/>
                    <a:pt x="35" y="213"/>
                  </a:cubicBezTo>
                  <a:cubicBezTo>
                    <a:pt x="213" y="323"/>
                    <a:pt x="426" y="357"/>
                    <a:pt x="638" y="425"/>
                  </a:cubicBezTo>
                  <a:cubicBezTo>
                    <a:pt x="672" y="425"/>
                    <a:pt x="706" y="391"/>
                    <a:pt x="70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2861793" y="4904458"/>
              <a:ext cx="19112" cy="32681"/>
            </a:xfrm>
            <a:custGeom>
              <a:avLst/>
              <a:gdLst/>
              <a:ahLst/>
              <a:cxnLst/>
              <a:rect l="l" t="t" r="r" b="b"/>
              <a:pathLst>
                <a:path w="562" h="961" extrusionOk="0">
                  <a:moveTo>
                    <a:pt x="561" y="850"/>
                  </a:moveTo>
                  <a:lnTo>
                    <a:pt x="527" y="850"/>
                  </a:lnTo>
                  <a:cubicBezTo>
                    <a:pt x="459" y="714"/>
                    <a:pt x="425" y="536"/>
                    <a:pt x="349" y="392"/>
                  </a:cubicBezTo>
                  <a:cubicBezTo>
                    <a:pt x="281" y="247"/>
                    <a:pt x="247" y="145"/>
                    <a:pt x="137" y="35"/>
                  </a:cubicBezTo>
                  <a:cubicBezTo>
                    <a:pt x="69" y="1"/>
                    <a:pt x="1" y="77"/>
                    <a:pt x="1" y="111"/>
                  </a:cubicBezTo>
                  <a:lnTo>
                    <a:pt x="1" y="145"/>
                  </a:lnTo>
                  <a:cubicBezTo>
                    <a:pt x="35" y="290"/>
                    <a:pt x="103" y="392"/>
                    <a:pt x="179" y="502"/>
                  </a:cubicBezTo>
                  <a:cubicBezTo>
                    <a:pt x="247" y="638"/>
                    <a:pt x="349" y="748"/>
                    <a:pt x="425" y="884"/>
                  </a:cubicBezTo>
                  <a:cubicBezTo>
                    <a:pt x="459" y="961"/>
                    <a:pt x="561" y="927"/>
                    <a:pt x="561" y="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2851965" y="4923842"/>
              <a:ext cx="21697" cy="33803"/>
            </a:xfrm>
            <a:custGeom>
              <a:avLst/>
              <a:gdLst/>
              <a:ahLst/>
              <a:cxnLst/>
              <a:rect l="l" t="t" r="r" b="b"/>
              <a:pathLst>
                <a:path w="638" h="994" extrusionOk="0">
                  <a:moveTo>
                    <a:pt x="638" y="917"/>
                  </a:moveTo>
                  <a:lnTo>
                    <a:pt x="604" y="883"/>
                  </a:lnTo>
                  <a:cubicBezTo>
                    <a:pt x="536" y="739"/>
                    <a:pt x="426" y="569"/>
                    <a:pt x="358" y="425"/>
                  </a:cubicBezTo>
                  <a:cubicBezTo>
                    <a:pt x="290" y="280"/>
                    <a:pt x="256" y="144"/>
                    <a:pt x="111" y="34"/>
                  </a:cubicBezTo>
                  <a:cubicBezTo>
                    <a:pt x="77" y="0"/>
                    <a:pt x="1" y="68"/>
                    <a:pt x="1" y="102"/>
                  </a:cubicBezTo>
                  <a:lnTo>
                    <a:pt x="1" y="212"/>
                  </a:lnTo>
                  <a:cubicBezTo>
                    <a:pt x="1" y="357"/>
                    <a:pt x="111" y="459"/>
                    <a:pt x="179" y="569"/>
                  </a:cubicBezTo>
                  <a:cubicBezTo>
                    <a:pt x="290" y="705"/>
                    <a:pt x="392" y="849"/>
                    <a:pt x="536" y="951"/>
                  </a:cubicBezTo>
                  <a:cubicBezTo>
                    <a:pt x="570" y="994"/>
                    <a:pt x="638" y="951"/>
                    <a:pt x="638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3118039" y="4392849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1028" y="145"/>
                  </a:moveTo>
                  <a:cubicBezTo>
                    <a:pt x="1028" y="111"/>
                    <a:pt x="994" y="77"/>
                    <a:pt x="960" y="77"/>
                  </a:cubicBezTo>
                  <a:cubicBezTo>
                    <a:pt x="816" y="77"/>
                    <a:pt x="638" y="43"/>
                    <a:pt x="502" y="43"/>
                  </a:cubicBezTo>
                  <a:cubicBezTo>
                    <a:pt x="357" y="43"/>
                    <a:pt x="247" y="0"/>
                    <a:pt x="111" y="43"/>
                  </a:cubicBezTo>
                  <a:cubicBezTo>
                    <a:pt x="35" y="77"/>
                    <a:pt x="1" y="111"/>
                    <a:pt x="35" y="179"/>
                  </a:cubicBezTo>
                  <a:cubicBezTo>
                    <a:pt x="35" y="213"/>
                    <a:pt x="35" y="213"/>
                    <a:pt x="77" y="255"/>
                  </a:cubicBezTo>
                  <a:cubicBezTo>
                    <a:pt x="323" y="357"/>
                    <a:pt x="672" y="289"/>
                    <a:pt x="960" y="255"/>
                  </a:cubicBezTo>
                  <a:cubicBezTo>
                    <a:pt x="1028" y="255"/>
                    <a:pt x="1028" y="213"/>
                    <a:pt x="102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104742" y="4415974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995" y="136"/>
                  </a:moveTo>
                  <a:cubicBezTo>
                    <a:pt x="995" y="102"/>
                    <a:pt x="961" y="68"/>
                    <a:pt x="927" y="68"/>
                  </a:cubicBezTo>
                  <a:cubicBezTo>
                    <a:pt x="638" y="102"/>
                    <a:pt x="290" y="0"/>
                    <a:pt x="43" y="102"/>
                  </a:cubicBezTo>
                  <a:cubicBezTo>
                    <a:pt x="1" y="136"/>
                    <a:pt x="1" y="170"/>
                    <a:pt x="1" y="212"/>
                  </a:cubicBezTo>
                  <a:cubicBezTo>
                    <a:pt x="1" y="280"/>
                    <a:pt x="43" y="314"/>
                    <a:pt x="77" y="314"/>
                  </a:cubicBezTo>
                  <a:cubicBezTo>
                    <a:pt x="213" y="348"/>
                    <a:pt x="358" y="314"/>
                    <a:pt x="468" y="314"/>
                  </a:cubicBezTo>
                  <a:cubicBezTo>
                    <a:pt x="638" y="280"/>
                    <a:pt x="782" y="246"/>
                    <a:pt x="927" y="212"/>
                  </a:cubicBezTo>
                  <a:cubicBezTo>
                    <a:pt x="961" y="212"/>
                    <a:pt x="995" y="170"/>
                    <a:pt x="995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3074714" y="4553194"/>
              <a:ext cx="21697" cy="10712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637" y="246"/>
                  </a:moveTo>
                  <a:lnTo>
                    <a:pt x="637" y="212"/>
                  </a:lnTo>
                  <a:cubicBezTo>
                    <a:pt x="569" y="136"/>
                    <a:pt x="425" y="102"/>
                    <a:pt x="357" y="68"/>
                  </a:cubicBezTo>
                  <a:cubicBezTo>
                    <a:pt x="247" y="34"/>
                    <a:pt x="111" y="0"/>
                    <a:pt x="34" y="68"/>
                  </a:cubicBezTo>
                  <a:cubicBezTo>
                    <a:pt x="0" y="102"/>
                    <a:pt x="0" y="102"/>
                    <a:pt x="0" y="136"/>
                  </a:cubicBezTo>
                  <a:cubicBezTo>
                    <a:pt x="0" y="170"/>
                    <a:pt x="0" y="170"/>
                    <a:pt x="34" y="212"/>
                  </a:cubicBezTo>
                  <a:cubicBezTo>
                    <a:pt x="111" y="246"/>
                    <a:pt x="213" y="246"/>
                    <a:pt x="323" y="246"/>
                  </a:cubicBezTo>
                  <a:cubicBezTo>
                    <a:pt x="391" y="280"/>
                    <a:pt x="501" y="314"/>
                    <a:pt x="569" y="314"/>
                  </a:cubicBezTo>
                  <a:cubicBezTo>
                    <a:pt x="637" y="314"/>
                    <a:pt x="637" y="280"/>
                    <a:pt x="637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3064001" y="4568770"/>
              <a:ext cx="20575" cy="8434"/>
            </a:xfrm>
            <a:custGeom>
              <a:avLst/>
              <a:gdLst/>
              <a:ahLst/>
              <a:cxnLst/>
              <a:rect l="l" t="t" r="r" b="b"/>
              <a:pathLst>
                <a:path w="605" h="248" extrusionOk="0">
                  <a:moveTo>
                    <a:pt x="604" y="179"/>
                  </a:moveTo>
                  <a:cubicBezTo>
                    <a:pt x="604" y="137"/>
                    <a:pt x="562" y="103"/>
                    <a:pt x="528" y="103"/>
                  </a:cubicBezTo>
                  <a:cubicBezTo>
                    <a:pt x="460" y="69"/>
                    <a:pt x="392" y="69"/>
                    <a:pt x="281" y="35"/>
                  </a:cubicBezTo>
                  <a:cubicBezTo>
                    <a:pt x="213" y="35"/>
                    <a:pt x="137" y="1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" y="137"/>
                    <a:pt x="1" y="137"/>
                    <a:pt x="35" y="179"/>
                  </a:cubicBezTo>
                  <a:cubicBezTo>
                    <a:pt x="69" y="213"/>
                    <a:pt x="179" y="213"/>
                    <a:pt x="247" y="247"/>
                  </a:cubicBezTo>
                  <a:lnTo>
                    <a:pt x="528" y="247"/>
                  </a:lnTo>
                  <a:cubicBezTo>
                    <a:pt x="562" y="247"/>
                    <a:pt x="604" y="213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3056792" y="4608354"/>
              <a:ext cx="34994" cy="17072"/>
            </a:xfrm>
            <a:custGeom>
              <a:avLst/>
              <a:gdLst/>
              <a:ahLst/>
              <a:cxnLst/>
              <a:rect l="l" t="t" r="r" b="b"/>
              <a:pathLst>
                <a:path w="1029" h="502" extrusionOk="0">
                  <a:moveTo>
                    <a:pt x="1028" y="391"/>
                  </a:moveTo>
                  <a:cubicBezTo>
                    <a:pt x="1028" y="357"/>
                    <a:pt x="986" y="357"/>
                    <a:pt x="986" y="357"/>
                  </a:cubicBezTo>
                  <a:cubicBezTo>
                    <a:pt x="850" y="247"/>
                    <a:pt x="706" y="213"/>
                    <a:pt x="561" y="145"/>
                  </a:cubicBezTo>
                  <a:cubicBezTo>
                    <a:pt x="425" y="77"/>
                    <a:pt x="247" y="35"/>
                    <a:pt x="69" y="1"/>
                  </a:cubicBezTo>
                  <a:cubicBezTo>
                    <a:pt x="35" y="1"/>
                    <a:pt x="1" y="77"/>
                    <a:pt x="1" y="111"/>
                  </a:cubicBezTo>
                  <a:cubicBezTo>
                    <a:pt x="1" y="145"/>
                    <a:pt x="35" y="179"/>
                    <a:pt x="35" y="179"/>
                  </a:cubicBezTo>
                  <a:cubicBezTo>
                    <a:pt x="179" y="289"/>
                    <a:pt x="349" y="323"/>
                    <a:pt x="493" y="357"/>
                  </a:cubicBezTo>
                  <a:cubicBezTo>
                    <a:pt x="638" y="425"/>
                    <a:pt x="774" y="459"/>
                    <a:pt x="952" y="459"/>
                  </a:cubicBezTo>
                  <a:cubicBezTo>
                    <a:pt x="986" y="502"/>
                    <a:pt x="1028" y="425"/>
                    <a:pt x="1028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2964053" y="4616720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527" y="179"/>
                  </a:moveTo>
                  <a:cubicBezTo>
                    <a:pt x="493" y="179"/>
                    <a:pt x="493" y="145"/>
                    <a:pt x="493" y="145"/>
                  </a:cubicBezTo>
                  <a:cubicBezTo>
                    <a:pt x="426" y="111"/>
                    <a:pt x="358" y="43"/>
                    <a:pt x="281" y="43"/>
                  </a:cubicBezTo>
                  <a:cubicBezTo>
                    <a:pt x="213" y="1"/>
                    <a:pt x="145" y="1"/>
                    <a:pt x="69" y="1"/>
                  </a:cubicBezTo>
                  <a:cubicBezTo>
                    <a:pt x="1" y="43"/>
                    <a:pt x="1" y="77"/>
                    <a:pt x="1" y="111"/>
                  </a:cubicBezTo>
                  <a:cubicBezTo>
                    <a:pt x="1" y="111"/>
                    <a:pt x="35" y="145"/>
                    <a:pt x="69" y="145"/>
                  </a:cubicBezTo>
                  <a:cubicBezTo>
                    <a:pt x="103" y="179"/>
                    <a:pt x="179" y="179"/>
                    <a:pt x="213" y="213"/>
                  </a:cubicBezTo>
                  <a:cubicBezTo>
                    <a:pt x="281" y="213"/>
                    <a:pt x="358" y="256"/>
                    <a:pt x="392" y="290"/>
                  </a:cubicBezTo>
                  <a:cubicBezTo>
                    <a:pt x="459" y="290"/>
                    <a:pt x="527" y="256"/>
                    <a:pt x="527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2825677" y="4748193"/>
              <a:ext cx="19112" cy="15609"/>
            </a:xfrm>
            <a:custGeom>
              <a:avLst/>
              <a:gdLst/>
              <a:ahLst/>
              <a:cxnLst/>
              <a:rect l="l" t="t" r="r" b="b"/>
              <a:pathLst>
                <a:path w="562" h="459" extrusionOk="0">
                  <a:moveTo>
                    <a:pt x="561" y="425"/>
                  </a:moveTo>
                  <a:lnTo>
                    <a:pt x="561" y="382"/>
                  </a:lnTo>
                  <a:cubicBezTo>
                    <a:pt x="459" y="314"/>
                    <a:pt x="391" y="246"/>
                    <a:pt x="281" y="170"/>
                  </a:cubicBezTo>
                  <a:cubicBezTo>
                    <a:pt x="213" y="102"/>
                    <a:pt x="179" y="68"/>
                    <a:pt x="69" y="34"/>
                  </a:cubicBezTo>
                  <a:cubicBezTo>
                    <a:pt x="35" y="0"/>
                    <a:pt x="1" y="34"/>
                    <a:pt x="35" y="68"/>
                  </a:cubicBezTo>
                  <a:lnTo>
                    <a:pt x="35" y="102"/>
                  </a:lnTo>
                  <a:cubicBezTo>
                    <a:pt x="69" y="170"/>
                    <a:pt x="137" y="246"/>
                    <a:pt x="213" y="314"/>
                  </a:cubicBezTo>
                  <a:cubicBezTo>
                    <a:pt x="315" y="348"/>
                    <a:pt x="425" y="425"/>
                    <a:pt x="527" y="459"/>
                  </a:cubicBezTo>
                  <a:cubicBezTo>
                    <a:pt x="561" y="459"/>
                    <a:pt x="561" y="425"/>
                    <a:pt x="56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812380" y="4771012"/>
              <a:ext cx="17956" cy="16766"/>
            </a:xfrm>
            <a:custGeom>
              <a:avLst/>
              <a:gdLst/>
              <a:ahLst/>
              <a:cxnLst/>
              <a:rect l="l" t="t" r="r" b="b"/>
              <a:pathLst>
                <a:path w="528" h="493" extrusionOk="0">
                  <a:moveTo>
                    <a:pt x="528" y="425"/>
                  </a:moveTo>
                  <a:lnTo>
                    <a:pt x="528" y="391"/>
                  </a:lnTo>
                  <a:cubicBezTo>
                    <a:pt x="460" y="247"/>
                    <a:pt x="315" y="0"/>
                    <a:pt x="103" y="0"/>
                  </a:cubicBezTo>
                  <a:cubicBezTo>
                    <a:pt x="35" y="0"/>
                    <a:pt x="1" y="68"/>
                    <a:pt x="35" y="136"/>
                  </a:cubicBezTo>
                  <a:cubicBezTo>
                    <a:pt x="35" y="136"/>
                    <a:pt x="35" y="179"/>
                    <a:pt x="69" y="213"/>
                  </a:cubicBezTo>
                  <a:cubicBezTo>
                    <a:pt x="103" y="247"/>
                    <a:pt x="213" y="247"/>
                    <a:pt x="247" y="281"/>
                  </a:cubicBezTo>
                  <a:cubicBezTo>
                    <a:pt x="315" y="315"/>
                    <a:pt x="358" y="391"/>
                    <a:pt x="392" y="459"/>
                  </a:cubicBezTo>
                  <a:cubicBezTo>
                    <a:pt x="426" y="493"/>
                    <a:pt x="528" y="459"/>
                    <a:pt x="52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791873" y="4460456"/>
              <a:ext cx="185511" cy="38462"/>
            </a:xfrm>
            <a:custGeom>
              <a:avLst/>
              <a:gdLst/>
              <a:ahLst/>
              <a:cxnLst/>
              <a:rect l="l" t="t" r="r" b="b"/>
              <a:pathLst>
                <a:path w="5455" h="1131" extrusionOk="0">
                  <a:moveTo>
                    <a:pt x="5455" y="1028"/>
                  </a:moveTo>
                  <a:lnTo>
                    <a:pt x="5421" y="986"/>
                  </a:lnTo>
                  <a:cubicBezTo>
                    <a:pt x="3857" y="213"/>
                    <a:pt x="1700" y="0"/>
                    <a:pt x="69" y="773"/>
                  </a:cubicBezTo>
                  <a:cubicBezTo>
                    <a:pt x="35" y="816"/>
                    <a:pt x="1" y="850"/>
                    <a:pt x="35" y="884"/>
                  </a:cubicBezTo>
                  <a:cubicBezTo>
                    <a:pt x="35" y="952"/>
                    <a:pt x="69" y="986"/>
                    <a:pt x="145" y="986"/>
                  </a:cubicBezTo>
                  <a:cubicBezTo>
                    <a:pt x="1029" y="773"/>
                    <a:pt x="1878" y="561"/>
                    <a:pt x="2762" y="561"/>
                  </a:cubicBezTo>
                  <a:cubicBezTo>
                    <a:pt x="3679" y="603"/>
                    <a:pt x="4529" y="773"/>
                    <a:pt x="5378" y="1096"/>
                  </a:cubicBezTo>
                  <a:cubicBezTo>
                    <a:pt x="5421" y="1130"/>
                    <a:pt x="5455" y="1062"/>
                    <a:pt x="5455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2754601" y="4543366"/>
              <a:ext cx="119060" cy="108348"/>
            </a:xfrm>
            <a:custGeom>
              <a:avLst/>
              <a:gdLst/>
              <a:ahLst/>
              <a:cxnLst/>
              <a:rect l="l" t="t" r="r" b="b"/>
              <a:pathLst>
                <a:path w="3501" h="3186" extrusionOk="0">
                  <a:moveTo>
                    <a:pt x="3501" y="3152"/>
                  </a:moveTo>
                  <a:lnTo>
                    <a:pt x="3501" y="3118"/>
                  </a:lnTo>
                  <a:cubicBezTo>
                    <a:pt x="2940" y="2625"/>
                    <a:pt x="2227" y="2302"/>
                    <a:pt x="1632" y="1776"/>
                  </a:cubicBezTo>
                  <a:cubicBezTo>
                    <a:pt x="1063" y="1275"/>
                    <a:pt x="604" y="637"/>
                    <a:pt x="103" y="34"/>
                  </a:cubicBezTo>
                  <a:cubicBezTo>
                    <a:pt x="69" y="0"/>
                    <a:pt x="1" y="34"/>
                    <a:pt x="1" y="111"/>
                  </a:cubicBezTo>
                  <a:lnTo>
                    <a:pt x="1" y="111"/>
                  </a:lnTo>
                  <a:cubicBezTo>
                    <a:pt x="638" y="1631"/>
                    <a:pt x="2014" y="2515"/>
                    <a:pt x="3467" y="3152"/>
                  </a:cubicBezTo>
                  <a:cubicBezTo>
                    <a:pt x="3467" y="3186"/>
                    <a:pt x="3501" y="3152"/>
                    <a:pt x="3501" y="3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2693082" y="4556663"/>
              <a:ext cx="52031" cy="168439"/>
            </a:xfrm>
            <a:custGeom>
              <a:avLst/>
              <a:gdLst/>
              <a:ahLst/>
              <a:cxnLst/>
              <a:rect l="l" t="t" r="r" b="b"/>
              <a:pathLst>
                <a:path w="1530" h="4953" extrusionOk="0">
                  <a:moveTo>
                    <a:pt x="1530" y="4885"/>
                  </a:moveTo>
                  <a:lnTo>
                    <a:pt x="1530" y="4885"/>
                  </a:lnTo>
                  <a:cubicBezTo>
                    <a:pt x="1028" y="3891"/>
                    <a:pt x="570" y="2973"/>
                    <a:pt x="425" y="1979"/>
                  </a:cubicBezTo>
                  <a:cubicBezTo>
                    <a:pt x="357" y="1385"/>
                    <a:pt x="357" y="782"/>
                    <a:pt x="502" y="144"/>
                  </a:cubicBezTo>
                  <a:lnTo>
                    <a:pt x="502" y="110"/>
                  </a:lnTo>
                  <a:cubicBezTo>
                    <a:pt x="502" y="34"/>
                    <a:pt x="425" y="0"/>
                    <a:pt x="357" y="68"/>
                  </a:cubicBezTo>
                  <a:cubicBezTo>
                    <a:pt x="43" y="637"/>
                    <a:pt x="1" y="1274"/>
                    <a:pt x="77" y="1911"/>
                  </a:cubicBezTo>
                  <a:cubicBezTo>
                    <a:pt x="255" y="2973"/>
                    <a:pt x="893" y="4069"/>
                    <a:pt x="1453" y="4919"/>
                  </a:cubicBezTo>
                  <a:cubicBezTo>
                    <a:pt x="1487" y="4953"/>
                    <a:pt x="1530" y="4919"/>
                    <a:pt x="1530" y="4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2802858" y="4335070"/>
              <a:ext cx="156332" cy="101138"/>
            </a:xfrm>
            <a:custGeom>
              <a:avLst/>
              <a:gdLst/>
              <a:ahLst/>
              <a:cxnLst/>
              <a:rect l="l" t="t" r="r" b="b"/>
              <a:pathLst>
                <a:path w="4597" h="2974" extrusionOk="0">
                  <a:moveTo>
                    <a:pt x="4596" y="43"/>
                  </a:moveTo>
                  <a:cubicBezTo>
                    <a:pt x="4596" y="1"/>
                    <a:pt x="4596" y="1"/>
                    <a:pt x="4562" y="1"/>
                  </a:cubicBezTo>
                  <a:cubicBezTo>
                    <a:pt x="2761" y="323"/>
                    <a:pt x="1062" y="1351"/>
                    <a:pt x="1" y="2872"/>
                  </a:cubicBezTo>
                  <a:lnTo>
                    <a:pt x="1" y="2906"/>
                  </a:lnTo>
                  <a:cubicBezTo>
                    <a:pt x="1" y="2940"/>
                    <a:pt x="69" y="2974"/>
                    <a:pt x="69" y="2940"/>
                  </a:cubicBezTo>
                  <a:cubicBezTo>
                    <a:pt x="1377" y="1598"/>
                    <a:pt x="2795" y="604"/>
                    <a:pt x="4596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2682403" y="4368874"/>
              <a:ext cx="152864" cy="240671"/>
            </a:xfrm>
            <a:custGeom>
              <a:avLst/>
              <a:gdLst/>
              <a:ahLst/>
              <a:cxnLst/>
              <a:rect l="l" t="t" r="r" b="b"/>
              <a:pathLst>
                <a:path w="4495" h="7077" extrusionOk="0">
                  <a:moveTo>
                    <a:pt x="4214" y="1028"/>
                  </a:moveTo>
                  <a:cubicBezTo>
                    <a:pt x="4137" y="638"/>
                    <a:pt x="4069" y="281"/>
                    <a:pt x="3967" y="0"/>
                  </a:cubicBezTo>
                  <a:cubicBezTo>
                    <a:pt x="3611" y="247"/>
                    <a:pt x="3288" y="536"/>
                    <a:pt x="2940" y="816"/>
                  </a:cubicBezTo>
                  <a:cubicBezTo>
                    <a:pt x="2124" y="1521"/>
                    <a:pt x="1487" y="2269"/>
                    <a:pt x="1028" y="3084"/>
                  </a:cubicBezTo>
                  <a:cubicBezTo>
                    <a:pt x="315" y="4316"/>
                    <a:pt x="0" y="5666"/>
                    <a:pt x="0" y="7077"/>
                  </a:cubicBezTo>
                  <a:cubicBezTo>
                    <a:pt x="4103" y="5632"/>
                    <a:pt x="4494" y="2872"/>
                    <a:pt x="4214" y="10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2156341" y="4484431"/>
              <a:ext cx="457333" cy="499502"/>
            </a:xfrm>
            <a:custGeom>
              <a:avLst/>
              <a:gdLst/>
              <a:ahLst/>
              <a:cxnLst/>
              <a:rect l="l" t="t" r="r" b="b"/>
              <a:pathLst>
                <a:path w="13448" h="14688" extrusionOk="0">
                  <a:moveTo>
                    <a:pt x="13448" y="1810"/>
                  </a:moveTo>
                  <a:cubicBezTo>
                    <a:pt x="13312" y="960"/>
                    <a:pt x="11825" y="493"/>
                    <a:pt x="10551" y="281"/>
                  </a:cubicBez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1810" y="11893"/>
                    <a:pt x="2056" y="12352"/>
                    <a:pt x="2370" y="12777"/>
                  </a:cubicBezTo>
                  <a:cubicBezTo>
                    <a:pt x="2693" y="13278"/>
                    <a:pt x="3610" y="14688"/>
                    <a:pt x="4392" y="14374"/>
                  </a:cubicBezTo>
                  <a:cubicBezTo>
                    <a:pt x="4817" y="14195"/>
                    <a:pt x="4885" y="13592"/>
                    <a:pt x="4740" y="12811"/>
                  </a:cubicBezTo>
                  <a:cubicBezTo>
                    <a:pt x="4494" y="11256"/>
                    <a:pt x="3576" y="9166"/>
                    <a:pt x="3576" y="9166"/>
                  </a:cubicBezTo>
                  <a:cubicBezTo>
                    <a:pt x="3576" y="9166"/>
                    <a:pt x="7756" y="12216"/>
                    <a:pt x="9200" y="11188"/>
                  </a:cubicBezTo>
                  <a:cubicBezTo>
                    <a:pt x="9455" y="11010"/>
                    <a:pt x="9523" y="10763"/>
                    <a:pt x="9489" y="10474"/>
                  </a:cubicBezTo>
                  <a:cubicBezTo>
                    <a:pt x="9277" y="9132"/>
                    <a:pt x="6337" y="7009"/>
                    <a:pt x="6337" y="7009"/>
                  </a:cubicBezTo>
                  <a:cubicBezTo>
                    <a:pt x="6337" y="7009"/>
                    <a:pt x="10653" y="8920"/>
                    <a:pt x="11893" y="7399"/>
                  </a:cubicBezTo>
                  <a:cubicBezTo>
                    <a:pt x="12071" y="7221"/>
                    <a:pt x="12139" y="7009"/>
                    <a:pt x="12105" y="6762"/>
                  </a:cubicBezTo>
                  <a:cubicBezTo>
                    <a:pt x="11893" y="5378"/>
                    <a:pt x="8249" y="3823"/>
                    <a:pt x="8036" y="3755"/>
                  </a:cubicBezTo>
                  <a:cubicBezTo>
                    <a:pt x="8249" y="3755"/>
                    <a:pt x="12496" y="4316"/>
                    <a:pt x="13346" y="2302"/>
                  </a:cubicBezTo>
                  <a:cubicBezTo>
                    <a:pt x="13448" y="2124"/>
                    <a:pt x="13448" y="1946"/>
                    <a:pt x="13448" y="1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2156341" y="4484431"/>
              <a:ext cx="358813" cy="388876"/>
            </a:xfrm>
            <a:custGeom>
              <a:avLst/>
              <a:gdLst/>
              <a:ahLst/>
              <a:cxnLst/>
              <a:rect l="l" t="t" r="r" b="b"/>
              <a:pathLst>
                <a:path w="10551" h="11435" extrusionOk="0">
                  <a:moveTo>
                    <a:pt x="10551" y="281"/>
                  </a:move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2370" y="10797"/>
                    <a:pt x="2404" y="9591"/>
                    <a:pt x="2268" y="8674"/>
                  </a:cubicBezTo>
                  <a:cubicBezTo>
                    <a:pt x="2158" y="7969"/>
                    <a:pt x="1945" y="7433"/>
                    <a:pt x="1945" y="7433"/>
                  </a:cubicBezTo>
                  <a:cubicBezTo>
                    <a:pt x="1945" y="7433"/>
                    <a:pt x="4392" y="9379"/>
                    <a:pt x="5241" y="8461"/>
                  </a:cubicBezTo>
                  <a:cubicBezTo>
                    <a:pt x="5454" y="8249"/>
                    <a:pt x="5522" y="8002"/>
                    <a:pt x="5488" y="7714"/>
                  </a:cubicBezTo>
                  <a:cubicBezTo>
                    <a:pt x="5309" y="6694"/>
                    <a:pt x="3857" y="5454"/>
                    <a:pt x="3789" y="5344"/>
                  </a:cubicBezTo>
                  <a:cubicBezTo>
                    <a:pt x="3933" y="5420"/>
                    <a:pt x="6694" y="6371"/>
                    <a:pt x="7365" y="5454"/>
                  </a:cubicBezTo>
                  <a:cubicBezTo>
                    <a:pt x="7501" y="5276"/>
                    <a:pt x="7544" y="5029"/>
                    <a:pt x="7501" y="4740"/>
                  </a:cubicBezTo>
                  <a:cubicBezTo>
                    <a:pt x="7331" y="3611"/>
                    <a:pt x="6015" y="2090"/>
                    <a:pt x="6015" y="2090"/>
                  </a:cubicBezTo>
                  <a:cubicBezTo>
                    <a:pt x="8707" y="2124"/>
                    <a:pt x="9982" y="1028"/>
                    <a:pt x="10551" y="2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2544027" y="4545951"/>
              <a:ext cx="20541" cy="4659"/>
            </a:xfrm>
            <a:custGeom>
              <a:avLst/>
              <a:gdLst/>
              <a:ahLst/>
              <a:cxnLst/>
              <a:rect l="l" t="t" r="r" b="b"/>
              <a:pathLst>
                <a:path w="604" h="137" extrusionOk="0">
                  <a:moveTo>
                    <a:pt x="603" y="103"/>
                  </a:moveTo>
                  <a:lnTo>
                    <a:pt x="603" y="69"/>
                  </a:lnTo>
                  <a:cubicBezTo>
                    <a:pt x="425" y="35"/>
                    <a:pt x="213" y="1"/>
                    <a:pt x="34" y="35"/>
                  </a:cubicBezTo>
                  <a:cubicBezTo>
                    <a:pt x="34" y="35"/>
                    <a:pt x="0" y="35"/>
                    <a:pt x="0" y="69"/>
                  </a:cubicBezTo>
                  <a:lnTo>
                    <a:pt x="34" y="69"/>
                  </a:lnTo>
                  <a:cubicBezTo>
                    <a:pt x="213" y="137"/>
                    <a:pt x="425" y="137"/>
                    <a:pt x="60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2541408" y="4556663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38" y="110"/>
                  </a:moveTo>
                  <a:lnTo>
                    <a:pt x="638" y="68"/>
                  </a:lnTo>
                  <a:cubicBezTo>
                    <a:pt x="426" y="68"/>
                    <a:pt x="213" y="0"/>
                    <a:pt x="43" y="34"/>
                  </a:cubicBezTo>
                  <a:cubicBezTo>
                    <a:pt x="1" y="34"/>
                    <a:pt x="1" y="68"/>
                    <a:pt x="1" y="110"/>
                  </a:cubicBezTo>
                  <a:lnTo>
                    <a:pt x="43" y="110"/>
                  </a:lnTo>
                  <a:cubicBezTo>
                    <a:pt x="213" y="178"/>
                    <a:pt x="426" y="144"/>
                    <a:pt x="638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2521208" y="4709459"/>
              <a:ext cx="17922" cy="12175"/>
            </a:xfrm>
            <a:custGeom>
              <a:avLst/>
              <a:gdLst/>
              <a:ahLst/>
              <a:cxnLst/>
              <a:rect l="l" t="t" r="r" b="b"/>
              <a:pathLst>
                <a:path w="527" h="358" extrusionOk="0">
                  <a:moveTo>
                    <a:pt x="527" y="290"/>
                  </a:moveTo>
                  <a:lnTo>
                    <a:pt x="493" y="247"/>
                  </a:lnTo>
                  <a:cubicBezTo>
                    <a:pt x="382" y="145"/>
                    <a:pt x="170" y="1"/>
                    <a:pt x="34" y="77"/>
                  </a:cubicBezTo>
                  <a:cubicBezTo>
                    <a:pt x="0" y="111"/>
                    <a:pt x="0" y="111"/>
                    <a:pt x="0" y="145"/>
                  </a:cubicBezTo>
                  <a:lnTo>
                    <a:pt x="34" y="179"/>
                  </a:lnTo>
                  <a:cubicBezTo>
                    <a:pt x="68" y="213"/>
                    <a:pt x="170" y="213"/>
                    <a:pt x="213" y="247"/>
                  </a:cubicBezTo>
                  <a:cubicBezTo>
                    <a:pt x="314" y="247"/>
                    <a:pt x="382" y="290"/>
                    <a:pt x="459" y="324"/>
                  </a:cubicBezTo>
                  <a:cubicBezTo>
                    <a:pt x="493" y="358"/>
                    <a:pt x="527" y="324"/>
                    <a:pt x="527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2496926" y="4723912"/>
              <a:ext cx="27784" cy="8400"/>
            </a:xfrm>
            <a:custGeom>
              <a:avLst/>
              <a:gdLst/>
              <a:ahLst/>
              <a:cxnLst/>
              <a:rect l="l" t="t" r="r" b="b"/>
              <a:pathLst>
                <a:path w="817" h="247" extrusionOk="0">
                  <a:moveTo>
                    <a:pt x="816" y="213"/>
                  </a:moveTo>
                  <a:lnTo>
                    <a:pt x="816" y="213"/>
                  </a:lnTo>
                  <a:cubicBezTo>
                    <a:pt x="570" y="145"/>
                    <a:pt x="323" y="1"/>
                    <a:pt x="77" y="35"/>
                  </a:cubicBezTo>
                  <a:cubicBezTo>
                    <a:pt x="35" y="35"/>
                    <a:pt x="1" y="77"/>
                    <a:pt x="35" y="77"/>
                  </a:cubicBezTo>
                  <a:lnTo>
                    <a:pt x="35" y="111"/>
                  </a:lnTo>
                  <a:cubicBezTo>
                    <a:pt x="247" y="213"/>
                    <a:pt x="570" y="213"/>
                    <a:pt x="782" y="247"/>
                  </a:cubicBezTo>
                  <a:cubicBezTo>
                    <a:pt x="816" y="247"/>
                    <a:pt x="816" y="247"/>
                    <a:pt x="81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2486248" y="4683171"/>
              <a:ext cx="22853" cy="9590"/>
            </a:xfrm>
            <a:custGeom>
              <a:avLst/>
              <a:gdLst/>
              <a:ahLst/>
              <a:cxnLst/>
              <a:rect l="l" t="t" r="r" b="b"/>
              <a:pathLst>
                <a:path w="672" h="282" extrusionOk="0">
                  <a:moveTo>
                    <a:pt x="637" y="213"/>
                  </a:moveTo>
                  <a:lnTo>
                    <a:pt x="637" y="213"/>
                  </a:lnTo>
                  <a:cubicBezTo>
                    <a:pt x="527" y="137"/>
                    <a:pt x="425" y="103"/>
                    <a:pt x="315" y="69"/>
                  </a:cubicBezTo>
                  <a:cubicBezTo>
                    <a:pt x="247" y="35"/>
                    <a:pt x="102" y="1"/>
                    <a:pt x="34" y="35"/>
                  </a:cubicBezTo>
                  <a:cubicBezTo>
                    <a:pt x="0" y="69"/>
                    <a:pt x="0" y="69"/>
                    <a:pt x="0" y="103"/>
                  </a:cubicBezTo>
                  <a:lnTo>
                    <a:pt x="0" y="137"/>
                  </a:lnTo>
                  <a:cubicBezTo>
                    <a:pt x="68" y="213"/>
                    <a:pt x="179" y="213"/>
                    <a:pt x="281" y="247"/>
                  </a:cubicBezTo>
                  <a:cubicBezTo>
                    <a:pt x="391" y="247"/>
                    <a:pt x="493" y="281"/>
                    <a:pt x="561" y="281"/>
                  </a:cubicBezTo>
                  <a:cubicBezTo>
                    <a:pt x="637" y="281"/>
                    <a:pt x="671" y="247"/>
                    <a:pt x="637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2410275" y="4825016"/>
              <a:ext cx="20541" cy="9862"/>
            </a:xfrm>
            <a:custGeom>
              <a:avLst/>
              <a:gdLst/>
              <a:ahLst/>
              <a:cxnLst/>
              <a:rect l="l" t="t" r="r" b="b"/>
              <a:pathLst>
                <a:path w="604" h="290" extrusionOk="0">
                  <a:moveTo>
                    <a:pt x="603" y="213"/>
                  </a:moveTo>
                  <a:lnTo>
                    <a:pt x="603" y="213"/>
                  </a:lnTo>
                  <a:cubicBezTo>
                    <a:pt x="425" y="77"/>
                    <a:pt x="246" y="1"/>
                    <a:pt x="77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34" y="111"/>
                    <a:pt x="34" y="111"/>
                  </a:cubicBezTo>
                  <a:cubicBezTo>
                    <a:pt x="212" y="179"/>
                    <a:pt x="391" y="179"/>
                    <a:pt x="569" y="247"/>
                  </a:cubicBezTo>
                  <a:cubicBezTo>
                    <a:pt x="603" y="290"/>
                    <a:pt x="603" y="247"/>
                    <a:pt x="60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2412860" y="4837157"/>
              <a:ext cx="16800" cy="9556"/>
            </a:xfrm>
            <a:custGeom>
              <a:avLst/>
              <a:gdLst/>
              <a:ahLst/>
              <a:cxnLst/>
              <a:rect l="l" t="t" r="r" b="b"/>
              <a:pathLst>
                <a:path w="494" h="281" extrusionOk="0">
                  <a:moveTo>
                    <a:pt x="493" y="213"/>
                  </a:moveTo>
                  <a:cubicBezTo>
                    <a:pt x="493" y="213"/>
                    <a:pt x="493" y="179"/>
                    <a:pt x="459" y="179"/>
                  </a:cubicBezTo>
                  <a:cubicBezTo>
                    <a:pt x="349" y="69"/>
                    <a:pt x="170" y="1"/>
                    <a:pt x="1" y="69"/>
                  </a:cubicBezTo>
                  <a:lnTo>
                    <a:pt x="1" y="102"/>
                  </a:lnTo>
                  <a:cubicBezTo>
                    <a:pt x="1" y="102"/>
                    <a:pt x="1" y="145"/>
                    <a:pt x="35" y="145"/>
                  </a:cubicBezTo>
                  <a:cubicBezTo>
                    <a:pt x="170" y="145"/>
                    <a:pt x="315" y="179"/>
                    <a:pt x="425" y="247"/>
                  </a:cubicBezTo>
                  <a:cubicBezTo>
                    <a:pt x="459" y="281"/>
                    <a:pt x="493" y="247"/>
                    <a:pt x="49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2392353" y="4788900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93" y="290"/>
                  </a:moveTo>
                  <a:cubicBezTo>
                    <a:pt x="493" y="247"/>
                    <a:pt x="459" y="247"/>
                    <a:pt x="459" y="247"/>
                  </a:cubicBezTo>
                  <a:cubicBezTo>
                    <a:pt x="391" y="213"/>
                    <a:pt x="315" y="145"/>
                    <a:pt x="247" y="111"/>
                  </a:cubicBezTo>
                  <a:cubicBezTo>
                    <a:pt x="213" y="77"/>
                    <a:pt x="136" y="35"/>
                    <a:pt x="68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0" y="111"/>
                    <a:pt x="34" y="111"/>
                  </a:cubicBezTo>
                  <a:cubicBezTo>
                    <a:pt x="68" y="179"/>
                    <a:pt x="136" y="213"/>
                    <a:pt x="213" y="213"/>
                  </a:cubicBezTo>
                  <a:cubicBezTo>
                    <a:pt x="281" y="247"/>
                    <a:pt x="349" y="290"/>
                    <a:pt x="425" y="324"/>
                  </a:cubicBezTo>
                  <a:cubicBezTo>
                    <a:pt x="459" y="324"/>
                    <a:pt x="493" y="290"/>
                    <a:pt x="49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2353653" y="4808284"/>
              <a:ext cx="9828" cy="6087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289" y="144"/>
                  </a:moveTo>
                  <a:lnTo>
                    <a:pt x="255" y="102"/>
                  </a:lnTo>
                  <a:cubicBezTo>
                    <a:pt x="179" y="68"/>
                    <a:pt x="111" y="34"/>
                    <a:pt x="43" y="0"/>
                  </a:cubicBezTo>
                  <a:cubicBezTo>
                    <a:pt x="43" y="0"/>
                    <a:pt x="0" y="34"/>
                    <a:pt x="0" y="68"/>
                  </a:cubicBezTo>
                  <a:lnTo>
                    <a:pt x="0" y="68"/>
                  </a:lnTo>
                  <a:cubicBezTo>
                    <a:pt x="43" y="102"/>
                    <a:pt x="77" y="102"/>
                    <a:pt x="111" y="102"/>
                  </a:cubicBezTo>
                  <a:cubicBezTo>
                    <a:pt x="145" y="144"/>
                    <a:pt x="179" y="144"/>
                    <a:pt x="213" y="178"/>
                  </a:cubicBezTo>
                  <a:cubicBezTo>
                    <a:pt x="255" y="178"/>
                    <a:pt x="289" y="178"/>
                    <a:pt x="289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2344097" y="4821547"/>
              <a:ext cx="16800" cy="9590"/>
            </a:xfrm>
            <a:custGeom>
              <a:avLst/>
              <a:gdLst/>
              <a:ahLst/>
              <a:cxnLst/>
              <a:rect l="l" t="t" r="r" b="b"/>
              <a:pathLst>
                <a:path w="494" h="282" extrusionOk="0">
                  <a:moveTo>
                    <a:pt x="494" y="213"/>
                  </a:moveTo>
                  <a:cubicBezTo>
                    <a:pt x="494" y="213"/>
                    <a:pt x="494" y="179"/>
                    <a:pt x="460" y="179"/>
                  </a:cubicBezTo>
                  <a:cubicBezTo>
                    <a:pt x="358" y="137"/>
                    <a:pt x="247" y="1"/>
                    <a:pt x="111" y="1"/>
                  </a:cubicBezTo>
                  <a:cubicBezTo>
                    <a:pt x="35" y="1"/>
                    <a:pt x="1" y="35"/>
                    <a:pt x="35" y="69"/>
                  </a:cubicBezTo>
                  <a:lnTo>
                    <a:pt x="35" y="103"/>
                  </a:lnTo>
                  <a:cubicBezTo>
                    <a:pt x="145" y="179"/>
                    <a:pt x="324" y="213"/>
                    <a:pt x="460" y="247"/>
                  </a:cubicBezTo>
                  <a:cubicBezTo>
                    <a:pt x="460" y="281"/>
                    <a:pt x="494" y="247"/>
                    <a:pt x="494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2276796" y="4904458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91" y="570"/>
                  </a:moveTo>
                  <a:lnTo>
                    <a:pt x="391" y="536"/>
                  </a:lnTo>
                  <a:cubicBezTo>
                    <a:pt x="315" y="460"/>
                    <a:pt x="281" y="358"/>
                    <a:pt x="247" y="247"/>
                  </a:cubicBezTo>
                  <a:cubicBezTo>
                    <a:pt x="213" y="179"/>
                    <a:pt x="179" y="77"/>
                    <a:pt x="102" y="35"/>
                  </a:cubicBezTo>
                  <a:cubicBezTo>
                    <a:pt x="68" y="1"/>
                    <a:pt x="1" y="35"/>
                    <a:pt x="1" y="77"/>
                  </a:cubicBezTo>
                  <a:lnTo>
                    <a:pt x="1" y="111"/>
                  </a:lnTo>
                  <a:cubicBezTo>
                    <a:pt x="34" y="179"/>
                    <a:pt x="68" y="247"/>
                    <a:pt x="136" y="324"/>
                  </a:cubicBezTo>
                  <a:cubicBezTo>
                    <a:pt x="179" y="392"/>
                    <a:pt x="247" y="502"/>
                    <a:pt x="315" y="604"/>
                  </a:cubicBezTo>
                  <a:cubicBezTo>
                    <a:pt x="315" y="638"/>
                    <a:pt x="391" y="604"/>
                    <a:pt x="39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2270742" y="4917755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425" y="604"/>
                  </a:moveTo>
                  <a:lnTo>
                    <a:pt x="425" y="570"/>
                  </a:lnTo>
                  <a:cubicBezTo>
                    <a:pt x="357" y="459"/>
                    <a:pt x="280" y="357"/>
                    <a:pt x="246" y="247"/>
                  </a:cubicBezTo>
                  <a:cubicBezTo>
                    <a:pt x="179" y="179"/>
                    <a:pt x="145" y="69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lnTo>
                    <a:pt x="0" y="111"/>
                  </a:lnTo>
                  <a:cubicBezTo>
                    <a:pt x="0" y="213"/>
                    <a:pt x="68" y="281"/>
                    <a:pt x="102" y="357"/>
                  </a:cubicBezTo>
                  <a:cubicBezTo>
                    <a:pt x="179" y="459"/>
                    <a:pt x="246" y="570"/>
                    <a:pt x="357" y="638"/>
                  </a:cubicBezTo>
                  <a:cubicBezTo>
                    <a:pt x="391" y="638"/>
                    <a:pt x="425" y="638"/>
                    <a:pt x="425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2450132" y="4560404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672" y="102"/>
                  </a:moveTo>
                  <a:cubicBezTo>
                    <a:pt x="672" y="68"/>
                    <a:pt x="638" y="34"/>
                    <a:pt x="604" y="34"/>
                  </a:cubicBezTo>
                  <a:lnTo>
                    <a:pt x="315" y="34"/>
                  </a:lnTo>
                  <a:cubicBezTo>
                    <a:pt x="213" y="0"/>
                    <a:pt x="136" y="0"/>
                    <a:pt x="34" y="34"/>
                  </a:cubicBezTo>
                  <a:cubicBezTo>
                    <a:pt x="0" y="34"/>
                    <a:pt x="0" y="68"/>
                    <a:pt x="0" y="102"/>
                  </a:cubicBezTo>
                  <a:cubicBezTo>
                    <a:pt x="0" y="136"/>
                    <a:pt x="0" y="136"/>
                    <a:pt x="34" y="136"/>
                  </a:cubicBezTo>
                  <a:cubicBezTo>
                    <a:pt x="213" y="247"/>
                    <a:pt x="425" y="170"/>
                    <a:pt x="638" y="170"/>
                  </a:cubicBezTo>
                  <a:cubicBezTo>
                    <a:pt x="672" y="170"/>
                    <a:pt x="672" y="136"/>
                    <a:pt x="672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2440304" y="4576013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680" y="68"/>
                  </a:moveTo>
                  <a:cubicBezTo>
                    <a:pt x="680" y="68"/>
                    <a:pt x="638" y="34"/>
                    <a:pt x="604" y="34"/>
                  </a:cubicBezTo>
                  <a:cubicBezTo>
                    <a:pt x="425" y="34"/>
                    <a:pt x="213" y="0"/>
                    <a:pt x="43" y="68"/>
                  </a:cubicBezTo>
                  <a:cubicBezTo>
                    <a:pt x="1" y="68"/>
                    <a:pt x="1" y="102"/>
                    <a:pt x="1" y="136"/>
                  </a:cubicBezTo>
                  <a:cubicBezTo>
                    <a:pt x="1" y="179"/>
                    <a:pt x="1" y="213"/>
                    <a:pt x="43" y="213"/>
                  </a:cubicBezTo>
                  <a:cubicBezTo>
                    <a:pt x="145" y="247"/>
                    <a:pt x="255" y="213"/>
                    <a:pt x="323" y="179"/>
                  </a:cubicBezTo>
                  <a:cubicBezTo>
                    <a:pt x="425" y="179"/>
                    <a:pt x="536" y="136"/>
                    <a:pt x="638" y="136"/>
                  </a:cubicBezTo>
                  <a:cubicBezTo>
                    <a:pt x="638" y="136"/>
                    <a:pt x="680" y="102"/>
                    <a:pt x="680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2420069" y="4667289"/>
              <a:ext cx="14487" cy="8706"/>
            </a:xfrm>
            <a:custGeom>
              <a:avLst/>
              <a:gdLst/>
              <a:ahLst/>
              <a:cxnLst/>
              <a:rect l="l" t="t" r="r" b="b"/>
              <a:pathLst>
                <a:path w="426" h="256" extrusionOk="0">
                  <a:moveTo>
                    <a:pt x="426" y="179"/>
                  </a:moveTo>
                  <a:lnTo>
                    <a:pt x="426" y="179"/>
                  </a:lnTo>
                  <a:cubicBezTo>
                    <a:pt x="383" y="111"/>
                    <a:pt x="281" y="77"/>
                    <a:pt x="247" y="77"/>
                  </a:cubicBezTo>
                  <a:cubicBezTo>
                    <a:pt x="171" y="43"/>
                    <a:pt x="69" y="1"/>
                    <a:pt x="35" y="77"/>
                  </a:cubicBezTo>
                  <a:cubicBezTo>
                    <a:pt x="1" y="77"/>
                    <a:pt x="1" y="111"/>
                    <a:pt x="1" y="111"/>
                  </a:cubicBezTo>
                  <a:cubicBezTo>
                    <a:pt x="1" y="145"/>
                    <a:pt x="1" y="145"/>
                    <a:pt x="35" y="145"/>
                  </a:cubicBezTo>
                  <a:cubicBezTo>
                    <a:pt x="69" y="179"/>
                    <a:pt x="137" y="179"/>
                    <a:pt x="213" y="179"/>
                  </a:cubicBezTo>
                  <a:cubicBezTo>
                    <a:pt x="281" y="213"/>
                    <a:pt x="315" y="255"/>
                    <a:pt x="383" y="213"/>
                  </a:cubicBezTo>
                  <a:cubicBezTo>
                    <a:pt x="426" y="213"/>
                    <a:pt x="426" y="213"/>
                    <a:pt x="426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2412860" y="4678274"/>
              <a:ext cx="13025" cy="6087"/>
            </a:xfrm>
            <a:custGeom>
              <a:avLst/>
              <a:gdLst/>
              <a:ahLst/>
              <a:cxnLst/>
              <a:rect l="l" t="t" r="r" b="b"/>
              <a:pathLst>
                <a:path w="383" h="179" extrusionOk="0">
                  <a:moveTo>
                    <a:pt x="383" y="102"/>
                  </a:moveTo>
                  <a:cubicBezTo>
                    <a:pt x="383" y="102"/>
                    <a:pt x="383" y="68"/>
                    <a:pt x="349" y="68"/>
                  </a:cubicBezTo>
                  <a:cubicBezTo>
                    <a:pt x="315" y="68"/>
                    <a:pt x="247" y="34"/>
                    <a:pt x="213" y="34"/>
                  </a:cubicBezTo>
                  <a:cubicBezTo>
                    <a:pt x="136" y="0"/>
                    <a:pt x="103" y="0"/>
                    <a:pt x="35" y="34"/>
                  </a:cubicBezTo>
                  <a:cubicBezTo>
                    <a:pt x="1" y="34"/>
                    <a:pt x="1" y="68"/>
                    <a:pt x="1" y="68"/>
                  </a:cubicBezTo>
                  <a:cubicBezTo>
                    <a:pt x="1" y="102"/>
                    <a:pt x="1" y="102"/>
                    <a:pt x="35" y="102"/>
                  </a:cubicBezTo>
                  <a:cubicBezTo>
                    <a:pt x="69" y="145"/>
                    <a:pt x="103" y="145"/>
                    <a:pt x="170" y="179"/>
                  </a:cubicBezTo>
                  <a:lnTo>
                    <a:pt x="349" y="179"/>
                  </a:lnTo>
                  <a:cubicBezTo>
                    <a:pt x="383" y="179"/>
                    <a:pt x="383" y="145"/>
                    <a:pt x="383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2407963" y="4705990"/>
              <a:ext cx="24009" cy="9590"/>
            </a:xfrm>
            <a:custGeom>
              <a:avLst/>
              <a:gdLst/>
              <a:ahLst/>
              <a:cxnLst/>
              <a:rect l="l" t="t" r="r" b="b"/>
              <a:pathLst>
                <a:path w="706" h="282" extrusionOk="0">
                  <a:moveTo>
                    <a:pt x="705" y="247"/>
                  </a:moveTo>
                  <a:lnTo>
                    <a:pt x="671" y="213"/>
                  </a:lnTo>
                  <a:cubicBezTo>
                    <a:pt x="569" y="137"/>
                    <a:pt x="459" y="103"/>
                    <a:pt x="391" y="69"/>
                  </a:cubicBezTo>
                  <a:cubicBezTo>
                    <a:pt x="280" y="35"/>
                    <a:pt x="179" y="1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0" y="69"/>
                    <a:pt x="34" y="69"/>
                    <a:pt x="34" y="103"/>
                  </a:cubicBezTo>
                  <a:cubicBezTo>
                    <a:pt x="102" y="137"/>
                    <a:pt x="247" y="179"/>
                    <a:pt x="314" y="213"/>
                  </a:cubicBezTo>
                  <a:cubicBezTo>
                    <a:pt x="425" y="247"/>
                    <a:pt x="527" y="281"/>
                    <a:pt x="637" y="281"/>
                  </a:cubicBezTo>
                  <a:cubicBezTo>
                    <a:pt x="671" y="281"/>
                    <a:pt x="705" y="247"/>
                    <a:pt x="705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2345253" y="4710615"/>
              <a:ext cx="12175" cy="7278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58" y="145"/>
                  </a:moveTo>
                  <a:cubicBezTo>
                    <a:pt x="358" y="111"/>
                    <a:pt x="358" y="111"/>
                    <a:pt x="324" y="111"/>
                  </a:cubicBezTo>
                  <a:cubicBezTo>
                    <a:pt x="290" y="77"/>
                    <a:pt x="247" y="43"/>
                    <a:pt x="213" y="1"/>
                  </a:cubicBezTo>
                  <a:lnTo>
                    <a:pt x="35" y="1"/>
                  </a:lnTo>
                  <a:cubicBezTo>
                    <a:pt x="35" y="1"/>
                    <a:pt x="1" y="43"/>
                    <a:pt x="1" y="77"/>
                  </a:cubicBezTo>
                  <a:lnTo>
                    <a:pt x="35" y="111"/>
                  </a:lnTo>
                  <a:cubicBezTo>
                    <a:pt x="111" y="111"/>
                    <a:pt x="111" y="145"/>
                    <a:pt x="179" y="145"/>
                  </a:cubicBezTo>
                  <a:cubicBezTo>
                    <a:pt x="213" y="145"/>
                    <a:pt x="247" y="179"/>
                    <a:pt x="290" y="179"/>
                  </a:cubicBezTo>
                  <a:cubicBezTo>
                    <a:pt x="324" y="213"/>
                    <a:pt x="358" y="179"/>
                    <a:pt x="35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2252514" y="4798728"/>
              <a:ext cx="13331" cy="10746"/>
            </a:xfrm>
            <a:custGeom>
              <a:avLst/>
              <a:gdLst/>
              <a:ahLst/>
              <a:cxnLst/>
              <a:rect l="l" t="t" r="r" b="b"/>
              <a:pathLst>
                <a:path w="392" h="316" extrusionOk="0">
                  <a:moveTo>
                    <a:pt x="392" y="281"/>
                  </a:moveTo>
                  <a:lnTo>
                    <a:pt x="392" y="247"/>
                  </a:lnTo>
                  <a:cubicBezTo>
                    <a:pt x="324" y="213"/>
                    <a:pt x="256" y="171"/>
                    <a:pt x="213" y="137"/>
                  </a:cubicBezTo>
                  <a:cubicBezTo>
                    <a:pt x="145" y="103"/>
                    <a:pt x="111" y="35"/>
                    <a:pt x="77" y="35"/>
                  </a:cubicBezTo>
                  <a:cubicBezTo>
                    <a:pt x="43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43" y="137"/>
                    <a:pt x="111" y="171"/>
                    <a:pt x="145" y="213"/>
                  </a:cubicBezTo>
                  <a:cubicBezTo>
                    <a:pt x="213" y="247"/>
                    <a:pt x="290" y="281"/>
                    <a:pt x="358" y="315"/>
                  </a:cubicBezTo>
                  <a:cubicBezTo>
                    <a:pt x="358" y="315"/>
                    <a:pt x="392" y="315"/>
                    <a:pt x="392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2244149" y="4814338"/>
              <a:ext cx="12175" cy="11869"/>
            </a:xfrm>
            <a:custGeom>
              <a:avLst/>
              <a:gdLst/>
              <a:ahLst/>
              <a:cxnLst/>
              <a:rect l="l" t="t" r="r" b="b"/>
              <a:pathLst>
                <a:path w="358" h="349" extrusionOk="0">
                  <a:moveTo>
                    <a:pt x="357" y="281"/>
                  </a:moveTo>
                  <a:lnTo>
                    <a:pt x="357" y="281"/>
                  </a:lnTo>
                  <a:cubicBezTo>
                    <a:pt x="323" y="136"/>
                    <a:pt x="213" y="0"/>
                    <a:pt x="77" y="0"/>
                  </a:cubicBezTo>
                  <a:cubicBezTo>
                    <a:pt x="35" y="0"/>
                    <a:pt x="1" y="34"/>
                    <a:pt x="1" y="102"/>
                  </a:cubicBezTo>
                  <a:lnTo>
                    <a:pt x="35" y="136"/>
                  </a:lnTo>
                  <a:cubicBezTo>
                    <a:pt x="77" y="179"/>
                    <a:pt x="111" y="179"/>
                    <a:pt x="145" y="213"/>
                  </a:cubicBezTo>
                  <a:cubicBezTo>
                    <a:pt x="213" y="213"/>
                    <a:pt x="247" y="247"/>
                    <a:pt x="247" y="315"/>
                  </a:cubicBezTo>
                  <a:cubicBezTo>
                    <a:pt x="289" y="349"/>
                    <a:pt x="357" y="315"/>
                    <a:pt x="357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2229695" y="4604886"/>
              <a:ext cx="125420" cy="26322"/>
            </a:xfrm>
            <a:custGeom>
              <a:avLst/>
              <a:gdLst/>
              <a:ahLst/>
              <a:cxnLst/>
              <a:rect l="l" t="t" r="r" b="b"/>
              <a:pathLst>
                <a:path w="3688" h="774" extrusionOk="0">
                  <a:moveTo>
                    <a:pt x="3688" y="706"/>
                  </a:moveTo>
                  <a:lnTo>
                    <a:pt x="3645" y="706"/>
                  </a:lnTo>
                  <a:cubicBezTo>
                    <a:pt x="2583" y="179"/>
                    <a:pt x="1139" y="1"/>
                    <a:pt x="77" y="561"/>
                  </a:cubicBezTo>
                  <a:cubicBezTo>
                    <a:pt x="35" y="561"/>
                    <a:pt x="1" y="604"/>
                    <a:pt x="35" y="604"/>
                  </a:cubicBezTo>
                  <a:cubicBezTo>
                    <a:pt x="35" y="672"/>
                    <a:pt x="77" y="706"/>
                    <a:pt x="111" y="672"/>
                  </a:cubicBezTo>
                  <a:cubicBezTo>
                    <a:pt x="714" y="527"/>
                    <a:pt x="1275" y="391"/>
                    <a:pt x="1878" y="425"/>
                  </a:cubicBezTo>
                  <a:cubicBezTo>
                    <a:pt x="2481" y="425"/>
                    <a:pt x="3084" y="561"/>
                    <a:pt x="3645" y="774"/>
                  </a:cubicBezTo>
                  <a:cubicBezTo>
                    <a:pt x="3645" y="774"/>
                    <a:pt x="3688" y="740"/>
                    <a:pt x="3688" y="7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2205720" y="4661508"/>
              <a:ext cx="79476" cy="72266"/>
            </a:xfrm>
            <a:custGeom>
              <a:avLst/>
              <a:gdLst/>
              <a:ahLst/>
              <a:cxnLst/>
              <a:rect l="l" t="t" r="r" b="b"/>
              <a:pathLst>
                <a:path w="2337" h="2125" extrusionOk="0">
                  <a:moveTo>
                    <a:pt x="2337" y="2124"/>
                  </a:moveTo>
                  <a:lnTo>
                    <a:pt x="2337" y="2082"/>
                  </a:lnTo>
                  <a:cubicBezTo>
                    <a:pt x="1946" y="1768"/>
                    <a:pt x="1487" y="1555"/>
                    <a:pt x="1097" y="1198"/>
                  </a:cubicBezTo>
                  <a:cubicBezTo>
                    <a:pt x="672" y="850"/>
                    <a:pt x="392" y="425"/>
                    <a:pt x="35" y="35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392" y="1097"/>
                    <a:pt x="1343" y="1700"/>
                    <a:pt x="2303" y="2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2163551" y="4671064"/>
              <a:ext cx="34994" cy="111817"/>
            </a:xfrm>
            <a:custGeom>
              <a:avLst/>
              <a:gdLst/>
              <a:ahLst/>
              <a:cxnLst/>
              <a:rect l="l" t="t" r="r" b="b"/>
              <a:pathLst>
                <a:path w="1029" h="3288" extrusionOk="0">
                  <a:moveTo>
                    <a:pt x="1028" y="3254"/>
                  </a:moveTo>
                  <a:lnTo>
                    <a:pt x="1028" y="3254"/>
                  </a:lnTo>
                  <a:cubicBezTo>
                    <a:pt x="706" y="2582"/>
                    <a:pt x="391" y="1979"/>
                    <a:pt x="281" y="1308"/>
                  </a:cubicBezTo>
                  <a:cubicBezTo>
                    <a:pt x="247" y="917"/>
                    <a:pt x="247" y="493"/>
                    <a:pt x="357" y="68"/>
                  </a:cubicBezTo>
                  <a:lnTo>
                    <a:pt x="357" y="34"/>
                  </a:lnTo>
                  <a:cubicBezTo>
                    <a:pt x="323" y="0"/>
                    <a:pt x="281" y="0"/>
                    <a:pt x="247" y="34"/>
                  </a:cubicBezTo>
                  <a:cubicBezTo>
                    <a:pt x="34" y="425"/>
                    <a:pt x="1" y="850"/>
                    <a:pt x="68" y="1240"/>
                  </a:cubicBezTo>
                  <a:cubicBezTo>
                    <a:pt x="179" y="1979"/>
                    <a:pt x="604" y="2727"/>
                    <a:pt x="994" y="3288"/>
                  </a:cubicBezTo>
                  <a:cubicBezTo>
                    <a:pt x="994" y="3288"/>
                    <a:pt x="1028" y="3288"/>
                    <a:pt x="1028" y="32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2236939" y="4521703"/>
              <a:ext cx="106035" cy="67607"/>
            </a:xfrm>
            <a:custGeom>
              <a:avLst/>
              <a:gdLst/>
              <a:ahLst/>
              <a:cxnLst/>
              <a:rect l="l" t="t" r="r" b="b"/>
              <a:pathLst>
                <a:path w="3118" h="1988" extrusionOk="0">
                  <a:moveTo>
                    <a:pt x="3118" y="0"/>
                  </a:moveTo>
                  <a:lnTo>
                    <a:pt x="3084" y="0"/>
                  </a:lnTo>
                  <a:cubicBezTo>
                    <a:pt x="1878" y="213"/>
                    <a:pt x="714" y="884"/>
                    <a:pt x="34" y="1912"/>
                  </a:cubicBezTo>
                  <a:cubicBezTo>
                    <a:pt x="0" y="1912"/>
                    <a:pt x="0" y="1946"/>
                    <a:pt x="0" y="1946"/>
                  </a:cubicBezTo>
                  <a:cubicBezTo>
                    <a:pt x="0" y="1988"/>
                    <a:pt x="34" y="1988"/>
                    <a:pt x="77" y="1946"/>
                  </a:cubicBezTo>
                  <a:cubicBezTo>
                    <a:pt x="926" y="1062"/>
                    <a:pt x="1878" y="391"/>
                    <a:pt x="3118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2156341" y="4544522"/>
              <a:ext cx="102295" cy="161502"/>
            </a:xfrm>
            <a:custGeom>
              <a:avLst/>
              <a:gdLst/>
              <a:ahLst/>
              <a:cxnLst/>
              <a:rect l="l" t="t" r="r" b="b"/>
              <a:pathLst>
                <a:path w="3008" h="4749" extrusionOk="0">
                  <a:moveTo>
                    <a:pt x="2829" y="680"/>
                  </a:moveTo>
                  <a:cubicBezTo>
                    <a:pt x="2795" y="425"/>
                    <a:pt x="2727" y="179"/>
                    <a:pt x="2659" y="0"/>
                  </a:cubicBezTo>
                  <a:cubicBezTo>
                    <a:pt x="2447" y="145"/>
                    <a:pt x="2192" y="323"/>
                    <a:pt x="1979" y="535"/>
                  </a:cubicBezTo>
                  <a:cubicBezTo>
                    <a:pt x="1419" y="994"/>
                    <a:pt x="994" y="1529"/>
                    <a:pt x="705" y="2056"/>
                  </a:cubicBezTo>
                  <a:cubicBezTo>
                    <a:pt x="213" y="2906"/>
                    <a:pt x="0" y="3789"/>
                    <a:pt x="0" y="4749"/>
                  </a:cubicBezTo>
                  <a:cubicBezTo>
                    <a:pt x="2761" y="3755"/>
                    <a:pt x="3007" y="1912"/>
                    <a:pt x="2829" y="6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2530730" y="1725539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1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1"/>
                    <a:pt x="102" y="35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2596874" y="1465551"/>
              <a:ext cx="9590" cy="11018"/>
            </a:xfrm>
            <a:custGeom>
              <a:avLst/>
              <a:gdLst/>
              <a:ahLst/>
              <a:cxnLst/>
              <a:rect l="l" t="t" r="r" b="b"/>
              <a:pathLst>
                <a:path w="282" h="324" extrusionOk="0">
                  <a:moveTo>
                    <a:pt x="35" y="68"/>
                  </a:moveTo>
                  <a:cubicBezTo>
                    <a:pt x="1" y="111"/>
                    <a:pt x="1" y="145"/>
                    <a:pt x="1" y="213"/>
                  </a:cubicBezTo>
                  <a:cubicBezTo>
                    <a:pt x="35" y="323"/>
                    <a:pt x="179" y="323"/>
                    <a:pt x="247" y="247"/>
                  </a:cubicBezTo>
                  <a:cubicBezTo>
                    <a:pt x="281" y="213"/>
                    <a:pt x="281" y="179"/>
                    <a:pt x="281" y="111"/>
                  </a:cubicBezTo>
                  <a:cubicBezTo>
                    <a:pt x="247" y="0"/>
                    <a:pt x="111" y="0"/>
                    <a:pt x="3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2472951" y="1589475"/>
              <a:ext cx="6087" cy="8400"/>
            </a:xfrm>
            <a:custGeom>
              <a:avLst/>
              <a:gdLst/>
              <a:ahLst/>
              <a:cxnLst/>
              <a:rect l="l" t="t" r="r" b="b"/>
              <a:pathLst>
                <a:path w="179" h="247" extrusionOk="0">
                  <a:moveTo>
                    <a:pt x="1" y="77"/>
                  </a:moveTo>
                  <a:lnTo>
                    <a:pt x="1" y="145"/>
                  </a:lnTo>
                  <a:cubicBezTo>
                    <a:pt x="34" y="247"/>
                    <a:pt x="145" y="247"/>
                    <a:pt x="179" y="179"/>
                  </a:cubicBezTo>
                  <a:lnTo>
                    <a:pt x="179" y="111"/>
                  </a:lnTo>
                  <a:cubicBezTo>
                    <a:pt x="145" y="1"/>
                    <a:pt x="68" y="35"/>
                    <a:pt x="1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2656966" y="1494424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43" y="69"/>
                  </a:moveTo>
                  <a:cubicBezTo>
                    <a:pt x="1" y="111"/>
                    <a:pt x="1" y="145"/>
                    <a:pt x="1" y="179"/>
                  </a:cubicBezTo>
                  <a:cubicBezTo>
                    <a:pt x="43" y="247"/>
                    <a:pt x="145" y="247"/>
                    <a:pt x="179" y="179"/>
                  </a:cubicBezTo>
                  <a:cubicBezTo>
                    <a:pt x="213" y="179"/>
                    <a:pt x="213" y="145"/>
                    <a:pt x="213" y="111"/>
                  </a:cubicBezTo>
                  <a:cubicBezTo>
                    <a:pt x="179" y="1"/>
                    <a:pt x="77" y="35"/>
                    <a:pt x="43" y="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2607859" y="1672691"/>
              <a:ext cx="7244" cy="7244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35" y="34"/>
                  </a:moveTo>
                  <a:cubicBezTo>
                    <a:pt x="1" y="68"/>
                    <a:pt x="1" y="102"/>
                    <a:pt x="35" y="136"/>
                  </a:cubicBezTo>
                  <a:cubicBezTo>
                    <a:pt x="35" y="212"/>
                    <a:pt x="137" y="212"/>
                    <a:pt x="171" y="136"/>
                  </a:cubicBezTo>
                  <a:cubicBezTo>
                    <a:pt x="213" y="136"/>
                    <a:pt x="213" y="102"/>
                    <a:pt x="213" y="68"/>
                  </a:cubicBezTo>
                  <a:cubicBezTo>
                    <a:pt x="171" y="0"/>
                    <a:pt x="69" y="0"/>
                    <a:pt x="35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60" name="图片 3">
            <a:extLst>
              <a:ext uri="{FF2B5EF4-FFF2-40B4-BE49-F238E27FC236}">
                <a16:creationId xmlns="" xmlns:a16="http://schemas.microsoft.com/office/drawing/2014/main" id="{F363C2EE-9044-4342-AD6B-FA52B7494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58" y="128643"/>
            <a:ext cx="1231290" cy="1706739"/>
          </a:xfrm>
          <a:prstGeom prst="rect">
            <a:avLst/>
          </a:prstGeom>
        </p:spPr>
      </p:pic>
      <p:sp>
        <p:nvSpPr>
          <p:cNvPr id="1761" name="TextBox 1760">
            <a:extLst>
              <a:ext uri="{FF2B5EF4-FFF2-40B4-BE49-F238E27FC236}">
                <a16:creationId xmlns="" xmlns:a16="http://schemas.microsoft.com/office/drawing/2014/main" id="{14D655CB-AB69-40FD-9773-E074D2FA42CD}"/>
              </a:ext>
            </a:extLst>
          </p:cNvPr>
          <p:cNvSpPr txBox="1"/>
          <p:nvPr/>
        </p:nvSpPr>
        <p:spPr>
          <a:xfrm>
            <a:off x="1911759" y="254800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762" name="TextBox 1761">
            <a:extLst>
              <a:ext uri="{FF2B5EF4-FFF2-40B4-BE49-F238E27FC236}">
                <a16:creationId xmlns="" xmlns:a16="http://schemas.microsoft.com/office/drawing/2014/main" id="{51D72246-FD64-4EC0-ADFA-6D2C7BA1AC6C}"/>
              </a:ext>
            </a:extLst>
          </p:cNvPr>
          <p:cNvSpPr txBox="1"/>
          <p:nvPr/>
        </p:nvSpPr>
        <p:spPr>
          <a:xfrm>
            <a:off x="2066617" y="1696065"/>
            <a:ext cx="51969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4</a:t>
            </a:r>
            <a:endParaRPr lang="en-US" altLang="zh-CN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方正大标宋简体" panose="02010601030101010101" charset="-122"/>
              <a:cs typeface="Montserrat Sem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2" grpId="0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5" y="119364"/>
            <a:ext cx="7036369" cy="4763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00650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Picture 2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52" y="226467"/>
            <a:ext cx="7003837" cy="46865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97345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6" name="Google Shape;2756;p45"/>
          <p:cNvGrpSpPr/>
          <p:nvPr/>
        </p:nvGrpSpPr>
        <p:grpSpPr>
          <a:xfrm>
            <a:off x="6426065" y="196566"/>
            <a:ext cx="2382231" cy="3042385"/>
            <a:chOff x="6426065" y="196566"/>
            <a:chExt cx="2382231" cy="3042385"/>
          </a:xfrm>
        </p:grpSpPr>
        <p:grpSp>
          <p:nvGrpSpPr>
            <p:cNvPr id="2757" name="Google Shape;2757;p45"/>
            <p:cNvGrpSpPr/>
            <p:nvPr/>
          </p:nvGrpSpPr>
          <p:grpSpPr>
            <a:xfrm rot="10800000">
              <a:off x="7931992" y="196566"/>
              <a:ext cx="551878" cy="2275896"/>
              <a:chOff x="7099616" y="-395"/>
              <a:chExt cx="390379" cy="1609886"/>
            </a:xfrm>
          </p:grpSpPr>
          <p:sp>
            <p:nvSpPr>
              <p:cNvPr id="2758" name="Google Shape;2758;p45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5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5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5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5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5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5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5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5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5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5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5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5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5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5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5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5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5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5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5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5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5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5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1" name="Google Shape;2781;p45"/>
            <p:cNvGrpSpPr/>
            <p:nvPr/>
          </p:nvGrpSpPr>
          <p:grpSpPr>
            <a:xfrm flipH="1">
              <a:off x="6426065" y="1569626"/>
              <a:ext cx="910872" cy="809949"/>
              <a:chOff x="2085000" y="3921875"/>
              <a:chExt cx="360000" cy="320125"/>
            </a:xfrm>
          </p:grpSpPr>
          <p:sp>
            <p:nvSpPr>
              <p:cNvPr id="2783" name="Google Shape;2783;p45"/>
              <p:cNvSpPr/>
              <p:nvPr/>
            </p:nvSpPr>
            <p:spPr>
              <a:xfrm>
                <a:off x="2085000" y="3921875"/>
                <a:ext cx="360000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2805" extrusionOk="0">
                    <a:moveTo>
                      <a:pt x="14389" y="1"/>
                    </a:moveTo>
                    <a:cubicBezTo>
                      <a:pt x="13819" y="458"/>
                      <a:pt x="13261" y="929"/>
                      <a:pt x="12699" y="1393"/>
                    </a:cubicBezTo>
                    <a:lnTo>
                      <a:pt x="10838" y="2971"/>
                    </a:lnTo>
                    <a:cubicBezTo>
                      <a:pt x="9765" y="3880"/>
                      <a:pt x="8711" y="4805"/>
                      <a:pt x="7651" y="5726"/>
                    </a:cubicBezTo>
                    <a:cubicBezTo>
                      <a:pt x="7611" y="5762"/>
                      <a:pt x="7571" y="5795"/>
                      <a:pt x="7531" y="5828"/>
                    </a:cubicBezTo>
                    <a:cubicBezTo>
                      <a:pt x="7405" y="5940"/>
                      <a:pt x="7275" y="6052"/>
                      <a:pt x="7148" y="6165"/>
                    </a:cubicBezTo>
                    <a:cubicBezTo>
                      <a:pt x="6966" y="6325"/>
                      <a:pt x="6785" y="6487"/>
                      <a:pt x="6600" y="6651"/>
                    </a:cubicBezTo>
                    <a:cubicBezTo>
                      <a:pt x="6564" y="6683"/>
                      <a:pt x="6527" y="6716"/>
                      <a:pt x="6487" y="6748"/>
                    </a:cubicBezTo>
                    <a:cubicBezTo>
                      <a:pt x="5494" y="7637"/>
                      <a:pt x="4497" y="8522"/>
                      <a:pt x="3511" y="9417"/>
                    </a:cubicBezTo>
                    <a:lnTo>
                      <a:pt x="1719" y="11078"/>
                    </a:lnTo>
                    <a:lnTo>
                      <a:pt x="838" y="11919"/>
                    </a:lnTo>
                    <a:cubicBezTo>
                      <a:pt x="693" y="12065"/>
                      <a:pt x="544" y="12206"/>
                      <a:pt x="400" y="12354"/>
                    </a:cubicBezTo>
                    <a:cubicBezTo>
                      <a:pt x="258" y="12495"/>
                      <a:pt x="121" y="12644"/>
                      <a:pt x="0" y="12804"/>
                    </a:cubicBezTo>
                    <a:cubicBezTo>
                      <a:pt x="113" y="12659"/>
                      <a:pt x="258" y="12539"/>
                      <a:pt x="396" y="12413"/>
                    </a:cubicBezTo>
                    <a:cubicBezTo>
                      <a:pt x="410" y="12401"/>
                      <a:pt x="422" y="12391"/>
                      <a:pt x="432" y="12380"/>
                    </a:cubicBezTo>
                    <a:lnTo>
                      <a:pt x="889" y="11973"/>
                    </a:lnTo>
                    <a:lnTo>
                      <a:pt x="1806" y="11176"/>
                    </a:lnTo>
                    <a:lnTo>
                      <a:pt x="3652" y="9573"/>
                    </a:lnTo>
                    <a:lnTo>
                      <a:pt x="5309" y="8127"/>
                    </a:lnTo>
                    <a:lnTo>
                      <a:pt x="5421" y="8032"/>
                    </a:lnTo>
                    <a:lnTo>
                      <a:pt x="7329" y="6368"/>
                    </a:lnTo>
                    <a:lnTo>
                      <a:pt x="10977" y="3130"/>
                    </a:lnTo>
                    <a:lnTo>
                      <a:pt x="12786" y="1495"/>
                    </a:lnTo>
                    <a:cubicBezTo>
                      <a:pt x="13326" y="1001"/>
                      <a:pt x="13867" y="512"/>
                      <a:pt x="14399" y="12"/>
                    </a:cubicBezTo>
                    <a:cubicBezTo>
                      <a:pt x="14396" y="8"/>
                      <a:pt x="14392" y="4"/>
                      <a:pt x="14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5"/>
              <p:cNvSpPr/>
              <p:nvPr/>
            </p:nvSpPr>
            <p:spPr>
              <a:xfrm>
                <a:off x="2230300" y="4025675"/>
                <a:ext cx="209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709" extrusionOk="0">
                    <a:moveTo>
                      <a:pt x="106" y="1"/>
                    </a:moveTo>
                    <a:cubicBezTo>
                      <a:pt x="70" y="41"/>
                      <a:pt x="34" y="84"/>
                      <a:pt x="1" y="128"/>
                    </a:cubicBezTo>
                    <a:lnTo>
                      <a:pt x="675" y="2596"/>
                    </a:lnTo>
                    <a:lnTo>
                      <a:pt x="708" y="2709"/>
                    </a:lnTo>
                    <a:lnTo>
                      <a:pt x="839" y="2673"/>
                    </a:lnTo>
                    <a:lnTo>
                      <a:pt x="788" y="249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5"/>
              <p:cNvSpPr/>
              <p:nvPr/>
            </p:nvSpPr>
            <p:spPr>
              <a:xfrm>
                <a:off x="2256075" y="3996850"/>
                <a:ext cx="21850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022" extrusionOk="0">
                    <a:moveTo>
                      <a:pt x="112" y="1"/>
                    </a:moveTo>
                    <a:cubicBezTo>
                      <a:pt x="72" y="41"/>
                      <a:pt x="36" y="76"/>
                      <a:pt x="0" y="120"/>
                    </a:cubicBezTo>
                    <a:lnTo>
                      <a:pt x="688" y="2829"/>
                    </a:lnTo>
                    <a:lnTo>
                      <a:pt x="740" y="3021"/>
                    </a:lnTo>
                    <a:lnTo>
                      <a:pt x="874" y="2988"/>
                    </a:lnTo>
                    <a:lnTo>
                      <a:pt x="808" y="2727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5"/>
              <p:cNvSpPr/>
              <p:nvPr/>
            </p:nvSpPr>
            <p:spPr>
              <a:xfrm>
                <a:off x="2214725" y="4121050"/>
                <a:ext cx="643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86" extrusionOk="0">
                    <a:moveTo>
                      <a:pt x="29" y="1"/>
                    </a:moveTo>
                    <a:cubicBezTo>
                      <a:pt x="13" y="1"/>
                      <a:pt x="7" y="6"/>
                      <a:pt x="1" y="11"/>
                    </a:cubicBezTo>
                    <a:lnTo>
                      <a:pt x="51" y="69"/>
                    </a:lnTo>
                    <a:lnTo>
                      <a:pt x="41" y="130"/>
                    </a:lnTo>
                    <a:cubicBezTo>
                      <a:pt x="51" y="134"/>
                      <a:pt x="76" y="145"/>
                      <a:pt x="120" y="160"/>
                    </a:cubicBezTo>
                    <a:cubicBezTo>
                      <a:pt x="439" y="290"/>
                      <a:pt x="1567" y="791"/>
                      <a:pt x="2437" y="1186"/>
                    </a:cubicBezTo>
                    <a:cubicBezTo>
                      <a:pt x="2481" y="1153"/>
                      <a:pt x="2528" y="1121"/>
                      <a:pt x="2571" y="1091"/>
                    </a:cubicBezTo>
                    <a:cubicBezTo>
                      <a:pt x="1124" y="438"/>
                      <a:pt x="504" y="167"/>
                      <a:pt x="232" y="65"/>
                    </a:cubicBezTo>
                    <a:cubicBezTo>
                      <a:pt x="106" y="15"/>
                      <a:pt x="54" y="1"/>
                      <a:pt x="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7" name="Google Shape;2787;p45"/>
            <p:cNvGrpSpPr/>
            <p:nvPr/>
          </p:nvGrpSpPr>
          <p:grpSpPr>
            <a:xfrm>
              <a:off x="7607586" y="2140493"/>
              <a:ext cx="1200710" cy="1098458"/>
              <a:chOff x="7607586" y="2140493"/>
              <a:chExt cx="1200710" cy="1098458"/>
            </a:xfrm>
          </p:grpSpPr>
          <p:sp>
            <p:nvSpPr>
              <p:cNvPr id="2788" name="Google Shape;2788;p45"/>
              <p:cNvSpPr/>
              <p:nvPr/>
            </p:nvSpPr>
            <p:spPr>
              <a:xfrm flipH="1">
                <a:off x="7674774" y="2793574"/>
                <a:ext cx="25106" cy="1214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5"/>
              <p:cNvSpPr/>
              <p:nvPr/>
            </p:nvSpPr>
            <p:spPr>
              <a:xfrm flipH="1">
                <a:off x="7825965" y="2140493"/>
                <a:ext cx="481387" cy="590691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5"/>
              <p:cNvSpPr/>
              <p:nvPr/>
            </p:nvSpPr>
            <p:spPr>
              <a:xfrm flipH="1">
                <a:off x="7607586" y="2673268"/>
                <a:ext cx="617005" cy="44942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5"/>
              <p:cNvSpPr/>
              <p:nvPr/>
            </p:nvSpPr>
            <p:spPr>
              <a:xfrm flipH="1">
                <a:off x="8112316" y="2737747"/>
                <a:ext cx="527094" cy="501204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5"/>
              <p:cNvSpPr/>
              <p:nvPr/>
            </p:nvSpPr>
            <p:spPr>
              <a:xfrm flipH="1">
                <a:off x="8145976" y="2335432"/>
                <a:ext cx="662320" cy="482138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5"/>
              <p:cNvSpPr/>
              <p:nvPr/>
            </p:nvSpPr>
            <p:spPr>
              <a:xfrm flipH="1">
                <a:off x="8554429" y="2927070"/>
                <a:ext cx="23408" cy="215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5"/>
              <p:cNvSpPr/>
              <p:nvPr/>
            </p:nvSpPr>
            <p:spPr>
              <a:xfrm flipH="1">
                <a:off x="8543328" y="2949498"/>
                <a:ext cx="19327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5"/>
              <p:cNvSpPr/>
              <p:nvPr/>
            </p:nvSpPr>
            <p:spPr>
              <a:xfrm flipH="1">
                <a:off x="8486195" y="2881200"/>
                <a:ext cx="23474" cy="1531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5"/>
              <p:cNvSpPr/>
              <p:nvPr/>
            </p:nvSpPr>
            <p:spPr>
              <a:xfrm flipH="1">
                <a:off x="8488317" y="2904543"/>
                <a:ext cx="2402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5"/>
              <p:cNvSpPr/>
              <p:nvPr/>
            </p:nvSpPr>
            <p:spPr>
              <a:xfrm flipH="1">
                <a:off x="8496414" y="2947344"/>
                <a:ext cx="23539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5"/>
              <p:cNvSpPr/>
              <p:nvPr/>
            </p:nvSpPr>
            <p:spPr>
              <a:xfrm flipH="1">
                <a:off x="8473430" y="2988610"/>
                <a:ext cx="23343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5"/>
              <p:cNvSpPr/>
              <p:nvPr/>
            </p:nvSpPr>
            <p:spPr>
              <a:xfrm flipH="1">
                <a:off x="8440097" y="3026938"/>
                <a:ext cx="2272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5"/>
              <p:cNvSpPr/>
              <p:nvPr/>
            </p:nvSpPr>
            <p:spPr>
              <a:xfrm flipH="1">
                <a:off x="8426483" y="2990928"/>
                <a:ext cx="22429" cy="2069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5"/>
              <p:cNvSpPr/>
              <p:nvPr/>
            </p:nvSpPr>
            <p:spPr>
              <a:xfrm flipH="1">
                <a:off x="8441860" y="2853874"/>
                <a:ext cx="20992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5"/>
              <p:cNvSpPr/>
              <p:nvPr/>
            </p:nvSpPr>
            <p:spPr>
              <a:xfrm flipH="1">
                <a:off x="8528506" y="3044535"/>
                <a:ext cx="20894" cy="22102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5"/>
              <p:cNvSpPr/>
              <p:nvPr/>
            </p:nvSpPr>
            <p:spPr>
              <a:xfrm flipH="1">
                <a:off x="8545875" y="3030236"/>
                <a:ext cx="16063" cy="1416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5"/>
              <p:cNvSpPr/>
              <p:nvPr/>
            </p:nvSpPr>
            <p:spPr>
              <a:xfrm flipH="1">
                <a:off x="8561578" y="3005717"/>
                <a:ext cx="16258" cy="999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5"/>
              <p:cNvSpPr/>
              <p:nvPr/>
            </p:nvSpPr>
            <p:spPr>
              <a:xfrm flipH="1">
                <a:off x="8482147" y="3047670"/>
                <a:ext cx="28567" cy="22984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5"/>
              <p:cNvSpPr/>
              <p:nvPr/>
            </p:nvSpPr>
            <p:spPr>
              <a:xfrm flipH="1">
                <a:off x="8518255" y="3007546"/>
                <a:ext cx="20960" cy="1684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5"/>
              <p:cNvSpPr/>
              <p:nvPr/>
            </p:nvSpPr>
            <p:spPr>
              <a:xfrm flipH="1">
                <a:off x="8512999" y="3098959"/>
                <a:ext cx="21711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5"/>
              <p:cNvSpPr/>
              <p:nvPr/>
            </p:nvSpPr>
            <p:spPr>
              <a:xfrm flipH="1">
                <a:off x="8498699" y="3111561"/>
                <a:ext cx="19164" cy="2007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5"/>
              <p:cNvSpPr/>
              <p:nvPr/>
            </p:nvSpPr>
            <p:spPr>
              <a:xfrm flipH="1">
                <a:off x="8434645" y="3074277"/>
                <a:ext cx="19686" cy="1808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5"/>
              <p:cNvSpPr/>
              <p:nvPr/>
            </p:nvSpPr>
            <p:spPr>
              <a:xfrm flipH="1">
                <a:off x="8423741" y="3104737"/>
                <a:ext cx="20013" cy="2331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5"/>
              <p:cNvSpPr/>
              <p:nvPr/>
            </p:nvSpPr>
            <p:spPr>
              <a:xfrm flipH="1">
                <a:off x="8389395" y="3054623"/>
                <a:ext cx="14659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5"/>
              <p:cNvSpPr/>
              <p:nvPr/>
            </p:nvSpPr>
            <p:spPr>
              <a:xfrm flipH="1">
                <a:off x="8389102" y="3018744"/>
                <a:ext cx="1495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5"/>
              <p:cNvSpPr/>
              <p:nvPr/>
            </p:nvSpPr>
            <p:spPr>
              <a:xfrm flipH="1">
                <a:off x="8372190" y="2987370"/>
                <a:ext cx="18576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5"/>
              <p:cNvSpPr/>
              <p:nvPr/>
            </p:nvSpPr>
            <p:spPr>
              <a:xfrm flipH="1">
                <a:off x="8331218" y="3069478"/>
                <a:ext cx="18054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5"/>
              <p:cNvSpPr/>
              <p:nvPr/>
            </p:nvSpPr>
            <p:spPr>
              <a:xfrm flipH="1">
                <a:off x="8362592" y="3110647"/>
                <a:ext cx="20601" cy="309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5"/>
              <p:cNvSpPr/>
              <p:nvPr/>
            </p:nvSpPr>
            <p:spPr>
              <a:xfrm flipH="1">
                <a:off x="8362265" y="3153839"/>
                <a:ext cx="2233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5"/>
              <p:cNvSpPr/>
              <p:nvPr/>
            </p:nvSpPr>
            <p:spPr>
              <a:xfrm flipH="1">
                <a:off x="8316983" y="3135752"/>
                <a:ext cx="20405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5"/>
              <p:cNvSpPr/>
              <p:nvPr/>
            </p:nvSpPr>
            <p:spPr>
              <a:xfrm flipH="1">
                <a:off x="8303435" y="3094910"/>
                <a:ext cx="1831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5"/>
              <p:cNvSpPr/>
              <p:nvPr/>
            </p:nvSpPr>
            <p:spPr>
              <a:xfrm flipH="1">
                <a:off x="8288384" y="3183875"/>
                <a:ext cx="16879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5"/>
              <p:cNvSpPr/>
              <p:nvPr/>
            </p:nvSpPr>
            <p:spPr>
              <a:xfrm flipH="1">
                <a:off x="8254072" y="3177313"/>
                <a:ext cx="11459" cy="2357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5"/>
              <p:cNvSpPr/>
              <p:nvPr/>
            </p:nvSpPr>
            <p:spPr>
              <a:xfrm flipH="1">
                <a:off x="8212642" y="3153741"/>
                <a:ext cx="9696" cy="2265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5"/>
              <p:cNvSpPr/>
              <p:nvPr/>
            </p:nvSpPr>
            <p:spPr>
              <a:xfrm flipH="1">
                <a:off x="8187307" y="3122857"/>
                <a:ext cx="14659" cy="2419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5"/>
              <p:cNvSpPr/>
              <p:nvPr/>
            </p:nvSpPr>
            <p:spPr>
              <a:xfrm flipH="1">
                <a:off x="8229031" y="3087336"/>
                <a:ext cx="11557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5"/>
              <p:cNvSpPr/>
              <p:nvPr/>
            </p:nvSpPr>
            <p:spPr>
              <a:xfrm flipH="1">
                <a:off x="8255573" y="3119951"/>
                <a:ext cx="15671" cy="278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5"/>
              <p:cNvSpPr/>
              <p:nvPr/>
            </p:nvSpPr>
            <p:spPr>
              <a:xfrm flipH="1">
                <a:off x="8232687" y="3045482"/>
                <a:ext cx="17466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5"/>
              <p:cNvSpPr/>
              <p:nvPr/>
            </p:nvSpPr>
            <p:spPr>
              <a:xfrm flipH="1">
                <a:off x="8261189" y="3044209"/>
                <a:ext cx="14169" cy="2109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5"/>
              <p:cNvSpPr/>
              <p:nvPr/>
            </p:nvSpPr>
            <p:spPr>
              <a:xfrm flipH="1">
                <a:off x="8201183" y="2986031"/>
                <a:ext cx="9860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5"/>
              <p:cNvSpPr/>
              <p:nvPr/>
            </p:nvSpPr>
            <p:spPr>
              <a:xfrm flipH="1">
                <a:off x="8184794" y="3046037"/>
                <a:ext cx="10251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5"/>
              <p:cNvSpPr/>
              <p:nvPr/>
            </p:nvSpPr>
            <p:spPr>
              <a:xfrm flipH="1">
                <a:off x="8152146" y="3039540"/>
                <a:ext cx="11949" cy="216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5"/>
              <p:cNvSpPr/>
              <p:nvPr/>
            </p:nvSpPr>
            <p:spPr>
              <a:xfrm flipH="1">
                <a:off x="8134157" y="2974866"/>
                <a:ext cx="14169" cy="2406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5"/>
              <p:cNvSpPr/>
              <p:nvPr/>
            </p:nvSpPr>
            <p:spPr>
              <a:xfrm flipH="1">
                <a:off x="8160243" y="2947736"/>
                <a:ext cx="9239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5"/>
              <p:cNvSpPr/>
              <p:nvPr/>
            </p:nvSpPr>
            <p:spPr>
              <a:xfrm flipH="1">
                <a:off x="8145715" y="2903890"/>
                <a:ext cx="11851" cy="1821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5"/>
              <p:cNvSpPr/>
              <p:nvPr/>
            </p:nvSpPr>
            <p:spPr>
              <a:xfrm flipH="1">
                <a:off x="8164226" y="2870981"/>
                <a:ext cx="12178" cy="22723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5"/>
              <p:cNvSpPr/>
              <p:nvPr/>
            </p:nvSpPr>
            <p:spPr>
              <a:xfrm flipH="1">
                <a:off x="8193380" y="2893998"/>
                <a:ext cx="10708" cy="29024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5"/>
              <p:cNvSpPr/>
              <p:nvPr/>
            </p:nvSpPr>
            <p:spPr>
              <a:xfrm flipH="1">
                <a:off x="8209344" y="2955212"/>
                <a:ext cx="10382" cy="20274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5"/>
              <p:cNvSpPr/>
              <p:nvPr/>
            </p:nvSpPr>
            <p:spPr>
              <a:xfrm flipH="1">
                <a:off x="8463211" y="2774051"/>
                <a:ext cx="37675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5"/>
              <p:cNvSpPr/>
              <p:nvPr/>
            </p:nvSpPr>
            <p:spPr>
              <a:xfrm flipH="1">
                <a:off x="8404642" y="2777022"/>
                <a:ext cx="28109" cy="966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5"/>
              <p:cNvSpPr/>
              <p:nvPr/>
            </p:nvSpPr>
            <p:spPr>
              <a:xfrm flipH="1">
                <a:off x="8433568" y="2750969"/>
                <a:ext cx="33300" cy="1061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5"/>
              <p:cNvSpPr/>
              <p:nvPr/>
            </p:nvSpPr>
            <p:spPr>
              <a:xfrm flipH="1">
                <a:off x="8355246" y="2766999"/>
                <a:ext cx="26183" cy="963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5"/>
              <p:cNvSpPr/>
              <p:nvPr/>
            </p:nvSpPr>
            <p:spPr>
              <a:xfrm flipH="1">
                <a:off x="8537452" y="2755017"/>
                <a:ext cx="21515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5"/>
              <p:cNvSpPr/>
              <p:nvPr/>
            </p:nvSpPr>
            <p:spPr>
              <a:xfrm flipH="1">
                <a:off x="8540782" y="2729748"/>
                <a:ext cx="326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5"/>
              <p:cNvSpPr/>
              <p:nvPr/>
            </p:nvSpPr>
            <p:spPr>
              <a:xfrm flipH="1">
                <a:off x="8589100" y="2721652"/>
                <a:ext cx="27195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5"/>
              <p:cNvSpPr/>
              <p:nvPr/>
            </p:nvSpPr>
            <p:spPr>
              <a:xfrm flipH="1">
                <a:off x="8562264" y="2688841"/>
                <a:ext cx="29840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5"/>
              <p:cNvSpPr/>
              <p:nvPr/>
            </p:nvSpPr>
            <p:spPr>
              <a:xfrm flipH="1">
                <a:off x="8579045" y="2596448"/>
                <a:ext cx="25987" cy="13451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5"/>
              <p:cNvSpPr/>
              <p:nvPr/>
            </p:nvSpPr>
            <p:spPr>
              <a:xfrm flipH="1">
                <a:off x="8589198" y="2622893"/>
                <a:ext cx="29089" cy="1315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5"/>
              <p:cNvSpPr/>
              <p:nvPr/>
            </p:nvSpPr>
            <p:spPr>
              <a:xfrm flipH="1">
                <a:off x="8610550" y="2655834"/>
                <a:ext cx="31635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5"/>
              <p:cNvSpPr/>
              <p:nvPr/>
            </p:nvSpPr>
            <p:spPr>
              <a:xfrm flipH="1">
                <a:off x="8547899" y="2569743"/>
                <a:ext cx="22494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5"/>
              <p:cNvSpPr/>
              <p:nvPr/>
            </p:nvSpPr>
            <p:spPr>
              <a:xfrm flipH="1">
                <a:off x="8597262" y="2533994"/>
                <a:ext cx="22266" cy="1211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5"/>
              <p:cNvSpPr/>
              <p:nvPr/>
            </p:nvSpPr>
            <p:spPr>
              <a:xfrm flipH="1">
                <a:off x="8631477" y="2541764"/>
                <a:ext cx="28730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5"/>
              <p:cNvSpPr/>
              <p:nvPr/>
            </p:nvSpPr>
            <p:spPr>
              <a:xfrm flipH="1">
                <a:off x="8659717" y="2567784"/>
                <a:ext cx="24192" cy="1371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5"/>
              <p:cNvSpPr/>
              <p:nvPr/>
            </p:nvSpPr>
            <p:spPr>
              <a:xfrm flipH="1">
                <a:off x="8626318" y="2602031"/>
                <a:ext cx="20894" cy="12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5"/>
              <p:cNvSpPr/>
              <p:nvPr/>
            </p:nvSpPr>
            <p:spPr>
              <a:xfrm flipH="1">
                <a:off x="8661937" y="2648815"/>
                <a:ext cx="29579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5"/>
              <p:cNvSpPr/>
              <p:nvPr/>
            </p:nvSpPr>
            <p:spPr>
              <a:xfrm flipH="1">
                <a:off x="8646821" y="2683128"/>
                <a:ext cx="28207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5"/>
              <p:cNvSpPr/>
              <p:nvPr/>
            </p:nvSpPr>
            <p:spPr>
              <a:xfrm flipH="1">
                <a:off x="8638626" y="2480550"/>
                <a:ext cx="24975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5"/>
              <p:cNvSpPr/>
              <p:nvPr/>
            </p:nvSpPr>
            <p:spPr>
              <a:xfrm flipH="1">
                <a:off x="8648584" y="2451265"/>
                <a:ext cx="27195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45"/>
              <p:cNvSpPr/>
              <p:nvPr/>
            </p:nvSpPr>
            <p:spPr>
              <a:xfrm flipH="1">
                <a:off x="8639443" y="2400074"/>
                <a:ext cx="31146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45"/>
              <p:cNvSpPr/>
              <p:nvPr/>
            </p:nvSpPr>
            <p:spPr>
              <a:xfrm flipH="1">
                <a:off x="8619528" y="2377090"/>
                <a:ext cx="31635" cy="1998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5"/>
              <p:cNvSpPr/>
              <p:nvPr/>
            </p:nvSpPr>
            <p:spPr>
              <a:xfrm flipH="1">
                <a:off x="8581069" y="2363998"/>
                <a:ext cx="34345" cy="21743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5"/>
              <p:cNvSpPr/>
              <p:nvPr/>
            </p:nvSpPr>
            <p:spPr>
              <a:xfrm flipH="1">
                <a:off x="8573331" y="2431024"/>
                <a:ext cx="25661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5"/>
              <p:cNvSpPr/>
              <p:nvPr/>
            </p:nvSpPr>
            <p:spPr>
              <a:xfrm flipH="1">
                <a:off x="8568891" y="2457827"/>
                <a:ext cx="27097" cy="20372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5"/>
              <p:cNvSpPr/>
              <p:nvPr/>
            </p:nvSpPr>
            <p:spPr>
              <a:xfrm flipH="1">
                <a:off x="8535591" y="2402686"/>
                <a:ext cx="27457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5"/>
              <p:cNvSpPr/>
              <p:nvPr/>
            </p:nvSpPr>
            <p:spPr>
              <a:xfrm flipH="1">
                <a:off x="8523054" y="2500922"/>
                <a:ext cx="20796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5"/>
              <p:cNvSpPr/>
              <p:nvPr/>
            </p:nvSpPr>
            <p:spPr>
              <a:xfrm flipH="1">
                <a:off x="8528474" y="2527595"/>
                <a:ext cx="27424" cy="164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5"/>
              <p:cNvSpPr/>
              <p:nvPr/>
            </p:nvSpPr>
            <p:spPr>
              <a:xfrm flipH="1">
                <a:off x="8488415" y="2458643"/>
                <a:ext cx="26804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5"/>
              <p:cNvSpPr/>
              <p:nvPr/>
            </p:nvSpPr>
            <p:spPr>
              <a:xfrm flipH="1">
                <a:off x="8480482" y="2422307"/>
                <a:ext cx="30068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5"/>
              <p:cNvSpPr/>
              <p:nvPr/>
            </p:nvSpPr>
            <p:spPr>
              <a:xfrm flipH="1">
                <a:off x="8517602" y="2373009"/>
                <a:ext cx="2190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5"/>
              <p:cNvSpPr/>
              <p:nvPr/>
            </p:nvSpPr>
            <p:spPr>
              <a:xfrm flipH="1">
                <a:off x="8441109" y="2385578"/>
                <a:ext cx="29383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5"/>
              <p:cNvSpPr/>
              <p:nvPr/>
            </p:nvSpPr>
            <p:spPr>
              <a:xfrm flipH="1">
                <a:off x="8424002" y="2443528"/>
                <a:ext cx="18413" cy="1534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5"/>
              <p:cNvSpPr/>
              <p:nvPr/>
            </p:nvSpPr>
            <p:spPr>
              <a:xfrm flipH="1">
                <a:off x="8433927" y="2485284"/>
                <a:ext cx="22494" cy="1465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5"/>
              <p:cNvSpPr/>
              <p:nvPr/>
            </p:nvSpPr>
            <p:spPr>
              <a:xfrm flipH="1">
                <a:off x="8506992" y="2585707"/>
                <a:ext cx="27130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5"/>
              <p:cNvSpPr/>
              <p:nvPr/>
            </p:nvSpPr>
            <p:spPr>
              <a:xfrm flipH="1">
                <a:off x="8374149" y="2477873"/>
                <a:ext cx="21972" cy="1537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5"/>
              <p:cNvSpPr/>
              <p:nvPr/>
            </p:nvSpPr>
            <p:spPr>
              <a:xfrm flipH="1">
                <a:off x="8360470" y="2444605"/>
                <a:ext cx="30264" cy="1916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5"/>
              <p:cNvSpPr/>
              <p:nvPr/>
            </p:nvSpPr>
            <p:spPr>
              <a:xfrm flipH="1">
                <a:off x="8342089" y="2519204"/>
                <a:ext cx="18838" cy="15867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5"/>
              <p:cNvSpPr/>
              <p:nvPr/>
            </p:nvSpPr>
            <p:spPr>
              <a:xfrm flipH="1">
                <a:off x="8323480" y="2486785"/>
                <a:ext cx="22364" cy="2242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5"/>
              <p:cNvSpPr/>
              <p:nvPr/>
            </p:nvSpPr>
            <p:spPr>
              <a:xfrm flipH="1">
                <a:off x="8291518" y="2558545"/>
                <a:ext cx="22788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5"/>
              <p:cNvSpPr/>
              <p:nvPr/>
            </p:nvSpPr>
            <p:spPr>
              <a:xfrm flipH="1">
                <a:off x="8279275" y="2526550"/>
                <a:ext cx="20764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5"/>
              <p:cNvSpPr/>
              <p:nvPr/>
            </p:nvSpPr>
            <p:spPr>
              <a:xfrm flipH="1">
                <a:off x="8256063" y="2578394"/>
                <a:ext cx="18903" cy="1573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5"/>
              <p:cNvSpPr/>
              <p:nvPr/>
            </p:nvSpPr>
            <p:spPr>
              <a:xfrm flipH="1">
                <a:off x="8237062" y="2511206"/>
                <a:ext cx="9109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5"/>
              <p:cNvSpPr/>
              <p:nvPr/>
            </p:nvSpPr>
            <p:spPr>
              <a:xfrm flipH="1">
                <a:off x="8247640" y="2479832"/>
                <a:ext cx="12047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5"/>
              <p:cNvSpPr/>
              <p:nvPr/>
            </p:nvSpPr>
            <p:spPr>
              <a:xfrm flipH="1">
                <a:off x="8203925" y="2420805"/>
                <a:ext cx="11982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5"/>
              <p:cNvSpPr/>
              <p:nvPr/>
            </p:nvSpPr>
            <p:spPr>
              <a:xfrm flipH="1">
                <a:off x="8237128" y="2397527"/>
                <a:ext cx="15018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5"/>
              <p:cNvSpPr/>
              <p:nvPr/>
            </p:nvSpPr>
            <p:spPr>
              <a:xfrm flipH="1">
                <a:off x="8217343" y="2359395"/>
                <a:ext cx="11949" cy="1789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5"/>
              <p:cNvSpPr/>
              <p:nvPr/>
            </p:nvSpPr>
            <p:spPr>
              <a:xfrm flipH="1">
                <a:off x="8169906" y="2348719"/>
                <a:ext cx="1792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5"/>
              <p:cNvSpPr/>
              <p:nvPr/>
            </p:nvSpPr>
            <p:spPr>
              <a:xfrm flipH="1">
                <a:off x="8136867" y="2360244"/>
                <a:ext cx="16585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5"/>
              <p:cNvSpPr/>
              <p:nvPr/>
            </p:nvSpPr>
            <p:spPr>
              <a:xfrm flipH="1">
                <a:off x="8102457" y="2384109"/>
                <a:ext cx="14365" cy="216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5"/>
              <p:cNvSpPr/>
              <p:nvPr/>
            </p:nvSpPr>
            <p:spPr>
              <a:xfrm flipH="1">
                <a:off x="8086492" y="2329490"/>
                <a:ext cx="17042" cy="19099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5"/>
              <p:cNvSpPr/>
              <p:nvPr/>
            </p:nvSpPr>
            <p:spPr>
              <a:xfrm flipH="1">
                <a:off x="8121490" y="2295732"/>
                <a:ext cx="13451" cy="247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5"/>
              <p:cNvSpPr/>
              <p:nvPr/>
            </p:nvSpPr>
            <p:spPr>
              <a:xfrm flipH="1">
                <a:off x="8164715" y="2299356"/>
                <a:ext cx="15148" cy="2308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5"/>
              <p:cNvSpPr/>
              <p:nvPr/>
            </p:nvSpPr>
            <p:spPr>
              <a:xfrm flipH="1">
                <a:off x="8210650" y="2300695"/>
                <a:ext cx="13320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5"/>
              <p:cNvSpPr/>
              <p:nvPr/>
            </p:nvSpPr>
            <p:spPr>
              <a:xfrm flipH="1">
                <a:off x="8232753" y="2279409"/>
                <a:ext cx="11296" cy="27816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5"/>
              <p:cNvSpPr/>
              <p:nvPr/>
            </p:nvSpPr>
            <p:spPr>
              <a:xfrm flipH="1">
                <a:off x="8182443" y="2213754"/>
                <a:ext cx="15638" cy="2866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5"/>
              <p:cNvSpPr/>
              <p:nvPr/>
            </p:nvSpPr>
            <p:spPr>
              <a:xfrm flipH="1">
                <a:off x="8160243" y="2246337"/>
                <a:ext cx="15540" cy="2556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5"/>
              <p:cNvSpPr/>
              <p:nvPr/>
            </p:nvSpPr>
            <p:spPr>
              <a:xfrm flipH="1">
                <a:off x="8110227" y="2246794"/>
                <a:ext cx="17695" cy="2830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5"/>
              <p:cNvSpPr/>
              <p:nvPr/>
            </p:nvSpPr>
            <p:spPr>
              <a:xfrm flipH="1">
                <a:off x="8113948" y="2193807"/>
                <a:ext cx="15148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5"/>
              <p:cNvSpPr/>
              <p:nvPr/>
            </p:nvSpPr>
            <p:spPr>
              <a:xfrm flipH="1">
                <a:off x="8126061" y="2168113"/>
                <a:ext cx="16944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rgbClr val="F49D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 flipH="1">
                <a:off x="8062202" y="2210261"/>
                <a:ext cx="11329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 flipH="1">
                <a:off x="8050123" y="2270463"/>
                <a:ext cx="13614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 flipH="1">
                <a:off x="8090344" y="2444115"/>
                <a:ext cx="14561" cy="2762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 flipH="1">
                <a:off x="8057795" y="2428608"/>
                <a:ext cx="14398" cy="2282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 flipH="1">
                <a:off x="8060374" y="2382999"/>
                <a:ext cx="13516" cy="1922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 flipH="1">
                <a:off x="8019238" y="2421980"/>
                <a:ext cx="1270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 flipH="1">
                <a:off x="7975915" y="2381203"/>
                <a:ext cx="15050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 flipH="1">
                <a:off x="8001249" y="2351266"/>
                <a:ext cx="15018" cy="2651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 flipH="1">
                <a:off x="8005787" y="2315484"/>
                <a:ext cx="14234" cy="2096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 flipH="1">
                <a:off x="7945357" y="2259363"/>
                <a:ext cx="1446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 flipH="1">
                <a:off x="7953323" y="2319761"/>
                <a:ext cx="10088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 flipH="1">
                <a:off x="7910489" y="2304612"/>
                <a:ext cx="15573" cy="2846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 flipH="1">
                <a:off x="7900597" y="2254792"/>
                <a:ext cx="16030" cy="1661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 flipH="1">
                <a:off x="7865827" y="2373140"/>
                <a:ext cx="12700" cy="1945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 flipH="1">
                <a:off x="7902295" y="2375066"/>
                <a:ext cx="19197" cy="2484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 flipH="1">
                <a:off x="7931122" y="2444931"/>
                <a:ext cx="19327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 flipH="1">
                <a:off x="7880649" y="2438892"/>
                <a:ext cx="21188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 flipH="1">
                <a:off x="7976796" y="2441210"/>
                <a:ext cx="13549" cy="1720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 flipH="1">
                <a:off x="7984730" y="2516984"/>
                <a:ext cx="13940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 flipH="1">
                <a:off x="7935856" y="2500595"/>
                <a:ext cx="17336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 flipH="1">
                <a:off x="7962627" y="2550187"/>
                <a:ext cx="21711" cy="25889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 flipH="1">
                <a:off x="8007681" y="2593118"/>
                <a:ext cx="25465" cy="2706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5"/>
              <p:cNvSpPr/>
              <p:nvPr/>
            </p:nvSpPr>
            <p:spPr>
              <a:xfrm flipH="1">
                <a:off x="8052506" y="2690049"/>
                <a:ext cx="31929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5"/>
              <p:cNvSpPr/>
              <p:nvPr/>
            </p:nvSpPr>
            <p:spPr>
              <a:xfrm flipH="1">
                <a:off x="7993904" y="2683095"/>
                <a:ext cx="26347" cy="1012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flipH="1">
                <a:off x="8038370" y="2637519"/>
                <a:ext cx="2017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5"/>
              <p:cNvSpPr/>
              <p:nvPr/>
            </p:nvSpPr>
            <p:spPr>
              <a:xfrm flipH="1">
                <a:off x="7966610" y="2711988"/>
                <a:ext cx="28991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5"/>
              <p:cNvSpPr/>
              <p:nvPr/>
            </p:nvSpPr>
            <p:spPr>
              <a:xfrm flipH="1">
                <a:off x="7896483" y="2702292"/>
                <a:ext cx="3333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flipH="1">
                <a:off x="7905527" y="2735266"/>
                <a:ext cx="23082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5"/>
              <p:cNvSpPr/>
              <p:nvPr/>
            </p:nvSpPr>
            <p:spPr>
              <a:xfrm flipH="1">
                <a:off x="7814310" y="2718975"/>
                <a:ext cx="32256" cy="17923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5"/>
              <p:cNvSpPr/>
              <p:nvPr/>
            </p:nvSpPr>
            <p:spPr>
              <a:xfrm flipH="1">
                <a:off x="7840101" y="2759262"/>
                <a:ext cx="21874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5"/>
              <p:cNvSpPr/>
              <p:nvPr/>
            </p:nvSpPr>
            <p:spPr>
              <a:xfrm flipH="1">
                <a:off x="7859233" y="2783257"/>
                <a:ext cx="19686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5"/>
              <p:cNvSpPr/>
              <p:nvPr/>
            </p:nvSpPr>
            <p:spPr>
              <a:xfrm flipH="1">
                <a:off x="7861355" y="2727789"/>
                <a:ext cx="17662" cy="979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5"/>
              <p:cNvSpPr/>
              <p:nvPr/>
            </p:nvSpPr>
            <p:spPr>
              <a:xfrm flipH="1">
                <a:off x="7842615" y="2822304"/>
                <a:ext cx="27946" cy="15246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5"/>
              <p:cNvSpPr/>
              <p:nvPr/>
            </p:nvSpPr>
            <p:spPr>
              <a:xfrm flipH="1">
                <a:off x="7880094" y="2845092"/>
                <a:ext cx="25465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5"/>
              <p:cNvSpPr/>
              <p:nvPr/>
            </p:nvSpPr>
            <p:spPr>
              <a:xfrm flipH="1">
                <a:off x="7922667" y="2869284"/>
                <a:ext cx="20666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5"/>
              <p:cNvSpPr/>
              <p:nvPr/>
            </p:nvSpPr>
            <p:spPr>
              <a:xfrm flipH="1">
                <a:off x="7928380" y="2909179"/>
                <a:ext cx="23865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5"/>
              <p:cNvSpPr/>
              <p:nvPr/>
            </p:nvSpPr>
            <p:spPr>
              <a:xfrm flipH="1">
                <a:off x="7872879" y="2890374"/>
                <a:ext cx="22233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5"/>
              <p:cNvSpPr/>
              <p:nvPr/>
            </p:nvSpPr>
            <p:spPr>
              <a:xfrm flipH="1">
                <a:off x="7812090" y="2877903"/>
                <a:ext cx="31929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5"/>
              <p:cNvSpPr/>
              <p:nvPr/>
            </p:nvSpPr>
            <p:spPr>
              <a:xfrm flipH="1">
                <a:off x="7774839" y="2849499"/>
                <a:ext cx="22657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5"/>
              <p:cNvSpPr/>
              <p:nvPr/>
            </p:nvSpPr>
            <p:spPr>
              <a:xfrm flipH="1">
                <a:off x="7789857" y="2821586"/>
                <a:ext cx="33627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5"/>
              <p:cNvSpPr/>
              <p:nvPr/>
            </p:nvSpPr>
            <p:spPr>
              <a:xfrm flipH="1">
                <a:off x="7806115" y="2787795"/>
                <a:ext cx="3121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5"/>
              <p:cNvSpPr/>
              <p:nvPr/>
            </p:nvSpPr>
            <p:spPr>
              <a:xfrm flipH="1">
                <a:off x="7746664" y="2796023"/>
                <a:ext cx="33105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5"/>
              <p:cNvSpPr/>
              <p:nvPr/>
            </p:nvSpPr>
            <p:spPr>
              <a:xfrm flipH="1">
                <a:off x="7749015" y="2756911"/>
                <a:ext cx="30525" cy="986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5"/>
              <p:cNvSpPr/>
              <p:nvPr/>
            </p:nvSpPr>
            <p:spPr>
              <a:xfrm flipH="1">
                <a:off x="7719240" y="2821945"/>
                <a:ext cx="19458" cy="1263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5"/>
              <p:cNvSpPr/>
              <p:nvPr/>
            </p:nvSpPr>
            <p:spPr>
              <a:xfrm flipH="1">
                <a:off x="7687311" y="2841958"/>
                <a:ext cx="23245" cy="1250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5"/>
              <p:cNvSpPr/>
              <p:nvPr/>
            </p:nvSpPr>
            <p:spPr>
              <a:xfrm flipH="1">
                <a:off x="7707683" y="2879110"/>
                <a:ext cx="22233" cy="1194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5"/>
              <p:cNvSpPr/>
              <p:nvPr/>
            </p:nvSpPr>
            <p:spPr>
              <a:xfrm flipH="1">
                <a:off x="7727663" y="2848716"/>
                <a:ext cx="19686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5"/>
              <p:cNvSpPr/>
              <p:nvPr/>
            </p:nvSpPr>
            <p:spPr>
              <a:xfrm flipH="1">
                <a:off x="7776210" y="2906828"/>
                <a:ext cx="24584" cy="1074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5"/>
              <p:cNvSpPr/>
              <p:nvPr/>
            </p:nvSpPr>
            <p:spPr>
              <a:xfrm flipH="1">
                <a:off x="7797431" y="2957236"/>
                <a:ext cx="2187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5"/>
              <p:cNvSpPr/>
              <p:nvPr/>
            </p:nvSpPr>
            <p:spPr>
              <a:xfrm flipH="1">
                <a:off x="7839873" y="2931771"/>
                <a:ext cx="1854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5"/>
              <p:cNvSpPr/>
              <p:nvPr/>
            </p:nvSpPr>
            <p:spPr>
              <a:xfrm flipH="1">
                <a:off x="7842093" y="2976531"/>
                <a:ext cx="22755" cy="14887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5"/>
              <p:cNvSpPr/>
              <p:nvPr/>
            </p:nvSpPr>
            <p:spPr>
              <a:xfrm flipH="1">
                <a:off x="7879964" y="2960892"/>
                <a:ext cx="19229" cy="12439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5"/>
              <p:cNvSpPr/>
              <p:nvPr/>
            </p:nvSpPr>
            <p:spPr>
              <a:xfrm flipH="1">
                <a:off x="7993838" y="2996739"/>
                <a:ext cx="25302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5"/>
              <p:cNvSpPr/>
              <p:nvPr/>
            </p:nvSpPr>
            <p:spPr>
              <a:xfrm flipH="1">
                <a:off x="8027792" y="2953547"/>
                <a:ext cx="22723" cy="200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5"/>
              <p:cNvSpPr/>
              <p:nvPr/>
            </p:nvSpPr>
            <p:spPr>
              <a:xfrm flipH="1">
                <a:off x="7976894" y="2963570"/>
                <a:ext cx="25922" cy="20927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5"/>
              <p:cNvSpPr/>
              <p:nvPr/>
            </p:nvSpPr>
            <p:spPr>
              <a:xfrm flipH="1">
                <a:off x="7914472" y="2981362"/>
                <a:ext cx="27914" cy="23931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5"/>
              <p:cNvSpPr/>
              <p:nvPr/>
            </p:nvSpPr>
            <p:spPr>
              <a:xfrm flipH="1">
                <a:off x="8076208" y="2926547"/>
                <a:ext cx="13190" cy="1397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5"/>
              <p:cNvSpPr/>
              <p:nvPr/>
            </p:nvSpPr>
            <p:spPr>
              <a:xfrm flipH="1">
                <a:off x="7923287" y="3058835"/>
                <a:ext cx="23408" cy="1681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5"/>
              <p:cNvSpPr/>
              <p:nvPr/>
            </p:nvSpPr>
            <p:spPr>
              <a:xfrm flipH="1">
                <a:off x="7891652" y="3041858"/>
                <a:ext cx="31505" cy="2060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5"/>
              <p:cNvSpPr/>
              <p:nvPr/>
            </p:nvSpPr>
            <p:spPr>
              <a:xfrm flipH="1">
                <a:off x="7825834" y="3086814"/>
                <a:ext cx="27848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5"/>
              <p:cNvSpPr/>
              <p:nvPr/>
            </p:nvSpPr>
            <p:spPr>
              <a:xfrm flipH="1">
                <a:off x="7847382" y="3033892"/>
                <a:ext cx="26183" cy="1678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5"/>
              <p:cNvSpPr/>
              <p:nvPr/>
            </p:nvSpPr>
            <p:spPr>
              <a:xfrm flipH="1">
                <a:off x="7788616" y="3069478"/>
                <a:ext cx="19719" cy="1132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5"/>
              <p:cNvSpPr/>
              <p:nvPr/>
            </p:nvSpPr>
            <p:spPr>
              <a:xfrm flipH="1">
                <a:off x="7790477" y="3013879"/>
                <a:ext cx="40124" cy="18903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5"/>
              <p:cNvSpPr/>
              <p:nvPr/>
            </p:nvSpPr>
            <p:spPr>
              <a:xfrm flipH="1">
                <a:off x="7905037" y="2430664"/>
                <a:ext cx="669796" cy="628334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5"/>
              <p:cNvSpPr/>
              <p:nvPr/>
            </p:nvSpPr>
            <p:spPr>
              <a:xfrm flipH="1">
                <a:off x="8101412" y="2563507"/>
                <a:ext cx="121188" cy="18018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5"/>
              <p:cNvSpPr/>
              <p:nvPr/>
            </p:nvSpPr>
            <p:spPr>
              <a:xfrm flipH="1">
                <a:off x="8233014" y="2626419"/>
                <a:ext cx="233103" cy="121155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5"/>
              <p:cNvSpPr/>
              <p:nvPr/>
            </p:nvSpPr>
            <p:spPr>
              <a:xfrm flipH="1">
                <a:off x="8214209" y="2756748"/>
                <a:ext cx="165882" cy="165882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5"/>
              <p:cNvSpPr/>
              <p:nvPr/>
            </p:nvSpPr>
            <p:spPr>
              <a:xfrm flipH="1">
                <a:off x="8009052" y="2734613"/>
                <a:ext cx="205092" cy="136858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5"/>
              <p:cNvSpPr/>
              <p:nvPr/>
            </p:nvSpPr>
            <p:spPr>
              <a:xfrm flipH="1">
                <a:off x="8161712" y="2678263"/>
                <a:ext cx="115735" cy="11570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5"/>
              <p:cNvSpPr/>
              <p:nvPr/>
            </p:nvSpPr>
            <p:spPr>
              <a:xfrm flipH="1">
                <a:off x="8127105" y="2643493"/>
                <a:ext cx="184981" cy="185111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7" name="Google Shape;2967;p45"/>
          <p:cNvGrpSpPr/>
          <p:nvPr/>
        </p:nvGrpSpPr>
        <p:grpSpPr>
          <a:xfrm>
            <a:off x="56492" y="2148577"/>
            <a:ext cx="1786062" cy="2875052"/>
            <a:chOff x="235296" y="1497695"/>
            <a:chExt cx="2487851" cy="3647820"/>
          </a:xfrm>
        </p:grpSpPr>
        <p:sp>
          <p:nvSpPr>
            <p:cNvPr id="2968" name="Google Shape;2968;p45"/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45"/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2989" name="Google Shape;2989;p45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5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1" name="Google Shape;2991;p45"/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2992" name="Google Shape;2992;p45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5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4" name="Google Shape;2994;p45"/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6" name="Google Shape;2996;p45"/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2997" name="Google Shape;2997;p45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5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9" name="Google Shape;2999;p45"/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3000" name="Google Shape;3000;p45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5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02" name="Google Shape;3002;p45"/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2" descr="Hướng dẫn cách vẽ con gà đơn giản với 8 bước cơ b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4" name="Picture 2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16" y="583959"/>
            <a:ext cx="5841545" cy="4013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6554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=""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86217" y="1876724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r>
              <a:rPr lang="en-US" sz="2000" dirty="0" smtClean="0">
                <a:solidFill>
                  <a:schemeClr val="accent5"/>
                </a:solidFill>
              </a:rPr>
              <a:t>+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Em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thích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bài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vẽ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nào</a:t>
            </a:r>
            <a:r>
              <a:rPr lang="vi-VN" sz="2000" dirty="0">
                <a:solidFill>
                  <a:schemeClr val="accent5"/>
                </a:solidFill>
              </a:rPr>
              <a:t>?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Vì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sao</a:t>
            </a:r>
            <a:r>
              <a:rPr lang="en-US" sz="2000" dirty="0">
                <a:solidFill>
                  <a:schemeClr val="accent5"/>
                </a:solidFill>
              </a:rPr>
              <a:t>?</a:t>
            </a:r>
          </a:p>
          <a:p>
            <a:r>
              <a:rPr lang="vi-VN" sz="2000" dirty="0">
                <a:solidFill>
                  <a:schemeClr val="accent5"/>
                </a:solidFill>
              </a:rPr>
              <a:t>+ </a:t>
            </a:r>
            <a:r>
              <a:rPr lang="en-US" sz="2000" dirty="0" err="1">
                <a:solidFill>
                  <a:schemeClr val="accent5"/>
                </a:solidFill>
              </a:rPr>
              <a:t>Nhân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vật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trong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bức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tranh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đang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thể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hiện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hoạt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động</a:t>
            </a:r>
            <a:r>
              <a:rPr lang="en-US" sz="2000" dirty="0">
                <a:solidFill>
                  <a:schemeClr val="accent5"/>
                </a:solidFill>
              </a:rPr>
              <a:t>, </a:t>
            </a:r>
            <a:r>
              <a:rPr lang="en-US" sz="2000" dirty="0" err="1">
                <a:solidFill>
                  <a:schemeClr val="accent5"/>
                </a:solidFill>
              </a:rPr>
              <a:t>nội</a:t>
            </a:r>
            <a:r>
              <a:rPr lang="en-US" sz="2000" dirty="0">
                <a:solidFill>
                  <a:schemeClr val="accent5"/>
                </a:solidFill>
              </a:rPr>
              <a:t> dung </a:t>
            </a:r>
            <a:r>
              <a:rPr lang="en-US" sz="2000" dirty="0" err="1">
                <a:solidFill>
                  <a:schemeClr val="accent5"/>
                </a:solidFill>
              </a:rPr>
              <a:t>gì</a:t>
            </a:r>
            <a:r>
              <a:rPr lang="en-US" sz="2000" dirty="0" smtClean="0">
                <a:solidFill>
                  <a:schemeClr val="accent5"/>
                </a:solidFill>
              </a:rPr>
              <a:t>?</a:t>
            </a:r>
          </a:p>
          <a:p>
            <a:r>
              <a:rPr lang="en-US" sz="2000" dirty="0" smtClean="0">
                <a:solidFill>
                  <a:schemeClr val="accent5"/>
                </a:solidFill>
              </a:rPr>
              <a:t>+ </a:t>
            </a:r>
            <a:r>
              <a:rPr lang="en-US" sz="2000" dirty="0" err="1" smtClean="0">
                <a:solidFill>
                  <a:schemeClr val="accent5"/>
                </a:solidFill>
              </a:rPr>
              <a:t>Em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hãy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nhận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xét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màu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sắc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trong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bức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tranh</a:t>
            </a:r>
            <a:r>
              <a:rPr lang="en-US" sz="2000" dirty="0" smtClean="0">
                <a:solidFill>
                  <a:schemeClr val="accent5"/>
                </a:solidFill>
              </a:rPr>
              <a:t>?</a:t>
            </a:r>
            <a:endParaRPr lang="en-US" sz="2000" dirty="0">
              <a:solidFill>
                <a:schemeClr val="accent5"/>
              </a:solidFill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=""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55228" y="1767680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=""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=""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=""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=""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=""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=""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=""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=""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=""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=""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=""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=""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=""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=""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=""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=""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=""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=""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=""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=""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=""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=""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=""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=""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=""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=""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=""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=""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=""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=""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=""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=""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=""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=""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=""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=""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=""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=""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=""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=""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=""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=""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=""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=""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=""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=""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=""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=""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=""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=""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=""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=""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=""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=""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=""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=""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=""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=""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=""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=""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=""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=""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=""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=""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=""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=""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=""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=""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=""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=""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=""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=""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=""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=""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=""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=""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=""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=""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=""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=""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=""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=""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=""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=""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=""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=""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=""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=""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=""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=""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=""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=""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=""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=""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=""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=""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=""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=""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=""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=""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=""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=""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=""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=""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=""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=""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=""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=""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=""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=""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=""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=""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=""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=""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=""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=""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=""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=""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=""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=""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=""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=""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=""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548142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4:</a:t>
            </a:r>
          </a:p>
          <a:p>
            <a:pPr algn="ctr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=""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86217" y="1876724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-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tìm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kiếm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động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vì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cộng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thấy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qua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vi,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sách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báo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ngoài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đời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sống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=""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=""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=""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=""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=""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=""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=""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=""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=""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=""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=""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=""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=""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=""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=""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=""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=""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=""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=""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=""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=""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=""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=""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=""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=""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=""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=""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=""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=""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=""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=""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=""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=""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=""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=""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=""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=""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=""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=""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=""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=""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=""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=""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=""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=""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=""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=""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=""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=""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=""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=""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=""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=""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=""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=""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=""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=""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=""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=""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=""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=""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=""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=""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=""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=""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=""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=""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=""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=""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=""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=""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=""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=""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=""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=""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=""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=""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=""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=""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=""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=""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=""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=""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=""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=""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=""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=""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=""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=""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=""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=""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=""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=""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=""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=""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=""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=""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=""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=""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=""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=""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=""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=""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=""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=""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=""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=""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=""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=""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=""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=""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=""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=""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=""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=""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=""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=""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=""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=""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=""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=""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=""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=""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=""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548142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1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1" name="Google Shape;2121;p38"/>
          <p:cNvGrpSpPr/>
          <p:nvPr/>
        </p:nvGrpSpPr>
        <p:grpSpPr>
          <a:xfrm>
            <a:off x="5879741" y="1208020"/>
            <a:ext cx="3712816" cy="4007284"/>
            <a:chOff x="5910598" y="1661033"/>
            <a:chExt cx="3241219" cy="3498284"/>
          </a:xfrm>
        </p:grpSpPr>
        <p:grpSp>
          <p:nvGrpSpPr>
            <p:cNvPr id="2122" name="Google Shape;2122;p38"/>
            <p:cNvGrpSpPr/>
            <p:nvPr/>
          </p:nvGrpSpPr>
          <p:grpSpPr>
            <a:xfrm>
              <a:off x="5910598" y="3196166"/>
              <a:ext cx="1449068" cy="1963151"/>
              <a:chOff x="6124028" y="3388598"/>
              <a:chExt cx="1306997" cy="1770679"/>
            </a:xfrm>
          </p:grpSpPr>
          <p:sp>
            <p:nvSpPr>
              <p:cNvPr id="2123" name="Google Shape;2123;p38"/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6874970" y="3489035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5" name="Google Shape;2135;p38"/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2136" name="Google Shape;2136;p38"/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TextBox 26">
            <a:extLst>
              <a:ext uri="{FF2B5EF4-FFF2-40B4-BE49-F238E27FC236}">
                <a16:creationId xmlns=""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1868393" y="27389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  <a:ea typeface="方正大标宋简体" panose="02010601030101010101" charset="-122"/>
                <a:cs typeface="Montserrat Semi" charset="0"/>
              </a:rPr>
              <a:t>MĨ THUẬT LỚP </a:t>
            </a:r>
            <a:r>
              <a:rPr lang="en-US" altLang="zh-CN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  <a:ea typeface="方正大标宋简体" panose="02010601030101010101" charset="-122"/>
                <a:cs typeface="Montserrat Semi" charset="0"/>
              </a:rPr>
              <a:t>4</a:t>
            </a:r>
            <a:endParaRPr lang="en-US" altLang="zh-CN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+mn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=""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947619" y="1114723"/>
            <a:ext cx="716759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3: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Tranh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vẽ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hoạt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động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vì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cộng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đồng</a:t>
            </a:r>
            <a:endParaRPr lang="en-US" altLang="zh-CN" sz="2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grpSp>
        <p:nvGrpSpPr>
          <p:cNvPr id="42" name="Google Shape;2121;p38">
            <a:extLst>
              <a:ext uri="{FF2B5EF4-FFF2-40B4-BE49-F238E27FC236}">
                <a16:creationId xmlns="" xmlns:a16="http://schemas.microsoft.com/office/drawing/2014/main" id="{1E258389-3870-4C16-929A-B9E26291D426}"/>
              </a:ext>
            </a:extLst>
          </p:cNvPr>
          <p:cNvGrpSpPr/>
          <p:nvPr/>
        </p:nvGrpSpPr>
        <p:grpSpPr>
          <a:xfrm rot="197538">
            <a:off x="5736909" y="3705054"/>
            <a:ext cx="1374588" cy="1493390"/>
            <a:chOff x="5910597" y="1661033"/>
            <a:chExt cx="3241220" cy="3498284"/>
          </a:xfrm>
        </p:grpSpPr>
        <p:grpSp>
          <p:nvGrpSpPr>
            <p:cNvPr id="43" name="Google Shape;2122;p38">
              <a:extLst>
                <a:ext uri="{FF2B5EF4-FFF2-40B4-BE49-F238E27FC236}">
                  <a16:creationId xmlns="" xmlns:a16="http://schemas.microsoft.com/office/drawing/2014/main" id="{83C005F3-DD7E-4E03-A7BE-3CA97FA7728D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62" name="Google Shape;2123;p38">
                <a:extLst>
                  <a:ext uri="{FF2B5EF4-FFF2-40B4-BE49-F238E27FC236}">
                    <a16:creationId xmlns="" xmlns:a16="http://schemas.microsoft.com/office/drawing/2014/main" id="{5DBF247E-1B4F-4272-93A7-4B9E8E990E0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24;p38">
                <a:extLst>
                  <a:ext uri="{FF2B5EF4-FFF2-40B4-BE49-F238E27FC236}">
                    <a16:creationId xmlns="" xmlns:a16="http://schemas.microsoft.com/office/drawing/2014/main" id="{A8165A11-92B1-4A3A-90C2-9D8D6C2CECC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25;p38">
                <a:extLst>
                  <a:ext uri="{FF2B5EF4-FFF2-40B4-BE49-F238E27FC236}">
                    <a16:creationId xmlns="" xmlns:a16="http://schemas.microsoft.com/office/drawing/2014/main" id="{1B12F4E5-426D-4ED5-B057-6271E2EC244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26;p38">
                <a:extLst>
                  <a:ext uri="{FF2B5EF4-FFF2-40B4-BE49-F238E27FC236}">
                    <a16:creationId xmlns="" xmlns:a16="http://schemas.microsoft.com/office/drawing/2014/main" id="{D12B04BC-C39D-4977-9AB4-0816FFB9002F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27;p38">
                <a:extLst>
                  <a:ext uri="{FF2B5EF4-FFF2-40B4-BE49-F238E27FC236}">
                    <a16:creationId xmlns="" xmlns:a16="http://schemas.microsoft.com/office/drawing/2014/main" id="{283B18A7-B6D7-4266-ABA3-DCF71B66D493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28;p38">
                <a:extLst>
                  <a:ext uri="{FF2B5EF4-FFF2-40B4-BE49-F238E27FC236}">
                    <a16:creationId xmlns="" xmlns:a16="http://schemas.microsoft.com/office/drawing/2014/main" id="{749EDE96-7620-4820-BB50-8ADE5C6B852E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29;p38">
                <a:extLst>
                  <a:ext uri="{FF2B5EF4-FFF2-40B4-BE49-F238E27FC236}">
                    <a16:creationId xmlns="" xmlns:a16="http://schemas.microsoft.com/office/drawing/2014/main" id="{C6E0BD2D-5037-498E-9150-A100A0CC620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30;p38">
                <a:extLst>
                  <a:ext uri="{FF2B5EF4-FFF2-40B4-BE49-F238E27FC236}">
                    <a16:creationId xmlns="" xmlns:a16="http://schemas.microsoft.com/office/drawing/2014/main" id="{9912D7B8-34C2-4352-8BCF-65CEF5F422A0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31;p38">
                <a:extLst>
                  <a:ext uri="{FF2B5EF4-FFF2-40B4-BE49-F238E27FC236}">
                    <a16:creationId xmlns="" xmlns:a16="http://schemas.microsoft.com/office/drawing/2014/main" id="{D6BA00A1-0C0B-4721-95D5-1831F6A19376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32;p38">
                <a:extLst>
                  <a:ext uri="{FF2B5EF4-FFF2-40B4-BE49-F238E27FC236}">
                    <a16:creationId xmlns="" xmlns:a16="http://schemas.microsoft.com/office/drawing/2014/main" id="{C901B35C-D0AB-47E7-BB3A-C74E0F6E890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33;p38">
                <a:extLst>
                  <a:ext uri="{FF2B5EF4-FFF2-40B4-BE49-F238E27FC236}">
                    <a16:creationId xmlns="" xmlns:a16="http://schemas.microsoft.com/office/drawing/2014/main" id="{6ED38B8E-45C0-44B6-B753-B8AF2A20A4D9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34;p38">
                <a:extLst>
                  <a:ext uri="{FF2B5EF4-FFF2-40B4-BE49-F238E27FC236}">
                    <a16:creationId xmlns="" xmlns:a16="http://schemas.microsoft.com/office/drawing/2014/main" id="{DCC87553-F1CC-437A-B81D-3EA42A4A4FB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2135;p38">
              <a:extLst>
                <a:ext uri="{FF2B5EF4-FFF2-40B4-BE49-F238E27FC236}">
                  <a16:creationId xmlns="" xmlns:a16="http://schemas.microsoft.com/office/drawing/2014/main" id="{1F24FB47-84DB-4FCB-B0AE-46981832508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45" name="Google Shape;2136;p38">
                <a:extLst>
                  <a:ext uri="{FF2B5EF4-FFF2-40B4-BE49-F238E27FC236}">
                    <a16:creationId xmlns="" xmlns:a16="http://schemas.microsoft.com/office/drawing/2014/main" id="{7D16BB74-0055-49DE-A7DD-832E2E7185FE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37;p38">
                <a:extLst>
                  <a:ext uri="{FF2B5EF4-FFF2-40B4-BE49-F238E27FC236}">
                    <a16:creationId xmlns="" xmlns:a16="http://schemas.microsoft.com/office/drawing/2014/main" id="{C0C5B662-68CB-4E17-9DF8-71EE52EDCDF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138;p38">
                <a:extLst>
                  <a:ext uri="{FF2B5EF4-FFF2-40B4-BE49-F238E27FC236}">
                    <a16:creationId xmlns="" xmlns:a16="http://schemas.microsoft.com/office/drawing/2014/main" id="{C39CC135-A5E4-420F-AB01-1CDCD219461C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139;p38">
                <a:extLst>
                  <a:ext uri="{FF2B5EF4-FFF2-40B4-BE49-F238E27FC236}">
                    <a16:creationId xmlns="" xmlns:a16="http://schemas.microsoft.com/office/drawing/2014/main" id="{3A797A64-9B52-4DCE-A099-0D3B16F83E3A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140;p38">
                <a:extLst>
                  <a:ext uri="{FF2B5EF4-FFF2-40B4-BE49-F238E27FC236}">
                    <a16:creationId xmlns="" xmlns:a16="http://schemas.microsoft.com/office/drawing/2014/main" id="{44CFBFF7-A077-4C6C-B755-1DF2C2122AC3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141;p38">
                <a:extLst>
                  <a:ext uri="{FF2B5EF4-FFF2-40B4-BE49-F238E27FC236}">
                    <a16:creationId xmlns="" xmlns:a16="http://schemas.microsoft.com/office/drawing/2014/main" id="{35392904-9D79-4318-9CE3-0A5A493AE47C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142;p38">
                <a:extLst>
                  <a:ext uri="{FF2B5EF4-FFF2-40B4-BE49-F238E27FC236}">
                    <a16:creationId xmlns="" xmlns:a16="http://schemas.microsoft.com/office/drawing/2014/main" id="{8CAD0529-6CD0-44F0-AE3A-07C9ABB5BBBB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143;p38">
                <a:extLst>
                  <a:ext uri="{FF2B5EF4-FFF2-40B4-BE49-F238E27FC236}">
                    <a16:creationId xmlns="" xmlns:a16="http://schemas.microsoft.com/office/drawing/2014/main" id="{74C4DC3F-B925-481F-A4BA-2A3E3D701FAD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44;p38">
                <a:extLst>
                  <a:ext uri="{FF2B5EF4-FFF2-40B4-BE49-F238E27FC236}">
                    <a16:creationId xmlns="" xmlns:a16="http://schemas.microsoft.com/office/drawing/2014/main" id="{496925A0-43DF-4FAD-9384-7B21F4523DA2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145;p38">
                <a:extLst>
                  <a:ext uri="{FF2B5EF4-FFF2-40B4-BE49-F238E27FC236}">
                    <a16:creationId xmlns="" xmlns:a16="http://schemas.microsoft.com/office/drawing/2014/main" id="{54C7D1C2-5B76-41E0-94A5-97F6BF7A22CA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46;p38">
                <a:extLst>
                  <a:ext uri="{FF2B5EF4-FFF2-40B4-BE49-F238E27FC236}">
                    <a16:creationId xmlns="" xmlns:a16="http://schemas.microsoft.com/office/drawing/2014/main" id="{C62749A7-1409-49BE-AF1C-04D6F49FB7EA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47;p38">
                <a:extLst>
                  <a:ext uri="{FF2B5EF4-FFF2-40B4-BE49-F238E27FC236}">
                    <a16:creationId xmlns="" xmlns:a16="http://schemas.microsoft.com/office/drawing/2014/main" id="{BE0D3925-965F-4ABE-BB39-626125E912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48;p38">
                <a:extLst>
                  <a:ext uri="{FF2B5EF4-FFF2-40B4-BE49-F238E27FC236}">
                    <a16:creationId xmlns="" xmlns:a16="http://schemas.microsoft.com/office/drawing/2014/main" id="{FA0CA316-4C38-4042-B665-500CDDF8A067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49;p38">
                <a:extLst>
                  <a:ext uri="{FF2B5EF4-FFF2-40B4-BE49-F238E27FC236}">
                    <a16:creationId xmlns="" xmlns:a16="http://schemas.microsoft.com/office/drawing/2014/main" id="{AD179DF3-3B19-485C-8624-F1FC4929DA39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50;p38">
                <a:extLst>
                  <a:ext uri="{FF2B5EF4-FFF2-40B4-BE49-F238E27FC236}">
                    <a16:creationId xmlns="" xmlns:a16="http://schemas.microsoft.com/office/drawing/2014/main" id="{248201E9-AAFB-4A1B-AA04-D3AF544CE1E0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51;p38">
                <a:extLst>
                  <a:ext uri="{FF2B5EF4-FFF2-40B4-BE49-F238E27FC236}">
                    <a16:creationId xmlns="" xmlns:a16="http://schemas.microsoft.com/office/drawing/2014/main" id="{B7181E85-66C3-4858-A311-5609FA3B01B9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52;p38">
                <a:extLst>
                  <a:ext uri="{FF2B5EF4-FFF2-40B4-BE49-F238E27FC236}">
                    <a16:creationId xmlns="" xmlns:a16="http://schemas.microsoft.com/office/drawing/2014/main" id="{F131D106-CA34-4D44-ACB1-82E026B0007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oogle Shape;2121;p38">
            <a:extLst>
              <a:ext uri="{FF2B5EF4-FFF2-40B4-BE49-F238E27FC236}">
                <a16:creationId xmlns="" xmlns:a16="http://schemas.microsoft.com/office/drawing/2014/main" id="{AF15C1A4-A41F-4241-A0F7-B8501F85E0AA}"/>
              </a:ext>
            </a:extLst>
          </p:cNvPr>
          <p:cNvGrpSpPr/>
          <p:nvPr/>
        </p:nvGrpSpPr>
        <p:grpSpPr>
          <a:xfrm rot="197538">
            <a:off x="2678644" y="2219986"/>
            <a:ext cx="2297219" cy="2849404"/>
            <a:chOff x="5910597" y="1661033"/>
            <a:chExt cx="3241220" cy="3498284"/>
          </a:xfrm>
        </p:grpSpPr>
        <p:grpSp>
          <p:nvGrpSpPr>
            <p:cNvPr id="75" name="Google Shape;2122;p38">
              <a:extLst>
                <a:ext uri="{FF2B5EF4-FFF2-40B4-BE49-F238E27FC236}">
                  <a16:creationId xmlns="" xmlns:a16="http://schemas.microsoft.com/office/drawing/2014/main" id="{36773C7E-50AD-4ED1-ADC3-F486E102F343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94" name="Google Shape;2123;p38">
                <a:extLst>
                  <a:ext uri="{FF2B5EF4-FFF2-40B4-BE49-F238E27FC236}">
                    <a16:creationId xmlns="" xmlns:a16="http://schemas.microsoft.com/office/drawing/2014/main" id="{6A4C80B8-83C8-47F2-BA0E-7FA710E0B8D3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24;p38">
                <a:extLst>
                  <a:ext uri="{FF2B5EF4-FFF2-40B4-BE49-F238E27FC236}">
                    <a16:creationId xmlns="" xmlns:a16="http://schemas.microsoft.com/office/drawing/2014/main" id="{3D56096D-7B88-407D-826A-CFEFC2DEAB1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25;p38">
                <a:extLst>
                  <a:ext uri="{FF2B5EF4-FFF2-40B4-BE49-F238E27FC236}">
                    <a16:creationId xmlns="" xmlns:a16="http://schemas.microsoft.com/office/drawing/2014/main" id="{F39F8EBB-E8A9-41C9-8EEA-53CDA9399BD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26;p38">
                <a:extLst>
                  <a:ext uri="{FF2B5EF4-FFF2-40B4-BE49-F238E27FC236}">
                    <a16:creationId xmlns="" xmlns:a16="http://schemas.microsoft.com/office/drawing/2014/main" id="{29068DD4-8465-4A7A-91A7-9AA2A3F82AE8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27;p38">
                <a:extLst>
                  <a:ext uri="{FF2B5EF4-FFF2-40B4-BE49-F238E27FC236}">
                    <a16:creationId xmlns="" xmlns:a16="http://schemas.microsoft.com/office/drawing/2014/main" id="{5EC18801-0B40-4508-9CE9-BB8AE6993BD5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28;p38">
                <a:extLst>
                  <a:ext uri="{FF2B5EF4-FFF2-40B4-BE49-F238E27FC236}">
                    <a16:creationId xmlns="" xmlns:a16="http://schemas.microsoft.com/office/drawing/2014/main" id="{CE5B716D-DE89-42A4-8930-917E83AA2D2D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29;p38">
                <a:extLst>
                  <a:ext uri="{FF2B5EF4-FFF2-40B4-BE49-F238E27FC236}">
                    <a16:creationId xmlns="" xmlns:a16="http://schemas.microsoft.com/office/drawing/2014/main" id="{553422B2-4562-47E4-8A0A-22818113283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30;p38">
                <a:extLst>
                  <a:ext uri="{FF2B5EF4-FFF2-40B4-BE49-F238E27FC236}">
                    <a16:creationId xmlns="" xmlns:a16="http://schemas.microsoft.com/office/drawing/2014/main" id="{2C143386-81ED-4FBB-8D75-A40174764831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31;p38">
                <a:extLst>
                  <a:ext uri="{FF2B5EF4-FFF2-40B4-BE49-F238E27FC236}">
                    <a16:creationId xmlns="" xmlns:a16="http://schemas.microsoft.com/office/drawing/2014/main" id="{C0D01CA7-D11C-4533-BDEC-D30B24F4875B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32;p38">
                <a:extLst>
                  <a:ext uri="{FF2B5EF4-FFF2-40B4-BE49-F238E27FC236}">
                    <a16:creationId xmlns="" xmlns:a16="http://schemas.microsoft.com/office/drawing/2014/main" id="{061B451E-9233-4AB4-9C8D-79A1E298328D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33;p38">
                <a:extLst>
                  <a:ext uri="{FF2B5EF4-FFF2-40B4-BE49-F238E27FC236}">
                    <a16:creationId xmlns="" xmlns:a16="http://schemas.microsoft.com/office/drawing/2014/main" id="{13B8909D-6941-49D4-8527-1700938D4A04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34;p38">
                <a:extLst>
                  <a:ext uri="{FF2B5EF4-FFF2-40B4-BE49-F238E27FC236}">
                    <a16:creationId xmlns="" xmlns:a16="http://schemas.microsoft.com/office/drawing/2014/main" id="{6F0B2896-AA96-446D-8BB9-89821D83D6A0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2135;p38">
              <a:extLst>
                <a:ext uri="{FF2B5EF4-FFF2-40B4-BE49-F238E27FC236}">
                  <a16:creationId xmlns="" xmlns:a16="http://schemas.microsoft.com/office/drawing/2014/main" id="{5336A933-71A3-4109-9A52-9EC6F1A00C1E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77" name="Google Shape;2136;p38">
                <a:extLst>
                  <a:ext uri="{FF2B5EF4-FFF2-40B4-BE49-F238E27FC236}">
                    <a16:creationId xmlns="" xmlns:a16="http://schemas.microsoft.com/office/drawing/2014/main" id="{E9969AEE-1A11-4A08-8529-00E22742B75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37;p38">
                <a:extLst>
                  <a:ext uri="{FF2B5EF4-FFF2-40B4-BE49-F238E27FC236}">
                    <a16:creationId xmlns="" xmlns:a16="http://schemas.microsoft.com/office/drawing/2014/main" id="{F74E8477-3E72-4217-9A7F-304F92932A51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38;p38">
                <a:extLst>
                  <a:ext uri="{FF2B5EF4-FFF2-40B4-BE49-F238E27FC236}">
                    <a16:creationId xmlns="" xmlns:a16="http://schemas.microsoft.com/office/drawing/2014/main" id="{8127C231-1A28-4093-B429-2A77FC1586BF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39;p38">
                <a:extLst>
                  <a:ext uri="{FF2B5EF4-FFF2-40B4-BE49-F238E27FC236}">
                    <a16:creationId xmlns="" xmlns:a16="http://schemas.microsoft.com/office/drawing/2014/main" id="{9666EADC-4B4F-45A0-BBD0-0185EEDA67F2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40;p38">
                <a:extLst>
                  <a:ext uri="{FF2B5EF4-FFF2-40B4-BE49-F238E27FC236}">
                    <a16:creationId xmlns="" xmlns:a16="http://schemas.microsoft.com/office/drawing/2014/main" id="{91B6E491-EACD-47E2-B2D3-957C36508CF5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41;p38">
                <a:extLst>
                  <a:ext uri="{FF2B5EF4-FFF2-40B4-BE49-F238E27FC236}">
                    <a16:creationId xmlns="" xmlns:a16="http://schemas.microsoft.com/office/drawing/2014/main" id="{873A6203-BBBF-4F34-B41E-3A7EC6C7762A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42;p38">
                <a:extLst>
                  <a:ext uri="{FF2B5EF4-FFF2-40B4-BE49-F238E27FC236}">
                    <a16:creationId xmlns="" xmlns:a16="http://schemas.microsoft.com/office/drawing/2014/main" id="{89E2AA70-6735-45CE-9804-695FA1041E79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43;p38">
                <a:extLst>
                  <a:ext uri="{FF2B5EF4-FFF2-40B4-BE49-F238E27FC236}">
                    <a16:creationId xmlns="" xmlns:a16="http://schemas.microsoft.com/office/drawing/2014/main" id="{3834ADC7-D528-4712-AD9E-DBF5E1A3E865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44;p38">
                <a:extLst>
                  <a:ext uri="{FF2B5EF4-FFF2-40B4-BE49-F238E27FC236}">
                    <a16:creationId xmlns="" xmlns:a16="http://schemas.microsoft.com/office/drawing/2014/main" id="{1FBB6A3F-1A77-4B88-9B71-E74BEAFE114D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45;p38">
                <a:extLst>
                  <a:ext uri="{FF2B5EF4-FFF2-40B4-BE49-F238E27FC236}">
                    <a16:creationId xmlns="" xmlns:a16="http://schemas.microsoft.com/office/drawing/2014/main" id="{BCCDFF27-6639-4482-96AF-BCB61A1E3E96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46;p38">
                <a:extLst>
                  <a:ext uri="{FF2B5EF4-FFF2-40B4-BE49-F238E27FC236}">
                    <a16:creationId xmlns="" xmlns:a16="http://schemas.microsoft.com/office/drawing/2014/main" id="{43D6AD7D-91D2-45CA-AD27-3520418150A3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47;p38">
                <a:extLst>
                  <a:ext uri="{FF2B5EF4-FFF2-40B4-BE49-F238E27FC236}">
                    <a16:creationId xmlns="" xmlns:a16="http://schemas.microsoft.com/office/drawing/2014/main" id="{AE443676-0DB4-4423-9119-452C08D0E62B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48;p38">
                <a:extLst>
                  <a:ext uri="{FF2B5EF4-FFF2-40B4-BE49-F238E27FC236}">
                    <a16:creationId xmlns="" xmlns:a16="http://schemas.microsoft.com/office/drawing/2014/main" id="{CF3B86EC-F6AB-41CB-B8CE-801CB1F7A189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49;p38">
                <a:extLst>
                  <a:ext uri="{FF2B5EF4-FFF2-40B4-BE49-F238E27FC236}">
                    <a16:creationId xmlns="" xmlns:a16="http://schemas.microsoft.com/office/drawing/2014/main" id="{C5964A7F-6983-422F-AA99-DCAFDE9C2A6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0;p38">
                <a:extLst>
                  <a:ext uri="{FF2B5EF4-FFF2-40B4-BE49-F238E27FC236}">
                    <a16:creationId xmlns="" xmlns:a16="http://schemas.microsoft.com/office/drawing/2014/main" id="{F2BF3BE7-F85C-44B2-9E1C-BA3C6859F7EC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1;p38">
                <a:extLst>
                  <a:ext uri="{FF2B5EF4-FFF2-40B4-BE49-F238E27FC236}">
                    <a16:creationId xmlns="" xmlns:a16="http://schemas.microsoft.com/office/drawing/2014/main" id="{D3BE9904-EF7F-4A61-A19B-AF352C57FA5A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2;p38">
                <a:extLst>
                  <a:ext uri="{FF2B5EF4-FFF2-40B4-BE49-F238E27FC236}">
                    <a16:creationId xmlns="" xmlns:a16="http://schemas.microsoft.com/office/drawing/2014/main" id="{DE669847-9569-440C-809A-7F64A68B24B5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2121;p38">
            <a:extLst>
              <a:ext uri="{FF2B5EF4-FFF2-40B4-BE49-F238E27FC236}">
                <a16:creationId xmlns="" xmlns:a16="http://schemas.microsoft.com/office/drawing/2014/main" id="{68BC252E-7A70-448F-8FBE-0E91DED8D0AF}"/>
              </a:ext>
            </a:extLst>
          </p:cNvPr>
          <p:cNvGrpSpPr/>
          <p:nvPr/>
        </p:nvGrpSpPr>
        <p:grpSpPr>
          <a:xfrm rot="197538">
            <a:off x="4496950" y="3120173"/>
            <a:ext cx="1294585" cy="2050396"/>
            <a:chOff x="5910597" y="1661033"/>
            <a:chExt cx="3241220" cy="3498284"/>
          </a:xfrm>
        </p:grpSpPr>
        <p:grpSp>
          <p:nvGrpSpPr>
            <p:cNvPr id="107" name="Google Shape;2122;p38">
              <a:extLst>
                <a:ext uri="{FF2B5EF4-FFF2-40B4-BE49-F238E27FC236}">
                  <a16:creationId xmlns="" xmlns:a16="http://schemas.microsoft.com/office/drawing/2014/main" id="{B4E762F6-4D1D-403C-A03E-D2B6C7E38236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26" name="Google Shape;2123;p38">
                <a:extLst>
                  <a:ext uri="{FF2B5EF4-FFF2-40B4-BE49-F238E27FC236}">
                    <a16:creationId xmlns="" xmlns:a16="http://schemas.microsoft.com/office/drawing/2014/main" id="{5FE3395D-E579-4930-8151-6A79B7FAFD8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24;p38">
                <a:extLst>
                  <a:ext uri="{FF2B5EF4-FFF2-40B4-BE49-F238E27FC236}">
                    <a16:creationId xmlns="" xmlns:a16="http://schemas.microsoft.com/office/drawing/2014/main" id="{B23B82E9-432F-4FBA-96F6-CC0CD32ACE4B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25;p38">
                <a:extLst>
                  <a:ext uri="{FF2B5EF4-FFF2-40B4-BE49-F238E27FC236}">
                    <a16:creationId xmlns="" xmlns:a16="http://schemas.microsoft.com/office/drawing/2014/main" id="{F41FEA61-10AE-4ED1-A5DF-3A7201866C56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26;p38">
                <a:extLst>
                  <a:ext uri="{FF2B5EF4-FFF2-40B4-BE49-F238E27FC236}">
                    <a16:creationId xmlns="" xmlns:a16="http://schemas.microsoft.com/office/drawing/2014/main" id="{4ACEFBFE-235B-42BF-B42D-EA3C691F81B0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27;p38">
                <a:extLst>
                  <a:ext uri="{FF2B5EF4-FFF2-40B4-BE49-F238E27FC236}">
                    <a16:creationId xmlns="" xmlns:a16="http://schemas.microsoft.com/office/drawing/2014/main" id="{E018E3A9-760C-47C8-93C9-C4842AC8EF6B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128;p38">
                <a:extLst>
                  <a:ext uri="{FF2B5EF4-FFF2-40B4-BE49-F238E27FC236}">
                    <a16:creationId xmlns="" xmlns:a16="http://schemas.microsoft.com/office/drawing/2014/main" id="{90A69A20-9574-441B-B080-C69740C11899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129;p38">
                <a:extLst>
                  <a:ext uri="{FF2B5EF4-FFF2-40B4-BE49-F238E27FC236}">
                    <a16:creationId xmlns="" xmlns:a16="http://schemas.microsoft.com/office/drawing/2014/main" id="{D751AB89-400E-4EDF-BF69-B461E92CA6E1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130;p38">
                <a:extLst>
                  <a:ext uri="{FF2B5EF4-FFF2-40B4-BE49-F238E27FC236}">
                    <a16:creationId xmlns="" xmlns:a16="http://schemas.microsoft.com/office/drawing/2014/main" id="{8F0FA88A-88D4-4DDA-A779-C980CE33D2EC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131;p38">
                <a:extLst>
                  <a:ext uri="{FF2B5EF4-FFF2-40B4-BE49-F238E27FC236}">
                    <a16:creationId xmlns="" xmlns:a16="http://schemas.microsoft.com/office/drawing/2014/main" id="{79E8F8AC-4550-44BC-9D2F-DC244691915C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132;p38">
                <a:extLst>
                  <a:ext uri="{FF2B5EF4-FFF2-40B4-BE49-F238E27FC236}">
                    <a16:creationId xmlns="" xmlns:a16="http://schemas.microsoft.com/office/drawing/2014/main" id="{96730923-4C38-44E5-97D5-DCD47E771EBA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133;p38">
                <a:extLst>
                  <a:ext uri="{FF2B5EF4-FFF2-40B4-BE49-F238E27FC236}">
                    <a16:creationId xmlns="" xmlns:a16="http://schemas.microsoft.com/office/drawing/2014/main" id="{BCACF5C1-E3CC-4101-A114-ABEC7F44B27F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134;p38">
                <a:extLst>
                  <a:ext uri="{FF2B5EF4-FFF2-40B4-BE49-F238E27FC236}">
                    <a16:creationId xmlns="" xmlns:a16="http://schemas.microsoft.com/office/drawing/2014/main" id="{E9913D75-989B-4198-8AF5-0408C288398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2135;p38">
              <a:extLst>
                <a:ext uri="{FF2B5EF4-FFF2-40B4-BE49-F238E27FC236}">
                  <a16:creationId xmlns="" xmlns:a16="http://schemas.microsoft.com/office/drawing/2014/main" id="{A91C75F6-2FDB-4C4A-96EA-059392CBC41A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09" name="Google Shape;2136;p38">
                <a:extLst>
                  <a:ext uri="{FF2B5EF4-FFF2-40B4-BE49-F238E27FC236}">
                    <a16:creationId xmlns="" xmlns:a16="http://schemas.microsoft.com/office/drawing/2014/main" id="{6E186762-1814-4238-8145-08B96BD8C6C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37;p38">
                <a:extLst>
                  <a:ext uri="{FF2B5EF4-FFF2-40B4-BE49-F238E27FC236}">
                    <a16:creationId xmlns="" xmlns:a16="http://schemas.microsoft.com/office/drawing/2014/main" id="{96CC2AA7-90D0-425B-BEB1-77D3F213FE59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38;p38">
                <a:extLst>
                  <a:ext uri="{FF2B5EF4-FFF2-40B4-BE49-F238E27FC236}">
                    <a16:creationId xmlns="" xmlns:a16="http://schemas.microsoft.com/office/drawing/2014/main" id="{3D2CACD6-6D41-452C-A77B-3DEB36A212C0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39;p38">
                <a:extLst>
                  <a:ext uri="{FF2B5EF4-FFF2-40B4-BE49-F238E27FC236}">
                    <a16:creationId xmlns="" xmlns:a16="http://schemas.microsoft.com/office/drawing/2014/main" id="{E67E03B3-5C6C-423B-87E3-9AB03CCC8251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40;p38">
                <a:extLst>
                  <a:ext uri="{FF2B5EF4-FFF2-40B4-BE49-F238E27FC236}">
                    <a16:creationId xmlns="" xmlns:a16="http://schemas.microsoft.com/office/drawing/2014/main" id="{C2CD691A-96A5-47E5-9F8E-D1A6DC7589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41;p38">
                <a:extLst>
                  <a:ext uri="{FF2B5EF4-FFF2-40B4-BE49-F238E27FC236}">
                    <a16:creationId xmlns="" xmlns:a16="http://schemas.microsoft.com/office/drawing/2014/main" id="{6B7AAD60-4719-4A29-837D-4E1968F3F6B7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42;p38">
                <a:extLst>
                  <a:ext uri="{FF2B5EF4-FFF2-40B4-BE49-F238E27FC236}">
                    <a16:creationId xmlns="" xmlns:a16="http://schemas.microsoft.com/office/drawing/2014/main" id="{C3BB648A-0BB5-4256-A084-DCA0AB1A2D8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43;p38">
                <a:extLst>
                  <a:ext uri="{FF2B5EF4-FFF2-40B4-BE49-F238E27FC236}">
                    <a16:creationId xmlns="" xmlns:a16="http://schemas.microsoft.com/office/drawing/2014/main" id="{B0AC4A9D-C0B4-4140-AAB2-B25552F35992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44;p38">
                <a:extLst>
                  <a:ext uri="{FF2B5EF4-FFF2-40B4-BE49-F238E27FC236}">
                    <a16:creationId xmlns="" xmlns:a16="http://schemas.microsoft.com/office/drawing/2014/main" id="{9E74D69B-F5FF-4304-9F24-1FC40B806FA7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45;p38">
                <a:extLst>
                  <a:ext uri="{FF2B5EF4-FFF2-40B4-BE49-F238E27FC236}">
                    <a16:creationId xmlns="" xmlns:a16="http://schemas.microsoft.com/office/drawing/2014/main" id="{E0674632-1FB6-47EB-B98C-E3DFE51B8DD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46;p38">
                <a:extLst>
                  <a:ext uri="{FF2B5EF4-FFF2-40B4-BE49-F238E27FC236}">
                    <a16:creationId xmlns="" xmlns:a16="http://schemas.microsoft.com/office/drawing/2014/main" id="{01FC4FE7-8131-429A-96A5-E98AF7147077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47;p38">
                <a:extLst>
                  <a:ext uri="{FF2B5EF4-FFF2-40B4-BE49-F238E27FC236}">
                    <a16:creationId xmlns="" xmlns:a16="http://schemas.microsoft.com/office/drawing/2014/main" id="{8798EB90-FFA0-47B7-9DA4-5E1F020C0499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48;p38">
                <a:extLst>
                  <a:ext uri="{FF2B5EF4-FFF2-40B4-BE49-F238E27FC236}">
                    <a16:creationId xmlns="" xmlns:a16="http://schemas.microsoft.com/office/drawing/2014/main" id="{770C1505-612F-47E2-ABA7-2F0A10D52336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49;p38">
                <a:extLst>
                  <a:ext uri="{FF2B5EF4-FFF2-40B4-BE49-F238E27FC236}">
                    <a16:creationId xmlns="" xmlns:a16="http://schemas.microsoft.com/office/drawing/2014/main" id="{E4D3C9EF-8526-4B65-9CBB-F5B5A27D3224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50;p38">
                <a:extLst>
                  <a:ext uri="{FF2B5EF4-FFF2-40B4-BE49-F238E27FC236}">
                    <a16:creationId xmlns="" xmlns:a16="http://schemas.microsoft.com/office/drawing/2014/main" id="{4B6C06DE-D8E2-4A26-B632-4835C7F7D76A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51;p38">
                <a:extLst>
                  <a:ext uri="{FF2B5EF4-FFF2-40B4-BE49-F238E27FC236}">
                    <a16:creationId xmlns="" xmlns:a16="http://schemas.microsoft.com/office/drawing/2014/main" id="{19E513DE-B3DF-4D42-81CA-A2993E47277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52;p38">
                <a:extLst>
                  <a:ext uri="{FF2B5EF4-FFF2-40B4-BE49-F238E27FC236}">
                    <a16:creationId xmlns="" xmlns:a16="http://schemas.microsoft.com/office/drawing/2014/main" id="{0C82D0C9-7D90-4789-8B8B-681836B8F2F1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" name="Google Shape;2121;p38">
            <a:extLst>
              <a:ext uri="{FF2B5EF4-FFF2-40B4-BE49-F238E27FC236}">
                <a16:creationId xmlns="" xmlns:a16="http://schemas.microsoft.com/office/drawing/2014/main" id="{29EE91C3-02BC-4E40-B177-6CFBFBF364A2}"/>
              </a:ext>
            </a:extLst>
          </p:cNvPr>
          <p:cNvGrpSpPr/>
          <p:nvPr/>
        </p:nvGrpSpPr>
        <p:grpSpPr>
          <a:xfrm rot="197538">
            <a:off x="744675" y="2433477"/>
            <a:ext cx="2297219" cy="2849404"/>
            <a:chOff x="5910597" y="1661033"/>
            <a:chExt cx="3241220" cy="3498284"/>
          </a:xfrm>
        </p:grpSpPr>
        <p:grpSp>
          <p:nvGrpSpPr>
            <p:cNvPr id="139" name="Google Shape;2122;p38">
              <a:extLst>
                <a:ext uri="{FF2B5EF4-FFF2-40B4-BE49-F238E27FC236}">
                  <a16:creationId xmlns="" xmlns:a16="http://schemas.microsoft.com/office/drawing/2014/main" id="{864E01EF-E9CB-4BD7-B829-36A6AC0EBA3C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58" name="Google Shape;2123;p38">
                <a:extLst>
                  <a:ext uri="{FF2B5EF4-FFF2-40B4-BE49-F238E27FC236}">
                    <a16:creationId xmlns="" xmlns:a16="http://schemas.microsoft.com/office/drawing/2014/main" id="{9F96B982-0253-4DA1-949E-424A3E7238CD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24;p38">
                <a:extLst>
                  <a:ext uri="{FF2B5EF4-FFF2-40B4-BE49-F238E27FC236}">
                    <a16:creationId xmlns="" xmlns:a16="http://schemas.microsoft.com/office/drawing/2014/main" id="{C0B9EE11-0662-4F96-BDF7-6309CF348094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25;p38">
                <a:extLst>
                  <a:ext uri="{FF2B5EF4-FFF2-40B4-BE49-F238E27FC236}">
                    <a16:creationId xmlns="" xmlns:a16="http://schemas.microsoft.com/office/drawing/2014/main" id="{AD5948AE-3AB0-4416-BFF9-15695297F40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26;p38">
                <a:extLst>
                  <a:ext uri="{FF2B5EF4-FFF2-40B4-BE49-F238E27FC236}">
                    <a16:creationId xmlns="" xmlns:a16="http://schemas.microsoft.com/office/drawing/2014/main" id="{65716542-91A5-4FFA-8DC1-30DF59E72854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27;p38">
                <a:extLst>
                  <a:ext uri="{FF2B5EF4-FFF2-40B4-BE49-F238E27FC236}">
                    <a16:creationId xmlns="" xmlns:a16="http://schemas.microsoft.com/office/drawing/2014/main" id="{6F40516F-429D-4C7A-8F39-24DC76985207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28;p38">
                <a:extLst>
                  <a:ext uri="{FF2B5EF4-FFF2-40B4-BE49-F238E27FC236}">
                    <a16:creationId xmlns="" xmlns:a16="http://schemas.microsoft.com/office/drawing/2014/main" id="{C5493297-C642-400B-AB26-F59597682858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29;p38">
                <a:extLst>
                  <a:ext uri="{FF2B5EF4-FFF2-40B4-BE49-F238E27FC236}">
                    <a16:creationId xmlns="" xmlns:a16="http://schemas.microsoft.com/office/drawing/2014/main" id="{29D1B9E4-0DB0-4A46-9910-F12867096A45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0;p38">
                <a:extLst>
                  <a:ext uri="{FF2B5EF4-FFF2-40B4-BE49-F238E27FC236}">
                    <a16:creationId xmlns="" xmlns:a16="http://schemas.microsoft.com/office/drawing/2014/main" id="{B926C611-4984-40C3-8AE9-351327532DDF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1;p38">
                <a:extLst>
                  <a:ext uri="{FF2B5EF4-FFF2-40B4-BE49-F238E27FC236}">
                    <a16:creationId xmlns="" xmlns:a16="http://schemas.microsoft.com/office/drawing/2014/main" id="{68FFC317-CB5F-4A15-9DD3-B22BF1CCB492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2;p38">
                <a:extLst>
                  <a:ext uri="{FF2B5EF4-FFF2-40B4-BE49-F238E27FC236}">
                    <a16:creationId xmlns="" xmlns:a16="http://schemas.microsoft.com/office/drawing/2014/main" id="{976F2747-5804-4968-81EE-4F3D3B09F79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33;p38">
                <a:extLst>
                  <a:ext uri="{FF2B5EF4-FFF2-40B4-BE49-F238E27FC236}">
                    <a16:creationId xmlns="" xmlns:a16="http://schemas.microsoft.com/office/drawing/2014/main" id="{F0B3B05C-395D-433E-BEEB-EBB64DB5D73E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34;p38">
                <a:extLst>
                  <a:ext uri="{FF2B5EF4-FFF2-40B4-BE49-F238E27FC236}">
                    <a16:creationId xmlns="" xmlns:a16="http://schemas.microsoft.com/office/drawing/2014/main" id="{2B8BF4A6-8279-4C94-B46B-DF2B463ED7FF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2135;p38">
              <a:extLst>
                <a:ext uri="{FF2B5EF4-FFF2-40B4-BE49-F238E27FC236}">
                  <a16:creationId xmlns="" xmlns:a16="http://schemas.microsoft.com/office/drawing/2014/main" id="{488CEAC9-6042-4EFC-8D49-F9C72F6DB74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41" name="Google Shape;2136;p38">
                <a:extLst>
                  <a:ext uri="{FF2B5EF4-FFF2-40B4-BE49-F238E27FC236}">
                    <a16:creationId xmlns="" xmlns:a16="http://schemas.microsoft.com/office/drawing/2014/main" id="{2D9D685E-BCC6-408C-B6D2-3D8AFE709BB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37;p38">
                <a:extLst>
                  <a:ext uri="{FF2B5EF4-FFF2-40B4-BE49-F238E27FC236}">
                    <a16:creationId xmlns="" xmlns:a16="http://schemas.microsoft.com/office/drawing/2014/main" id="{20973589-3F43-49F4-938D-F7FCF9FBCCC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38;p38">
                <a:extLst>
                  <a:ext uri="{FF2B5EF4-FFF2-40B4-BE49-F238E27FC236}">
                    <a16:creationId xmlns="" xmlns:a16="http://schemas.microsoft.com/office/drawing/2014/main" id="{B52E91FE-DDD0-4989-A538-8092A7467CAB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39;p38">
                <a:extLst>
                  <a:ext uri="{FF2B5EF4-FFF2-40B4-BE49-F238E27FC236}">
                    <a16:creationId xmlns="" xmlns:a16="http://schemas.microsoft.com/office/drawing/2014/main" id="{CE70B514-7492-4D4F-BB4E-FC995A06B323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40;p38">
                <a:extLst>
                  <a:ext uri="{FF2B5EF4-FFF2-40B4-BE49-F238E27FC236}">
                    <a16:creationId xmlns="" xmlns:a16="http://schemas.microsoft.com/office/drawing/2014/main" id="{799E5BEE-36C7-442E-944C-10A061577FFD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41;p38">
                <a:extLst>
                  <a:ext uri="{FF2B5EF4-FFF2-40B4-BE49-F238E27FC236}">
                    <a16:creationId xmlns="" xmlns:a16="http://schemas.microsoft.com/office/drawing/2014/main" id="{16F44689-11C2-41FA-B8BB-C7FA8EE68782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42;p38">
                <a:extLst>
                  <a:ext uri="{FF2B5EF4-FFF2-40B4-BE49-F238E27FC236}">
                    <a16:creationId xmlns="" xmlns:a16="http://schemas.microsoft.com/office/drawing/2014/main" id="{D24B902B-53EE-436F-B786-8965E2704DBE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43;p38">
                <a:extLst>
                  <a:ext uri="{FF2B5EF4-FFF2-40B4-BE49-F238E27FC236}">
                    <a16:creationId xmlns="" xmlns:a16="http://schemas.microsoft.com/office/drawing/2014/main" id="{479A5BF8-A8CB-4100-A494-5A0C2DFA55E0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44;p38">
                <a:extLst>
                  <a:ext uri="{FF2B5EF4-FFF2-40B4-BE49-F238E27FC236}">
                    <a16:creationId xmlns="" xmlns:a16="http://schemas.microsoft.com/office/drawing/2014/main" id="{8C337F6E-9C7C-49C0-B133-A35EB6725884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45;p38">
                <a:extLst>
                  <a:ext uri="{FF2B5EF4-FFF2-40B4-BE49-F238E27FC236}">
                    <a16:creationId xmlns="" xmlns:a16="http://schemas.microsoft.com/office/drawing/2014/main" id="{BF3959AD-9D26-46C6-8191-44B963BDCBF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46;p38">
                <a:extLst>
                  <a:ext uri="{FF2B5EF4-FFF2-40B4-BE49-F238E27FC236}">
                    <a16:creationId xmlns="" xmlns:a16="http://schemas.microsoft.com/office/drawing/2014/main" id="{AE486EA3-176F-40A7-BC96-2EB2494A9E56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47;p38">
                <a:extLst>
                  <a:ext uri="{FF2B5EF4-FFF2-40B4-BE49-F238E27FC236}">
                    <a16:creationId xmlns="" xmlns:a16="http://schemas.microsoft.com/office/drawing/2014/main" id="{B68560E1-8793-43FE-99DE-53B404513B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48;p38">
                <a:extLst>
                  <a:ext uri="{FF2B5EF4-FFF2-40B4-BE49-F238E27FC236}">
                    <a16:creationId xmlns="" xmlns:a16="http://schemas.microsoft.com/office/drawing/2014/main" id="{0FB3A9AA-8894-4077-9386-8FF6CCD10B53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49;p38">
                <a:extLst>
                  <a:ext uri="{FF2B5EF4-FFF2-40B4-BE49-F238E27FC236}">
                    <a16:creationId xmlns="" xmlns:a16="http://schemas.microsoft.com/office/drawing/2014/main" id="{2B1478BA-DFCF-4D11-AE5E-8A67CAC2D24C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50;p38">
                <a:extLst>
                  <a:ext uri="{FF2B5EF4-FFF2-40B4-BE49-F238E27FC236}">
                    <a16:creationId xmlns="" xmlns:a16="http://schemas.microsoft.com/office/drawing/2014/main" id="{73923D68-DBEF-44C8-8B69-99C077D5D3F8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51;p38">
                <a:extLst>
                  <a:ext uri="{FF2B5EF4-FFF2-40B4-BE49-F238E27FC236}">
                    <a16:creationId xmlns="" xmlns:a16="http://schemas.microsoft.com/office/drawing/2014/main" id="{433C160C-673F-4892-AFB4-ED32BB12A46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52;p38">
                <a:extLst>
                  <a:ext uri="{FF2B5EF4-FFF2-40B4-BE49-F238E27FC236}">
                    <a16:creationId xmlns="" xmlns:a16="http://schemas.microsoft.com/office/drawing/2014/main" id="{661C6DA6-0A10-4BCE-8E96-C0118437E11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FACA2D5C-7CDF-46E6-B3A2-50745E01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475" y="1901873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8563FFF6-91A8-4B84-9A7A-C2E67196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770558" y="1933207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C03BC663-BE47-46EF-B72A-3445EA258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58187" y="885421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B2E041A2-E4FB-4F98-9233-67205628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5082546" y="2911486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D0B66B2F-78B1-43BC-9FB9-94C98EBC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6319549" y="3439892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F87365A8-07D5-46CD-9B2A-62A9426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4" y="4206546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4FB4FE7F-1745-4536-93CB-4C423CCC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2376935" y="419698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5C7CA004-EA47-4664-9EBC-247AE9C1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2615" y="3243850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09D7D253-E387-490A-B21A-609010F5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632041" y="3803427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F7ED46FA-591D-4AB8-9CC4-F5069A31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262727" y="65259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898537" y="-1312931"/>
            <a:ext cx="56118" cy="74349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=""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3176071"/>
            <a:ext cx="1331676" cy="13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=""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77" y="1739263"/>
            <a:ext cx="931600" cy="9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=""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62" y="3550046"/>
            <a:ext cx="1194218" cy="8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=""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37" y="1382859"/>
            <a:ext cx="1514475" cy="1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=""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904" y="3184873"/>
            <a:ext cx="1865529" cy="1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=""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48" y="3262903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=""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44" y="1708306"/>
            <a:ext cx="1816844" cy="13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ĩ Thuật 4 - Bản 1 - Bộ Chân Trời"/>
          <p:cNvSpPr>
            <a:spLocks noChangeAspect="1" noChangeArrowheads="1"/>
          </p:cNvSpPr>
          <p:nvPr/>
        </p:nvSpPr>
        <p:spPr bwMode="auto">
          <a:xfrm>
            <a:off x="-7953783" y="-5535143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4" descr="Sách giáo khoa – Mĩ thuật 4, bản 1 – Bộ sách Chân trời sáng tạo - CTCP Sách  &amp; Thiết bị Giáo dục Cửu Lo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456" y="485935"/>
            <a:ext cx="1707931" cy="244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p39"/>
          <p:cNvSpPr txBox="1">
            <a:spLocks noGrp="1"/>
          </p:cNvSpPr>
          <p:nvPr>
            <p:ph type="title"/>
          </p:nvPr>
        </p:nvSpPr>
        <p:spPr>
          <a:xfrm>
            <a:off x="430596" y="463986"/>
            <a:ext cx="2676386" cy="3909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latin typeface="+mj-lt"/>
              </a:rPr>
              <a:t>YÊU CẦU CẦN ĐẠT</a:t>
            </a:r>
          </a:p>
        </p:txBody>
      </p:sp>
      <p:grpSp>
        <p:nvGrpSpPr>
          <p:cNvPr id="2159" name="Google Shape;2159;p39"/>
          <p:cNvGrpSpPr/>
          <p:nvPr/>
        </p:nvGrpSpPr>
        <p:grpSpPr>
          <a:xfrm rot="1391093">
            <a:off x="6301358" y="2003304"/>
            <a:ext cx="4067647" cy="2774158"/>
            <a:chOff x="5143611" y="1692850"/>
            <a:chExt cx="4067647" cy="2774158"/>
          </a:xfrm>
        </p:grpSpPr>
        <p:sp>
          <p:nvSpPr>
            <p:cNvPr id="2160" name="Google Shape;2160;p39"/>
            <p:cNvSpPr/>
            <p:nvPr/>
          </p:nvSpPr>
          <p:spPr>
            <a:xfrm rot="10800000" flipH="1">
              <a:off x="6196271" y="3237640"/>
              <a:ext cx="3014987" cy="859785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9"/>
            <p:cNvSpPr/>
            <p:nvPr/>
          </p:nvSpPr>
          <p:spPr>
            <a:xfrm rot="10800000" flipH="1">
              <a:off x="5961350" y="2332090"/>
              <a:ext cx="1358969" cy="162205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2" name="Google Shape;2162;p39"/>
            <p:cNvGrpSpPr/>
            <p:nvPr/>
          </p:nvGrpSpPr>
          <p:grpSpPr>
            <a:xfrm rot="10800000" flipH="1">
              <a:off x="5143611" y="2096403"/>
              <a:ext cx="1715199" cy="1699477"/>
              <a:chOff x="2547657" y="959163"/>
              <a:chExt cx="1078392" cy="1069687"/>
            </a:xfrm>
          </p:grpSpPr>
          <p:sp>
            <p:nvSpPr>
              <p:cNvPr id="2163" name="Google Shape;2163;p39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9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9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9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9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9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9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9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9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9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9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9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9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9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9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9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9" name="Google Shape;2179;p39"/>
            <p:cNvSpPr/>
            <p:nvPr/>
          </p:nvSpPr>
          <p:spPr>
            <a:xfrm rot="10800000" flipH="1">
              <a:off x="7943707" y="4073264"/>
              <a:ext cx="295516" cy="37486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9"/>
            <p:cNvSpPr/>
            <p:nvPr/>
          </p:nvSpPr>
          <p:spPr>
            <a:xfrm rot="10800000" flipH="1">
              <a:off x="7908912" y="3706746"/>
              <a:ext cx="280803" cy="367275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1" name="Google Shape;2181;p39"/>
            <p:cNvGrpSpPr/>
            <p:nvPr/>
          </p:nvGrpSpPr>
          <p:grpSpPr>
            <a:xfrm rot="10800000" flipH="1">
              <a:off x="7392909" y="4050699"/>
              <a:ext cx="462439" cy="381482"/>
              <a:chOff x="3961851" y="558662"/>
              <a:chExt cx="290748" cy="240113"/>
            </a:xfrm>
          </p:grpSpPr>
          <p:sp>
            <p:nvSpPr>
              <p:cNvPr id="2182" name="Google Shape;2182;p39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9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4" name="Google Shape;2184;p39"/>
            <p:cNvGrpSpPr/>
            <p:nvPr/>
          </p:nvGrpSpPr>
          <p:grpSpPr>
            <a:xfrm rot="10800000" flipH="1">
              <a:off x="7526651" y="3633755"/>
              <a:ext cx="292233" cy="424455"/>
              <a:chOff x="4045939" y="794047"/>
              <a:chExt cx="183735" cy="267161"/>
            </a:xfrm>
          </p:grpSpPr>
          <p:sp>
            <p:nvSpPr>
              <p:cNvPr id="2185" name="Google Shape;2185;p39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9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87" name="Google Shape;2187;p39"/>
            <p:cNvSpPr/>
            <p:nvPr/>
          </p:nvSpPr>
          <p:spPr>
            <a:xfrm rot="10800000" flipH="1">
              <a:off x="8017761" y="4069431"/>
              <a:ext cx="225925" cy="282230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9"/>
            <p:cNvSpPr/>
            <p:nvPr/>
          </p:nvSpPr>
          <p:spPr>
            <a:xfrm rot="10800000" flipH="1">
              <a:off x="7947124" y="3761214"/>
              <a:ext cx="246775" cy="31663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39"/>
            <p:cNvGrpSpPr/>
            <p:nvPr/>
          </p:nvGrpSpPr>
          <p:grpSpPr>
            <a:xfrm rot="10800000" flipH="1">
              <a:off x="8387330" y="4038718"/>
              <a:ext cx="311336" cy="428290"/>
              <a:chOff x="4587071" y="536741"/>
              <a:chExt cx="195746" cy="269575"/>
            </a:xfrm>
          </p:grpSpPr>
          <p:sp>
            <p:nvSpPr>
              <p:cNvPr id="2190" name="Google Shape;2190;p39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9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2" name="Google Shape;2192;p39"/>
            <p:cNvGrpSpPr/>
            <p:nvPr/>
          </p:nvGrpSpPr>
          <p:grpSpPr>
            <a:xfrm rot="10800000" flipH="1">
              <a:off x="8337334" y="3664471"/>
              <a:ext cx="319216" cy="385172"/>
              <a:chOff x="4555637" y="799440"/>
              <a:chExt cx="200700" cy="242435"/>
            </a:xfrm>
          </p:grpSpPr>
          <p:sp>
            <p:nvSpPr>
              <p:cNvPr id="2193" name="Google Shape;2193;p39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9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5" name="Google Shape;2195;p39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9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9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9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9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9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9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9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9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9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9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9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9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9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9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9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MH_SubTitle_1">
            <a:extLst>
              <a:ext uri="{FF2B5EF4-FFF2-40B4-BE49-F238E27FC236}">
                <a16:creationId xmlns="" xmlns:a16="http://schemas.microsoft.com/office/drawing/2014/main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9910" y="1574824"/>
            <a:ext cx="7973440" cy="1757194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just">
              <a:lnSpc>
                <a:spcPct val="150000"/>
              </a:lnSpc>
              <a:defRPr/>
            </a:pPr>
            <a:endParaRPr lang="en-US" sz="2000" dirty="0" smtClean="0"/>
          </a:p>
          <a:p>
            <a:pPr algn="just">
              <a:lnSpc>
                <a:spcPct val="150000"/>
              </a:lnSpc>
              <a:defRPr/>
            </a:pPr>
            <a:r>
              <a:rPr lang="en-US" sz="2000" dirty="0" smtClean="0">
                <a:solidFill>
                  <a:schemeClr val="accent5"/>
                </a:solidFill>
              </a:rPr>
              <a:t>- HS </a:t>
            </a:r>
            <a:r>
              <a:rPr lang="en-US" sz="2000" dirty="0" err="1">
                <a:solidFill>
                  <a:schemeClr val="accent5"/>
                </a:solidFill>
              </a:rPr>
              <a:t>nhận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ra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được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các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hoạt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động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xã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hội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của</a:t>
            </a:r>
            <a:r>
              <a:rPr lang="en-US" sz="2000" dirty="0">
                <a:solidFill>
                  <a:schemeClr val="accent5"/>
                </a:solidFill>
              </a:rPr>
              <a:t> con </a:t>
            </a:r>
            <a:r>
              <a:rPr lang="en-US" sz="2000" dirty="0" err="1">
                <a:solidFill>
                  <a:schemeClr val="accent5"/>
                </a:solidFill>
              </a:rPr>
              <a:t>người</a:t>
            </a:r>
            <a:r>
              <a:rPr lang="en-US" sz="2000" dirty="0" smtClean="0">
                <a:solidFill>
                  <a:schemeClr val="accent5"/>
                </a:solidFill>
              </a:rPr>
              <a:t>.</a:t>
            </a:r>
            <a:endParaRPr lang="en-US" sz="2000" dirty="0">
              <a:solidFill>
                <a:schemeClr val="accent5"/>
              </a:solidFill>
            </a:endParaRPr>
          </a:p>
          <a:p>
            <a:pPr algn="just"/>
            <a:r>
              <a:rPr lang="en-US" sz="2000" dirty="0">
                <a:solidFill>
                  <a:schemeClr val="accent5"/>
                </a:solidFill>
              </a:rPr>
              <a:t>- </a:t>
            </a:r>
            <a:r>
              <a:rPr lang="en-US" sz="2000" dirty="0" err="1">
                <a:solidFill>
                  <a:schemeClr val="accent5"/>
                </a:solidFill>
              </a:rPr>
              <a:t>Nêu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được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cách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vẽ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tranh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về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các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hoạt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động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xã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hội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của</a:t>
            </a:r>
            <a:r>
              <a:rPr lang="en-US" sz="2000" dirty="0">
                <a:solidFill>
                  <a:schemeClr val="accent5"/>
                </a:solidFill>
              </a:rPr>
              <a:t> con </a:t>
            </a:r>
            <a:r>
              <a:rPr lang="en-US" sz="2000" dirty="0" err="1">
                <a:solidFill>
                  <a:schemeClr val="accent5"/>
                </a:solidFill>
              </a:rPr>
              <a:t>người</a:t>
            </a:r>
            <a:r>
              <a:rPr lang="en-US" sz="2000" dirty="0">
                <a:solidFill>
                  <a:schemeClr val="accent5"/>
                </a:solidFill>
              </a:rPr>
              <a:t>.</a:t>
            </a:r>
          </a:p>
          <a:p>
            <a:pPr algn="just"/>
            <a:r>
              <a:rPr lang="en-US" sz="2000" dirty="0">
                <a:solidFill>
                  <a:schemeClr val="accent5"/>
                </a:solidFill>
              </a:rPr>
              <a:t>- </a:t>
            </a:r>
            <a:r>
              <a:rPr lang="en-US" sz="2000" dirty="0" err="1">
                <a:solidFill>
                  <a:schemeClr val="accent5"/>
                </a:solidFill>
              </a:rPr>
              <a:t>Vẽ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được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bức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tranh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về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hoạt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động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vì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cộng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đồng</a:t>
            </a:r>
            <a:r>
              <a:rPr lang="en-US" sz="2000" dirty="0">
                <a:solidFill>
                  <a:schemeClr val="accent5"/>
                </a:solidFill>
              </a:rPr>
              <a:t>.</a:t>
            </a:r>
          </a:p>
          <a:p>
            <a:pPr algn="just"/>
            <a:r>
              <a:rPr lang="en-US" sz="2000" dirty="0">
                <a:solidFill>
                  <a:schemeClr val="accent5"/>
                </a:solidFill>
              </a:rPr>
              <a:t>- </a:t>
            </a:r>
            <a:r>
              <a:rPr lang="en-US" sz="2000" dirty="0" err="1">
                <a:solidFill>
                  <a:schemeClr val="accent5"/>
                </a:solidFill>
              </a:rPr>
              <a:t>Chỉ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ra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được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sự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hài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hòa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của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các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yếu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tố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tạo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hình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trong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tranh</a:t>
            </a:r>
            <a:r>
              <a:rPr lang="en-US" sz="2000" dirty="0">
                <a:solidFill>
                  <a:schemeClr val="accent5"/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endParaRPr lang="en-US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40300" y="3666817"/>
            <a:ext cx="4676137" cy="1189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5"/>
                </a:solidFill>
              </a:rPr>
              <a:t>+ </a:t>
            </a:r>
            <a:r>
              <a:rPr lang="en-US" dirty="0" err="1" smtClean="0">
                <a:solidFill>
                  <a:schemeClr val="accent5"/>
                </a:solidFill>
              </a:rPr>
              <a:t>Hoạt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động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được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thể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hiện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trong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mỗi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hình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là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gì</a:t>
            </a:r>
            <a:r>
              <a:rPr lang="en-US" dirty="0">
                <a:solidFill>
                  <a:schemeClr val="accent5"/>
                </a:solidFill>
              </a:rPr>
              <a:t>?</a:t>
            </a:r>
          </a:p>
          <a:p>
            <a:r>
              <a:rPr lang="en-US" dirty="0">
                <a:solidFill>
                  <a:schemeClr val="accent5"/>
                </a:solidFill>
              </a:rPr>
              <a:t>+ </a:t>
            </a:r>
            <a:r>
              <a:rPr lang="en-US" dirty="0" err="1">
                <a:solidFill>
                  <a:schemeClr val="accent5"/>
                </a:solidFill>
              </a:rPr>
              <a:t>Các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hoạt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động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đó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có</a:t>
            </a:r>
            <a:r>
              <a:rPr lang="en-US" dirty="0">
                <a:solidFill>
                  <a:schemeClr val="accent5"/>
                </a:solidFill>
              </a:rPr>
              <a:t> ý </a:t>
            </a:r>
            <a:r>
              <a:rPr lang="en-US" dirty="0" err="1">
                <a:solidFill>
                  <a:schemeClr val="accent5"/>
                </a:solidFill>
              </a:rPr>
              <a:t>nghĩa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như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thế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nào</a:t>
            </a:r>
            <a:r>
              <a:rPr lang="en-US" dirty="0">
                <a:solidFill>
                  <a:schemeClr val="accent5"/>
                </a:solidFill>
              </a:rPr>
              <a:t>?</a:t>
            </a:r>
          </a:p>
          <a:p>
            <a:r>
              <a:rPr lang="en-US" dirty="0">
                <a:solidFill>
                  <a:schemeClr val="accent5"/>
                </a:solidFill>
              </a:rPr>
              <a:t>+ </a:t>
            </a:r>
            <a:r>
              <a:rPr lang="en-US" dirty="0" err="1">
                <a:solidFill>
                  <a:schemeClr val="accent5"/>
                </a:solidFill>
              </a:rPr>
              <a:t>Em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còn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biết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hoặc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đã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tham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gia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các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hoạt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động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vì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cộng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đồng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nào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khác</a:t>
            </a:r>
            <a:r>
              <a:rPr lang="en-US" dirty="0">
                <a:solidFill>
                  <a:schemeClr val="accent5"/>
                </a:solidFill>
              </a:rPr>
              <a:t>?</a:t>
            </a:r>
          </a:p>
          <a:p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32" y="893411"/>
            <a:ext cx="3182016" cy="2239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85" y="893412"/>
            <a:ext cx="2787551" cy="2239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" y="893414"/>
            <a:ext cx="2742225" cy="223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132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8371" x="1885950" y="5130800"/>
          <p14:tracePt t="28383" x="1879600" y="5124450"/>
          <p14:tracePt t="28408" x="1879600" y="5118100"/>
          <p14:tracePt t="28417" x="1873250" y="5105400"/>
          <p14:tracePt t="28428" x="1873250" y="5099050"/>
          <p14:tracePt t="28433" x="1873250" y="5086350"/>
          <p14:tracePt t="28442" x="1873250" y="5080000"/>
          <p14:tracePt t="28444" x="1866900" y="5067300"/>
          <p14:tracePt t="28453" x="1860550" y="5060950"/>
          <p14:tracePt t="28458" x="1860550" y="5054600"/>
          <p14:tracePt t="28460" x="1860550" y="5041900"/>
          <p14:tracePt t="28464" x="1847850" y="5029200"/>
          <p14:tracePt t="28471" x="1847850" y="5016500"/>
          <p14:tracePt t="28474" x="1847850" y="4997450"/>
          <p14:tracePt t="28476" x="1847850" y="4978400"/>
          <p14:tracePt t="28480" x="1847850" y="4953000"/>
          <p14:tracePt t="28488" x="1847850" y="4926013"/>
          <p14:tracePt t="28491" x="1847850" y="4900613"/>
          <p14:tracePt t="28493" x="1847850" y="4881563"/>
          <p14:tracePt t="28496" x="1847850" y="4856163"/>
          <p14:tracePt t="28502" x="1847850" y="4830763"/>
          <p14:tracePt t="28506" x="1847850" y="4805363"/>
          <p14:tracePt t="28509" x="1847850" y="4786313"/>
          <p14:tracePt t="28512" x="1847850" y="4760913"/>
          <p14:tracePt t="28522" x="1847850" y="4729163"/>
          <p14:tracePt t="28524" x="1847850" y="4703763"/>
          <p14:tracePt t="28528" x="1847850" y="4684713"/>
          <p14:tracePt t="28537" x="1847850" y="4640263"/>
          <p14:tracePt t="28541" x="1847850" y="4621213"/>
          <p14:tracePt t="28544" x="1847850" y="4595813"/>
          <p14:tracePt t="28549" x="1847850" y="4583113"/>
          <p14:tracePt t="28554" x="1847850" y="4557713"/>
          <p14:tracePt t="28558" x="1847850" y="4532313"/>
          <p14:tracePt t="28560" x="1847850" y="4513263"/>
          <p14:tracePt t="28565" x="1847850" y="4492625"/>
          <p14:tracePt t="28571" x="1847850" y="4467225"/>
          <p14:tracePt t="28576" x="1847850" y="4416425"/>
          <p14:tracePt t="28578" x="1847850" y="4397375"/>
          <p14:tracePt t="28588" x="1847850" y="4352925"/>
          <p14:tracePt t="28591" x="1841500" y="4321175"/>
          <p14:tracePt t="28594" x="1835150" y="4302125"/>
          <p14:tracePt t="28599" x="1835150" y="4295775"/>
          <p14:tracePt t="28603" x="1828800" y="4270375"/>
          <p14:tracePt t="28608" x="1822450" y="4238625"/>
          <p14:tracePt t="28610" x="1816100" y="4194175"/>
          <p14:tracePt t="28615" x="1803400" y="4143375"/>
          <p14:tracePt t="28622" x="1790700" y="4098925"/>
          <p14:tracePt t="28624" x="1784350" y="4052888"/>
          <p14:tracePt t="28626" x="1778000" y="4021138"/>
          <p14:tracePt t="28630" x="1771650" y="3989388"/>
          <p14:tracePt t="28637" x="1771650" y="3951288"/>
          <p14:tracePt t="28641" x="1771650" y="3919538"/>
          <p14:tracePt t="28642" x="1771650" y="3894138"/>
          <p14:tracePt t="28646" x="1765300" y="3862388"/>
          <p14:tracePt t="28653" x="1765300" y="3843338"/>
          <p14:tracePt t="28657" x="1765300" y="3817938"/>
          <p14:tracePt t="28659" x="1765300" y="3792538"/>
          <p14:tracePt t="28662" x="1758950" y="3767138"/>
          <p14:tracePt t="28671" x="1752600" y="3741738"/>
          <p14:tracePt t="28674" x="1739900" y="3709988"/>
          <p14:tracePt t="28678" x="1733550" y="3690938"/>
          <p14:tracePt t="28691" x="1733550" y="3652838"/>
          <p14:tracePt t="28694" x="1733550" y="3646488"/>
          <p14:tracePt t="28699" x="1733550" y="3632200"/>
          <p14:tracePt t="28703" x="1733550" y="3619500"/>
          <p14:tracePt t="28708" x="1727200" y="3613150"/>
          <p14:tracePt t="28710" x="1727200" y="3606800"/>
          <p14:tracePt t="28715" x="1727200" y="3594100"/>
          <p14:tracePt t="28720" x="1727200" y="3581400"/>
          <p14:tracePt t="28724" x="1720850" y="3568700"/>
          <p14:tracePt t="28726" x="1720850" y="3549650"/>
          <p14:tracePt t="28730" x="1720850" y="3536950"/>
          <p14:tracePt t="28738" x="1720850" y="3517900"/>
          <p14:tracePt t="28741" x="1720850" y="3492500"/>
          <p14:tracePt t="28742" x="1720850" y="3460750"/>
          <p14:tracePt t="28746" x="1720850" y="3429000"/>
          <p14:tracePt t="28749" x="1720850" y="3403600"/>
          <p14:tracePt t="28753" x="1720850" y="3384550"/>
          <p14:tracePt t="28758" x="1720850" y="3352800"/>
          <p14:tracePt t="28760" x="1720850" y="3327400"/>
          <p14:tracePt t="28765" x="1720850" y="3295650"/>
          <p14:tracePt t="28773" x="1720850" y="3270250"/>
          <p14:tracePt t="28774" x="1720850" y="3251200"/>
          <p14:tracePt t="28776" x="1720850" y="3232150"/>
          <p14:tracePt t="28780" x="1720850" y="3211513"/>
          <p14:tracePt t="28789" x="1720850" y="3198813"/>
          <p14:tracePt t="28791" x="1720850" y="3179763"/>
          <p14:tracePt t="28792" x="1720850" y="3160713"/>
          <p14:tracePt t="28796" x="1720850" y="3154363"/>
          <p14:tracePt t="28802" x="1720850" y="3135313"/>
          <p14:tracePt t="28806" x="1720850" y="3122613"/>
          <p14:tracePt t="28808" x="1720850" y="3116263"/>
          <p14:tracePt t="28812" x="1720850" y="3103563"/>
          <p14:tracePt t="28820" x="1720850" y="3097213"/>
          <p14:tracePt t="28823" x="1720850" y="3078163"/>
          <p14:tracePt t="28824" x="1720850" y="3059113"/>
          <p14:tracePt t="28828" x="1720850" y="3033713"/>
          <p14:tracePt t="28838" x="1720850" y="2982913"/>
          <p14:tracePt t="28841" x="1720850" y="2957513"/>
          <p14:tracePt t="28844" x="1720850" y="2925763"/>
          <p14:tracePt t="28850" x="1720850" y="2900363"/>
          <p14:tracePt t="28854" x="1720850" y="2868613"/>
          <p14:tracePt t="28858" x="1720850" y="2843213"/>
          <p14:tracePt t="28860" x="1727200" y="2811463"/>
          <p14:tracePt t="28865" x="1733550" y="2765425"/>
          <p14:tracePt t="28871" x="1752600" y="2720975"/>
          <p14:tracePt t="28873" x="1758950" y="2689225"/>
          <p14:tracePt t="28876" x="1765300" y="2644775"/>
          <p14:tracePt t="28880" x="1771650" y="2606675"/>
          <p14:tracePt t="28885" x="1771650" y="2574925"/>
          <p14:tracePt t="28890" x="1771650" y="2543175"/>
          <p14:tracePt t="28892" x="1778000" y="2498725"/>
          <p14:tracePt t="28896" x="1784350" y="2460625"/>
          <p14:tracePt t="28902" x="1784350" y="2428875"/>
          <p14:tracePt t="28906" x="1790700" y="2403475"/>
          <p14:tracePt t="28908" x="1797050" y="2371725"/>
          <p14:tracePt t="28913" x="1797050" y="2351088"/>
          <p14:tracePt t="28920" x="1803400" y="2325688"/>
          <p14:tracePt t="28923" x="1803400" y="2306638"/>
          <p14:tracePt t="28925" x="1809750" y="2287588"/>
          <p14:tracePt t="28932" x="1809750" y="2262188"/>
          <p14:tracePt t="28938" x="1809750" y="2249488"/>
          <p14:tracePt t="28956" x="1816100" y="2224088"/>
          <p14:tracePt t="28961" x="1822450" y="2090738"/>
          <p14:tracePt t="28974" x="1822450" y="2078038"/>
          <p14:tracePt t="28977" x="1822450" y="2014538"/>
          <p14:tracePt t="28979" x="1822450" y="1995488"/>
          <p14:tracePt t="28989" x="1822450" y="1976438"/>
          <p14:tracePt t="28991" x="1822450" y="1944688"/>
          <p14:tracePt t="28994" x="1822450" y="1931988"/>
          <p14:tracePt t="29000" x="1822450" y="1911350"/>
          <p14:tracePt t="29003" x="1822450" y="1892300"/>
          <p14:tracePt t="29014" x="1822450" y="1873250"/>
          <p14:tracePt t="29017" x="1822450" y="1866900"/>
          <p14:tracePt t="29020" x="1822450" y="1828800"/>
          <p14:tracePt t="29025" x="1822450" y="1822450"/>
          <p14:tracePt t="29027" x="1822450" y="1803400"/>
          <p14:tracePt t="29030" x="1822450" y="1790700"/>
          <p14:tracePt t="29035" x="1822450" y="1784350"/>
          <p14:tracePt t="29041" x="1822450" y="1771650"/>
          <p14:tracePt t="29042" x="1822450" y="1758950"/>
          <p14:tracePt t="29046" x="1828800" y="1746250"/>
          <p14:tracePt t="29052" x="1828800" y="1733550"/>
          <p14:tracePt t="29058" x="1828800" y="1714500"/>
          <p14:tracePt t="29062" x="1828800" y="1695450"/>
          <p14:tracePt t="29072" x="1835150" y="1676400"/>
          <p14:tracePt t="29074" x="1835150" y="1663700"/>
          <p14:tracePt t="29078" x="1835150" y="1657350"/>
          <p14:tracePt t="29089" x="1835150" y="1638300"/>
          <p14:tracePt t="29091" x="1835150" y="1625600"/>
          <p14:tracePt t="29094" x="1835150" y="1619250"/>
          <p14:tracePt t="29099" x="1835150" y="1606550"/>
          <p14:tracePt t="29103" x="1835150" y="1593850"/>
          <p14:tracePt t="29108" x="1835150" y="1587500"/>
          <p14:tracePt t="29110" x="1841500" y="1574800"/>
          <p14:tracePt t="29112" x="1841500" y="1562100"/>
          <p14:tracePt t="29122" x="1841500" y="1555750"/>
          <p14:tracePt t="29124" x="1841500" y="1543050"/>
          <p14:tracePt t="29128" x="1841500" y="1536700"/>
          <p14:tracePt t="29138" x="1847850" y="1524000"/>
          <p14:tracePt t="29140" x="1847850" y="1517650"/>
          <p14:tracePt t="29152" x="1854200" y="1504950"/>
          <p14:tracePt t="29160" x="1860550" y="1490663"/>
          <p14:tracePt t="29180" x="1860550" y="1484313"/>
          <p14:tracePt t="29276" x="1860550" y="1471613"/>
          <p14:tracePt t="29314" x="1860550" y="1465263"/>
          <p14:tracePt t="29318" x="1860550" y="1458913"/>
          <p14:tracePt t="29326" x="1860550" y="1452563"/>
          <p14:tracePt t="29336" x="1866900" y="1446213"/>
          <p14:tracePt t="29346" x="1866900" y="1439863"/>
          <p14:tracePt t="29358" x="1866900" y="1433513"/>
          <p14:tracePt t="29374" x="1866900" y="1427163"/>
          <p14:tracePt t="29390" x="1866900" y="1420813"/>
          <p14:tracePt t="29496" x="1866900" y="1414463"/>
          <p14:tracePt t="29508" x="1866900" y="1408113"/>
          <p14:tracePt t="29532" x="1860550" y="1395413"/>
          <p14:tracePt t="29568" x="1860550" y="1389063"/>
          <p14:tracePt t="29585" x="1860550" y="1382713"/>
          <p14:tracePt t="29589" x="1854200" y="1376363"/>
          <p14:tracePt t="29596" x="1854200" y="1370013"/>
          <p14:tracePt t="29608" x="1847850" y="1363663"/>
          <p14:tracePt t="29612" x="1841500" y="1357313"/>
          <p14:tracePt t="29622" x="1835150" y="1357313"/>
          <p14:tracePt t="29624" x="1835150" y="1350963"/>
          <p14:tracePt t="29628" x="1835150" y="1344613"/>
          <p14:tracePt t="29635" x="1822450" y="1331913"/>
          <p14:tracePt t="29640" x="1809750" y="1319213"/>
          <p14:tracePt t="29646" x="1803400" y="1306513"/>
          <p14:tracePt t="29653" x="1803400" y="1300163"/>
          <p14:tracePt t="29657" x="1797050" y="1300163"/>
          <p14:tracePt t="29659" x="1790700" y="1293813"/>
          <p14:tracePt t="29662" x="1784350" y="1287463"/>
          <p14:tracePt t="29672" x="1778000" y="1274763"/>
          <p14:tracePt t="29678" x="1771650" y="1262063"/>
          <p14:tracePt t="29685" x="1765300" y="1262063"/>
          <p14:tracePt t="29690" x="1765300" y="1255713"/>
          <p14:tracePt t="29694" x="1758950" y="1249363"/>
          <p14:tracePt t="29702" x="1752600" y="1243013"/>
          <p14:tracePt t="29707" x="1752600" y="1236663"/>
          <p14:tracePt t="29710" x="1752600" y="1230313"/>
          <p14:tracePt t="29717" x="1746250" y="1230313"/>
          <p14:tracePt t="29721" x="1739900" y="1223963"/>
          <p14:tracePt t="29726" x="1727200" y="1204913"/>
          <p14:tracePt t="29735" x="1720850" y="1198563"/>
          <p14:tracePt t="29739" x="1720850" y="1192213"/>
          <p14:tracePt t="29742" x="1714500" y="1179513"/>
          <p14:tracePt t="29746" x="1708150" y="1173163"/>
          <p14:tracePt t="29751" x="1701800" y="1154113"/>
          <p14:tracePt t="29756" x="1695450" y="1128713"/>
          <p14:tracePt t="29760" x="1682750" y="1109663"/>
          <p14:tracePt t="29769" x="1676400" y="1090613"/>
          <p14:tracePt t="29773" x="1670050" y="1069975"/>
          <p14:tracePt t="29774" x="1657350" y="1044575"/>
          <p14:tracePt t="29778" x="1644650" y="1019175"/>
          <p14:tracePt t="29787" x="1638300" y="1012825"/>
          <p14:tracePt t="29791" x="1625600" y="987425"/>
          <p14:tracePt t="29801" x="1625600" y="981075"/>
          <p14:tracePt t="29808" x="1619250" y="962025"/>
          <p14:tracePt t="29810" x="1612900" y="955675"/>
          <p14:tracePt t="29817" x="1612900" y="949325"/>
          <p14:tracePt t="29822" x="1606550" y="936625"/>
          <p14:tracePt t="29824" x="1606550" y="930275"/>
          <p14:tracePt t="29828" x="1585913" y="923925"/>
          <p14:tracePt t="29836" x="1585913" y="917575"/>
          <p14:tracePt t="29840" x="1579563" y="911225"/>
          <p14:tracePt t="29844" x="1573213" y="911225"/>
          <p14:tracePt t="29855" x="1573213" y="904875"/>
          <p14:tracePt t="29857" x="1573213" y="898525"/>
          <p14:tracePt t="29860" x="1566863" y="898525"/>
          <p14:tracePt t="29869" x="1566863" y="892175"/>
          <p14:tracePt t="29873" x="1560513" y="892175"/>
          <p14:tracePt t="29876" x="1554163" y="885825"/>
          <p14:tracePt t="29881" x="1554163" y="879475"/>
          <p14:tracePt t="29889" x="1541463" y="860425"/>
          <p14:tracePt t="29892" x="1535113" y="854075"/>
          <p14:tracePt t="29896" x="1528763" y="841375"/>
          <p14:tracePt t="29905" x="1516063" y="828675"/>
          <p14:tracePt t="29908" x="1509713" y="809625"/>
          <p14:tracePt t="29912" x="1503363" y="796925"/>
          <p14:tracePt t="29923" x="1490663" y="777875"/>
          <p14:tracePt t="29924" x="1484313" y="765175"/>
          <p14:tracePt t="29926" x="1465263" y="746125"/>
          <p14:tracePt t="29928" x="1446213" y="720725"/>
          <p14:tracePt t="29936" x="1433513" y="701675"/>
          <p14:tracePt t="29940" x="1427163" y="688975"/>
          <p14:tracePt t="29941" x="1414463" y="682625"/>
          <p14:tracePt t="29947" x="1414463" y="676275"/>
          <p14:tracePt t="29951" x="1401763" y="657225"/>
          <p14:tracePt t="29955" x="1395413" y="657225"/>
          <p14:tracePt t="29958" x="1389063" y="644525"/>
          <p14:tracePt t="29960" x="1382713" y="636588"/>
          <p14:tracePt t="29969" x="1376363" y="636588"/>
          <p14:tracePt t="29972" x="1370013" y="623888"/>
          <p14:tracePt t="29974" x="1363663" y="617538"/>
          <p14:tracePt t="29976" x="1344613" y="604838"/>
          <p14:tracePt t="29985" x="1331913" y="592138"/>
          <p14:tracePt t="29989" x="1319213" y="579438"/>
          <p14:tracePt t="29996" x="1300163" y="560388"/>
          <p14:tracePt t="30002" x="1293813" y="560388"/>
          <p14:tracePt t="30005" x="1293813" y="554038"/>
          <p14:tracePt t="30007" x="1287463" y="554038"/>
          <p14:tracePt t="30010" x="1268413" y="547688"/>
          <p14:tracePt t="30019" x="1249363" y="541338"/>
          <p14:tracePt t="30023" x="1249363" y="534988"/>
          <p14:tracePt t="30030" x="1236663" y="534988"/>
          <p14:tracePt t="30034" x="1230313" y="534988"/>
          <p14:tracePt t="30040" x="1217613" y="528638"/>
          <p14:tracePt t="30042" x="1211263" y="528638"/>
          <p14:tracePt t="30046" x="1204913" y="522288"/>
          <p14:tracePt t="30055" x="1185863" y="515938"/>
          <p14:tracePt t="30058" x="1179513" y="515938"/>
          <p14:tracePt t="30062" x="1173163" y="515938"/>
          <p14:tracePt t="30069" x="1160463" y="515938"/>
          <p14:tracePt t="30072" x="1139825" y="515938"/>
          <p14:tracePt t="30074" x="1133475" y="515938"/>
          <p14:tracePt t="30078" x="1114425" y="509588"/>
          <p14:tracePt t="30085" x="1108075" y="509588"/>
          <p14:tracePt t="30091" x="1101725" y="503238"/>
          <p14:tracePt t="30094" x="1082675" y="503238"/>
          <p14:tracePt t="30103" x="1076325" y="503238"/>
          <p14:tracePt t="30107" x="1063625" y="503238"/>
          <p14:tracePt t="30110" x="1063625" y="490538"/>
          <p14:tracePt t="30119" x="1057275" y="490538"/>
          <p14:tracePt t="30122" x="1044575" y="490538"/>
          <p14:tracePt t="30126" x="1038225" y="490538"/>
          <p14:tracePt t="30130" x="1025525" y="490538"/>
          <p14:tracePt t="30139" x="1019175" y="490538"/>
          <p14:tracePt t="30141" x="1006475" y="490538"/>
          <p14:tracePt t="30142" x="1000125" y="490538"/>
          <p14:tracePt t="30147" x="987425" y="490538"/>
          <p14:tracePt t="30153" x="981075" y="490538"/>
          <p14:tracePt t="30158" x="968375" y="490538"/>
          <p14:tracePt t="30162" x="962025" y="490538"/>
          <p14:tracePt t="30175" x="949325" y="490538"/>
          <p14:tracePt t="30176" x="942975" y="490538"/>
          <p14:tracePt t="30188" x="930275" y="496888"/>
          <p14:tracePt t="30192" x="923925" y="496888"/>
          <p14:tracePt t="30196" x="917575" y="496888"/>
          <p14:tracePt t="30205" x="904875" y="503238"/>
          <p14:tracePt t="30208" x="898525" y="509588"/>
          <p14:tracePt t="30212" x="898525" y="515938"/>
          <p14:tracePt t="30222" x="885825" y="522288"/>
          <p14:tracePt t="30228" x="873125" y="534988"/>
          <p14:tracePt t="30235" x="860425" y="541338"/>
          <p14:tracePt t="30239" x="854075" y="547688"/>
          <p14:tracePt t="30240" x="841375" y="554038"/>
          <p14:tracePt t="30244" x="835025" y="566738"/>
          <p14:tracePt t="30252" x="828675" y="579438"/>
          <p14:tracePt t="30257" x="815975" y="592138"/>
          <p14:tracePt t="30260" x="796925" y="617538"/>
          <p14:tracePt t="30269" x="784225" y="630238"/>
          <p14:tracePt t="30272" x="771525" y="644525"/>
          <p14:tracePt t="30274" x="765175" y="663575"/>
          <p14:tracePt t="30276" x="752475" y="676275"/>
          <p14:tracePt t="30280" x="746125" y="695325"/>
          <p14:tracePt t="30285" x="733425" y="714375"/>
          <p14:tracePt t="30290" x="720725" y="733425"/>
          <p14:tracePt t="30292" x="714375" y="752475"/>
          <p14:tracePt t="30296" x="701675" y="765175"/>
          <p14:tracePt t="30302" x="688975" y="790575"/>
          <p14:tracePt t="30307" x="681038" y="809625"/>
          <p14:tracePt t="30309" x="668338" y="828675"/>
          <p14:tracePt t="30312" x="661988" y="841375"/>
          <p14:tracePt t="30319" x="661988" y="847725"/>
          <p14:tracePt t="30323" x="655638" y="866775"/>
          <p14:tracePt t="30326" x="649288" y="885825"/>
          <p14:tracePt t="30328" x="642938" y="892175"/>
          <p14:tracePt t="30332" x="636588" y="904875"/>
          <p14:tracePt t="30339" x="630238" y="917575"/>
          <p14:tracePt t="30340" x="630238" y="923925"/>
          <p14:tracePt t="30344" x="623888" y="936625"/>
          <p14:tracePt t="30349" x="617538" y="949325"/>
          <p14:tracePt t="30353" x="617538" y="955675"/>
          <p14:tracePt t="30357" x="617538" y="974725"/>
          <p14:tracePt t="30358" x="617538" y="987425"/>
          <p14:tracePt t="30362" x="611188" y="1000125"/>
          <p14:tracePt t="30371" x="604838" y="1012825"/>
          <p14:tracePt t="30373" x="598488" y="1031875"/>
          <p14:tracePt t="30374" x="598488" y="1044575"/>
          <p14:tracePt t="30378" x="592138" y="1050925"/>
          <p14:tracePt t="30384" x="585788" y="1069975"/>
          <p14:tracePt t="30388" x="579438" y="1090613"/>
          <p14:tracePt t="30390" x="573088" y="1109663"/>
          <p14:tracePt t="30395" x="566738" y="1116013"/>
          <p14:tracePt t="30404" x="566738" y="1135063"/>
          <p14:tracePt t="30408" x="560388" y="1154113"/>
          <p14:tracePt t="30410" x="554038" y="1166813"/>
          <p14:tracePt t="30417" x="547688" y="1179513"/>
          <p14:tracePt t="30420" x="547688" y="1192213"/>
          <p14:tracePt t="30422" x="541338" y="1204913"/>
          <p14:tracePt t="30426" x="541338" y="1217613"/>
          <p14:tracePt t="30432" x="534988" y="1230313"/>
          <p14:tracePt t="30435" x="534988" y="1243013"/>
          <p14:tracePt t="30439" x="528638" y="1255713"/>
          <p14:tracePt t="30442" x="528638" y="1262063"/>
          <p14:tracePt t="30446" x="522288" y="1274763"/>
          <p14:tracePt t="30451" x="522288" y="1287463"/>
          <p14:tracePt t="30455" x="522288" y="1293813"/>
          <p14:tracePt t="30458" x="522288" y="1306513"/>
          <p14:tracePt t="30462" x="522288" y="1319213"/>
          <p14:tracePt t="30467" x="522288" y="1325563"/>
          <p14:tracePt t="30471" x="522288" y="1338263"/>
          <p14:tracePt t="30474" x="515938" y="1344613"/>
          <p14:tracePt t="30478" x="515938" y="1357313"/>
          <p14:tracePt t="30483" x="515938" y="1370013"/>
          <p14:tracePt t="30488" x="515938" y="1376363"/>
          <p14:tracePt t="30491" x="515938" y="1389063"/>
          <p14:tracePt t="30494" x="515938" y="1395413"/>
          <p14:tracePt t="30500" x="509588" y="1414463"/>
          <p14:tracePt t="30504" x="509588" y="1433513"/>
          <p14:tracePt t="30508" x="509588" y="1439863"/>
          <p14:tracePt t="30510" x="509588" y="1452563"/>
          <p14:tracePt t="30522" x="509588" y="1477963"/>
          <p14:tracePt t="30523" x="509588" y="1490663"/>
          <p14:tracePt t="30526" x="509588" y="1504950"/>
          <p14:tracePt t="30533" x="509588" y="1511300"/>
          <p14:tracePt t="30538" x="509588" y="1530350"/>
          <p14:tracePt t="30539" x="509588" y="1536700"/>
          <p14:tracePt t="30544" x="509588" y="1549400"/>
          <p14:tracePt t="30554" x="509588" y="1562100"/>
          <p14:tracePt t="30556" x="509588" y="1568450"/>
          <p14:tracePt t="30560" x="509588" y="1574800"/>
          <p14:tracePt t="30568" x="509588" y="1581150"/>
          <p14:tracePt t="30572" x="509588" y="1587500"/>
          <p14:tracePt t="30576" x="509588" y="1600200"/>
          <p14:tracePt t="30582" x="509588" y="1606550"/>
          <p14:tracePt t="30585" x="509588" y="1619250"/>
          <p14:tracePt t="30589" x="509588" y="1625600"/>
          <p14:tracePt t="30592" x="509588" y="1631950"/>
          <p14:tracePt t="30597" x="509588" y="1638300"/>
          <p14:tracePt t="30603" x="509588" y="1644650"/>
          <p14:tracePt t="30606" x="509588" y="1657350"/>
          <p14:tracePt t="30608" x="509588" y="1670050"/>
          <p14:tracePt t="30612" x="509588" y="1676400"/>
          <p14:tracePt t="30618" x="515938" y="1682750"/>
          <p14:tracePt t="30622" x="515938" y="1695450"/>
          <p14:tracePt t="30624" x="522288" y="1701800"/>
          <p14:tracePt t="30628" x="528638" y="1714500"/>
          <p14:tracePt t="30633" x="534988" y="1720850"/>
          <p14:tracePt t="30640" x="534988" y="1733550"/>
          <p14:tracePt t="30644" x="541338" y="1746250"/>
          <p14:tracePt t="30652" x="554038" y="1758950"/>
          <p14:tracePt t="30656" x="560388" y="1771650"/>
          <p14:tracePt t="30669" x="566738" y="1771650"/>
          <p14:tracePt t="30672" x="573088" y="1784350"/>
          <p14:tracePt t="30673" x="585788" y="1790700"/>
          <p14:tracePt t="30676" x="585788" y="1797050"/>
          <p14:tracePt t="30685" x="598488" y="1797050"/>
          <p14:tracePt t="30688" x="604838" y="1803400"/>
          <p14:tracePt t="30690" x="617538" y="1809750"/>
          <p14:tracePt t="30692" x="630238" y="1822450"/>
          <p14:tracePt t="30697" x="636588" y="1828800"/>
          <p14:tracePt t="30704" x="642938" y="1835150"/>
          <p14:tracePt t="30708" x="655638" y="1841500"/>
          <p14:tracePt t="30710" x="681038" y="1866900"/>
          <p14:tracePt t="30722" x="727075" y="1892300"/>
          <p14:tracePt t="30726" x="739775" y="1905000"/>
          <p14:tracePt t="30734" x="746125" y="1911350"/>
          <p14:tracePt t="30738" x="758825" y="1931988"/>
          <p14:tracePt t="30740" x="771525" y="1931988"/>
          <p14:tracePt t="30742" x="784225" y="1944688"/>
          <p14:tracePt t="30747" x="796925" y="1951038"/>
          <p14:tracePt t="30753" x="809625" y="1957388"/>
          <p14:tracePt t="30757" x="822325" y="1963738"/>
          <p14:tracePt t="30758" x="835025" y="1970088"/>
          <p14:tracePt t="30763" x="847725" y="1976438"/>
          <p14:tracePt t="30769" x="860425" y="1976438"/>
          <p14:tracePt t="30772" x="866775" y="1976438"/>
          <p14:tracePt t="30773" x="873125" y="1989138"/>
          <p14:tracePt t="30778" x="892175" y="1995488"/>
          <p14:tracePt t="30784" x="904875" y="2001838"/>
          <p14:tracePt t="30790" x="917575" y="2008188"/>
          <p14:tracePt t="30794" x="923925" y="2008188"/>
          <p14:tracePt t="30805" x="930275" y="2008188"/>
          <p14:tracePt t="30807" x="936625" y="2014538"/>
          <p14:tracePt t="30822" x="949325" y="2020888"/>
          <p14:tracePt t="30847" x="955675" y="2027238"/>
          <p14:tracePt t="30855" x="962025" y="2027238"/>
          <p14:tracePt t="30858" x="962025" y="2033588"/>
          <p14:tracePt t="30862" x="968375" y="2033588"/>
          <p14:tracePt t="30868" x="974725" y="2039938"/>
          <p14:tracePt t="30871" x="981075" y="2039938"/>
          <p14:tracePt t="30875" x="993775" y="2046288"/>
          <p14:tracePt t="30878" x="1000125" y="2046288"/>
          <p14:tracePt t="30884" x="1012825" y="2052638"/>
          <p14:tracePt t="30888" x="1031875" y="2052638"/>
          <p14:tracePt t="30890" x="1050925" y="2052638"/>
          <p14:tracePt t="30892" x="1069975" y="2058988"/>
          <p14:tracePt t="30897" x="1089025" y="2065338"/>
          <p14:tracePt t="30903" x="1114425" y="2065338"/>
          <p14:tracePt t="30907" x="1133475" y="2071688"/>
          <p14:tracePt t="30909" x="1154113" y="2078038"/>
          <p14:tracePt t="30912" x="1179513" y="2084388"/>
          <p14:tracePt t="30921" x="1204913" y="2090738"/>
          <p14:tracePt t="30924" x="1230313" y="2097088"/>
          <p14:tracePt t="30926" x="1249363" y="2103438"/>
          <p14:tracePt t="30928" x="1274763" y="2109788"/>
          <p14:tracePt t="30934" x="1300163" y="2116138"/>
          <p14:tracePt t="30939" x="1312863" y="2116138"/>
          <p14:tracePt t="30941" x="1331913" y="2122488"/>
          <p14:tracePt t="30944" x="1350963" y="2122488"/>
          <p14:tracePt t="30950" x="1370013" y="2122488"/>
          <p14:tracePt t="30953" x="1389063" y="2128838"/>
          <p14:tracePt t="30957" x="1408113" y="2128838"/>
          <p14:tracePt t="30960" x="1414463" y="2135188"/>
          <p14:tracePt t="30966" x="1433513" y="2141538"/>
          <p14:tracePt t="30970" x="1446213" y="2141538"/>
          <p14:tracePt t="30976" x="1458913" y="2147888"/>
          <p14:tracePt t="30981" x="1471613" y="2147888"/>
          <p14:tracePt t="30990" x="1484313" y="2154238"/>
          <p14:tracePt t="30997" x="1497013" y="2154238"/>
          <p14:tracePt t="31006" x="1503363" y="2154238"/>
          <p14:tracePt t="31008" x="1516063" y="2160588"/>
          <p14:tracePt t="31012" x="1522413" y="2166938"/>
          <p14:tracePt t="31022" x="1535113" y="2166938"/>
          <p14:tracePt t="31028" x="1547813" y="2173288"/>
          <p14:tracePt t="31035" x="1560513" y="2173288"/>
          <p14:tracePt t="31038" x="1573213" y="2173288"/>
          <p14:tracePt t="31040" x="1585913" y="2179638"/>
          <p14:tracePt t="31044" x="1592263" y="2185988"/>
          <p14:tracePt t="31055" x="1619250" y="2192338"/>
          <p14:tracePt t="31056" x="1625600" y="2192338"/>
          <p14:tracePt t="31060" x="1638300" y="2192338"/>
          <p14:tracePt t="31069" x="1657350" y="2198688"/>
          <p14:tracePt t="31072" x="1682750" y="2198688"/>
          <p14:tracePt t="31074" x="1701800" y="2205038"/>
          <p14:tracePt t="31078" x="1714500" y="2205038"/>
          <p14:tracePt t="31083" x="1733550" y="2205038"/>
          <p14:tracePt t="31088" x="1758950" y="2211388"/>
          <p14:tracePt t="31090" x="1771650" y="2211388"/>
          <p14:tracePt t="31094" x="1790700" y="2217738"/>
          <p14:tracePt t="31101" x="1809750" y="2224088"/>
          <p14:tracePt t="31107" x="1847850" y="2224088"/>
          <p14:tracePt t="31110" x="1866900" y="2224088"/>
          <p14:tracePt t="31118" x="1892300" y="2224088"/>
          <p14:tracePt t="31122" x="1911350" y="2230438"/>
          <p14:tracePt t="31123" x="1924050" y="2236788"/>
          <p14:tracePt t="31126" x="1943100" y="2236788"/>
          <p14:tracePt t="31135" x="1974850" y="2249488"/>
          <p14:tracePt t="31139" x="1993900" y="2249488"/>
          <p14:tracePt t="31142" x="2006600" y="2249488"/>
          <p14:tracePt t="31147" x="2019300" y="2255838"/>
          <p14:tracePt t="31153" x="2032000" y="2255838"/>
          <p14:tracePt t="31156" x="2051050" y="2255838"/>
          <p14:tracePt t="31158" x="2058988" y="2255838"/>
          <p14:tracePt t="31163" x="2071688" y="2255838"/>
          <p14:tracePt t="31168" x="2090738" y="2262188"/>
          <p14:tracePt t="31171" x="2103438" y="2262188"/>
          <p14:tracePt t="31174" x="2116138" y="2262188"/>
          <p14:tracePt t="31183" x="2128838" y="2262188"/>
          <p14:tracePt t="31190" x="2160588" y="2262188"/>
          <p14:tracePt t="31194" x="2173288" y="2262188"/>
          <p14:tracePt t="31200" x="2185988" y="2262188"/>
          <p14:tracePt t="31203" x="2192338" y="2262188"/>
          <p14:tracePt t="31207" x="2205038" y="2262188"/>
          <p14:tracePt t="31210" x="2211388" y="2262188"/>
          <p14:tracePt t="31218" x="2224088" y="2268538"/>
          <p14:tracePt t="31221" x="2236788" y="2268538"/>
          <p14:tracePt t="31223" x="2243138" y="2268538"/>
          <p14:tracePt t="31226" x="2249488" y="2268538"/>
          <p14:tracePt t="31233" x="2262188" y="2268538"/>
          <p14:tracePt t="31238" x="2268538" y="2268538"/>
          <p14:tracePt t="31242" x="2274888" y="2268538"/>
          <p14:tracePt t="31252" x="2281238" y="2268538"/>
          <p14:tracePt t="31255" x="2287588" y="2268538"/>
          <p14:tracePt t="31257" x="2293938" y="2268538"/>
          <p14:tracePt t="31267" x="2300288" y="2268538"/>
          <p14:tracePt t="31271" x="2306638" y="2268538"/>
          <p14:tracePt t="31273" x="2319338" y="2268538"/>
          <p14:tracePt t="31276" x="2325688" y="2268538"/>
          <p14:tracePt t="31285" x="2338388" y="2268538"/>
          <p14:tracePt t="31290" x="2351088" y="2268538"/>
          <p14:tracePt t="31301" x="2357438" y="2268538"/>
          <p14:tracePt t="31304" x="2363788" y="2268538"/>
          <p14:tracePt t="31308" x="2376488" y="2268538"/>
          <p14:tracePt t="31312" x="2382838" y="2268538"/>
          <p14:tracePt t="31319" x="2389188" y="2268538"/>
          <p14:tracePt t="31322" x="2401888" y="2268538"/>
          <p14:tracePt t="31324" x="2408238" y="2268538"/>
          <p14:tracePt t="31333" x="2420938" y="2268538"/>
          <p14:tracePt t="31340" x="2433638" y="2268538"/>
          <p14:tracePt t="31350" x="2439988" y="2268538"/>
          <p14:tracePt t="31355" x="2452688" y="2268538"/>
          <p14:tracePt t="31356" x="2459038" y="2268538"/>
          <p14:tracePt t="31360" x="2465388" y="2268538"/>
          <p14:tracePt t="31369" x="2478088" y="2268538"/>
          <p14:tracePt t="31386" x="2484438" y="2268538"/>
          <p14:tracePt t="31390" x="2497138" y="2268538"/>
          <p14:tracePt t="31401" x="2503488" y="2268538"/>
          <p14:tracePt t="31408" x="2517775" y="2262188"/>
          <p14:tracePt t="31416" x="2517775" y="2255838"/>
          <p14:tracePt t="31422" x="2530475" y="2243138"/>
          <p14:tracePt t="31435" x="2543175" y="2230438"/>
          <p14:tracePt t="31438" x="2549525" y="2230438"/>
          <p14:tracePt t="31439" x="2549525" y="2217738"/>
          <p14:tracePt t="31442" x="2555875" y="2205038"/>
          <p14:tracePt t="31451" x="2562225" y="2205038"/>
          <p14:tracePt t="31455" x="2568575" y="2185988"/>
          <p14:tracePt t="31458" x="2581275" y="2179638"/>
          <p14:tracePt t="31462" x="2587625" y="2166938"/>
          <p14:tracePt t="31468" x="2593975" y="2160588"/>
          <p14:tracePt t="31474" x="2606675" y="2147888"/>
          <p14:tracePt t="31478" x="2613025" y="2141538"/>
          <p14:tracePt t="31485" x="2619375" y="2135188"/>
          <p14:tracePt t="31489" x="2632075" y="2116138"/>
          <p14:tracePt t="31494" x="2638425" y="2116138"/>
          <p14:tracePt t="31501" x="2644775" y="2109788"/>
          <p14:tracePt t="31505" x="2651125" y="2103438"/>
          <p14:tracePt t="31506" x="2657475" y="2097088"/>
          <p14:tracePt t="31517" x="2663825" y="2084388"/>
          <p14:tracePt t="31521" x="2670175" y="2078038"/>
          <p14:tracePt t="31526" x="2676525" y="2071688"/>
          <p14:tracePt t="31533" x="2676525" y="2065338"/>
          <p14:tracePt t="31538" x="2682875" y="2058988"/>
          <p14:tracePt t="31539" x="2689225" y="2058988"/>
          <p14:tracePt t="31542" x="2689225" y="2052638"/>
          <p14:tracePt t="31551" x="2695575" y="2039938"/>
          <p14:tracePt t="31554" x="2701925" y="2033588"/>
          <p14:tracePt t="31556" x="2708275" y="2027238"/>
          <p14:tracePt t="31558" x="2714625" y="2020888"/>
          <p14:tracePt t="31562" x="2714625" y="2014538"/>
          <p14:tracePt t="31569" x="2720975" y="2014538"/>
          <p14:tracePt t="31574" x="2727325" y="2008188"/>
          <p14:tracePt t="31575" x="2727325" y="2001838"/>
          <p14:tracePt t="31578" x="2733675" y="1989138"/>
          <p14:tracePt t="31584" x="2740025" y="1982788"/>
          <p14:tracePt t="31590" x="2746375" y="1976438"/>
          <p14:tracePt t="31601" x="2752725" y="1970088"/>
          <p14:tracePt t="31605" x="2765425" y="1957388"/>
          <p14:tracePt t="31608" x="2765425" y="1951038"/>
          <p14:tracePt t="31612" x="2771775" y="1944688"/>
          <p14:tracePt t="31619" x="2778125" y="1944688"/>
          <p14:tracePt t="31623" x="2778125" y="1938338"/>
          <p14:tracePt t="31625" x="2784475" y="1931988"/>
          <p14:tracePt t="31628" x="2790825" y="1924050"/>
          <p14:tracePt t="31635" x="2797175" y="1924050"/>
          <p14:tracePt t="31639" x="2797175" y="1911350"/>
          <p14:tracePt t="31641" x="2809875" y="1905000"/>
          <p14:tracePt t="31644" x="2816225" y="1905000"/>
          <p14:tracePt t="31651" x="2822575" y="1898650"/>
          <p14:tracePt t="31654" x="2822575" y="1892300"/>
          <p14:tracePt t="31656" x="2828925" y="1885950"/>
          <p14:tracePt t="31660" x="2835275" y="1885950"/>
          <p14:tracePt t="31671" x="2835275" y="1879600"/>
          <p14:tracePt t="31673" x="2847975" y="1866900"/>
          <p14:tracePt t="31676" x="2854325" y="1860550"/>
          <p14:tracePt t="31684" x="2854325" y="1854200"/>
          <p14:tracePt t="31688" x="2860675" y="1854200"/>
          <p14:tracePt t="31690" x="2867025" y="1847850"/>
          <p14:tracePt t="31692" x="2867025" y="1841500"/>
          <p14:tracePt t="31701" x="2873375" y="1835150"/>
          <p14:tracePt t="31705" x="2886075" y="1822450"/>
          <p14:tracePt t="31708" x="2898775" y="1816100"/>
          <p14:tracePt t="31713" x="2905125" y="1816100"/>
          <p14:tracePt t="31722" x="2911475" y="1803400"/>
          <p14:tracePt t="31724" x="2917825" y="1803400"/>
          <p14:tracePt t="31729" x="2924175" y="1797050"/>
          <p14:tracePt t="31736" x="2924175" y="1790700"/>
          <p14:tracePt t="31738" x="2930525" y="1784350"/>
          <p14:tracePt t="31740" x="2936875" y="1784350"/>
          <p14:tracePt t="31746" x="2936875" y="1778000"/>
          <p14:tracePt t="31751" x="2943225" y="1765300"/>
          <p14:tracePt t="31756" x="2949575" y="1758950"/>
          <p14:tracePt t="31769" x="2955925" y="1752600"/>
          <p14:tracePt t="31772" x="2962275" y="1739900"/>
          <p14:tracePt t="31778" x="2968625" y="1733550"/>
          <p14:tracePt t="31787" x="2976563" y="1727200"/>
          <p14:tracePt t="31790" x="2976563" y="1720850"/>
          <p14:tracePt t="31794" x="2976563" y="1708150"/>
          <p14:tracePt t="31801" x="2976563" y="1701800"/>
          <p14:tracePt t="31804" x="2982913" y="1695450"/>
          <p14:tracePt t="31806" x="2982913" y="1689100"/>
          <p14:tracePt t="31816" x="2989263" y="1676400"/>
          <p14:tracePt t="31821" x="2989263" y="1663700"/>
          <p14:tracePt t="31823" x="2995613" y="1657350"/>
          <p14:tracePt t="31826" x="2995613" y="1644650"/>
          <p14:tracePt t="31835" x="2995613" y="1631950"/>
          <p14:tracePt t="31839" x="3001963" y="1612900"/>
          <p14:tracePt t="31842" x="3001963" y="1606550"/>
          <p14:tracePt t="31851" x="3001963" y="1600200"/>
          <p14:tracePt t="31855" x="3001963" y="1593850"/>
          <p14:tracePt t="31857" x="3001963" y="1587500"/>
          <p14:tracePt t="31859" x="3001963" y="1581150"/>
          <p14:tracePt t="31865" x="3001963" y="1574800"/>
          <p14:tracePt t="31868" x="3001963" y="1568450"/>
          <p14:tracePt t="31872" x="3001963" y="1562100"/>
          <p14:tracePt t="31879" x="3001963" y="1555750"/>
          <p14:tracePt t="31883" x="3001963" y="1549400"/>
          <p14:tracePt t="31888" x="3001963" y="1543050"/>
          <p14:tracePt t="31895" x="3001963" y="1536700"/>
          <p14:tracePt t="31902" x="3001963" y="1524000"/>
          <p14:tracePt t="31937" x="3001963" y="1511300"/>
          <p14:tracePt t="31947" x="3001963" y="1504950"/>
          <p14:tracePt t="31952" x="3001963" y="1497013"/>
          <p14:tracePt t="31961" x="3008313" y="1490663"/>
          <p14:tracePt t="31965" x="3008313" y="1484313"/>
          <p14:tracePt t="31973" x="3008313" y="1477963"/>
          <p14:tracePt t="31976" x="3008313" y="1471613"/>
          <p14:tracePt t="31988" x="3008313" y="1465263"/>
          <p14:tracePt t="32005" x="3014663" y="1458913"/>
          <p14:tracePt t="32018" x="3021013" y="1452563"/>
          <p14:tracePt t="32346" x="3021013" y="1439863"/>
          <p14:tracePt t="32372" x="3021013" y="1433513"/>
          <p14:tracePt t="32385" x="3021013" y="1427163"/>
          <p14:tracePt t="33136" x="3021013" y="1414463"/>
          <p14:tracePt t="33148" x="3021013" y="1408113"/>
          <p14:tracePt t="33192" x="3021013" y="1401763"/>
          <p14:tracePt t="33208" x="3021013" y="1395413"/>
          <p14:tracePt t="33224" x="3021013" y="1389063"/>
          <p14:tracePt t="33233" x="3021013" y="1382713"/>
          <p14:tracePt t="33240" x="3021013" y="1376363"/>
          <p14:tracePt t="33252" x="3021013" y="1370013"/>
          <p14:tracePt t="33272" x="3021013" y="1363663"/>
          <p14:tracePt t="33282" x="3021013" y="1357313"/>
          <p14:tracePt t="33305" x="3021013" y="1344613"/>
          <p14:tracePt t="33358" x="3021013" y="1331913"/>
          <p14:tracePt t="33624" x="3014663" y="1331913"/>
          <p14:tracePt t="33730" x="3008313" y="1325563"/>
          <p14:tracePt t="33766" x="3001963" y="1319213"/>
          <p14:tracePt t="33794" x="3001963" y="1312863"/>
          <p14:tracePt t="33806" x="2995613" y="1306513"/>
          <p14:tracePt t="33964" x="2995613" y="1300163"/>
          <p14:tracePt t="34384" x="2982913" y="1293813"/>
          <p14:tracePt t="34388" x="2982913" y="1287463"/>
          <p14:tracePt t="34393" x="2976563" y="1281113"/>
          <p14:tracePt t="34402" x="2968625" y="1281113"/>
          <p14:tracePt t="34403" x="2962275" y="1268413"/>
          <p14:tracePt t="34406" x="2955925" y="1255713"/>
          <p14:tracePt t="34414" x="2936875" y="1243013"/>
          <p14:tracePt t="34416" x="2930525" y="1230313"/>
          <p14:tracePt t="34420" x="2911475" y="1217613"/>
          <p14:tracePt t="34424" x="2905125" y="1211263"/>
          <p14:tracePt t="34429" x="2892425" y="1204913"/>
          <p14:tracePt t="34434" x="2886075" y="1198563"/>
          <p14:tracePt t="34437" x="2873375" y="1179513"/>
          <p14:tracePt t="34439" x="2860675" y="1179513"/>
          <p14:tracePt t="34443" x="2847975" y="1160463"/>
          <p14:tracePt t="34450" x="2835275" y="1154113"/>
          <p14:tracePt t="34452" x="2828925" y="1147763"/>
          <p14:tracePt t="34454" x="2809875" y="1135063"/>
          <p14:tracePt t="34458" x="2784475" y="1116013"/>
          <p14:tracePt t="34465" x="2752725" y="1096963"/>
          <p14:tracePt t="34468" x="2727325" y="1063625"/>
          <p14:tracePt t="34470" x="2701925" y="1044575"/>
          <p14:tracePt t="34474" x="2670175" y="1025525"/>
          <p14:tracePt t="34481" x="2663825" y="1019175"/>
          <p14:tracePt t="34484" x="2651125" y="1006475"/>
          <p14:tracePt t="34486" x="2632075" y="1000125"/>
          <p14:tracePt t="34490" x="2613025" y="987425"/>
          <p14:tracePt t="34499" x="2600325" y="981075"/>
          <p14:tracePt t="34502" x="2587625" y="968375"/>
          <p14:tracePt t="34503" x="2568575" y="962025"/>
          <p14:tracePt t="34506" x="2562225" y="955675"/>
          <p14:tracePt t="34513" x="2549525" y="949325"/>
          <p14:tracePt t="34518" x="2530475" y="930275"/>
          <p14:tracePt t="34522" x="2509838" y="911225"/>
          <p14:tracePt t="34523" x="2503488" y="911225"/>
          <p14:tracePt t="34527" x="2497138" y="898525"/>
          <p14:tracePt t="34533" x="2497138" y="892175"/>
          <p14:tracePt t="34536" x="2484438" y="885825"/>
          <p14:tracePt t="34538" x="2478088" y="879475"/>
          <p14:tracePt t="34542" x="2478088" y="873125"/>
          <p14:tracePt t="34548" x="2471738" y="873125"/>
          <p14:tracePt t="34552" x="2465388" y="860425"/>
          <p14:tracePt t="34564" x="2459038" y="854075"/>
          <p14:tracePt t="34569" x="2452688" y="847725"/>
          <p14:tracePt t="34571" x="2446338" y="847725"/>
          <p14:tracePt t="34586" x="2439988" y="841375"/>
          <p14:tracePt t="34604" x="2433638" y="841375"/>
          <p14:tracePt t="34618" x="2427288" y="841375"/>
          <p14:tracePt t="34640" x="2420938" y="841375"/>
          <p14:tracePt t="34650" x="2414588" y="841375"/>
          <p14:tracePt t="34652" x="2408238" y="841375"/>
          <p14:tracePt t="34667" x="2401888" y="841375"/>
          <p14:tracePt t="34669" x="2395538" y="841375"/>
          <p14:tracePt t="34682" x="2389188" y="841375"/>
          <p14:tracePt t="34685" x="2382838" y="841375"/>
          <p14:tracePt t="34688" x="2376488" y="841375"/>
          <p14:tracePt t="34697" x="2370138" y="841375"/>
          <p14:tracePt t="34704" x="2363788" y="841375"/>
          <p14:tracePt t="34718" x="2357438" y="841375"/>
          <p14:tracePt t="34760" x="2344738" y="841375"/>
          <p14:tracePt t="34790" x="2332038" y="841375"/>
          <p14:tracePt t="34798" x="2325688" y="841375"/>
          <p14:tracePt t="34810" x="2319338" y="841375"/>
          <p14:tracePt t="34819" x="2306638" y="847725"/>
          <p14:tracePt t="34829" x="2306638" y="854075"/>
          <p14:tracePt t="34838" x="2293938" y="860425"/>
          <p14:tracePt t="34859" x="2287588" y="860425"/>
          <p14:tracePt t="34865" x="2287588" y="866775"/>
          <p14:tracePt t="34870" x="2281238" y="873125"/>
          <p14:tracePt t="34881" x="2274888" y="879475"/>
          <p14:tracePt t="34886" x="2262188" y="892175"/>
          <p14:tracePt t="34902" x="2249488" y="898525"/>
          <p14:tracePt t="34913" x="2243138" y="904875"/>
          <p14:tracePt t="34930" x="2236788" y="911225"/>
          <p14:tracePt t="34938" x="2230438" y="917575"/>
          <p14:tracePt t="34968" x="2224088" y="923925"/>
          <p14:tracePt t="34997" x="2217738" y="936625"/>
          <p14:tracePt t="35056" x="2211388" y="942975"/>
          <p14:tracePt t="35068" x="2211388" y="949325"/>
          <p14:tracePt t="35080" x="2205038" y="955675"/>
          <p14:tracePt t="35101" x="2205038" y="968375"/>
          <p14:tracePt t="35120" x="2198688" y="974725"/>
          <p14:tracePt t="35129" x="2198688" y="981075"/>
          <p14:tracePt t="35145" x="2198688" y="987425"/>
          <p14:tracePt t="35162" x="2198688" y="993775"/>
          <p14:tracePt t="35210" x="2198688" y="1000125"/>
          <p14:tracePt t="35234" x="2198688" y="1006475"/>
          <p14:tracePt t="35278" x="2198688" y="1019175"/>
          <p14:tracePt t="35306" x="2198688" y="1025525"/>
          <p14:tracePt t="35377" x="2205038" y="1025525"/>
          <p14:tracePt t="35393" x="2211388" y="1025525"/>
          <p14:tracePt t="35404" x="2217738" y="1025525"/>
          <p14:tracePt t="35414" x="2224088" y="1019175"/>
          <p14:tracePt t="35418" x="2236788" y="1006475"/>
          <p14:tracePt t="35429" x="2249488" y="1000125"/>
          <p14:tracePt t="35434" x="2255838" y="993775"/>
          <p14:tracePt t="35436" x="2255838" y="987425"/>
          <p14:tracePt t="35440" x="2262188" y="981075"/>
          <p14:tracePt t="35446" x="2268538" y="981075"/>
          <p14:tracePt t="35465" x="2274888" y="974725"/>
          <p14:tracePt t="35472" x="2281238" y="962025"/>
          <p14:tracePt t="35481" x="2287588" y="955675"/>
          <p14:tracePt t="35488" x="2293938" y="949325"/>
          <p14:tracePt t="35497" x="2293938" y="942975"/>
          <p14:tracePt t="35501" x="2300288" y="942975"/>
          <p14:tracePt t="35509" x="2312988" y="936625"/>
          <p14:tracePt t="35514" x="2312988" y="930275"/>
          <p14:tracePt t="35520" x="2319338" y="923925"/>
          <p14:tracePt t="35531" x="2325688" y="911225"/>
          <p14:tracePt t="35535" x="2332038" y="898525"/>
          <p14:tracePt t="35536" x="2332038" y="892175"/>
          <p14:tracePt t="35545" x="2338388" y="879475"/>
          <p14:tracePt t="35546" x="2338388" y="873125"/>
          <p14:tracePt t="35551" x="2338388" y="866775"/>
          <p14:tracePt t="35554" x="2338388" y="854075"/>
          <p14:tracePt t="35559" x="2338388" y="847725"/>
          <p14:tracePt t="35563" x="2338388" y="841375"/>
          <p14:tracePt t="35570" x="2344738" y="835025"/>
          <p14:tracePt t="35583" x="2344738" y="828675"/>
          <p14:tracePt t="35598" x="2344738" y="822325"/>
          <p14:tracePt t="35638" x="2344738" y="815975"/>
          <p14:tracePt t="35643" x="2344738" y="809625"/>
          <p14:tracePt t="35654" x="2344738" y="803275"/>
          <p14:tracePt t="35660" x="2344738" y="796925"/>
          <p14:tracePt t="35665" x="2344738" y="790575"/>
          <p14:tracePt t="35668" x="2344738" y="784225"/>
          <p14:tracePt t="35675" x="2344738" y="771525"/>
          <p14:tracePt t="35690" x="2344738" y="758825"/>
          <p14:tracePt t="35700" x="2344738" y="752475"/>
          <p14:tracePt t="35716" x="2338388" y="746125"/>
          <p14:tracePt t="35720" x="2325688" y="739775"/>
          <p14:tracePt t="35745" x="2325688" y="733425"/>
          <p14:tracePt t="35756" x="2319338" y="733425"/>
          <p14:tracePt t="35762" x="2319338" y="727075"/>
          <p14:tracePt t="35772" x="2306638" y="720725"/>
          <p14:tracePt t="35782" x="2306638" y="714375"/>
          <p14:tracePt t="35788" x="2300288" y="714375"/>
          <p14:tracePt t="35798" x="2293938" y="708025"/>
          <p14:tracePt t="35804" x="2287588" y="701675"/>
          <p14:tracePt t="35820" x="2281238" y="688975"/>
          <p14:tracePt t="35825" x="2274888" y="688975"/>
          <p14:tracePt t="35834" x="2268538" y="682625"/>
          <p14:tracePt t="35840" x="2262188" y="676275"/>
          <p14:tracePt t="35846" x="2255838" y="676275"/>
          <p14:tracePt t="35850" x="2255838" y="669925"/>
          <p14:tracePt t="35852" x="2249488" y="663575"/>
          <p14:tracePt t="35862" x="2243138" y="663575"/>
          <p14:tracePt t="35868" x="2236788" y="650875"/>
          <p14:tracePt t="35881" x="2230438" y="650875"/>
          <p14:tracePt t="35883" x="2224088" y="644525"/>
          <p14:tracePt t="35897" x="2211388" y="644525"/>
          <p14:tracePt t="35901" x="2211388" y="636588"/>
          <p14:tracePt t="35904" x="2198688" y="630238"/>
          <p14:tracePt t="35912" x="2185988" y="617538"/>
          <p14:tracePt t="35919" x="2179638" y="617538"/>
          <p14:tracePt t="35922" x="2179638" y="611188"/>
          <p14:tracePt t="35934" x="2173288" y="604838"/>
          <p14:tracePt t="35938" x="2166938" y="604838"/>
          <p14:tracePt t="35947" x="2160588" y="598488"/>
          <p14:tracePt t="35950" x="2154238" y="598488"/>
          <p14:tracePt t="35954" x="2147888" y="598488"/>
          <p14:tracePt t="35959" x="2147888" y="592138"/>
          <p14:tracePt t="35965" x="2147888" y="585788"/>
          <p14:tracePt t="35968" x="2141538" y="585788"/>
          <p14:tracePt t="35970" x="2135188" y="585788"/>
          <p14:tracePt t="35975" x="2128838" y="579438"/>
          <p14:tracePt t="35984" x="2122488" y="579438"/>
          <p14:tracePt t="35986" x="2116138" y="579438"/>
          <p14:tracePt t="35990" x="2103438" y="573088"/>
          <p14:tracePt t="36000" x="2097088" y="573088"/>
          <p14:tracePt t="36002" x="2090738" y="566738"/>
          <p14:tracePt t="36012" x="2078038" y="560388"/>
          <p14:tracePt t="36015" x="2071688" y="560388"/>
          <p14:tracePt t="36022" x="2065338" y="554038"/>
          <p14:tracePt t="36030" x="2058988" y="554038"/>
          <p14:tracePt t="36034" x="2051050" y="554038"/>
          <p14:tracePt t="36036" x="2038350" y="554038"/>
          <p14:tracePt t="36038" x="2019300" y="547688"/>
          <p14:tracePt t="36049" x="2006600" y="541338"/>
          <p14:tracePt t="36054" x="1987550" y="528638"/>
          <p14:tracePt t="36059" x="1981200" y="528638"/>
          <p14:tracePt t="36068" x="1974850" y="528638"/>
          <p14:tracePt t="36070" x="1962150" y="522288"/>
          <p14:tracePt t="36080" x="1962150" y="515938"/>
          <p14:tracePt t="36090" x="1955800" y="515938"/>
          <p14:tracePt t="36095" x="1949450" y="509588"/>
          <p14:tracePt t="36138" x="1943100" y="509588"/>
          <p14:tracePt t="36188" x="1936750" y="509588"/>
          <p14:tracePt t="36193" x="1930400" y="509588"/>
          <p14:tracePt t="36212" x="1917700" y="509588"/>
          <p14:tracePt t="36220" x="1911350" y="509588"/>
          <p14:tracePt t="36225" x="1898650" y="509588"/>
          <p14:tracePt t="36233" x="1898650" y="515938"/>
          <p14:tracePt t="36236" x="1892300" y="522288"/>
          <p14:tracePt t="36240" x="1885950" y="522288"/>
          <p14:tracePt t="36250" x="1879600" y="528638"/>
          <p14:tracePt t="36256" x="1866900" y="534988"/>
          <p14:tracePt t="36263" x="1860550" y="541338"/>
          <p14:tracePt t="36268" x="1854200" y="547688"/>
          <p14:tracePt t="36281" x="1847850" y="547688"/>
          <p14:tracePt t="36284" x="1841500" y="554038"/>
          <p14:tracePt t="36288" x="1841500" y="560388"/>
          <p14:tracePt t="36296" x="1835150" y="560388"/>
          <p14:tracePt t="36300" x="1828800" y="566738"/>
          <p14:tracePt t="36310" x="1822450" y="573088"/>
          <p14:tracePt t="36315" x="1822450" y="579438"/>
          <p14:tracePt t="36331" x="1816100" y="579438"/>
          <p14:tracePt t="36334" x="1803400" y="585788"/>
          <p14:tracePt t="36346" x="1803400" y="592138"/>
          <p14:tracePt t="36351" x="1797050" y="598488"/>
          <p14:tracePt t="36360" x="1790700" y="598488"/>
          <p14:tracePt t="36367" x="1790700" y="604838"/>
          <p14:tracePt t="36375" x="1784350" y="611188"/>
          <p14:tracePt t="36382" x="1771650" y="611188"/>
          <p14:tracePt t="36390" x="1771650" y="617538"/>
          <p14:tracePt t="36395" x="1765300" y="623888"/>
          <p14:tracePt t="36402" x="1752600" y="630238"/>
          <p14:tracePt t="36416" x="1746250" y="644525"/>
          <p14:tracePt t="36422" x="1746250" y="650875"/>
          <p14:tracePt t="36432" x="1739900" y="657225"/>
          <p14:tracePt t="36449" x="1733550" y="663575"/>
          <p14:tracePt t="36451" x="1727200" y="669925"/>
          <p14:tracePt t="36454" x="1727200" y="676275"/>
          <p14:tracePt t="36470" x="1727200" y="682625"/>
          <p14:tracePt t="36486" x="1720850" y="688975"/>
          <p14:tracePt t="36499" x="1714500" y="695325"/>
          <p14:tracePt t="36511" x="1714500" y="701675"/>
          <p14:tracePt t="36517" x="1714500" y="708025"/>
          <p14:tracePt t="36525" x="1714500" y="714375"/>
          <p14:tracePt t="36532" x="1708150" y="727075"/>
          <p14:tracePt t="36536" x="1708150" y="733425"/>
          <p14:tracePt t="36540" x="1701800" y="746125"/>
          <p14:tracePt t="36549" x="1701800" y="752475"/>
          <p14:tracePt t="36552" x="1695450" y="765175"/>
          <p14:tracePt t="36563" x="1695450" y="777875"/>
          <p14:tracePt t="36566" x="1695450" y="784225"/>
          <p14:tracePt t="36568" x="1689100" y="796925"/>
          <p14:tracePt t="36582" x="1689100" y="803275"/>
          <p14:tracePt t="36584" x="1689100" y="815975"/>
          <p14:tracePt t="36596" x="1689100" y="828675"/>
          <p14:tracePt t="36600" x="1689100" y="835025"/>
          <p14:tracePt t="36604" x="1682750" y="841375"/>
          <p14:tracePt t="36613" x="1682750" y="847725"/>
          <p14:tracePt t="36617" x="1682750" y="860425"/>
          <p14:tracePt t="36625" x="1682750" y="866775"/>
          <p14:tracePt t="36636" x="1682750" y="873125"/>
          <p14:tracePt t="36640" x="1682750" y="879475"/>
          <p14:tracePt t="36650" x="1682750" y="885825"/>
          <p14:tracePt t="36652" x="1682750" y="892175"/>
          <p14:tracePt t="36661" x="1682750" y="898525"/>
          <p14:tracePt t="36668" x="1682750" y="911225"/>
          <p14:tracePt t="36681" x="1682750" y="917575"/>
          <p14:tracePt t="36684" x="1682750" y="923925"/>
          <p14:tracePt t="36695" x="1682750" y="936625"/>
          <p14:tracePt t="36699" x="1682750" y="942975"/>
          <p14:tracePt t="36702" x="1682750" y="955675"/>
          <p14:tracePt t="36712" x="1682750" y="962025"/>
          <p14:tracePt t="36718" x="1682750" y="974725"/>
          <p14:tracePt t="36730" x="1682750" y="987425"/>
          <p14:tracePt t="36733" x="1682750" y="993775"/>
          <p14:tracePt t="36745" x="1682750" y="1006475"/>
          <p14:tracePt t="36752" x="1682750" y="1012825"/>
          <p14:tracePt t="36754" x="1682750" y="1019175"/>
          <p14:tracePt t="36763" x="1682750" y="1025525"/>
          <p14:tracePt t="36775" x="1682750" y="1031875"/>
          <p14:tracePt t="36784" x="1682750" y="1044575"/>
          <p14:tracePt t="36795" x="1682750" y="1057275"/>
          <p14:tracePt t="36802" x="1682750" y="1063625"/>
          <p14:tracePt t="36818" x="1689100" y="1069975"/>
          <p14:tracePt t="36822" x="1695450" y="1084263"/>
          <p14:tracePt t="36832" x="1695450" y="1090613"/>
          <p14:tracePt t="36834" x="1701800" y="1096963"/>
          <p14:tracePt t="36847" x="1708150" y="1103313"/>
          <p14:tracePt t="36851" x="1708150" y="1109663"/>
          <p14:tracePt t="36862" x="1714500" y="1122363"/>
          <p14:tracePt t="36877" x="1714500" y="1128713"/>
          <p14:tracePt t="36885" x="1714500" y="1135063"/>
          <p14:tracePt t="36887" x="1714500" y="1141413"/>
          <p14:tracePt t="36895" x="1720850" y="1147763"/>
          <p14:tracePt t="36899" x="1727200" y="1154113"/>
          <p14:tracePt t="36912" x="1727200" y="1166813"/>
          <p14:tracePt t="36917" x="1727200" y="1173163"/>
          <p14:tracePt t="36920" x="1733550" y="1173163"/>
          <p14:tracePt t="36929" x="1733550" y="1179513"/>
          <p14:tracePt t="36933" x="1739900" y="1185863"/>
          <p14:tracePt t="36940" x="1746250" y="1185863"/>
          <p14:tracePt t="36945" x="1746250" y="1192213"/>
          <p14:tracePt t="36950" x="1746250" y="1204913"/>
          <p14:tracePt t="36952" x="1746250" y="1211263"/>
          <p14:tracePt t="36956" x="1752600" y="1217613"/>
          <p14:tracePt t="36965" x="1758950" y="1223963"/>
          <p14:tracePt t="36972" x="1765300" y="1230313"/>
          <p14:tracePt t="36982" x="1778000" y="1243013"/>
          <p14:tracePt t="36988" x="1784350" y="1249363"/>
          <p14:tracePt t="36995" x="1784350" y="1255713"/>
          <p14:tracePt t="36999" x="1790700" y="1262063"/>
          <p14:tracePt t="37004" x="1797050" y="1268413"/>
          <p14:tracePt t="37017" x="1803400" y="1281113"/>
          <p14:tracePt t="37020" x="1809750" y="1287463"/>
          <p14:tracePt t="37031" x="1816100" y="1293813"/>
          <p14:tracePt t="37034" x="1816100" y="1300163"/>
          <p14:tracePt t="37040" x="1828800" y="1306513"/>
          <p14:tracePt t="37045" x="1835150" y="1306513"/>
          <p14:tracePt t="37051" x="1835150" y="1312863"/>
          <p14:tracePt t="37052" x="1847850" y="1319213"/>
          <p14:tracePt t="37065" x="1854200" y="1325563"/>
          <p14:tracePt t="37070" x="1860550" y="1325563"/>
          <p14:tracePt t="37077" x="1866900" y="1325563"/>
          <p14:tracePt t="37083" x="1873250" y="1331913"/>
          <p14:tracePt t="37091" x="1879600" y="1338263"/>
          <p14:tracePt t="37111" x="1885950" y="1338263"/>
          <p14:tracePt t="37115" x="1892300" y="1344613"/>
          <p14:tracePt t="37122" x="1898650" y="1350963"/>
          <p14:tracePt t="37134" x="1911350" y="1357313"/>
          <p14:tracePt t="37149" x="1917700" y="1363663"/>
          <p14:tracePt t="37150" x="1930400" y="1363663"/>
          <p14:tracePt t="37154" x="1936750" y="1363663"/>
          <p14:tracePt t="37163" x="1943100" y="1370013"/>
          <p14:tracePt t="37170" x="1955800" y="1376363"/>
          <p14:tracePt t="37179" x="1962150" y="1376363"/>
          <p14:tracePt t="37183" x="1962150" y="1382713"/>
          <p14:tracePt t="37190" x="1968500" y="1382713"/>
          <p14:tracePt t="37195" x="1974850" y="1382713"/>
          <p14:tracePt t="37200" x="1981200" y="1382713"/>
          <p14:tracePt t="37218" x="1993900" y="1382713"/>
          <p14:tracePt t="37280" x="2000250" y="1382713"/>
          <p14:tracePt t="37298" x="2006600" y="1382713"/>
          <p14:tracePt t="37300" x="2012950" y="1382713"/>
          <p14:tracePt t="37310" x="2019300" y="1382713"/>
          <p14:tracePt t="37313" x="2025650" y="1382713"/>
          <p14:tracePt t="37317" x="2032000" y="1382713"/>
          <p14:tracePt t="37320" x="2038350" y="1382713"/>
          <p14:tracePt t="37328" x="2051050" y="1382713"/>
          <p14:tracePt t="37333" x="2058988" y="1382713"/>
          <p14:tracePt t="37336" x="2078038" y="1382713"/>
          <p14:tracePt t="37340" x="2090738" y="1382713"/>
          <p14:tracePt t="37344" x="2097088" y="1382713"/>
          <p14:tracePt t="37349" x="2109788" y="1382713"/>
          <p14:tracePt t="37351" x="2116138" y="1382713"/>
          <p14:tracePt t="37356" x="2128838" y="1382713"/>
          <p14:tracePt t="37362" x="2141538" y="1382713"/>
          <p14:tracePt t="37367" x="2147888" y="1382713"/>
          <p14:tracePt t="37368" x="2166938" y="1382713"/>
          <p14:tracePt t="37372" x="2173288" y="1382713"/>
          <p14:tracePt t="37382" x="2192338" y="1382713"/>
          <p14:tracePt t="37384" x="2211388" y="1382713"/>
          <p14:tracePt t="37388" x="2224088" y="1382713"/>
          <p14:tracePt t="37394" x="2230438" y="1382713"/>
          <p14:tracePt t="37398" x="2236788" y="1382713"/>
          <p14:tracePt t="37410" x="2249488" y="1382713"/>
          <p14:tracePt t="37417" x="2255838" y="1382713"/>
          <p14:tracePt t="37420" x="2262188" y="1376363"/>
          <p14:tracePt t="37432" x="2268538" y="1376363"/>
          <p14:tracePt t="37452" x="2274888" y="1376363"/>
          <p14:tracePt t="37461" x="2281238" y="1370013"/>
          <p14:tracePt t="37472" x="2287588" y="1363663"/>
          <p14:tracePt t="37478" x="2287588" y="1357313"/>
          <p14:tracePt t="37488" x="2293938" y="1357313"/>
          <p14:tracePt t="37490" x="2306638" y="1350963"/>
          <p14:tracePt t="37499" x="2306638" y="1344613"/>
          <p14:tracePt t="37501" x="2312988" y="1338263"/>
          <p14:tracePt t="37511" x="2319338" y="1338263"/>
          <p14:tracePt t="37516" x="2319338" y="1331913"/>
          <p14:tracePt t="37522" x="2332038" y="1325563"/>
          <p14:tracePt t="37528" x="2338388" y="1325563"/>
          <p14:tracePt t="37534" x="2338388" y="1319213"/>
          <p14:tracePt t="37538" x="2344738" y="1312863"/>
          <p14:tracePt t="37545" x="2351088" y="1306513"/>
          <p14:tracePt t="37550" x="2357438" y="1306513"/>
          <p14:tracePt t="37561" x="2357438" y="1300163"/>
          <p14:tracePt t="37566" x="2363788" y="1293813"/>
          <p14:tracePt t="37567" x="2370138" y="1293813"/>
          <p14:tracePt t="37580" x="2370138" y="1281113"/>
          <p14:tracePt t="37582" x="2382838" y="1274763"/>
          <p14:tracePt t="37592" x="2389188" y="1268413"/>
          <p14:tracePt t="37599" x="2389188" y="1262063"/>
          <p14:tracePt t="37618" x="2395538" y="1255713"/>
          <p14:tracePt t="37622" x="2401888" y="1255713"/>
          <p14:tracePt t="37634" x="2401888" y="1249363"/>
          <p14:tracePt t="37643" x="2408238" y="1243013"/>
          <p14:tracePt t="37648" x="2414588" y="1236663"/>
          <p14:tracePt t="37665" x="2420938" y="1223963"/>
          <p14:tracePt t="37668" x="2427288" y="1223963"/>
          <p14:tracePt t="37679" x="2433638" y="1217613"/>
          <p14:tracePt t="37682" x="2433638" y="1211263"/>
          <p14:tracePt t="37684" x="2439988" y="1204913"/>
          <p14:tracePt t="37698" x="2452688" y="1198563"/>
          <p14:tracePt t="37704" x="2465388" y="1185863"/>
          <p14:tracePt t="37736" x="2471738" y="1179513"/>
          <p14:tracePt t="37756" x="2478088" y="1179513"/>
          <p14:tracePt t="37772" x="2484438" y="1173163"/>
          <p14:tracePt t="37792" x="2490788" y="1166813"/>
          <p14:tracePt t="37800" x="2503488" y="1160463"/>
          <p14:tracePt t="37804" x="2509838" y="1154113"/>
          <p14:tracePt t="37830" x="2517775" y="1147763"/>
          <p14:tracePt t="37860" x="2524125" y="1141413"/>
          <p14:tracePt t="38218" x="2530475" y="1135063"/>
          <p14:tracePt t="38262" x="2530475" y="1128713"/>
          <p14:tracePt t="38286" x="2530475" y="1122363"/>
          <p14:tracePt t="38344" x="2530475" y="1109663"/>
          <p14:tracePt t="38352" x="2536825" y="1103313"/>
          <p14:tracePt t="38368" x="2543175" y="1090613"/>
          <p14:tracePt t="38381" x="2543175" y="1084263"/>
          <p14:tracePt t="38384" x="2543175" y="1077913"/>
          <p14:tracePt t="38394" x="2543175" y="1063625"/>
          <p14:tracePt t="38398" x="2549525" y="1057275"/>
          <p14:tracePt t="38404" x="2555875" y="1038225"/>
          <p14:tracePt t="38413" x="2555875" y="1025525"/>
          <p14:tracePt t="38416" x="2555875" y="1019175"/>
          <p14:tracePt t="38420" x="2555875" y="1012825"/>
          <p14:tracePt t="38428" x="2555875" y="1006475"/>
          <p14:tracePt t="38432" x="2555875" y="993775"/>
          <p14:tracePt t="38436" x="2555875" y="987425"/>
          <p14:tracePt t="38446" x="2555875" y="974725"/>
          <p14:tracePt t="38448" x="2555875" y="968375"/>
          <p14:tracePt t="38459" x="2555875" y="962025"/>
          <p14:tracePt t="38463" x="2555875" y="949325"/>
          <p14:tracePt t="38467" x="2555875" y="942975"/>
          <p14:tracePt t="38469" x="2555875" y="930275"/>
          <p14:tracePt t="38472" x="2555875" y="923925"/>
          <p14:tracePt t="38479" x="2555875" y="917575"/>
          <p14:tracePt t="38482" x="2555875" y="911225"/>
          <p14:tracePt t="38488" x="2555875" y="898525"/>
          <p14:tracePt t="38495" x="2555875" y="885825"/>
          <p14:tracePt t="38500" x="2555875" y="873125"/>
          <p14:tracePt t="38510" x="2555875" y="866775"/>
          <p14:tracePt t="38518" x="2555875" y="854075"/>
          <p14:tracePt t="38528" x="2555875" y="847725"/>
          <p14:tracePt t="38538" x="2555875" y="841375"/>
          <p14:tracePt t="38550" x="2549525" y="835025"/>
          <p14:tracePt t="38570" x="2543175" y="822325"/>
          <p14:tracePt t="38580" x="2543175" y="815975"/>
          <p14:tracePt t="38595" x="2536825" y="815975"/>
          <p14:tracePt t="38602" x="2536825" y="809625"/>
          <p14:tracePt t="38610" x="2530475" y="803275"/>
          <p14:tracePt t="38615" x="2524125" y="803275"/>
          <p14:tracePt t="38622" x="2524125" y="790575"/>
          <p14:tracePt t="38631" x="2524125" y="784225"/>
          <p14:tracePt t="38638" x="2517775" y="784225"/>
          <p14:tracePt t="38648" x="2509838" y="771525"/>
          <p14:tracePt t="38654" x="2503488" y="765175"/>
          <p14:tracePt t="38666" x="2503488" y="758825"/>
          <p14:tracePt t="38677" x="2497138" y="752475"/>
          <p14:tracePt t="38682" x="2490788" y="739775"/>
          <p14:tracePt t="38684" x="2484438" y="733425"/>
          <p14:tracePt t="38688" x="2478088" y="727075"/>
          <p14:tracePt t="38700" x="2471738" y="720725"/>
          <p14:tracePt t="38701" x="2465388" y="720725"/>
          <p14:tracePt t="38704" x="2459038" y="701675"/>
          <p14:tracePt t="38710" x="2452688" y="701675"/>
          <p14:tracePt t="38716" x="2452688" y="695325"/>
          <p14:tracePt t="38720" x="2446338" y="688975"/>
          <p14:tracePt t="38730" x="2446338" y="682625"/>
          <p14:tracePt t="38732" x="2433638" y="663575"/>
          <p14:tracePt t="38745" x="2427288" y="657225"/>
          <p14:tracePt t="38749" x="2414588" y="650875"/>
          <p14:tracePt t="38752" x="2408238" y="644525"/>
          <p14:tracePt t="38760" x="2408238" y="636588"/>
          <p14:tracePt t="38762" x="2401888" y="630238"/>
          <p14:tracePt t="38768" x="2395538" y="617538"/>
          <p14:tracePt t="38772" x="2389188" y="611188"/>
          <p14:tracePt t="38779" x="2382838" y="611188"/>
          <p14:tracePt t="38782" x="2382838" y="604838"/>
          <p14:tracePt t="38784" x="2370138" y="592138"/>
          <p14:tracePt t="38793" x="2363788" y="592138"/>
          <p14:tracePt t="38798" x="2357438" y="585788"/>
          <p14:tracePt t="38800" x="2344738" y="579438"/>
          <p14:tracePt t="38804" x="2344738" y="566738"/>
          <p14:tracePt t="38810" x="2338388" y="560388"/>
          <p14:tracePt t="38814" x="2332038" y="560388"/>
          <p14:tracePt t="38816" x="2325688" y="560388"/>
          <p14:tracePt t="38820" x="2325688" y="554038"/>
          <p14:tracePt t="38826" x="2319338" y="547688"/>
          <p14:tracePt t="38832" x="2312988" y="547688"/>
          <p14:tracePt t="38836" x="2306638" y="534988"/>
          <p14:tracePt t="38843" x="2300288" y="528638"/>
          <p14:tracePt t="38848" x="2293938" y="528638"/>
          <p14:tracePt t="38860" x="2281238" y="522288"/>
          <p14:tracePt t="38865" x="2268538" y="515938"/>
          <p14:tracePt t="38866" x="2268538" y="509588"/>
          <p14:tracePt t="38870" x="2262188" y="509588"/>
          <p14:tracePt t="38878" x="2255838" y="509588"/>
          <p14:tracePt t="38884" x="2243138" y="496888"/>
          <p14:tracePt t="38886" x="2230438" y="496888"/>
          <p14:tracePt t="38893" x="2224088" y="496888"/>
          <p14:tracePt t="38898" x="2205038" y="490538"/>
          <p14:tracePt t="38899" x="2192338" y="484188"/>
          <p14:tracePt t="38910" x="2185988" y="484188"/>
          <p14:tracePt t="38913" x="2173288" y="484188"/>
          <p14:tracePt t="38915" x="2160588" y="477838"/>
          <p14:tracePt t="38919" x="2154238" y="477838"/>
          <p14:tracePt t="38926" x="2147888" y="477838"/>
          <p14:tracePt t="38932" x="2141538" y="471488"/>
          <p14:tracePt t="38934" x="2128838" y="465138"/>
          <p14:tracePt t="38943" x="2122488" y="465138"/>
          <p14:tracePt t="38950" x="2109788" y="465138"/>
          <p14:tracePt t="38954" x="2097088" y="465138"/>
          <p14:tracePt t="38960" x="2090738" y="465138"/>
          <p14:tracePt t="38966" x="2078038" y="465138"/>
          <p14:tracePt t="38970" x="2071688" y="465138"/>
          <p14:tracePt t="38981" x="2058988" y="465138"/>
          <p14:tracePt t="38986" x="2044700" y="465138"/>
          <p14:tracePt t="38992" x="2038350" y="465138"/>
          <p14:tracePt t="38997" x="2032000" y="465138"/>
          <p14:tracePt t="38999" x="2025650" y="465138"/>
          <p14:tracePt t="39002" x="2019300" y="465138"/>
          <p14:tracePt t="39011" x="2000250" y="465138"/>
          <p14:tracePt t="39018" x="1993900" y="465138"/>
          <p14:tracePt t="39023" x="1987550" y="465138"/>
          <p14:tracePt t="39029" x="1974850" y="465138"/>
          <p14:tracePt t="39031" x="1968500" y="465138"/>
          <p14:tracePt t="39036" x="1955800" y="465138"/>
          <p14:tracePt t="39046" x="1943100" y="465138"/>
          <p14:tracePt t="39049" x="1936750" y="471488"/>
          <p14:tracePt t="39052" x="1924050" y="471488"/>
          <p14:tracePt t="39061" x="1917700" y="471488"/>
          <p14:tracePt t="39064" x="1911350" y="477838"/>
          <p14:tracePt t="39066" x="1905000" y="477838"/>
          <p14:tracePt t="39068" x="1898650" y="477838"/>
          <p14:tracePt t="39075" x="1892300" y="484188"/>
          <p14:tracePt t="39077" x="1885950" y="484188"/>
          <p14:tracePt t="39084" x="1879600" y="490538"/>
          <p14:tracePt t="39092" x="1873250" y="496888"/>
          <p14:tracePt t="39100" x="1866900" y="503238"/>
          <p14:tracePt t="39104" x="1860550" y="503238"/>
          <p14:tracePt t="39124" x="1854200" y="503238"/>
          <p14:tracePt t="39145" x="1841500" y="509588"/>
          <p14:tracePt t="39160" x="1841500" y="515938"/>
          <p14:tracePt t="39167" x="1835150" y="515938"/>
          <p14:tracePt t="39174" x="1828800" y="515938"/>
          <p14:tracePt t="39176" x="1828800" y="522288"/>
          <p14:tracePt t="39184" x="1822450" y="528638"/>
          <p14:tracePt t="39189" x="1816100" y="534988"/>
          <p14:tracePt t="39198" x="1809750" y="534988"/>
          <p14:tracePt t="39200" x="1809750" y="541338"/>
          <p14:tracePt t="39204" x="1803400" y="547688"/>
          <p14:tracePt t="39216" x="1797050" y="547688"/>
          <p14:tracePt t="39218" x="1797050" y="560388"/>
          <p14:tracePt t="39219" x="1790700" y="566738"/>
          <p14:tracePt t="39230" x="1784350" y="573088"/>
          <p14:tracePt t="39234" x="1778000" y="579438"/>
          <p14:tracePt t="39242" x="1778000" y="585788"/>
          <p14:tracePt t="39254" x="1771650" y="585788"/>
          <p14:tracePt t="39265" x="1771650" y="592138"/>
          <p14:tracePt t="39267" x="1765300" y="598488"/>
          <p14:tracePt t="39282" x="1758950" y="604838"/>
          <p14:tracePt t="39296" x="1752600" y="617538"/>
          <p14:tracePt t="39302" x="1752600" y="623888"/>
          <p14:tracePt t="39312" x="1746250" y="636588"/>
          <p14:tracePt t="39318" x="1746250" y="644525"/>
          <p14:tracePt t="39327" x="1739900" y="657225"/>
          <p14:tracePt t="39334" x="1739900" y="669925"/>
          <p14:tracePt t="39342" x="1739900" y="682625"/>
          <p14:tracePt t="39351" x="1739900" y="695325"/>
          <p14:tracePt t="39355" x="1733550" y="701675"/>
          <p14:tracePt t="39363" x="1733550" y="714375"/>
          <p14:tracePt t="39365" x="1727200" y="727075"/>
          <p14:tracePt t="39370" x="1727200" y="733425"/>
          <p14:tracePt t="39377" x="1727200" y="746125"/>
          <p14:tracePt t="39380" x="1720850" y="752475"/>
          <p14:tracePt t="39382" x="1720850" y="765175"/>
          <p14:tracePt t="39392" x="1720850" y="777875"/>
          <p14:tracePt t="39399" x="1720850" y="784225"/>
          <p14:tracePt t="39401" x="1720850" y="790575"/>
          <p14:tracePt t="39405" x="1720850" y="796925"/>
          <p14:tracePt t="39410" x="1714500" y="809625"/>
          <p14:tracePt t="39415" x="1714500" y="822325"/>
          <p14:tracePt t="39416" x="1714500" y="828675"/>
          <p14:tracePt t="39420" x="1714500" y="835025"/>
          <p14:tracePt t="39425" x="1714500" y="841375"/>
          <p14:tracePt t="39430" x="1714500" y="854075"/>
          <p14:tracePt t="39436" x="1714500" y="866775"/>
          <p14:tracePt t="39442" x="1714500" y="873125"/>
          <p14:tracePt t="39448" x="1714500" y="892175"/>
          <p14:tracePt t="39452" x="1714500" y="904875"/>
          <p14:tracePt t="39463" x="1714500" y="917575"/>
          <p14:tracePt t="39468" x="1714500" y="930275"/>
          <p14:tracePt t="39477" x="1714500" y="949325"/>
          <p14:tracePt t="39489" x="1714500" y="962025"/>
          <p14:tracePt t="39498" x="1714500" y="968375"/>
          <p14:tracePt t="39500" x="1714500" y="981075"/>
          <p14:tracePt t="39511" x="1714500" y="987425"/>
          <p14:tracePt t="39514" x="1714500" y="1000125"/>
          <p14:tracePt t="39520" x="1714500" y="1012825"/>
          <p14:tracePt t="39528" x="1714500" y="1019175"/>
          <p14:tracePt t="39531" x="1720850" y="1025525"/>
          <p14:tracePt t="39532" x="1720850" y="1031875"/>
          <p14:tracePt t="39536" x="1727200" y="1031875"/>
          <p14:tracePt t="39547" x="1727200" y="1038225"/>
          <p14:tracePt t="39549" x="1727200" y="1044575"/>
          <p14:tracePt t="39552" x="1733550" y="1050925"/>
          <p14:tracePt t="39561" x="1739900" y="1057275"/>
          <p14:tracePt t="39568" x="1752600" y="1069975"/>
          <p14:tracePt t="39576" x="1752600" y="1084263"/>
          <p14:tracePt t="39580" x="1758950" y="1084263"/>
          <p14:tracePt t="39582" x="1765300" y="1090613"/>
          <p14:tracePt t="39586" x="1771650" y="1096963"/>
          <p14:tracePt t="39593" x="1771650" y="1103313"/>
          <p14:tracePt t="39596" x="1778000" y="1103313"/>
          <p14:tracePt t="39602" x="1784350" y="1116013"/>
          <p14:tracePt t="39610" x="1784350" y="1122363"/>
          <p14:tracePt t="39613" x="1790700" y="1122363"/>
          <p14:tracePt t="39614" x="1797050" y="1128713"/>
          <p14:tracePt t="39627" x="1803400" y="1141413"/>
          <p14:tracePt t="39630" x="1809750" y="1141413"/>
          <p14:tracePt t="39634" x="1822450" y="1147763"/>
          <p14:tracePt t="39639" x="1835150" y="1160463"/>
          <p14:tracePt t="39643" x="1835150" y="1166813"/>
          <p14:tracePt t="39648" x="1847850" y="1166813"/>
          <p14:tracePt t="39655" x="1866900" y="1173163"/>
          <p14:tracePt t="39661" x="1873250" y="1179513"/>
          <p14:tracePt t="39664" x="1885950" y="1185863"/>
          <p14:tracePt t="39666" x="1892300" y="1185863"/>
          <p14:tracePt t="39670" x="1892300" y="1192213"/>
          <p14:tracePt t="39677" x="1898650" y="1192213"/>
          <p14:tracePt t="39680" x="1917700" y="1198563"/>
          <p14:tracePt t="39686" x="1930400" y="1204913"/>
          <p14:tracePt t="39692" x="1943100" y="1211263"/>
          <p14:tracePt t="39696" x="1949450" y="1217613"/>
          <p14:tracePt t="39702" x="1955800" y="1217613"/>
          <p14:tracePt t="39712" x="1962150" y="1217613"/>
          <p14:tracePt t="39713" x="1968500" y="1217613"/>
          <p14:tracePt t="39715" x="1968500" y="1223963"/>
          <p14:tracePt t="39718" x="1974850" y="1223963"/>
          <p14:tracePt t="39726" x="1987550" y="1230313"/>
          <p14:tracePt t="39731" x="1993900" y="1230313"/>
          <p14:tracePt t="39740" x="2006600" y="1230313"/>
          <p14:tracePt t="39748" x="2012950" y="1236663"/>
          <p14:tracePt t="39752" x="2019300" y="1236663"/>
          <p14:tracePt t="39762" x="2032000" y="1236663"/>
          <p14:tracePt t="39764" x="2044700" y="1236663"/>
          <p14:tracePt t="39776" x="2058988" y="1236663"/>
          <p14:tracePt t="39779" x="2071688" y="1236663"/>
          <p14:tracePt t="39784" x="2078038" y="1236663"/>
          <p14:tracePt t="39789" x="2090738" y="1236663"/>
          <p14:tracePt t="39792" x="2097088" y="1236663"/>
          <p14:tracePt t="39798" x="2103438" y="1236663"/>
          <p14:tracePt t="39800" x="2116138" y="1236663"/>
          <p14:tracePt t="39812" x="2122488" y="1236663"/>
          <p14:tracePt t="39814" x="2128838" y="1236663"/>
          <p14:tracePt t="39829" x="2135188" y="1236663"/>
          <p14:tracePt t="39831" x="2141538" y="1236663"/>
          <p14:tracePt t="39836" x="2147888" y="1236663"/>
          <p14:tracePt t="39864" x="2160588" y="1236663"/>
          <p14:tracePt t="39880" x="2166938" y="1236663"/>
          <p14:tracePt t="39884" x="2173288" y="1236663"/>
          <p14:tracePt t="39891" x="2179638" y="1236663"/>
          <p14:tracePt t="39900" x="2185988" y="1236663"/>
          <p14:tracePt t="39905" x="2192338" y="1236663"/>
          <p14:tracePt t="39912" x="2198688" y="1230313"/>
          <p14:tracePt t="39916" x="2211388" y="1223963"/>
          <p14:tracePt t="39931" x="2224088" y="1217613"/>
          <p14:tracePt t="39932" x="2243138" y="1211263"/>
          <p14:tracePt t="39934" x="2249488" y="1204913"/>
          <p14:tracePt t="39942" x="2255838" y="1204913"/>
          <p14:tracePt t="39945" x="2255838" y="1198563"/>
          <p14:tracePt t="39950" x="2268538" y="1198563"/>
          <p14:tracePt t="39955" x="2274888" y="1192213"/>
          <p14:tracePt t="39975" x="2281238" y="1192213"/>
          <p14:tracePt t="39982" x="2287588" y="1185863"/>
          <p14:tracePt t="39992" x="2287588" y="1179513"/>
          <p14:tracePt t="39996" x="2293938" y="1179513"/>
          <p14:tracePt t="39998" x="2300288" y="1173163"/>
          <p14:tracePt t="40002" x="2300288" y="1166813"/>
          <p14:tracePt t="40012" x="2312988" y="1160463"/>
          <p14:tracePt t="40018" x="2325688" y="1147763"/>
          <p14:tracePt t="40028" x="2338388" y="1135063"/>
          <p14:tracePt t="40034" x="2344738" y="1122363"/>
          <p14:tracePt t="40041" x="2357438" y="1116013"/>
          <p14:tracePt t="40045" x="2363788" y="1109663"/>
          <p14:tracePt t="40050" x="2370138" y="1103313"/>
          <p14:tracePt t="40067" x="2370138" y="1096963"/>
          <p14:tracePt t="40082" x="2376488" y="1090613"/>
          <p14:tracePt t="40092" x="2382838" y="1084263"/>
          <p14:tracePt t="40102" x="2389188" y="1077913"/>
          <p14:tracePt t="40116" x="2395538" y="1063625"/>
          <p14:tracePt t="40126" x="2401888" y="1057275"/>
          <p14:tracePt t="40130" x="2408238" y="1050925"/>
          <p14:tracePt t="40146" x="2408238" y="1044575"/>
          <p14:tracePt t="40161" x="2414588" y="1038225"/>
          <p14:tracePt t="40168" x="2420938" y="1031875"/>
          <p14:tracePt t="40192" x="2420938" y="1025525"/>
          <p14:tracePt t="40588" x="2427288" y="1019175"/>
          <p14:tracePt t="40592" x="2433638" y="1006475"/>
          <p14:tracePt t="40597" x="2439988" y="1000125"/>
          <p14:tracePt t="40609" x="2446338" y="993775"/>
          <p14:tracePt t="40620" x="2446338" y="987425"/>
          <p14:tracePt t="40632" x="2452688" y="981075"/>
          <p14:tracePt t="40645" x="2459038" y="974725"/>
          <p14:tracePt t="41141" x="2459038" y="968375"/>
          <p14:tracePt t="41162" x="2452688" y="968375"/>
          <p14:tracePt t="41171" x="2439988" y="968375"/>
          <p14:tracePt t="41174" x="2420938" y="968375"/>
          <p14:tracePt t="41180" x="2414588" y="968375"/>
          <p14:tracePt t="41182" x="2401888" y="968375"/>
          <p14:tracePt t="41187" x="2389188" y="968375"/>
          <p14:tracePt t="41192" x="2370138" y="968375"/>
          <p14:tracePt t="41196" x="2344738" y="968375"/>
          <p14:tracePt t="41201" x="2325688" y="968375"/>
          <p14:tracePt t="41205" x="2306638" y="968375"/>
          <p14:tracePt t="41209" x="2293938" y="968375"/>
          <p14:tracePt t="41213" x="2281238" y="968375"/>
          <p14:tracePt t="41216" x="2262188" y="968375"/>
          <p14:tracePt t="41225" x="2230438" y="968375"/>
          <p14:tracePt t="41230" x="2217738" y="968375"/>
          <p14:tracePt t="41232" x="2211388" y="968375"/>
          <p14:tracePt t="41237" x="2192338" y="968375"/>
          <p14:tracePt t="41242" x="2173288" y="968375"/>
          <p14:tracePt t="41246" x="2160588" y="968375"/>
          <p14:tracePt t="41248" x="2141538" y="968375"/>
          <p14:tracePt t="41252" x="2128838" y="968375"/>
          <p14:tracePt t="41259" x="2122488" y="968375"/>
          <p14:tracePt t="41262" x="2109788" y="968375"/>
          <p14:tracePt t="41264" x="2103438" y="968375"/>
          <p14:tracePt t="41268" x="2090738" y="968375"/>
          <p14:tracePt t="41278" x="2078038" y="968375"/>
          <p14:tracePt t="41280" x="2051050" y="968375"/>
          <p14:tracePt t="41284" x="2044700" y="968375"/>
          <p14:tracePt t="41291" x="2038350" y="968375"/>
          <p14:tracePt t="41295" x="2032000" y="968375"/>
          <p14:tracePt t="41300" x="2025650" y="968375"/>
          <p14:tracePt t="41309" x="2019300" y="968375"/>
          <p14:tracePt t="41312" x="2012950" y="968375"/>
          <p14:tracePt t="41325" x="2006600" y="968375"/>
          <p14:tracePt t="41329" x="1987550" y="962025"/>
          <p14:tracePt t="41337" x="1974850" y="962025"/>
          <p14:tracePt t="41345" x="1968500" y="962025"/>
          <p14:tracePt t="41352" x="1962150" y="949325"/>
          <p14:tracePt t="41362" x="1955800" y="949325"/>
          <p14:tracePt t="41364" x="1943100" y="942975"/>
          <p14:tracePt t="41374" x="1930400" y="942975"/>
          <p14:tracePt t="41378" x="1924050" y="942975"/>
          <p14:tracePt t="41380" x="1911350" y="936625"/>
          <p14:tracePt t="41382" x="1905000" y="936625"/>
          <p14:tracePt t="41387" x="1898650" y="936625"/>
          <p14:tracePt t="41392" x="1885950" y="936625"/>
          <p14:tracePt t="41396" x="1879600" y="936625"/>
          <p14:tracePt t="41398" x="1860550" y="936625"/>
          <p14:tracePt t="41402" x="1841500" y="936625"/>
          <p14:tracePt t="41409" x="1822450" y="930275"/>
          <p14:tracePt t="41415" x="1816100" y="930275"/>
          <p14:tracePt t="41418" x="1803400" y="930275"/>
          <p14:tracePt t="41424" x="1797050" y="930275"/>
          <p14:tracePt t="41428" x="1784350" y="923925"/>
          <p14:tracePt t="41434" x="1771650" y="923925"/>
          <p14:tracePt t="41440" x="1758950" y="923925"/>
          <p14:tracePt t="41444" x="1752600" y="923925"/>
          <p14:tracePt t="41447" x="1739900" y="911225"/>
          <p14:tracePt t="41458" x="1727200" y="911225"/>
          <p14:tracePt t="41462" x="1720850" y="911225"/>
          <p14:tracePt t="41464" x="1708150" y="904875"/>
          <p14:tracePt t="41475" x="1695450" y="898525"/>
          <p14:tracePt t="41479" x="1689100" y="898525"/>
          <p14:tracePt t="41482" x="1676400" y="892175"/>
          <p14:tracePt t="41491" x="1670050" y="892175"/>
          <p14:tracePt t="41495" x="1657350" y="885825"/>
          <p14:tracePt t="41498" x="1651000" y="885825"/>
          <p14:tracePt t="41507" x="1638300" y="873125"/>
          <p14:tracePt t="41513" x="1631950" y="873125"/>
          <p14:tracePt t="41515" x="1625600" y="866775"/>
          <p14:tracePt t="41518" x="1619250" y="866775"/>
          <p14:tracePt t="41523" x="1606550" y="866775"/>
          <p14:tracePt t="41530" x="1585913" y="860425"/>
          <p14:tracePt t="41541" x="1579563" y="860425"/>
          <p14:tracePt t="41544" x="1566863" y="854075"/>
          <p14:tracePt t="41550" x="1560513" y="854075"/>
          <p14:tracePt t="41552" x="1554163" y="847725"/>
          <p14:tracePt t="41562" x="1547813" y="847725"/>
          <p14:tracePt t="41564" x="1541463" y="841375"/>
          <p14:tracePt t="41568" x="1535113" y="841375"/>
          <p14:tracePt t="41576" x="1528763" y="835025"/>
          <p14:tracePt t="41584" x="1522413" y="835025"/>
          <p14:tracePt t="41590" x="1516063" y="828675"/>
          <p14:tracePt t="41688" x="1509713" y="828675"/>
          <p14:tracePt t="41705" x="1503363" y="828675"/>
          <p14:tracePt t="41716" x="1497013" y="835025"/>
          <p14:tracePt t="41729" x="1497013" y="841375"/>
          <p14:tracePt t="41734" x="1490663" y="847725"/>
          <p14:tracePt t="41746" x="1484313" y="847725"/>
          <p14:tracePt t="41750" x="1477963" y="854075"/>
          <p14:tracePt t="41760" x="1471613" y="860425"/>
          <p14:tracePt t="41766" x="1465263" y="860425"/>
          <p14:tracePt t="41778" x="1458913" y="866775"/>
          <p14:tracePt t="41782" x="1452563" y="873125"/>
          <p14:tracePt t="41787" x="1452563" y="879475"/>
          <p14:tracePt t="41795" x="1446213" y="879475"/>
          <p14:tracePt t="41796" x="1439863" y="879475"/>
          <p14:tracePt t="41802" x="1433513" y="885825"/>
          <p14:tracePt t="41812" x="1427163" y="892175"/>
          <p14:tracePt t="41814" x="1414463" y="892175"/>
          <p14:tracePt t="41818" x="1414463" y="898525"/>
          <p14:tracePt t="41828" x="1408113" y="898525"/>
          <p14:tracePt t="41830" x="1401763" y="898525"/>
          <p14:tracePt t="41834" x="1395413" y="904875"/>
          <p14:tracePt t="41846" x="1395413" y="911225"/>
          <p14:tracePt t="41848" x="1382713" y="911225"/>
          <p14:tracePt t="41863" x="1363663" y="923925"/>
          <p14:tracePt t="41874" x="1350963" y="930275"/>
          <p14:tracePt t="41878" x="1338263" y="936625"/>
          <p14:tracePt t="41882" x="1331913" y="942975"/>
          <p14:tracePt t="41890" x="1319213" y="942975"/>
          <p14:tracePt t="41898" x="1312863" y="949325"/>
          <p14:tracePt t="41907" x="1300163" y="955675"/>
          <p14:tracePt t="41912" x="1293813" y="962025"/>
          <p14:tracePt t="41916" x="1293813" y="968375"/>
          <p14:tracePt t="41923" x="1287463" y="968375"/>
          <p14:tracePt t="41930" x="1274763" y="968375"/>
          <p14:tracePt t="41932" x="1274763" y="974725"/>
          <p14:tracePt t="41940" x="1268413" y="974725"/>
          <p14:tracePt t="41941" x="1255713" y="981075"/>
          <p14:tracePt t="41948" x="1249363" y="987425"/>
          <p14:tracePt t="41952" x="1236663" y="987425"/>
          <p14:tracePt t="41958" x="1230313" y="993775"/>
          <p14:tracePt t="41962" x="1223963" y="1000125"/>
          <p14:tracePt t="41964" x="1217613" y="1006475"/>
          <p14:tracePt t="41968" x="1204913" y="1006475"/>
          <p14:tracePt t="41974" x="1204913" y="1012825"/>
          <p14:tracePt t="41981" x="1192213" y="1019175"/>
          <p14:tracePt t="41982" x="1179513" y="1025525"/>
          <p14:tracePt t="41984" x="1179513" y="1031875"/>
          <p14:tracePt t="41989" x="1173163" y="1031875"/>
          <p14:tracePt t="41994" x="1160463" y="1038225"/>
          <p14:tracePt t="41997" x="1154113" y="1044575"/>
          <p14:tracePt t="42007" x="1147763" y="1050925"/>
          <p14:tracePt t="42011" x="1133475" y="1050925"/>
          <p14:tracePt t="42030" x="1120775" y="1063625"/>
          <p14:tracePt t="42042" x="1114425" y="1069975"/>
          <p14:tracePt t="42048" x="1101725" y="1077913"/>
          <p14:tracePt t="42061" x="1095375" y="1084263"/>
          <p14:tracePt t="42077" x="1089025" y="1090613"/>
          <p14:tracePt t="42079" x="1076325" y="1090613"/>
          <p14:tracePt t="42090" x="1069975" y="1096963"/>
          <p14:tracePt t="42093" x="1063625" y="1103313"/>
          <p14:tracePt t="42102" x="1057275" y="1103313"/>
          <p14:tracePt t="42109" x="1050925" y="1103313"/>
          <p14:tracePt t="42111" x="1044575" y="1103313"/>
          <p14:tracePt t="42118" x="1044575" y="1109663"/>
          <p14:tracePt t="42128" x="1038225" y="1109663"/>
          <p14:tracePt t="42130" x="1031875" y="1116013"/>
          <p14:tracePt t="42150" x="1019175" y="1122363"/>
          <p14:tracePt t="42162" x="1012825" y="1128713"/>
          <p14:tracePt t="42214" x="987425" y="1154113"/>
          <p14:tracePt t="42219" x="981075" y="1154113"/>
          <p14:tracePt t="42223" x="974725" y="1154113"/>
          <p14:tracePt t="42234" x="974725" y="1160463"/>
          <p14:tracePt t="42240" x="968375" y="1160463"/>
          <p14:tracePt t="42245" x="962025" y="1166813"/>
          <p14:tracePt t="42257" x="955675" y="1173163"/>
          <p14:tracePt t="42304" x="949325" y="1179513"/>
          <p14:tracePt t="42535" x="942975" y="1185863"/>
          <p14:tracePt t="42632" x="942975" y="1192213"/>
          <p14:tracePt t="42765" x="942975" y="1198563"/>
          <p14:tracePt t="42822" x="949325" y="1198563"/>
          <p14:tracePt t="42846" x="955675" y="1198563"/>
          <p14:tracePt t="42854" x="962025" y="1198563"/>
          <p14:tracePt t="42858" x="968375" y="1198563"/>
          <p14:tracePt t="42872" x="981075" y="1198563"/>
          <p14:tracePt t="42881" x="993775" y="1198563"/>
          <p14:tracePt t="42892" x="1006475" y="1198563"/>
          <p14:tracePt t="42894" x="1012825" y="1198563"/>
          <p14:tracePt t="42898" x="1019175" y="1198563"/>
          <p14:tracePt t="42907" x="1038225" y="1198563"/>
          <p14:tracePt t="42914" x="1044575" y="1198563"/>
          <p14:tracePt t="42919" x="1057275" y="1198563"/>
          <p14:tracePt t="42928" x="1063625" y="1198563"/>
          <p14:tracePt t="42930" x="1076325" y="1198563"/>
          <p14:tracePt t="42940" x="1082675" y="1198563"/>
          <p14:tracePt t="42944" x="1089025" y="1198563"/>
          <p14:tracePt t="42950" x="1095375" y="1198563"/>
          <p14:tracePt t="42961" x="1101725" y="1198563"/>
          <p14:tracePt t="42962" x="1108075" y="1198563"/>
          <p14:tracePt t="42972" x="1114425" y="1198563"/>
          <p14:tracePt t="42976" x="1120775" y="1198563"/>
          <p14:tracePt t="42980" x="1139825" y="1198563"/>
          <p14:tracePt t="42985" x="1154113" y="1198563"/>
          <p14:tracePt t="42993" x="1166813" y="1198563"/>
          <p14:tracePt t="42996" x="1179513" y="1198563"/>
          <p14:tracePt t="43012" x="1211263" y="1198563"/>
          <p14:tracePt t="43022" x="1223963" y="1198563"/>
          <p14:tracePt t="43027" x="1230313" y="1198563"/>
          <p14:tracePt t="43029" x="1243013" y="1198563"/>
          <p14:tracePt t="43032" x="1249363" y="1192213"/>
          <p14:tracePt t="43042" x="1262063" y="1192213"/>
          <p14:tracePt t="43048" x="1268413" y="1192213"/>
          <p14:tracePt t="43057" x="1274763" y="1192213"/>
          <p14:tracePt t="43061" x="1281113" y="1192213"/>
          <p14:tracePt t="43072" x="1281113" y="1185863"/>
          <p14:tracePt t="43077" x="1287463" y="1179513"/>
          <p14:tracePt t="43095" x="1293813" y="1179513"/>
          <p14:tracePt t="43100" x="1300163" y="1173163"/>
          <p14:tracePt t="43104" x="1306513" y="1173163"/>
          <p14:tracePt t="43108" x="1312863" y="1173163"/>
          <p14:tracePt t="43111" x="1319213" y="1173163"/>
          <p14:tracePt t="43122" x="1325563" y="1166813"/>
          <p14:tracePt t="43128" x="1331913" y="1166813"/>
          <p14:tracePt t="43142" x="1344613" y="1166813"/>
          <p14:tracePt t="43144" x="1350963" y="1160463"/>
          <p14:tracePt t="43148" x="1363663" y="1160463"/>
          <p14:tracePt t="43158" x="1370013" y="1160463"/>
          <p14:tracePt t="43161" x="1382713" y="1154113"/>
          <p14:tracePt t="43162" x="1395413" y="1154113"/>
          <p14:tracePt t="43166" x="1395413" y="1147763"/>
          <p14:tracePt t="43172" x="1401763" y="1141413"/>
          <p14:tracePt t="43175" x="1414463" y="1141413"/>
          <p14:tracePt t="43182" x="1427163" y="1141413"/>
          <p14:tracePt t="43191" x="1433513" y="1135063"/>
          <p14:tracePt t="43195" x="1446213" y="1128713"/>
          <p14:tracePt t="43198" x="1452563" y="1128713"/>
          <p14:tracePt t="43207" x="1465263" y="1122363"/>
          <p14:tracePt t="43210" x="1477963" y="1122363"/>
          <p14:tracePt t="43214" x="1484313" y="1116013"/>
          <p14:tracePt t="43222" x="1497013" y="1116013"/>
          <p14:tracePt t="43230" x="1509713" y="1109663"/>
          <p14:tracePt t="43242" x="1516063" y="1103313"/>
          <p14:tracePt t="43260" x="1516063" y="1096963"/>
          <p14:tracePt t="43262" x="1522413" y="1096963"/>
          <p14:tracePt t="43272" x="1528763" y="1090613"/>
          <p14:tracePt t="43282" x="1535113" y="1084263"/>
          <p14:tracePt t="43291" x="1541463" y="1077913"/>
          <p14:tracePt t="43298" x="1547813" y="1077913"/>
          <p14:tracePt t="43308" x="1560513" y="1069975"/>
          <p14:tracePt t="43311" x="1566863" y="1069975"/>
          <p14:tracePt t="43322" x="1573213" y="1063625"/>
          <p14:tracePt t="43327" x="1579563" y="1063625"/>
          <p14:tracePt t="43335" x="1585913" y="1057275"/>
          <p14:tracePt t="43348" x="1592263" y="1057275"/>
          <p14:tracePt t="43364" x="1598613" y="1050925"/>
          <p14:tracePt t="43388" x="1598613" y="1044575"/>
          <p14:tracePt t="43396" x="1612900" y="1038225"/>
          <p14:tracePt t="43896" x="1619250" y="1038225"/>
          <p14:tracePt t="45118" x="1619250" y="1031875"/>
          <p14:tracePt t="45130" x="1619250" y="1019175"/>
          <p14:tracePt t="45232" x="1612900" y="1012825"/>
          <p14:tracePt t="45280" x="1612900" y="1006475"/>
          <p14:tracePt t="45292" x="1606550" y="1006475"/>
          <p14:tracePt t="45367" x="1598613" y="1000125"/>
          <p14:tracePt t="45374" x="1592263" y="993775"/>
          <p14:tracePt t="45526" x="1592263" y="987425"/>
          <p14:tracePt t="46836" x="1585913" y="987425"/>
          <p14:tracePt t="46946" x="1585913" y="993775"/>
          <p14:tracePt t="46958" x="1585913" y="1000125"/>
          <p14:tracePt t="46990" x="1585913" y="1006475"/>
          <p14:tracePt t="47007" x="1585913" y="1012825"/>
          <p14:tracePt t="47039" x="1585913" y="1019175"/>
          <p14:tracePt t="47046" x="1585913" y="1025525"/>
          <p14:tracePt t="47058" x="1585913" y="1031875"/>
          <p14:tracePt t="47076" x="1585913" y="1038225"/>
          <p14:tracePt t="47092" x="1585913" y="1044575"/>
          <p14:tracePt t="47106" x="1585913" y="1050925"/>
          <p14:tracePt t="47112" x="1585913" y="1057275"/>
          <p14:tracePt t="47122" x="1585913" y="1063625"/>
          <p14:tracePt t="47140" x="1585913" y="1069975"/>
          <p14:tracePt t="47151" x="1585913" y="1077913"/>
          <p14:tracePt t="47173" x="1585913" y="1090613"/>
          <p14:tracePt t="47185" x="1585913" y="1096963"/>
          <p14:tracePt t="47202" x="1585913" y="1103313"/>
          <p14:tracePt t="47206" x="1585913" y="1109663"/>
          <p14:tracePt t="47212" x="1585913" y="1116013"/>
          <p14:tracePt t="47224" x="1579563" y="1122363"/>
          <p14:tracePt t="47237" x="1579563" y="1128713"/>
          <p14:tracePt t="47240" x="1579563" y="1135063"/>
          <p14:tracePt t="47242" x="1579563" y="1141413"/>
          <p14:tracePt t="47251" x="1579563" y="1147763"/>
          <p14:tracePt t="47262" x="1579563" y="1154113"/>
          <p14:tracePt t="47272" x="1579563" y="1166813"/>
          <p14:tracePt t="47275" x="1579563" y="1179513"/>
          <p14:tracePt t="47278" x="1579563" y="1185863"/>
          <p14:tracePt t="47294" x="1579563" y="1198563"/>
          <p14:tracePt t="47305" x="1579563" y="1204913"/>
          <p14:tracePt t="47310" x="1579563" y="1217613"/>
          <p14:tracePt t="47315" x="1579563" y="1223963"/>
          <p14:tracePt t="47326" x="1579563" y="1230313"/>
          <p14:tracePt t="47336" x="1579563" y="1236663"/>
          <p14:tracePt t="47346" x="1579563" y="1243013"/>
          <p14:tracePt t="47358" x="1579563" y="1262063"/>
          <p14:tracePt t="47362" x="1579563" y="1268413"/>
          <p14:tracePt t="47372" x="1579563" y="1281113"/>
          <p14:tracePt t="47374" x="1579563" y="1287463"/>
          <p14:tracePt t="47378" x="1579563" y="1293813"/>
          <p14:tracePt t="47385" x="1585913" y="1306513"/>
          <p14:tracePt t="47390" x="1592263" y="1319213"/>
          <p14:tracePt t="47394" x="1598613" y="1325563"/>
          <p14:tracePt t="47406" x="1606550" y="1350963"/>
          <p14:tracePt t="47410" x="1612900" y="1363663"/>
          <p14:tracePt t="47419" x="1625600" y="1376363"/>
          <p14:tracePt t="47422" x="1631950" y="1376363"/>
          <p14:tracePt t="47424" x="1631950" y="1382713"/>
          <p14:tracePt t="47428" x="1638300" y="1389063"/>
          <p14:tracePt t="47436" x="1644650" y="1395413"/>
          <p14:tracePt t="47439" x="1651000" y="1408113"/>
          <p14:tracePt t="47440" x="1657350" y="1420813"/>
          <p14:tracePt t="47444" x="1663700" y="1427163"/>
          <p14:tracePt t="47451" x="1670050" y="1427163"/>
          <p14:tracePt t="47456" x="1676400" y="1433513"/>
          <p14:tracePt t="47458" x="1676400" y="1446213"/>
          <p14:tracePt t="47460" x="1682750" y="1446213"/>
          <p14:tracePt t="47467" x="1689100" y="1452563"/>
          <p14:tracePt t="47471" x="1689100" y="1458913"/>
          <p14:tracePt t="47474" x="1701800" y="1465263"/>
          <p14:tracePt t="47476" x="1714500" y="1465263"/>
          <p14:tracePt t="47481" x="1714500" y="1471613"/>
          <p14:tracePt t="47485" x="1727200" y="1477963"/>
          <p14:tracePt t="47489" x="1733550" y="1490663"/>
          <p14:tracePt t="47492" x="1746250" y="1490663"/>
          <p14:tracePt t="47496" x="1746250" y="1497013"/>
          <p14:tracePt t="47503" x="1758950" y="1497013"/>
          <p14:tracePt t="47507" x="1771650" y="1504950"/>
          <p14:tracePt t="47509" x="1778000" y="1511300"/>
          <p14:tracePt t="47512" x="1790700" y="1511300"/>
          <p14:tracePt t="47518" x="1803400" y="1517650"/>
          <p14:tracePt t="47524" x="1816100" y="1517650"/>
          <p14:tracePt t="47528" x="1835150" y="1524000"/>
          <p14:tracePt t="47535" x="1841500" y="1524000"/>
          <p14:tracePt t="47539" x="1854200" y="1524000"/>
          <p14:tracePt t="47541" x="1860550" y="1530350"/>
          <p14:tracePt t="47544" x="1873250" y="1530350"/>
          <p14:tracePt t="47551" x="1885950" y="1536700"/>
          <p14:tracePt t="47556" x="1892300" y="1543050"/>
          <p14:tracePt t="47558" x="1898650" y="1549400"/>
          <p14:tracePt t="47560" x="1905000" y="1549400"/>
          <p14:tracePt t="47567" x="1911350" y="1549400"/>
          <p14:tracePt t="47571" x="1924050" y="1555750"/>
          <p14:tracePt t="47573" x="1936750" y="1562100"/>
          <p14:tracePt t="47576" x="1943100" y="1562100"/>
          <p14:tracePt t="47581" x="1955800" y="1568450"/>
          <p14:tracePt t="47590" x="1968500" y="1574800"/>
          <p14:tracePt t="47592" x="1981200" y="1587500"/>
          <p14:tracePt t="47594" x="1987550" y="1587500"/>
          <p14:tracePt t="47601" x="2000250" y="1593850"/>
          <p14:tracePt t="47607" x="2012950" y="1600200"/>
          <p14:tracePt t="47610" x="2019300" y="1606550"/>
          <p14:tracePt t="47619" x="2025650" y="1606550"/>
          <p14:tracePt t="47626" x="2032000" y="1606550"/>
          <p14:tracePt t="47640" x="2038350" y="1612900"/>
          <p14:tracePt t="47646" x="2044700" y="1619250"/>
          <p14:tracePt t="47662" x="2051050" y="1619250"/>
          <p14:tracePt t="47678" x="2051050" y="1625600"/>
          <p14:tracePt t="47848" x="2058988" y="1631950"/>
          <p14:tracePt t="47852" x="2065338" y="1631950"/>
          <p14:tracePt t="47860" x="2071688" y="1638300"/>
          <p14:tracePt t="47872" x="2071688" y="1651000"/>
          <p14:tracePt t="47880" x="2071688" y="1657350"/>
          <p14:tracePt t="47885" x="2071688" y="1663700"/>
          <p14:tracePt t="47889" x="2071688" y="1676400"/>
          <p14:tracePt t="47892" x="2071688" y="1682750"/>
          <p14:tracePt t="47897" x="2071688" y="1689100"/>
          <p14:tracePt t="47905" x="2071688" y="1701800"/>
          <p14:tracePt t="47912" x="2071688" y="1708150"/>
          <p14:tracePt t="47931" x="2071688" y="1733550"/>
          <p14:tracePt t="47937" x="2071688" y="1746250"/>
          <p14:tracePt t="47940" x="2071688" y="1752600"/>
          <p14:tracePt t="47944" x="2071688" y="1758950"/>
          <p14:tracePt t="47951" x="2071688" y="1771650"/>
          <p14:tracePt t="47955" x="2071688" y="1778000"/>
          <p14:tracePt t="47962" x="2071688" y="1790700"/>
          <p14:tracePt t="47972" x="2071688" y="1797050"/>
          <p14:tracePt t="47974" x="2071688" y="1803400"/>
          <p14:tracePt t="47978" x="2078038" y="1816100"/>
          <p14:tracePt t="47989" x="2078038" y="1828800"/>
          <p14:tracePt t="47990" x="2084388" y="1835150"/>
          <p14:tracePt t="47994" x="2097088" y="1854200"/>
          <p14:tracePt t="48001" x="2103438" y="1866900"/>
          <p14:tracePt t="48006" x="2109788" y="1879600"/>
          <p14:tracePt t="48010" x="2109788" y="1885950"/>
          <p14:tracePt t="48020" x="2116138" y="1892300"/>
          <p14:tracePt t="48023" x="2128838" y="1917700"/>
          <p14:tracePt t="48026" x="2135188" y="1924050"/>
          <p14:tracePt t="48030" x="2135188" y="1931988"/>
          <p14:tracePt t="48035" x="2135188" y="1938338"/>
          <p14:tracePt t="48039" x="2141538" y="1944688"/>
          <p14:tracePt t="48042" x="2147888" y="1957388"/>
          <p14:tracePt t="48047" x="2147888" y="1963738"/>
          <p14:tracePt t="48053" x="2154238" y="1970088"/>
          <p14:tracePt t="48062" x="2154238" y="1976438"/>
          <p14:tracePt t="48069" x="2160588" y="1982788"/>
          <p14:tracePt t="48072" x="2160588" y="1989138"/>
          <p14:tracePt t="48074" x="2166938" y="1995488"/>
          <p14:tracePt t="48078" x="2173288" y="2001838"/>
          <p14:tracePt t="48090" x="2179638" y="2014538"/>
          <p14:tracePt t="48094" x="2185988" y="2020888"/>
          <p14:tracePt t="48115" x="2192338" y="2020888"/>
          <p14:tracePt t="48120" x="2198688" y="2027238"/>
          <p14:tracePt t="48128" x="2211388" y="2039938"/>
          <p14:tracePt t="48138" x="2217738" y="2046288"/>
          <p14:tracePt t="48144" x="2224088" y="2046288"/>
          <p14:tracePt t="48153" x="2230438" y="2052638"/>
          <p14:tracePt t="48169" x="2243138" y="2052638"/>
          <p14:tracePt t="48173" x="2255838" y="2052638"/>
          <p14:tracePt t="48189" x="2262188" y="2052638"/>
          <p14:tracePt t="48208" x="2281238" y="2052638"/>
          <p14:tracePt t="48219" x="2293938" y="2052638"/>
          <p14:tracePt t="48223" x="2306638" y="2052638"/>
          <p14:tracePt t="48224" x="2312988" y="2052638"/>
          <p14:tracePt t="48236" x="2319338" y="2052638"/>
          <p14:tracePt t="48239" x="2325688" y="2052638"/>
          <p14:tracePt t="48244" x="2338388" y="2052638"/>
          <p14:tracePt t="48251" x="2351088" y="2052638"/>
          <p14:tracePt t="48256" x="2357438" y="2052638"/>
          <p14:tracePt t="48260" x="2363788" y="2052638"/>
          <p14:tracePt t="48269" x="2376488" y="2052638"/>
          <p14:tracePt t="48272" x="2389188" y="2052638"/>
          <p14:tracePt t="48282" x="2401888" y="2052638"/>
          <p14:tracePt t="48284" x="2408238" y="2052638"/>
          <p14:tracePt t="48292" x="2414588" y="2052638"/>
          <p14:tracePt t="48297" x="2427288" y="2052638"/>
          <p14:tracePt t="48304" x="2433638" y="2052638"/>
          <p14:tracePt t="48307" x="2446338" y="2052638"/>
          <p14:tracePt t="48310" x="2452688" y="2052638"/>
          <p14:tracePt t="48319" x="2465388" y="2052638"/>
          <p14:tracePt t="48326" x="2478088" y="2052638"/>
          <p14:tracePt t="48335" x="2484438" y="2052638"/>
          <p14:tracePt t="48340" x="2490788" y="2052638"/>
          <p14:tracePt t="48342" x="2503488" y="2052638"/>
          <p14:tracePt t="48350" x="2509838" y="2046288"/>
          <p14:tracePt t="48362" x="2517775" y="2046288"/>
          <p14:tracePt t="48371" x="2524125" y="2039938"/>
          <p14:tracePt t="48374" x="2530475" y="2033588"/>
          <p14:tracePt t="48385" x="2536825" y="2027238"/>
          <p14:tracePt t="48388" x="2536825" y="2020888"/>
          <p14:tracePt t="48390" x="2543175" y="2014538"/>
          <p14:tracePt t="48402" x="2549525" y="2001838"/>
          <p14:tracePt t="48405" x="2549525" y="1989138"/>
          <p14:tracePt t="48407" x="2555875" y="1976438"/>
          <p14:tracePt t="48410" x="2562225" y="1963738"/>
          <p14:tracePt t="48420" x="2568575" y="1951038"/>
          <p14:tracePt t="48423" x="2574925" y="1924050"/>
          <p14:tracePt t="48426" x="2574925" y="1911350"/>
          <p14:tracePt t="48432" x="2581275" y="1892300"/>
          <p14:tracePt t="48434" x="2581275" y="1885950"/>
          <p14:tracePt t="48440" x="2581275" y="1873250"/>
          <p14:tracePt t="48442" x="2581275" y="1866900"/>
          <p14:tracePt t="48447" x="2587625" y="1854200"/>
          <p14:tracePt t="48453" x="2587625" y="1841500"/>
          <p14:tracePt t="48456" x="2587625" y="1835150"/>
          <p14:tracePt t="48458" x="2587625" y="1822450"/>
          <p14:tracePt t="48462" x="2587625" y="1809750"/>
          <p14:tracePt t="48469" x="2587625" y="1803400"/>
          <p14:tracePt t="48472" x="2587625" y="1797050"/>
          <p14:tracePt t="48474" x="2587625" y="1790700"/>
          <p14:tracePt t="48478" x="2587625" y="1778000"/>
          <p14:tracePt t="48487" x="2587625" y="1758950"/>
          <p14:tracePt t="48492" x="2587625" y="1739900"/>
          <p14:tracePt t="48497" x="2587625" y="1720850"/>
          <p14:tracePt t="48503" x="2587625" y="1714500"/>
          <p14:tracePt t="48506" x="2587625" y="1701800"/>
          <p14:tracePt t="48508" x="2587625" y="1695450"/>
          <p14:tracePt t="48512" x="2587625" y="1682750"/>
          <p14:tracePt t="48519" x="2587625" y="1670050"/>
          <p14:tracePt t="48522" x="2587625" y="1663700"/>
          <p14:tracePt t="48524" x="2587625" y="1651000"/>
          <p14:tracePt t="48528" x="2587625" y="1638300"/>
          <p14:tracePt t="48538" x="2587625" y="1625600"/>
          <p14:tracePt t="48540" x="2587625" y="1612900"/>
          <p14:tracePt t="48550" x="2587625" y="1606550"/>
          <p14:tracePt t="48554" x="2587625" y="1593850"/>
          <p14:tracePt t="48556" x="2587625" y="1587500"/>
          <p14:tracePt t="48560" x="2587625" y="1574800"/>
          <p14:tracePt t="48569" x="2587625" y="1562100"/>
          <p14:tracePt t="48573" x="2581275" y="1562100"/>
          <p14:tracePt t="48585" x="2574925" y="1536700"/>
          <p14:tracePt t="48592" x="2568575" y="1530350"/>
          <p14:tracePt t="48596" x="2568575" y="1524000"/>
          <p14:tracePt t="48602" x="2562225" y="1524000"/>
          <p14:tracePt t="48606" x="2562225" y="1517650"/>
          <p14:tracePt t="48612" x="2562225" y="1511300"/>
          <p14:tracePt t="48619" x="2555875" y="1504950"/>
          <p14:tracePt t="48622" x="2555875" y="1497013"/>
          <p14:tracePt t="48628" x="2543175" y="1490663"/>
          <p14:tracePt t="48635" x="2536825" y="1484313"/>
          <p14:tracePt t="48644" x="2530475" y="1477963"/>
          <p14:tracePt t="48653" x="2524125" y="1471613"/>
          <p14:tracePt t="48668" x="2524125" y="1465263"/>
          <p14:tracePt t="48674" x="2517775" y="1458913"/>
          <p14:tracePt t="48678" x="2509838" y="1452563"/>
          <p14:tracePt t="48700" x="2497138" y="1446213"/>
          <p14:tracePt t="48710" x="2490788" y="1446213"/>
          <p14:tracePt t="48719" x="2490788" y="1439863"/>
          <p14:tracePt t="48721" x="2484438" y="1439863"/>
          <p14:tracePt t="48722" x="2478088" y="1439863"/>
          <p14:tracePt t="48734" x="2471738" y="1439863"/>
          <p14:tracePt t="48742" x="2465388" y="1427163"/>
          <p14:tracePt t="48750" x="2459038" y="1427163"/>
          <p14:tracePt t="48758" x="2452688" y="1427163"/>
          <p14:tracePt t="48767" x="2439988" y="1427163"/>
          <p14:tracePt t="48771" x="2433638" y="1427163"/>
          <p14:tracePt t="48774" x="2427288" y="1427163"/>
          <p14:tracePt t="48778" x="2414588" y="1427163"/>
          <p14:tracePt t="48788" x="2401888" y="1420813"/>
          <p14:tracePt t="48790" x="2395538" y="1420813"/>
          <p14:tracePt t="48794" x="2389188" y="1420813"/>
          <p14:tracePt t="48800" x="2382838" y="1420813"/>
          <p14:tracePt t="48804" x="2370138" y="1420813"/>
          <p14:tracePt t="48806" x="2363788" y="1420813"/>
          <p14:tracePt t="48810" x="2351088" y="1420813"/>
          <p14:tracePt t="48818" x="2344738" y="1420813"/>
          <p14:tracePt t="48822" x="2319338" y="1420813"/>
          <p14:tracePt t="48826" x="2312988" y="1420813"/>
          <p14:tracePt t="48835" x="2293938" y="1420813"/>
          <p14:tracePt t="48839" x="2287588" y="1420813"/>
          <p14:tracePt t="48840" x="2274888" y="1420813"/>
          <p14:tracePt t="48844" x="2268538" y="1420813"/>
          <p14:tracePt t="48852" x="2255838" y="1420813"/>
          <p14:tracePt t="48855" x="2249488" y="1420813"/>
          <p14:tracePt t="48857" x="2243138" y="1420813"/>
          <p14:tracePt t="48869" x="2230438" y="1420813"/>
          <p14:tracePt t="48872" x="2224088" y="1420813"/>
          <p14:tracePt t="48876" x="2217738" y="1420813"/>
          <p14:tracePt t="48886" x="2211388" y="1420813"/>
          <p14:tracePt t="48897" x="2205038" y="1420813"/>
          <p14:tracePt t="48906" x="2198688" y="1427163"/>
          <p14:tracePt t="48923" x="2192338" y="1427163"/>
          <p14:tracePt t="48928" x="2185988" y="1427163"/>
          <p14:tracePt t="48937" x="2179638" y="1427163"/>
          <p14:tracePt t="48939" x="2173288" y="1433513"/>
          <p14:tracePt t="48940" x="2166938" y="1439863"/>
          <p14:tracePt t="48952" x="2154238" y="1439863"/>
          <p14:tracePt t="48955" x="2141538" y="1439863"/>
          <p14:tracePt t="48957" x="2135188" y="1446213"/>
          <p14:tracePt t="48960" x="2122488" y="1452563"/>
          <p14:tracePt t="48972" x="2116138" y="1452563"/>
          <p14:tracePt t="48973" x="2109788" y="1452563"/>
          <p14:tracePt t="48976" x="2097088" y="1458913"/>
          <p14:tracePt t="48984" x="2090738" y="1465263"/>
          <p14:tracePt t="48988" x="2090738" y="1471613"/>
          <p14:tracePt t="48990" x="2084388" y="1471613"/>
          <p14:tracePt t="48992" x="2078038" y="1471613"/>
          <p14:tracePt t="49000" x="2078038" y="1477963"/>
          <p14:tracePt t="49008" x="2071688" y="1484313"/>
          <p14:tracePt t="49021" x="2065338" y="1490663"/>
          <p14:tracePt t="49023" x="2058988" y="1490663"/>
          <p14:tracePt t="49033" x="2058988" y="1504950"/>
          <p14:tracePt t="49042" x="2051050" y="1511300"/>
          <p14:tracePt t="49049" x="2044700" y="1511300"/>
          <p14:tracePt t="49055" x="2038350" y="1524000"/>
          <p14:tracePt t="49058" x="2038350" y="1536700"/>
          <p14:tracePt t="49071" x="2032000" y="1543050"/>
          <p14:tracePt t="49078" x="2025650" y="1555750"/>
          <p14:tracePt t="49083" x="2019300" y="1568450"/>
          <p14:tracePt t="49088" x="2012950" y="1574800"/>
          <p14:tracePt t="49094" x="2006600" y="1593850"/>
          <p14:tracePt t="49103" x="2000250" y="1606550"/>
          <p14:tracePt t="49106" x="2000250" y="1612900"/>
          <p14:tracePt t="49110" x="2000250" y="1619250"/>
          <p14:tracePt t="49117" x="2000250" y="1631950"/>
          <p14:tracePt t="49122" x="2000250" y="1638300"/>
          <p14:tracePt t="49126" x="2000250" y="1651000"/>
          <p14:tracePt t="49137" x="2000250" y="1657350"/>
          <p14:tracePt t="49140" x="2000250" y="1663700"/>
          <p14:tracePt t="49142" x="2000250" y="1670050"/>
          <p14:tracePt t="49150" x="2000250" y="1682750"/>
          <p14:tracePt t="49155" x="2000250" y="1695450"/>
          <p14:tracePt t="49168" x="2000250" y="1701800"/>
          <p14:tracePt t="49171" x="2000250" y="1708150"/>
          <p14:tracePt t="49179" x="2000250" y="1714500"/>
          <p14:tracePt t="49183" x="2000250" y="1727200"/>
          <p14:tracePt t="49190" x="2000250" y="1733550"/>
          <p14:tracePt t="49194" x="2000250" y="1746250"/>
          <p14:tracePt t="49200" x="2000250" y="1752600"/>
          <p14:tracePt t="49205" x="2000250" y="1758950"/>
          <p14:tracePt t="49208" x="2000250" y="1765300"/>
          <p14:tracePt t="49212" x="2000250" y="1771650"/>
          <p14:tracePt t="49218" x="2000250" y="1784350"/>
          <p14:tracePt t="49224" x="2000250" y="1790700"/>
          <p14:tracePt t="49228" x="2000250" y="1803400"/>
          <p14:tracePt t="49233" x="2000250" y="1809750"/>
          <p14:tracePt t="49238" x="2000250" y="1816100"/>
          <p14:tracePt t="49244" x="2000250" y="1822450"/>
          <p14:tracePt t="49256" x="2000250" y="1835150"/>
          <p14:tracePt t="49260" x="2006600" y="1841500"/>
          <p14:tracePt t="49272" x="2006600" y="1854200"/>
          <p14:tracePt t="49276" x="2012950" y="1854200"/>
          <p14:tracePt t="49285" x="2019300" y="1866900"/>
          <p14:tracePt t="49289" x="2019300" y="1873250"/>
          <p14:tracePt t="49303" x="2025650" y="1879600"/>
          <p14:tracePt t="49312" x="2025650" y="1892300"/>
          <p14:tracePt t="49321" x="2032000" y="1905000"/>
          <p14:tracePt t="49324" x="2038350" y="1905000"/>
          <p14:tracePt t="49328" x="2038350" y="1911350"/>
          <p14:tracePt t="49333" x="2044700" y="1917700"/>
          <p14:tracePt t="49340" x="2051050" y="1917700"/>
          <p14:tracePt t="49350" x="2058988" y="1924050"/>
          <p14:tracePt t="49355" x="2065338" y="1931988"/>
          <p14:tracePt t="49356" x="2071688" y="1938338"/>
          <p14:tracePt t="49370" x="2078038" y="1944688"/>
          <p14:tracePt t="49377" x="2084388" y="1951038"/>
          <p14:tracePt t="49383" x="2090738" y="1957388"/>
          <p14:tracePt t="49395" x="2103438" y="1963738"/>
          <p14:tracePt t="49410" x="2109788" y="1970088"/>
          <p14:tracePt t="49435" x="2116138" y="1970088"/>
          <p14:tracePt t="49442" x="2122488" y="1970088"/>
          <p14:tracePt t="49455" x="2128838" y="1970088"/>
          <p14:tracePt t="49462" x="2141538" y="1970088"/>
          <p14:tracePt t="49468" x="2147888" y="1970088"/>
          <p14:tracePt t="49474" x="2166938" y="1970088"/>
          <p14:tracePt t="49479" x="2179638" y="1970088"/>
          <p14:tracePt t="49483" x="2185988" y="1970088"/>
          <p14:tracePt t="49488" x="2198688" y="1970088"/>
          <p14:tracePt t="49490" x="2217738" y="1970088"/>
          <p14:tracePt t="49494" x="2224088" y="1970088"/>
          <p14:tracePt t="49501" x="2236788" y="1970088"/>
          <p14:tracePt t="49505" x="2249488" y="1970088"/>
          <p14:tracePt t="49506" x="2268538" y="1970088"/>
          <p14:tracePt t="49510" x="2287588" y="1970088"/>
          <p14:tracePt t="49517" x="2293938" y="1970088"/>
          <p14:tracePt t="49520" x="2306638" y="1970088"/>
          <p14:tracePt t="49522" x="2319338" y="1970088"/>
          <p14:tracePt t="49526" x="2332038" y="1970088"/>
          <p14:tracePt t="49538" x="2344738" y="1970088"/>
          <p14:tracePt t="49540" x="2357438" y="1970088"/>
          <p14:tracePt t="49541" x="2363788" y="1970088"/>
          <p14:tracePt t="49550" x="2370138" y="1970088"/>
          <p14:tracePt t="49555" x="2376488" y="1970088"/>
          <p14:tracePt t="49567" x="2382838" y="1970088"/>
          <p14:tracePt t="49636" x="2395538" y="1963738"/>
          <p14:tracePt t="49644" x="2401888" y="1957388"/>
          <p14:tracePt t="49652" x="2401888" y="1951038"/>
          <p14:tracePt t="49654" x="2414588" y="1944688"/>
          <p14:tracePt t="49656" x="2420938" y="1938338"/>
          <p14:tracePt t="49660" x="2427288" y="1931988"/>
          <p14:tracePt t="49665" x="2433638" y="1917700"/>
          <p14:tracePt t="49672" x="2439988" y="1911350"/>
          <p14:tracePt t="49676" x="2452688" y="1898650"/>
          <p14:tracePt t="49681" x="2452688" y="1892300"/>
          <p14:tracePt t="49704" x="2459038" y="1885950"/>
          <p14:tracePt t="49890" x="2452688" y="1866900"/>
          <p14:tracePt t="49900" x="2446338" y="1866900"/>
          <p14:tracePt t="49902" x="2439988" y="1866900"/>
          <p14:tracePt t="49908" x="2420938" y="1854200"/>
          <p14:tracePt t="49920" x="2408238" y="1835150"/>
          <p14:tracePt t="49921" x="2401888" y="1835150"/>
          <p14:tracePt t="49924" x="2395538" y="1835150"/>
          <p14:tracePt t="49929" x="2382838" y="1828800"/>
          <p14:tracePt t="49934" x="2370138" y="1822450"/>
          <p14:tracePt t="49938" x="2351088" y="1809750"/>
          <p14:tracePt t="49940" x="2338388" y="1797050"/>
          <p14:tracePt t="49944" x="2332038" y="1797050"/>
          <p14:tracePt t="49952" x="2319338" y="1790700"/>
          <p14:tracePt t="49955" x="2306638" y="1784350"/>
          <p14:tracePt t="49957" x="2287588" y="1778000"/>
          <p14:tracePt t="49960" x="2274888" y="1771650"/>
          <p14:tracePt t="49967" x="2262188" y="1765300"/>
          <p14:tracePt t="49971" x="2217738" y="1739900"/>
          <p14:tracePt t="49976" x="2211388" y="1739900"/>
          <p14:tracePt t="49982" x="2198688" y="1733550"/>
          <p14:tracePt t="49986" x="2192338" y="1727200"/>
          <p14:tracePt t="49989" x="2179638" y="1720850"/>
          <p14:tracePt t="49992" x="2160588" y="1708150"/>
          <p14:tracePt t="50000" x="2147888" y="1701800"/>
          <p14:tracePt t="50003" x="2141538" y="1695450"/>
          <p14:tracePt t="50006" x="2135188" y="1689100"/>
          <p14:tracePt t="50008" x="2122488" y="1676400"/>
          <p14:tracePt t="50017" x="2116138" y="1670050"/>
          <p14:tracePt t="50021" x="2103438" y="1663700"/>
          <p14:tracePt t="50024" x="2084388" y="1651000"/>
          <p14:tracePt t="50029" x="2084388" y="1644650"/>
          <p14:tracePt t="50035" x="2078038" y="1644650"/>
          <p14:tracePt t="50038" x="2078038" y="1638300"/>
          <p14:tracePt t="50040" x="2078038" y="1631950"/>
          <p14:tracePt t="50050" x="2065338" y="1612900"/>
          <p14:tracePt t="50056" x="2058988" y="1593850"/>
          <p14:tracePt t="50067" x="2051050" y="1593850"/>
          <p14:tracePt t="50072" x="2051050" y="1574800"/>
          <p14:tracePt t="50076" x="2044700" y="1574800"/>
          <p14:tracePt t="50086" x="2044700" y="1568450"/>
          <p14:tracePt t="50090" x="2038350" y="1555750"/>
          <p14:tracePt t="50106" x="2032000" y="1549400"/>
          <p14:tracePt t="50110" x="2032000" y="1543050"/>
          <p14:tracePt t="50118" x="2032000" y="1536700"/>
          <p14:tracePt t="50126" x="2025650" y="1530350"/>
          <p14:tracePt t="50132" x="2019300" y="1524000"/>
          <p14:tracePt t="50138" x="2012950" y="1511300"/>
          <p14:tracePt t="50156" x="2000250" y="1490663"/>
          <p14:tracePt t="50157" x="2000250" y="1484313"/>
          <p14:tracePt t="50168" x="1993900" y="1477963"/>
          <p14:tracePt t="50171" x="1987550" y="1471613"/>
          <p14:tracePt t="50182" x="1981200" y="1465263"/>
          <p14:tracePt t="50195" x="1981200" y="1458913"/>
          <p14:tracePt t="50201" x="1981200" y="1452563"/>
          <p14:tracePt t="50206" x="1974850" y="1452563"/>
          <p14:tracePt t="50222" x="1968500" y="1446213"/>
          <p14:tracePt t="50242" x="1962150" y="1439863"/>
          <p14:tracePt t="50268" x="1955800" y="1439863"/>
          <p14:tracePt t="50272" x="1949450" y="1439863"/>
          <p14:tracePt t="50276" x="1943100" y="1439863"/>
          <p14:tracePt t="50282" x="1936750" y="1433513"/>
          <p14:tracePt t="50289" x="1930400" y="1433513"/>
          <p14:tracePt t="50302" x="1911350" y="1433513"/>
          <p14:tracePt t="50308" x="1905000" y="1433513"/>
          <p14:tracePt t="50319" x="1898650" y="1433513"/>
          <p14:tracePt t="50321" x="1885950" y="1427163"/>
          <p14:tracePt t="50332" x="1879600" y="1427163"/>
          <p14:tracePt t="50338" x="1873250" y="1427163"/>
          <p14:tracePt t="50340" x="1860550" y="1427163"/>
          <p14:tracePt t="50345" x="1847850" y="1427163"/>
          <p14:tracePt t="50350" x="1841500" y="1427163"/>
          <p14:tracePt t="50354" x="1835150" y="1427163"/>
          <p14:tracePt t="50356" x="1828800" y="1427163"/>
          <p14:tracePt t="50360" x="1816100" y="1427163"/>
          <p14:tracePt t="50366" x="1809750" y="1427163"/>
          <p14:tracePt t="50373" x="1790700" y="1427163"/>
          <p14:tracePt t="50376" x="1778000" y="1427163"/>
          <p14:tracePt t="50386" x="1771650" y="1427163"/>
          <p14:tracePt t="50388" x="1752600" y="1427163"/>
          <p14:tracePt t="50402" x="1739900" y="1427163"/>
          <p14:tracePt t="50404" x="1733550" y="1427163"/>
          <p14:tracePt t="50408" x="1727200" y="1427163"/>
          <p14:tracePt t="50419" x="1720850" y="1427163"/>
          <p14:tracePt t="50424" x="1708150" y="1427163"/>
          <p14:tracePt t="50437" x="1695450" y="1427163"/>
          <p14:tracePt t="50452" x="1682750" y="1427163"/>
          <p14:tracePt t="50454" x="1676400" y="1427163"/>
          <p14:tracePt t="50469" x="1670050" y="1427163"/>
          <p14:tracePt t="50471" x="1663700" y="1427163"/>
          <p14:tracePt t="50479" x="1657350" y="1427163"/>
          <p14:tracePt t="50483" x="1651000" y="1427163"/>
          <p14:tracePt t="50490" x="1638300" y="1427163"/>
          <p14:tracePt t="50495" x="1631950" y="1427163"/>
          <p14:tracePt t="50504" x="1619250" y="1427163"/>
          <p14:tracePt t="50506" x="1612900" y="1427163"/>
          <p14:tracePt t="50510" x="1612900" y="1433513"/>
          <p14:tracePt t="50516" x="1606550" y="1433513"/>
          <p14:tracePt t="50520" x="1598613" y="1433513"/>
          <p14:tracePt t="50522" x="1592263" y="1439863"/>
          <p14:tracePt t="50533" x="1579563" y="1446213"/>
          <p14:tracePt t="50536" x="1573213" y="1446213"/>
          <p14:tracePt t="50538" x="1566863" y="1452563"/>
          <p14:tracePt t="50542" x="1560513" y="1458913"/>
          <p14:tracePt t="50551" x="1554163" y="1458913"/>
          <p14:tracePt t="50554" x="1535113" y="1465263"/>
          <p14:tracePt t="50558" x="1522413" y="1471613"/>
          <p14:tracePt t="50569" x="1516063" y="1477963"/>
          <p14:tracePt t="50571" x="1509713" y="1477963"/>
          <p14:tracePt t="50574" x="1503363" y="1484313"/>
          <p14:tracePt t="50580" x="1497013" y="1490663"/>
          <p14:tracePt t="50584" x="1490663" y="1490663"/>
          <p14:tracePt t="50590" x="1477963" y="1497013"/>
          <p14:tracePt t="50601" x="1471613" y="1504950"/>
          <p14:tracePt t="50604" x="1471613" y="1511300"/>
          <p14:tracePt t="50610" x="1465263" y="1511300"/>
          <p14:tracePt t="50621" x="1458913" y="1524000"/>
          <p14:tracePt t="50622" x="1446213" y="1536700"/>
          <p14:tracePt t="50630" x="1439863" y="1549400"/>
          <p14:tracePt t="50634" x="1433513" y="1555750"/>
          <p14:tracePt t="50640" x="1427163" y="1562100"/>
          <p14:tracePt t="50645" x="1427163" y="1574800"/>
          <p14:tracePt t="50653" x="1420813" y="1593850"/>
          <p14:tracePt t="50656" x="1414463" y="1600200"/>
          <p14:tracePt t="50660" x="1414463" y="1606550"/>
          <p14:tracePt t="50669" x="1408113" y="1612900"/>
          <p14:tracePt t="50671" x="1408113" y="1619250"/>
          <p14:tracePt t="50676" x="1401763" y="1638300"/>
          <p14:tracePt t="50686" x="1395413" y="1651000"/>
          <p14:tracePt t="50688" x="1395413" y="1657350"/>
          <p14:tracePt t="50692" x="1395413" y="1663700"/>
          <p14:tracePt t="50702" x="1395413" y="1676400"/>
          <p14:tracePt t="50704" x="1389063" y="1682750"/>
          <p14:tracePt t="50715" x="1389063" y="1695450"/>
          <p14:tracePt t="50720" x="1389063" y="1708150"/>
          <p14:tracePt t="50732" x="1389063" y="1720850"/>
          <p14:tracePt t="50735" x="1389063" y="1733550"/>
          <p14:tracePt t="50740" x="1389063" y="1746250"/>
          <p14:tracePt t="50752" x="1389063" y="1765300"/>
          <p14:tracePt t="50754" x="1389063" y="1771650"/>
          <p14:tracePt t="50760" x="1389063" y="1784350"/>
          <p14:tracePt t="50769" x="1389063" y="1790700"/>
          <p14:tracePt t="50772" x="1389063" y="1803400"/>
          <p14:tracePt t="50776" x="1389063" y="1816100"/>
          <p14:tracePt t="50783" x="1389063" y="1822450"/>
          <p14:tracePt t="50788" x="1389063" y="1835150"/>
          <p14:tracePt t="50792" x="1389063" y="1841500"/>
          <p14:tracePt t="50801" x="1389063" y="1873250"/>
          <p14:tracePt t="50815" x="1389063" y="1879600"/>
          <p14:tracePt t="50820" x="1389063" y="1892300"/>
          <p14:tracePt t="50822" x="1389063" y="1911350"/>
          <p14:tracePt t="50833" x="1389063" y="1917700"/>
          <p14:tracePt t="50837" x="1389063" y="1931988"/>
          <p14:tracePt t="50839" x="1389063" y="1944688"/>
          <p14:tracePt t="50851" x="1389063" y="1957388"/>
          <p14:tracePt t="50854" x="1401763" y="1963738"/>
          <p14:tracePt t="50858" x="1401763" y="1970088"/>
          <p14:tracePt t="50867" x="1408113" y="1976438"/>
          <p14:tracePt t="50870" x="1408113" y="1982788"/>
          <p14:tracePt t="50874" x="1408113" y="1989138"/>
          <p14:tracePt t="50882" x="1408113" y="1995488"/>
          <p14:tracePt t="50887" x="1414463" y="2001838"/>
          <p14:tracePt t="50895" x="1414463" y="2008188"/>
          <p14:tracePt t="50904" x="1420813" y="2014538"/>
          <p14:tracePt t="50919" x="1427163" y="2027238"/>
          <p14:tracePt t="50921" x="1433513" y="2027238"/>
          <p14:tracePt t="50932" x="1439863" y="2039938"/>
          <p14:tracePt t="50937" x="1439863" y="2046288"/>
          <p14:tracePt t="50939" x="1446213" y="2046288"/>
          <p14:tracePt t="50942" x="1452563" y="2058988"/>
          <p14:tracePt t="50951" x="1458913" y="2071688"/>
          <p14:tracePt t="50958" x="1465263" y="2084388"/>
          <p14:tracePt t="50969" x="1471613" y="2090738"/>
          <p14:tracePt t="50970" x="1477963" y="2090738"/>
          <p14:tracePt t="50974" x="1484313" y="2097088"/>
          <p14:tracePt t="50982" x="1490663" y="2103438"/>
          <p14:tracePt t="50985" x="1497013" y="2103438"/>
          <p14:tracePt t="50989" x="1509713" y="2103438"/>
          <p14:tracePt t="50993" x="1516063" y="2109788"/>
          <p14:tracePt t="51008" x="1522413" y="2109788"/>
          <p14:tracePt t="51015" x="1528763" y="2116138"/>
          <p14:tracePt t="51020" x="1535113" y="2116138"/>
          <p14:tracePt t="51034" x="1541463" y="2116138"/>
          <p14:tracePt t="51038" x="1547813" y="2122488"/>
          <p14:tracePt t="51056" x="1560513" y="2122488"/>
          <p14:tracePt t="51060" x="1566863" y="2122488"/>
          <p14:tracePt t="51072" x="1579563" y="2122488"/>
          <p14:tracePt t="51076" x="1585913" y="2122488"/>
          <p14:tracePt t="51089" x="1592263" y="2122488"/>
          <p14:tracePt t="51099" x="1598613" y="2122488"/>
          <p14:tracePt t="51103" x="1606550" y="2122488"/>
          <p14:tracePt t="51117" x="1612900" y="2122488"/>
          <p14:tracePt t="51124" x="1619250" y="2122488"/>
          <p14:tracePt t="51139" x="1631950" y="2122488"/>
          <p14:tracePt t="51146" x="1644650" y="2116138"/>
          <p14:tracePt t="51153" x="1657350" y="2103438"/>
          <p14:tracePt t="51156" x="1663700" y="2097088"/>
          <p14:tracePt t="51170" x="1676400" y="2097088"/>
          <p14:tracePt t="51174" x="1689100" y="2090738"/>
          <p14:tracePt t="51186" x="1695450" y="2084388"/>
          <p14:tracePt t="51187" x="1714500" y="2065338"/>
          <p14:tracePt t="51190" x="1720850" y="2065338"/>
          <p14:tracePt t="51202" x="1739900" y="2039938"/>
          <p14:tracePt t="51204" x="1752600" y="2033588"/>
          <p14:tracePt t="51206" x="1765300" y="2020888"/>
          <p14:tracePt t="51211" x="1771650" y="2008188"/>
          <p14:tracePt t="51215" x="1790700" y="1995488"/>
          <p14:tracePt t="51221" x="1803400" y="1982788"/>
          <p14:tracePt t="51222" x="1816100" y="1976438"/>
          <p14:tracePt t="51226" x="1835150" y="1963738"/>
          <p14:tracePt t="51233" x="1847850" y="1944688"/>
          <p14:tracePt t="51236" x="1860550" y="1931988"/>
          <p14:tracePt t="51238" x="1879600" y="1917700"/>
          <p14:tracePt t="51242" x="1892300" y="1905000"/>
          <p14:tracePt t="51250" x="1905000" y="1898650"/>
          <p14:tracePt t="51252" x="1911350" y="1885950"/>
          <p14:tracePt t="51254" x="1924050" y="1873250"/>
          <p14:tracePt t="51258" x="1936750" y="1860550"/>
          <p14:tracePt t="51270" x="1949450" y="1841500"/>
          <p14:tracePt t="51282" x="1962150" y="1835150"/>
          <p14:tracePt t="51285" x="1962150" y="1822450"/>
          <p14:tracePt t="51287" x="1968500" y="1816100"/>
          <p14:tracePt t="51290" x="1974850" y="1816100"/>
          <p14:tracePt t="51297" x="1974850" y="1803400"/>
          <p14:tracePt t="51299" x="1981200" y="1797050"/>
          <p14:tracePt t="51311" x="1981200" y="1790700"/>
          <p14:tracePt t="51317" x="1981200" y="1784350"/>
          <p14:tracePt t="51322" x="1981200" y="1778000"/>
          <p14:tracePt t="51326" x="1987550" y="1765300"/>
          <p14:tracePt t="51333" x="1987550" y="1752600"/>
          <p14:tracePt t="51337" x="1987550" y="1746250"/>
          <p14:tracePt t="51340" x="1993900" y="1739900"/>
          <p14:tracePt t="51348" x="1993900" y="1733550"/>
          <p14:tracePt t="51352" x="2000250" y="1727200"/>
          <p14:tracePt t="51354" x="2000250" y="1714500"/>
          <p14:tracePt t="51360" x="2000250" y="1708150"/>
          <p14:tracePt t="51369" x="2000250" y="1701800"/>
          <p14:tracePt t="51372" x="2000250" y="1695450"/>
          <p14:tracePt t="51381" x="2000250" y="1689100"/>
          <p14:tracePt t="51387" x="2006600" y="1689100"/>
          <p14:tracePt t="51388" x="2006600" y="1682750"/>
          <p14:tracePt t="51404" x="2006600" y="1676400"/>
          <p14:tracePt t="51422" x="2006600" y="1670050"/>
          <p14:tracePt t="51808" x="2006600" y="1663700"/>
          <p14:tracePt t="51813" x="2006600" y="1657350"/>
          <p14:tracePt t="51820" x="1993900" y="1657350"/>
          <p14:tracePt t="51824" x="1987550" y="1657350"/>
          <p14:tracePt t="51833" x="1962150" y="1657350"/>
          <p14:tracePt t="51837" x="1955800" y="1663700"/>
          <p14:tracePt t="51840" x="1943100" y="1663700"/>
          <p14:tracePt t="51848" x="1930400" y="1670050"/>
          <p14:tracePt t="51852" x="1917700" y="1676400"/>
          <p14:tracePt t="51856" x="1905000" y="1676400"/>
          <p14:tracePt t="51860" x="1898650" y="1676400"/>
          <p14:tracePt t="51865" x="1892300" y="1676400"/>
          <p14:tracePt t="51869" x="1879600" y="1682750"/>
          <p14:tracePt t="51877" x="1873250" y="1682750"/>
          <p14:tracePt t="51918" x="1866900" y="1689100"/>
          <p14:tracePt t="51931" x="1854200" y="1695450"/>
          <p14:tracePt t="51940" x="1847850" y="1701800"/>
          <p14:tracePt t="51949" x="1841500" y="1701800"/>
          <p14:tracePt t="51954" x="1835150" y="1708150"/>
          <p14:tracePt t="51958" x="1828800" y="1708150"/>
          <p14:tracePt t="51964" x="1828800" y="1714500"/>
          <p14:tracePt t="51970" x="1822450" y="1714500"/>
          <p14:tracePt t="51974" x="1816100" y="1714500"/>
          <p14:tracePt t="51981" x="1809750" y="1714500"/>
          <p14:tracePt t="51985" x="1803400" y="1720850"/>
          <p14:tracePt t="51990" x="1797050" y="1720850"/>
          <p14:tracePt t="51999" x="1790700" y="1720850"/>
          <p14:tracePt t="52006" x="1784350" y="1720850"/>
          <p14:tracePt t="52015" x="1778000" y="1720850"/>
          <p14:tracePt t="52019" x="1771650" y="1720850"/>
          <p14:tracePt t="52022" x="1765300" y="1720850"/>
          <p14:tracePt t="52032" x="1752600" y="1720850"/>
          <p14:tracePt t="52035" x="1746250" y="1720850"/>
          <p14:tracePt t="52042" x="1739900" y="1720850"/>
          <p14:tracePt t="52049" x="1733550" y="1720850"/>
          <p14:tracePt t="52052" x="1720850" y="1720850"/>
          <p14:tracePt t="52058" x="1708150" y="1720850"/>
          <p14:tracePt t="52068" x="1701800" y="1720850"/>
          <p14:tracePt t="52074" x="1695450" y="1720850"/>
          <p14:tracePt t="52095" x="1689100" y="1720850"/>
          <p14:tracePt t="52129" x="1676400" y="1720850"/>
          <p14:tracePt t="52156" x="1670050" y="1720850"/>
          <p14:tracePt t="52164" x="1651000" y="1720850"/>
          <p14:tracePt t="52172" x="1651000" y="1714500"/>
          <p14:tracePt t="52197" x="1651000" y="1708150"/>
          <p14:tracePt t="52215" x="1644650" y="1708150"/>
          <p14:tracePt t="52296" x="1644650" y="1701800"/>
          <p14:tracePt t="52317" x="1631950" y="1695450"/>
          <p14:tracePt t="52340" x="1625600" y="1689100"/>
          <p14:tracePt t="52596" x="1619250" y="1689100"/>
          <p14:tracePt t="52608" x="1612900" y="1695450"/>
          <p14:tracePt t="52617" x="1612900" y="1701800"/>
          <p14:tracePt t="52620" x="1606550" y="1701800"/>
          <p14:tracePt t="52631" x="1598613" y="1708150"/>
          <p14:tracePt t="52636" x="1598613" y="1714500"/>
          <p14:tracePt t="52656" x="1598613" y="1720850"/>
          <p14:tracePt t="52672" x="1598613" y="1727200"/>
          <p14:tracePt t="52682" x="1592263" y="1733550"/>
          <p14:tracePt t="52699" x="1585913" y="1739900"/>
          <p14:tracePt t="52704" x="1585913" y="1746250"/>
          <p14:tracePt t="52713" x="1585913" y="1752600"/>
          <p14:tracePt t="52722" x="1579563" y="1752600"/>
          <p14:tracePt t="52742" x="1579563" y="1758950"/>
          <p14:tracePt t="52763" x="1573213" y="1765300"/>
          <p14:tracePt t="52826" x="1566863" y="1778000"/>
          <p14:tracePt t="52988" x="1566863" y="1790700"/>
          <p14:tracePt t="53412" x="1566863" y="1797050"/>
          <p14:tracePt t="53478" x="1566863" y="1803400"/>
          <p14:tracePt t="53570" x="1566863" y="1809750"/>
          <p14:tracePt t="53632" x="1566863" y="1816100"/>
          <p14:tracePt t="53685" x="1573213" y="1828800"/>
          <p14:tracePt t="53712" x="1579563" y="1828800"/>
          <p14:tracePt t="53740" x="1579563" y="1835150"/>
          <p14:tracePt t="53746" x="1579563" y="1841500"/>
          <p14:tracePt t="53768" x="1585913" y="1841500"/>
          <p14:tracePt t="54110" x="1592263" y="1847850"/>
          <p14:tracePt t="54120" x="1592263" y="1854200"/>
          <p14:tracePt t="54218" x="1598613" y="1860550"/>
          <p14:tracePt t="54238" x="1606550" y="1866900"/>
          <p14:tracePt t="54270" x="1612900" y="1873250"/>
          <p14:tracePt t="54276" x="1612900" y="1879600"/>
          <p14:tracePt t="54291" x="1619250" y="1879600"/>
          <p14:tracePt t="54295" x="1625600" y="1879600"/>
          <p14:tracePt t="54320" x="1631950" y="1879600"/>
          <p14:tracePt t="54325" x="1638300" y="1879600"/>
          <p14:tracePt t="54331" x="1644650" y="1879600"/>
          <p14:tracePt t="54336" x="1651000" y="1879600"/>
          <p14:tracePt t="54340" x="1663700" y="1885950"/>
          <p14:tracePt t="54352" x="1676400" y="1892300"/>
          <p14:tracePt t="54356" x="1682750" y="1892300"/>
          <p14:tracePt t="54361" x="1689100" y="1892300"/>
          <p14:tracePt t="54366" x="1695450" y="1892300"/>
          <p14:tracePt t="54370" x="1701800" y="1892300"/>
          <p14:tracePt t="54372" x="1714500" y="1892300"/>
          <p14:tracePt t="54382" x="1733550" y="1892300"/>
          <p14:tracePt t="54385" x="1752600" y="1892300"/>
          <p14:tracePt t="54388" x="1765300" y="1892300"/>
          <p14:tracePt t="54395" x="1784350" y="1898650"/>
          <p14:tracePt t="54400" x="1803400" y="1898650"/>
          <p14:tracePt t="54404" x="1822450" y="1898650"/>
          <p14:tracePt t="54412" x="1841500" y="1898650"/>
          <p14:tracePt t="54417" x="1847850" y="1898650"/>
          <p14:tracePt t="54418" x="1866900" y="1898650"/>
          <p14:tracePt t="54421" x="1885950" y="1898650"/>
          <p14:tracePt t="54425" x="1892300" y="1898650"/>
          <p14:tracePt t="54432" x="1911350" y="1898650"/>
          <p14:tracePt t="54435" x="1924050" y="1898650"/>
          <p14:tracePt t="54436" x="1930400" y="1898650"/>
          <p14:tracePt t="54440" x="1943100" y="1898650"/>
          <p14:tracePt t="54445" x="1949450" y="1898650"/>
          <p14:tracePt t="54450" x="1955800" y="1898650"/>
          <p14:tracePt t="54452" x="1962150" y="1898650"/>
          <p14:tracePt t="54456" x="1968500" y="1898650"/>
          <p14:tracePt t="54468" x="1987550" y="1905000"/>
          <p14:tracePt t="54472" x="2000250" y="1905000"/>
          <p14:tracePt t="54482" x="2019300" y="1905000"/>
          <p14:tracePt t="54484" x="2032000" y="1905000"/>
          <p14:tracePt t="54497" x="2044700" y="1905000"/>
          <p14:tracePt t="54500" x="2058988" y="1905000"/>
          <p14:tracePt t="54502" x="2071688" y="1905000"/>
          <p14:tracePt t="54506" x="2084388" y="1905000"/>
          <p14:tracePt t="54514" x="2097088" y="1905000"/>
          <p14:tracePt t="54518" x="2116138" y="1905000"/>
          <p14:tracePt t="54522" x="2122488" y="1905000"/>
          <p14:tracePt t="54529" x="2128838" y="1905000"/>
          <p14:tracePt t="54534" x="2147888" y="1905000"/>
          <p14:tracePt t="54538" x="2160588" y="1905000"/>
          <p14:tracePt t="54545" x="2166938" y="1905000"/>
          <p14:tracePt t="54550" x="2192338" y="1917700"/>
          <p14:tracePt t="54562" x="2198688" y="1917700"/>
          <p14:tracePt t="54566" x="2211388" y="1917700"/>
          <p14:tracePt t="54575" x="2224088" y="1917700"/>
          <p14:tracePt t="54582" x="2230438" y="1924050"/>
          <p14:tracePt t="54584" x="2236788" y="1924050"/>
          <p14:tracePt t="54586" x="2243138" y="1924050"/>
          <p14:tracePt t="54590" x="2249488" y="1924050"/>
          <p14:tracePt t="54595" x="2262188" y="1924050"/>
          <p14:tracePt t="54599" x="2274888" y="1924050"/>
          <p14:tracePt t="54602" x="2281238" y="1924050"/>
          <p14:tracePt t="54606" x="2293938" y="1924050"/>
          <p14:tracePt t="54611" x="2300288" y="1931988"/>
          <p14:tracePt t="54616" x="2312988" y="1931988"/>
          <p14:tracePt t="54618" x="2325688" y="1931988"/>
          <p14:tracePt t="54622" x="2338388" y="1938338"/>
          <p14:tracePt t="54628" x="2357438" y="1938338"/>
          <p14:tracePt t="54632" x="2370138" y="1938338"/>
          <p14:tracePt t="54634" x="2376488" y="1938338"/>
          <p14:tracePt t="54638" x="2389188" y="1938338"/>
          <p14:tracePt t="54645" x="2401888" y="1938338"/>
          <p14:tracePt t="54649" x="2408238" y="1944688"/>
          <p14:tracePt t="54651" x="2414588" y="1944688"/>
          <p14:tracePt t="54654" x="2420938" y="1944688"/>
          <p14:tracePt t="54661" x="2420938" y="1951038"/>
          <p14:tracePt t="54666" x="2433638" y="1951038"/>
          <p14:tracePt t="54668" x="2439988" y="1957388"/>
          <p14:tracePt t="54682" x="2446338" y="1957388"/>
          <p14:tracePt t="54700" x="2452688" y="1957388"/>
          <p14:tracePt t="54711" x="2459038" y="1957388"/>
          <p14:tracePt t="54717" x="2459038" y="1963738"/>
          <p14:tracePt t="54718" x="2465388" y="1970088"/>
          <p14:tracePt t="54727" x="2471738" y="1970088"/>
          <p14:tracePt t="54733" x="2484438" y="1976438"/>
          <p14:tracePt t="54736" x="2490788" y="1976438"/>
          <p14:tracePt t="54749" x="2497138" y="1976438"/>
          <p14:tracePt t="54751" x="2503488" y="1982788"/>
          <p14:tracePt t="54752" x="2509838" y="1982788"/>
          <p14:tracePt t="54756" x="2517775" y="1982788"/>
          <p14:tracePt t="54762" x="2524125" y="1989138"/>
          <p14:tracePt t="54766" x="2530475" y="1989138"/>
          <p14:tracePt t="54768" x="2536825" y="1989138"/>
          <p14:tracePt t="54772" x="2543175" y="1995488"/>
          <p14:tracePt t="54778" x="2549525" y="1995488"/>
          <p14:tracePt t="54782" x="2562225" y="2008188"/>
          <p14:tracePt t="54788" x="2568575" y="2014538"/>
          <p14:tracePt t="54799" x="2574925" y="2020888"/>
          <p14:tracePt t="54801" x="2581275" y="2020888"/>
          <p14:tracePt t="54804" x="2581275" y="2027238"/>
          <p14:tracePt t="54812" x="2593975" y="2027238"/>
          <p14:tracePt t="54817" x="2606675" y="2033588"/>
          <p14:tracePt t="54820" x="2606675" y="2039938"/>
          <p14:tracePt t="54827" x="2613025" y="2046288"/>
          <p14:tracePt t="54833" x="2619375" y="2046288"/>
          <p14:tracePt t="54836" x="2619375" y="2052638"/>
          <p14:tracePt t="54840" x="2625725" y="2058988"/>
          <p14:tracePt t="54845" x="2638425" y="2065338"/>
          <p14:tracePt t="54875" x="2644775" y="2071688"/>
          <p14:tracePt t="54886" x="2651125" y="2078038"/>
          <p14:tracePt t="54895" x="2657475" y="2078038"/>
          <p14:tracePt t="54906" x="2657475" y="2084388"/>
          <p14:tracePt t="54922" x="2663825" y="2090738"/>
          <p14:tracePt t="54933" x="2676525" y="2097088"/>
          <p14:tracePt t="54950" x="2682875" y="2103438"/>
          <p14:tracePt t="54967" x="2689225" y="2103438"/>
          <p14:tracePt t="54970" x="2689225" y="2109788"/>
          <p14:tracePt t="55664" x="2695575" y="2109788"/>
          <p14:tracePt t="55670" x="2695575" y="2103438"/>
          <p14:tracePt t="55675" x="2695575" y="2084388"/>
          <p14:tracePt t="55681" x="2695575" y="2071688"/>
          <p14:tracePt t="55683" x="2695575" y="2058988"/>
          <p14:tracePt t="55686" x="2695575" y="2046288"/>
          <p14:tracePt t="55691" x="2701925" y="2027238"/>
          <p14:tracePt t="55695" x="2701925" y="2020888"/>
          <p14:tracePt t="55699" x="2701925" y="2001838"/>
          <p14:tracePt t="55702" x="2701925" y="1989138"/>
          <p14:tracePt t="55706" x="2708275" y="1976438"/>
          <p14:tracePt t="55710" x="2708275" y="1957388"/>
          <p14:tracePt t="55716" x="2714625" y="1938338"/>
          <p14:tracePt t="55718" x="2714625" y="1931988"/>
          <p14:tracePt t="55722" x="2720975" y="1917700"/>
          <p14:tracePt t="55733" x="2720975" y="1898650"/>
          <p14:tracePt t="55734" x="2720975" y="1892300"/>
          <p14:tracePt t="55738" x="2727325" y="1879600"/>
          <p14:tracePt t="55744" x="2727325" y="1873250"/>
          <p14:tracePt t="55750" x="2727325" y="1860550"/>
          <p14:tracePt t="55751" x="2727325" y="1854200"/>
          <p14:tracePt t="55754" x="2733675" y="1841500"/>
          <p14:tracePt t="55760" x="2733675" y="1828800"/>
          <p14:tracePt t="55764" x="2740025" y="1816100"/>
          <p14:tracePt t="55766" x="2746375" y="1803400"/>
          <p14:tracePt t="55770" x="2752725" y="1790700"/>
          <p14:tracePt t="55779" x="2759075" y="1771650"/>
          <p14:tracePt t="55782" x="2771775" y="1733550"/>
          <p14:tracePt t="55786" x="2771775" y="1720850"/>
          <p14:tracePt t="55794" x="2778125" y="1701800"/>
          <p14:tracePt t="55798" x="2784475" y="1689100"/>
          <p14:tracePt t="55799" x="2790825" y="1670050"/>
          <p14:tracePt t="55802" x="2797175" y="1651000"/>
          <p14:tracePt t="55806" x="2803525" y="1638300"/>
          <p14:tracePt t="55812" x="2809875" y="1631950"/>
          <p14:tracePt t="55815" x="2816225" y="1619250"/>
          <p14:tracePt t="55818" x="2822575" y="1600200"/>
          <p14:tracePt t="55823" x="2822575" y="1587500"/>
          <p14:tracePt t="55828" x="2828925" y="1581150"/>
          <p14:tracePt t="55832" x="2835275" y="1562100"/>
          <p14:tracePt t="55834" x="2841625" y="1543050"/>
          <p14:tracePt t="55838" x="2847975" y="1536700"/>
          <p14:tracePt t="55846" x="2867025" y="1504950"/>
          <p14:tracePt t="55849" x="2873375" y="1484313"/>
          <p14:tracePt t="55852" x="2873375" y="1477963"/>
          <p14:tracePt t="55857" x="2886075" y="1465263"/>
          <p14:tracePt t="55862" x="2892425" y="1446213"/>
          <p14:tracePt t="55866" x="2898775" y="1427163"/>
          <p14:tracePt t="55868" x="2911475" y="1401763"/>
          <p14:tracePt t="55872" x="2924175" y="1389063"/>
          <p14:tracePt t="55881" x="2930525" y="1376363"/>
          <p14:tracePt t="55882" x="2936875" y="1363663"/>
          <p14:tracePt t="55884" x="2943225" y="1344613"/>
          <p14:tracePt t="55890" x="2949575" y="1338263"/>
          <p14:tracePt t="55894" x="2962275" y="1325563"/>
          <p14:tracePt t="55899" x="2968625" y="1312863"/>
          <p14:tracePt t="55901" x="2976563" y="1300163"/>
          <p14:tracePt t="55904" x="2989263" y="1293813"/>
          <p14:tracePt t="55911" x="2989263" y="1281113"/>
          <p14:tracePt t="55916" x="2995613" y="1268413"/>
          <p14:tracePt t="55920" x="2995613" y="1262063"/>
          <p14:tracePt t="55931" x="3001963" y="1249363"/>
          <p14:tracePt t="55934" x="3008313" y="1230313"/>
          <p14:tracePt t="55936" x="3014663" y="1223963"/>
          <p14:tracePt t="55944" x="3014663" y="1217613"/>
          <p14:tracePt t="55947" x="3014663" y="1211263"/>
          <p14:tracePt t="55952" x="3021013" y="1198563"/>
          <p14:tracePt t="55959" x="3027363" y="1185863"/>
          <p14:tracePt t="55966" x="3033713" y="1173163"/>
          <p14:tracePt t="55968" x="3040063" y="1166813"/>
          <p14:tracePt t="55977" x="3040063" y="1154113"/>
          <p14:tracePt t="55983" x="3052763" y="1141413"/>
          <p14:tracePt t="55988" x="3059113" y="1135063"/>
          <p14:tracePt t="55995" x="3065463" y="1122363"/>
          <p14:tracePt t="55998" x="3071813" y="1109663"/>
          <p14:tracePt t="56001" x="3078163" y="1103313"/>
          <p14:tracePt t="56004" x="3078163" y="1096963"/>
          <p14:tracePt t="56010" x="3084513" y="1084263"/>
          <p14:tracePt t="56029" x="3090863" y="1077913"/>
          <p14:tracePt t="56032" x="3097213" y="1063625"/>
          <p14:tracePt t="56044" x="3103563" y="1050925"/>
          <p14:tracePt t="56066" x="3109913" y="1038225"/>
          <p14:tracePt t="56070" x="3116263" y="1031875"/>
          <p14:tracePt t="57368" x="3116263" y="1038225"/>
          <p14:tracePt t="57470" x="3109913" y="1044575"/>
          <p14:tracePt t="57482" x="3109913" y="1050925"/>
          <p14:tracePt t="57491" x="3109913" y="1057275"/>
          <p14:tracePt t="57511" x="3109913" y="1063625"/>
          <p14:tracePt t="57527" x="3103563" y="1069975"/>
          <p14:tracePt t="57572" x="3097213" y="1077913"/>
          <p14:tracePt t="57580" x="3090863" y="1090613"/>
          <p14:tracePt t="57592" x="3084513" y="1103313"/>
          <p14:tracePt t="57600" x="3084513" y="1109663"/>
          <p14:tracePt t="57605" x="3084513" y="1116013"/>
          <p14:tracePt t="57610" x="3084513" y="1128713"/>
          <p14:tracePt t="57616" x="3084513" y="1135063"/>
          <p14:tracePt t="57620" x="3084513" y="1147763"/>
          <p14:tracePt t="57626" x="3078163" y="1160463"/>
          <p14:tracePt t="57632" x="3071813" y="1166813"/>
          <p14:tracePt t="57636" x="3065463" y="1179513"/>
          <p14:tracePt t="57642" x="3065463" y="1185863"/>
          <p14:tracePt t="57648" x="3065463" y="1192213"/>
          <p14:tracePt t="57661" x="3059113" y="1204913"/>
          <p14:tracePt t="57667" x="3052763" y="1217613"/>
          <p14:tracePt t="57669" x="3052763" y="1223963"/>
          <p14:tracePt t="57679" x="3052763" y="1236663"/>
          <p14:tracePt t="57684" x="3046413" y="1249363"/>
          <p14:tracePt t="57698" x="3046413" y="1255713"/>
          <p14:tracePt t="57700" x="3040063" y="1262063"/>
          <p14:tracePt t="57713" x="3040063" y="1274763"/>
          <p14:tracePt t="57716" x="3033713" y="1287463"/>
          <p14:tracePt t="57740" x="3033713" y="1293813"/>
          <p14:tracePt t="57743" x="3027363" y="1300163"/>
          <p14:tracePt t="57761" x="3027363" y="1306513"/>
          <p14:tracePt t="57766" x="3027363" y="1312863"/>
          <p14:tracePt t="57770" x="3027363" y="1319213"/>
          <p14:tracePt t="57786" x="3027363" y="1325563"/>
          <p14:tracePt t="57792" x="3027363" y="1331913"/>
          <p14:tracePt t="57798" x="3021013" y="1338263"/>
          <p14:tracePt t="57811" x="3014663" y="1357313"/>
          <p14:tracePt t="57818" x="3014663" y="1363663"/>
          <p14:tracePt t="57825" x="3008313" y="1376363"/>
          <p14:tracePt t="57830" x="3008313" y="1382713"/>
          <p14:tracePt t="57841" x="3008313" y="1395413"/>
          <p14:tracePt t="57846" x="3008313" y="1401763"/>
          <p14:tracePt t="57848" x="3001963" y="1408113"/>
          <p14:tracePt t="57851" x="3001963" y="1414463"/>
          <p14:tracePt t="57855" x="2995613" y="1420813"/>
          <p14:tracePt t="57864" x="2995613" y="1427163"/>
          <p14:tracePt t="57866" x="2995613" y="1439863"/>
          <p14:tracePt t="57870" x="2989263" y="1439863"/>
          <p14:tracePt t="57875" x="2989263" y="1446213"/>
          <p14:tracePt t="57880" x="2982913" y="1458913"/>
          <p14:tracePt t="57886" x="2982913" y="1465263"/>
          <p14:tracePt t="57892" x="2982913" y="1471613"/>
          <p14:tracePt t="57896" x="2976563" y="1477963"/>
          <p14:tracePt t="57899" x="2976563" y="1490663"/>
          <p14:tracePt t="57902" x="2968625" y="1497013"/>
          <p14:tracePt t="57911" x="2968625" y="1504950"/>
          <p14:tracePt t="57916" x="2968625" y="1511300"/>
          <p14:tracePt t="57926" x="2962275" y="1524000"/>
          <p14:tracePt t="57932" x="2962275" y="1536700"/>
          <p14:tracePt t="57936" x="2955925" y="1536700"/>
          <p14:tracePt t="57942" x="2955925" y="1543050"/>
          <p14:tracePt t="57946" x="2955925" y="1549400"/>
          <p14:tracePt t="57952" x="2949575" y="1555750"/>
          <p14:tracePt t="57964" x="2949575" y="1568450"/>
          <p14:tracePt t="57979" x="2949575" y="1581150"/>
          <p14:tracePt t="57997" x="2943225" y="1587500"/>
          <p14:tracePt t="58000" x="2943225" y="1593850"/>
          <p14:tracePt t="58008" x="2936875" y="1593850"/>
          <p14:tracePt t="58027" x="2930525" y="1606550"/>
          <p14:tracePt t="58052" x="2930525" y="1619250"/>
          <p14:tracePt t="58080" x="2924175" y="1631950"/>
          <p14:tracePt t="58102" x="2924175" y="1638300"/>
          <p14:tracePt t="58108" x="2917825" y="1638300"/>
          <p14:tracePt t="58174" x="2917825" y="1644650"/>
          <p14:tracePt t="58179" x="2911475" y="1657350"/>
          <p14:tracePt t="58222" x="2911475" y="1663700"/>
          <p14:tracePt t="58227" x="2911475" y="1670050"/>
          <p14:tracePt t="60492" x="2911475" y="1663700"/>
          <p14:tracePt t="60500" x="2911475" y="1657350"/>
          <p14:tracePt t="60510" x="2911475" y="1651000"/>
          <p14:tracePt t="60516" x="2911475" y="1638300"/>
          <p14:tracePt t="60525" x="2911475" y="1631950"/>
          <p14:tracePt t="60528" x="2917825" y="1619250"/>
          <p14:tracePt t="60532" x="2917825" y="1606550"/>
          <p14:tracePt t="60542" x="2930525" y="1587500"/>
          <p14:tracePt t="60545" x="2930525" y="1574800"/>
          <p14:tracePt t="60548" x="2936875" y="1568450"/>
          <p14:tracePt t="60559" x="2943225" y="1543050"/>
          <p14:tracePt t="60562" x="2943225" y="1536700"/>
          <p14:tracePt t="60564" x="2943225" y="1517650"/>
          <p14:tracePt t="60566" x="2943225" y="1504950"/>
          <p14:tracePt t="60575" x="2943225" y="1497013"/>
          <p14:tracePt t="60578" x="2949575" y="1477963"/>
          <p14:tracePt t="60580" x="2949575" y="1465263"/>
          <p14:tracePt t="60582" x="2949575" y="1458913"/>
          <p14:tracePt t="60590" x="2949575" y="1452563"/>
          <p14:tracePt t="60594" x="2949575" y="1433513"/>
          <p14:tracePt t="60598" x="2949575" y="1420813"/>
          <p14:tracePt t="60611" x="2949575" y="1401763"/>
          <p14:tracePt t="60614" x="2949575" y="1382713"/>
          <p14:tracePt t="60620" x="2949575" y="1376363"/>
          <p14:tracePt t="60625" x="2949575" y="1363663"/>
          <p14:tracePt t="60628" x="2949575" y="1357313"/>
          <p14:tracePt t="60630" x="2949575" y="1338263"/>
          <p14:tracePt t="60634" x="2949575" y="1325563"/>
          <p14:tracePt t="60641" x="2949575" y="1312863"/>
          <p14:tracePt t="60645" x="2949575" y="1306513"/>
          <p14:tracePt t="60646" x="2949575" y="1293813"/>
          <p14:tracePt t="60658" x="2949575" y="1287463"/>
          <p14:tracePt t="60662" x="2943225" y="1268413"/>
          <p14:tracePt t="60666" x="2943225" y="1262063"/>
          <p14:tracePt t="60672" x="2936875" y="1255713"/>
          <p14:tracePt t="60676" x="2936875" y="1249363"/>
          <p14:tracePt t="60678" x="2936875" y="1236663"/>
          <p14:tracePt t="60682" x="2930525" y="1223963"/>
          <p14:tracePt t="60690" x="2930525" y="1217613"/>
          <p14:tracePt t="60694" x="2917825" y="1198563"/>
          <p14:tracePt t="60699" x="2911475" y="1192213"/>
          <p14:tracePt t="60707" x="2911475" y="1173163"/>
          <p14:tracePt t="60711" x="2905125" y="1166813"/>
          <p14:tracePt t="60714" x="2898775" y="1160463"/>
          <p14:tracePt t="60719" x="2886075" y="1147763"/>
          <p14:tracePt t="60723" x="2886075" y="1141413"/>
          <p14:tracePt t="60728" x="2886075" y="1128713"/>
          <p14:tracePt t="60730" x="2873375" y="1116013"/>
          <p14:tracePt t="60735" x="2860675" y="1096963"/>
          <p14:tracePt t="60741" x="2854325" y="1090613"/>
          <p14:tracePt t="60744" x="2841625" y="1077913"/>
          <p14:tracePt t="60746" x="2841625" y="1069975"/>
          <p14:tracePt t="60748" x="2822575" y="1057275"/>
          <p14:tracePt t="60756" x="2816225" y="1044575"/>
          <p14:tracePt t="60761" x="2809875" y="1038225"/>
          <p14:tracePt t="60764" x="2803525" y="1025525"/>
          <p14:tracePt t="60773" x="2797175" y="1019175"/>
          <p14:tracePt t="60780" x="2790825" y="1012825"/>
          <p14:tracePt t="60781" x="2784475" y="1012825"/>
          <p14:tracePt t="60785" x="2771775" y="1006475"/>
          <p14:tracePt t="60794" x="2752725" y="1000125"/>
          <p14:tracePt t="60796" x="2740025" y="993775"/>
          <p14:tracePt t="60799" x="2727325" y="987425"/>
          <p14:tracePt t="60801" x="2701925" y="974725"/>
          <p14:tracePt t="60808" x="2682875" y="968375"/>
          <p14:tracePt t="60812" x="2632075" y="949325"/>
          <p14:tracePt t="60816" x="2613025" y="942975"/>
          <p14:tracePt t="60823" x="2593975" y="936625"/>
          <p14:tracePt t="60828" x="2568575" y="936625"/>
          <p14:tracePt t="60832" x="2543175" y="930275"/>
          <p14:tracePt t="60841" x="2509838" y="930275"/>
          <p14:tracePt t="60846" x="2446338" y="923925"/>
          <p14:tracePt t="60848" x="2408238" y="917575"/>
          <p14:tracePt t="60857" x="2376488" y="911225"/>
          <p14:tracePt t="60860" x="2338388" y="904875"/>
          <p14:tracePt t="60862" x="2312988" y="898525"/>
          <p14:tracePt t="60864" x="2281238" y="892175"/>
          <p14:tracePt t="60869" x="2262188" y="892175"/>
          <p14:tracePt t="60873" x="2249488" y="885825"/>
          <p14:tracePt t="60877" x="2236788" y="885825"/>
          <p14:tracePt t="60880" x="2217738" y="879475"/>
          <p14:tracePt t="60896" x="2185988" y="873125"/>
          <p14:tracePt t="60900" x="2166938" y="866775"/>
          <p14:tracePt t="60907" x="2147888" y="860425"/>
          <p14:tracePt t="60911" x="2135188" y="860425"/>
          <p14:tracePt t="60912" x="2116138" y="860425"/>
          <p14:tracePt t="60916" x="2103438" y="860425"/>
          <p14:tracePt t="60919" x="2090738" y="860425"/>
          <p14:tracePt t="60923" x="2071688" y="860425"/>
          <p14:tracePt t="60929" x="2051050" y="860425"/>
          <p14:tracePt t="60932" x="2038350" y="860425"/>
          <p14:tracePt t="60935" x="2006600" y="860425"/>
          <p14:tracePt t="60942" x="1955800" y="860425"/>
          <p14:tracePt t="60946" x="1943100" y="860425"/>
          <p14:tracePt t="60950" x="1924050" y="860425"/>
          <p14:tracePt t="60958" x="1898650" y="860425"/>
          <p14:tracePt t="60961" x="1879600" y="860425"/>
          <p14:tracePt t="60962" x="1866900" y="854075"/>
          <p14:tracePt t="60972" x="1860550" y="854075"/>
          <p14:tracePt t="60976" x="1854200" y="854075"/>
          <p14:tracePt t="60978" x="1847850" y="854075"/>
          <p14:tracePt t="60982" x="1835150" y="854075"/>
          <p14:tracePt t="60992" x="1809750" y="854075"/>
          <p14:tracePt t="60995" x="1797050" y="854075"/>
          <p14:tracePt t="60998" x="1790700" y="854075"/>
          <p14:tracePt t="61009" x="1771650" y="854075"/>
          <p14:tracePt t="61011" x="1765300" y="854075"/>
          <p14:tracePt t="61014" x="1752600" y="854075"/>
          <p14:tracePt t="61020" x="1739900" y="854075"/>
          <p14:tracePt t="61023" x="1727200" y="854075"/>
          <p14:tracePt t="61028" x="1720850" y="860425"/>
          <p14:tracePt t="61030" x="1714500" y="866775"/>
          <p14:tracePt t="61035" x="1695450" y="866775"/>
          <p14:tracePt t="61040" x="1682750" y="873125"/>
          <p14:tracePt t="61044" x="1676400" y="879475"/>
          <p14:tracePt t="61046" x="1663700" y="879475"/>
          <p14:tracePt t="61050" x="1644650" y="885825"/>
          <p14:tracePt t="61057" x="1625600" y="898525"/>
          <p14:tracePt t="61061" x="1619250" y="904875"/>
          <p14:tracePt t="61062" x="1598613" y="911225"/>
          <p14:tracePt t="61066" x="1585913" y="917575"/>
          <p14:tracePt t="61076" x="1566863" y="923925"/>
          <p14:tracePt t="61078" x="1560513" y="930275"/>
          <p14:tracePt t="61080" x="1541463" y="936625"/>
          <p14:tracePt t="61082" x="1528763" y="936625"/>
          <p14:tracePt t="61090" x="1522413" y="936625"/>
          <p14:tracePt t="61094" x="1503363" y="949325"/>
          <p14:tracePt t="61098" x="1490663" y="955675"/>
          <p14:tracePt t="61100" x="1477963" y="962025"/>
          <p14:tracePt t="61106" x="1471613" y="968375"/>
          <p14:tracePt t="61110" x="1458913" y="974725"/>
          <p14:tracePt t="61112" x="1446213" y="981075"/>
          <p14:tracePt t="61116" x="1439863" y="981075"/>
          <p14:tracePt t="61122" x="1427163" y="987425"/>
          <p14:tracePt t="61125" x="1420813" y="993775"/>
          <p14:tracePt t="61128" x="1414463" y="1006475"/>
          <p14:tracePt t="61132" x="1401763" y="1006475"/>
          <p14:tracePt t="61141" x="1389063" y="1012825"/>
          <p14:tracePt t="61144" x="1376363" y="1025525"/>
          <p14:tracePt t="61148" x="1370013" y="1025525"/>
          <p14:tracePt t="61156" x="1363663" y="1038225"/>
          <p14:tracePt t="61159" x="1350963" y="1044575"/>
          <p14:tracePt t="61161" x="1338263" y="1050925"/>
          <p14:tracePt t="61164" x="1331913" y="1050925"/>
          <p14:tracePt t="61169" x="1331913" y="1057275"/>
          <p14:tracePt t="61173" x="1325563" y="1063625"/>
          <p14:tracePt t="61178" x="1319213" y="1069975"/>
          <p14:tracePt t="61180" x="1312863" y="1077913"/>
          <p14:tracePt t="61190" x="1312863" y="1090613"/>
          <p14:tracePt t="61193" x="1306513" y="1096963"/>
          <p14:tracePt t="61196" x="1300163" y="1096963"/>
          <p14:tracePt t="61200" x="1293813" y="1103313"/>
          <p14:tracePt t="61207" x="1293813" y="1109663"/>
          <p14:tracePt t="61210" x="1287463" y="1116013"/>
          <p14:tracePt t="61212" x="1274763" y="1128713"/>
          <p14:tracePt t="61222" x="1268413" y="1141413"/>
          <p14:tracePt t="61226" x="1262063" y="1147763"/>
          <p14:tracePt t="61228" x="1262063" y="1154113"/>
          <p14:tracePt t="61232" x="1262063" y="1166813"/>
          <p14:tracePt t="61240" x="1255713" y="1173163"/>
          <p14:tracePt t="61244" x="1243013" y="1192213"/>
          <p14:tracePt t="61248" x="1243013" y="1198563"/>
          <p14:tracePt t="61256" x="1236663" y="1211263"/>
          <p14:tracePt t="61259" x="1236663" y="1223963"/>
          <p14:tracePt t="61261" x="1230313" y="1230313"/>
          <p14:tracePt t="61264" x="1223963" y="1249363"/>
          <p14:tracePt t="61272" x="1223963" y="1262063"/>
          <p14:tracePt t="61275" x="1223963" y="1268413"/>
          <p14:tracePt t="61277" x="1217613" y="1287463"/>
          <p14:tracePt t="61279" x="1217613" y="1300163"/>
          <p14:tracePt t="61282" x="1211263" y="1312863"/>
          <p14:tracePt t="61291" x="1211263" y="1331913"/>
          <p14:tracePt t="61293" x="1211263" y="1344613"/>
          <p14:tracePt t="61295" x="1211263" y="1350963"/>
          <p14:tracePt t="61298" x="1211263" y="1370013"/>
          <p14:tracePt t="61307" x="1211263" y="1389063"/>
          <p14:tracePt t="61311" x="1211263" y="1401763"/>
          <p14:tracePt t="61314" x="1211263" y="1408113"/>
          <p14:tracePt t="61325" x="1211263" y="1420813"/>
          <p14:tracePt t="61328" x="1211263" y="1427163"/>
          <p14:tracePt t="61330" x="1211263" y="1439863"/>
          <p14:tracePt t="61335" x="1211263" y="1452563"/>
          <p14:tracePt t="61343" x="1211263" y="1458913"/>
          <p14:tracePt t="61346" x="1211263" y="1471613"/>
          <p14:tracePt t="61350" x="1211263" y="1477963"/>
          <p14:tracePt t="61359" x="1211263" y="1490663"/>
          <p14:tracePt t="61360" x="1211263" y="1504950"/>
          <p14:tracePt t="61362" x="1211263" y="1511300"/>
          <p14:tracePt t="61366" x="1211263" y="1524000"/>
          <p14:tracePt t="61372" x="1211263" y="1530350"/>
          <p14:tracePt t="61378" x="1211263" y="1549400"/>
          <p14:tracePt t="61382" x="1217613" y="1568450"/>
          <p14:tracePt t="61392" x="1230313" y="1587500"/>
          <p14:tracePt t="61394" x="1230313" y="1600200"/>
          <p14:tracePt t="61398" x="1230313" y="1612900"/>
          <p14:tracePt t="61409" x="1236663" y="1619250"/>
          <p14:tracePt t="61410" x="1243013" y="1631950"/>
          <p14:tracePt t="61414" x="1249363" y="1644650"/>
          <p14:tracePt t="61421" x="1255713" y="1657350"/>
          <p14:tracePt t="61426" x="1262063" y="1670050"/>
          <p14:tracePt t="61428" x="1268413" y="1676400"/>
          <p14:tracePt t="61430" x="1268413" y="1682750"/>
          <p14:tracePt t="61435" x="1274763" y="1682750"/>
          <p14:tracePt t="61440" x="1281113" y="1701800"/>
          <p14:tracePt t="61446" x="1293813" y="1708150"/>
          <p14:tracePt t="61450" x="1293813" y="1720850"/>
          <p14:tracePt t="61455" x="1300163" y="1727200"/>
          <p14:tracePt t="61459" x="1312863" y="1739900"/>
          <p14:tracePt t="61464" x="1325563" y="1752600"/>
          <p14:tracePt t="61472" x="1338263" y="1765300"/>
          <p14:tracePt t="61478" x="1344613" y="1765300"/>
          <p14:tracePt t="61480" x="1350963" y="1778000"/>
          <p14:tracePt t="61485" x="1357313" y="1784350"/>
          <p14:tracePt t="61490" x="1363663" y="1790700"/>
          <p14:tracePt t="61493" x="1376363" y="1809750"/>
          <p14:tracePt t="61496" x="1382713" y="1816100"/>
          <p14:tracePt t="61500" x="1395413" y="1828800"/>
          <p14:tracePt t="61508" x="1401763" y="1835150"/>
          <p14:tracePt t="61512" x="1408113" y="1841500"/>
          <p14:tracePt t="61516" x="1420813" y="1847850"/>
          <p14:tracePt t="61522" x="1433513" y="1854200"/>
          <p14:tracePt t="61526" x="1446213" y="1866900"/>
          <p14:tracePt t="61532" x="1452563" y="1873250"/>
          <p14:tracePt t="61543" x="1465263" y="1879600"/>
          <p14:tracePt t="61546" x="1471613" y="1885950"/>
          <p14:tracePt t="61548" x="1477963" y="1885950"/>
          <p14:tracePt t="61555" x="1484313" y="1885950"/>
          <p14:tracePt t="61559" x="1490663" y="1892300"/>
          <p14:tracePt t="61561" x="1497013" y="1898650"/>
          <p14:tracePt t="61564" x="1503363" y="1898650"/>
          <p14:tracePt t="61572" x="1509713" y="1905000"/>
          <p14:tracePt t="61577" x="1528763" y="1911350"/>
          <p14:tracePt t="61580" x="1541463" y="1911350"/>
          <p14:tracePt t="61585" x="1547813" y="1917700"/>
          <p14:tracePt t="61595" x="1573213" y="1924050"/>
          <p14:tracePt t="61597" x="1579563" y="1931988"/>
          <p14:tracePt t="61600" x="1592263" y="1938338"/>
          <p14:tracePt t="61605" x="1606550" y="1938338"/>
          <p14:tracePt t="61609" x="1619250" y="1938338"/>
          <p14:tracePt t="61612" x="1631950" y="1944688"/>
          <p14:tracePt t="61616" x="1651000" y="1951038"/>
          <p14:tracePt t="61622" x="1663700" y="1951038"/>
          <p14:tracePt t="61625" x="1676400" y="1957388"/>
          <p14:tracePt t="61628" x="1689100" y="1957388"/>
          <p14:tracePt t="61632" x="1701800" y="1957388"/>
          <p14:tracePt t="61635" x="1714500" y="1963738"/>
          <p14:tracePt t="61641" x="1733550" y="1963738"/>
          <p14:tracePt t="61643" x="1739900" y="1970088"/>
          <p14:tracePt t="61646" x="1752600" y="1970088"/>
          <p14:tracePt t="61650" x="1771650" y="1976438"/>
          <p14:tracePt t="61655" x="1778000" y="1976438"/>
          <p14:tracePt t="61660" x="1797050" y="1976438"/>
          <p14:tracePt t="61662" x="1809750" y="1976438"/>
          <p14:tracePt t="61666" x="1816100" y="1982788"/>
          <p14:tracePt t="61672" x="1828800" y="1982788"/>
          <p14:tracePt t="61676" x="1835150" y="1982788"/>
          <p14:tracePt t="61678" x="1841500" y="1982788"/>
          <p14:tracePt t="61682" x="1854200" y="1982788"/>
          <p14:tracePt t="61689" x="1860550" y="1982788"/>
          <p14:tracePt t="61692" x="1866900" y="1982788"/>
          <p14:tracePt t="61694" x="1879600" y="1989138"/>
          <p14:tracePt t="61698" x="1885950" y="1989138"/>
          <p14:tracePt t="61705" x="1892300" y="1989138"/>
          <p14:tracePt t="61709" x="1905000" y="1989138"/>
          <p14:tracePt t="61714" x="1917700" y="1995488"/>
          <p14:tracePt t="61721" x="1930400" y="2001838"/>
          <p14:tracePt t="61726" x="1943100" y="2001838"/>
          <p14:tracePt t="61727" x="1949450" y="2001838"/>
          <p14:tracePt t="61730" x="1968500" y="2008188"/>
          <p14:tracePt t="61735" x="1981200" y="2008188"/>
          <p14:tracePt t="61743" x="2006600" y="2008188"/>
          <p14:tracePt t="61746" x="2025650" y="2014538"/>
          <p14:tracePt t="61750" x="2032000" y="2014538"/>
          <p14:tracePt t="61755" x="2051050" y="2014538"/>
          <p14:tracePt t="61760" x="2071688" y="2014538"/>
          <p14:tracePt t="61762" x="2084388" y="2014538"/>
          <p14:tracePt t="61766" x="2103438" y="2014538"/>
          <p14:tracePt t="61771" x="2122488" y="2014538"/>
          <p14:tracePt t="61780" x="2135188" y="2014538"/>
          <p14:tracePt t="61782" x="2173288" y="2014538"/>
          <p14:tracePt t="61788" x="2185988" y="2014538"/>
          <p14:tracePt t="61795" x="2205038" y="2014538"/>
          <p14:tracePt t="61798" x="2224088" y="2014538"/>
          <p14:tracePt t="61805" x="2230438" y="2014538"/>
          <p14:tracePt t="61809" x="2249488" y="2014538"/>
          <p14:tracePt t="61811" x="2255838" y="2014538"/>
          <p14:tracePt t="61812" x="2262188" y="2014538"/>
          <p14:tracePt t="61816" x="2268538" y="2014538"/>
          <p14:tracePt t="61828" x="2281238" y="2014538"/>
          <p14:tracePt t="61841" x="2287588" y="2014538"/>
          <p14:tracePt t="61848" x="2293938" y="2014538"/>
          <p14:tracePt t="61858" x="2300288" y="2001838"/>
          <p14:tracePt t="61864" x="2306638" y="1995488"/>
          <p14:tracePt t="61872" x="2312988" y="1989138"/>
          <p14:tracePt t="61877" x="2319338" y="1982788"/>
          <p14:tracePt t="61887" x="2325688" y="1976438"/>
          <p14:tracePt t="61893" x="2338388" y="1970088"/>
          <p14:tracePt t="61901" x="2344738" y="1963738"/>
          <p14:tracePt t="61905" x="2351088" y="1957388"/>
          <p14:tracePt t="61913" x="2357438" y="1951038"/>
          <p14:tracePt t="61922" x="2363788" y="1944688"/>
          <p14:tracePt t="61925" x="2363788" y="1938338"/>
          <p14:tracePt t="61932" x="2370138" y="1931988"/>
          <p14:tracePt t="61942" x="2376488" y="1917700"/>
          <p14:tracePt t="61948" x="2382838" y="1917700"/>
          <p14:tracePt t="61959" x="2382838" y="1911350"/>
          <p14:tracePt t="61971" x="2389188" y="1898650"/>
          <p14:tracePt t="61976" x="2395538" y="1892300"/>
          <p14:tracePt t="61977" x="2401888" y="1879600"/>
          <p14:tracePt t="61980" x="2408238" y="1873250"/>
          <p14:tracePt t="61987" x="2414588" y="1873250"/>
          <p14:tracePt t="61989" x="2420938" y="1866900"/>
          <p14:tracePt t="61993" x="2427288" y="1854200"/>
          <p14:tracePt t="61998" x="2433638" y="1841500"/>
          <p14:tracePt t="62005" x="2439988" y="1841500"/>
          <p14:tracePt t="62010" x="2452688" y="1828800"/>
          <p14:tracePt t="62014" x="2459038" y="1816100"/>
          <p14:tracePt t="62022" x="2471738" y="1816100"/>
          <p14:tracePt t="62025" x="2484438" y="1809750"/>
          <p14:tracePt t="62027" x="2490788" y="1797050"/>
          <p14:tracePt t="62030" x="2490788" y="1790700"/>
          <p14:tracePt t="62039" x="2503488" y="1784350"/>
          <p14:tracePt t="62042" x="2517775" y="1784350"/>
          <p14:tracePt t="62046" x="2517775" y="1778000"/>
          <p14:tracePt t="62058" x="2524125" y="1778000"/>
          <p14:tracePt t="62061" x="2536825" y="1771650"/>
          <p14:tracePt t="62066" x="2536825" y="1765300"/>
          <p14:tracePt t="62076" x="2543175" y="1765300"/>
          <p14:tracePt t="62088" x="2549525" y="1752600"/>
          <p14:tracePt t="62109" x="2555875" y="1746250"/>
          <p14:tracePt t="62135" x="2562225" y="1739900"/>
          <p14:tracePt t="62140" x="2568575" y="1733550"/>
          <p14:tracePt t="62159" x="2568575" y="1727200"/>
          <p14:tracePt t="62171" x="2574925" y="1720850"/>
          <p14:tracePt t="62175" x="2581275" y="1708150"/>
          <p14:tracePt t="62192" x="2587625" y="1701800"/>
          <p14:tracePt t="62209" x="2587625" y="1695450"/>
          <p14:tracePt t="62212" x="2593975" y="1689100"/>
          <p14:tracePt t="62226" x="2600325" y="1676400"/>
          <p14:tracePt t="62232" x="2600325" y="1663700"/>
          <p14:tracePt t="62239" x="2606675" y="1657350"/>
          <p14:tracePt t="62244" x="2606675" y="1651000"/>
          <p14:tracePt t="62245" x="2606675" y="1644650"/>
          <p14:tracePt t="62248" x="2613025" y="1638300"/>
          <p14:tracePt t="62258" x="2619375" y="1619250"/>
          <p14:tracePt t="62264" x="2619375" y="1606550"/>
          <p14:tracePt t="62271" x="2619375" y="1600200"/>
          <p14:tracePt t="62275" x="2619375" y="1593850"/>
          <p14:tracePt t="62277" x="2625725" y="1587500"/>
          <p14:tracePt t="62292" x="2638425" y="1562100"/>
          <p14:tracePt t="62305" x="2638425" y="1555750"/>
          <p14:tracePt t="62309" x="2638425" y="1549400"/>
          <p14:tracePt t="62316" x="2638425" y="1543050"/>
          <p14:tracePt t="62323" x="2644775" y="1536700"/>
          <p14:tracePt t="62328" x="2644775" y="1524000"/>
          <p14:tracePt t="62332" x="2651125" y="1524000"/>
          <p14:tracePt t="62343" x="2651125" y="1517650"/>
          <p14:tracePt t="62344" x="2657475" y="1511300"/>
          <p14:tracePt t="62351" x="2657475" y="1504950"/>
          <p14:tracePt t="62359" x="2663825" y="1497013"/>
          <p14:tracePt t="62371" x="2663825" y="1484313"/>
          <p14:tracePt t="62378" x="2670175" y="1477963"/>
          <p14:tracePt t="62392" x="2676525" y="1471613"/>
          <p14:tracePt t="62408" x="2676525" y="1465263"/>
          <p14:tracePt t="62410" x="2676525" y="1458913"/>
          <p14:tracePt t="62414" x="2676525" y="1452563"/>
          <p14:tracePt t="62423" x="2676525" y="1446213"/>
          <p14:tracePt t="62426" x="2682875" y="1433513"/>
          <p14:tracePt t="62439" x="2682875" y="1427163"/>
          <p14:tracePt t="62446" x="2682875" y="1420813"/>
          <p14:tracePt t="62455" x="2682875" y="1414463"/>
          <p14:tracePt t="62462" x="2689225" y="1401763"/>
          <p14:tracePt t="62478" x="2689225" y="1389063"/>
          <p14:tracePt t="62510" x="2689225" y="1382713"/>
          <p14:tracePt t="63374" x="2695575" y="1382713"/>
          <p14:tracePt t="63418" x="2695575" y="1389063"/>
          <p14:tracePt t="63728" x="2701925" y="1395413"/>
          <p14:tracePt t="63760" x="2708275" y="1401763"/>
          <p14:tracePt t="63772" x="2714625" y="1408113"/>
          <p14:tracePt t="63780" x="2720975" y="1414463"/>
          <p14:tracePt t="63790" x="2720975" y="1420813"/>
          <p14:tracePt t="63792" x="2727325" y="1427163"/>
          <p14:tracePt t="63796" x="2727325" y="1439863"/>
          <p14:tracePt t="63805" x="2733675" y="1439863"/>
          <p14:tracePt t="63808" x="2733675" y="1446213"/>
          <p14:tracePt t="63812" x="2740025" y="1452563"/>
          <p14:tracePt t="63821" x="2746375" y="1458913"/>
          <p14:tracePt t="63824" x="2746375" y="1477963"/>
          <p14:tracePt t="63840" x="2752725" y="1490663"/>
          <p14:tracePt t="63842" x="2759075" y="1524000"/>
          <p14:tracePt t="63846" x="2759075" y="1536700"/>
          <p14:tracePt t="63853" x="2759075" y="1543050"/>
          <p14:tracePt t="63857" x="2765425" y="1555750"/>
          <p14:tracePt t="63862" x="2765425" y="1574800"/>
          <p14:tracePt t="63870" x="2771775" y="1581150"/>
          <p14:tracePt t="63874" x="2771775" y="1593850"/>
          <p14:tracePt t="63875" x="2771775" y="1606550"/>
          <p14:tracePt t="63879" x="2778125" y="1619250"/>
          <p14:tracePt t="63891" x="2778125" y="1638300"/>
          <p14:tracePt t="63894" x="2778125" y="1657350"/>
          <p14:tracePt t="63899" x="2778125" y="1670050"/>
          <p14:tracePt t="63903" x="2778125" y="1676400"/>
          <p14:tracePt t="63908" x="2778125" y="1689100"/>
          <p14:tracePt t="63910" x="2784475" y="1701800"/>
          <p14:tracePt t="63914" x="2784475" y="1708150"/>
          <p14:tracePt t="63920" x="2784475" y="1720850"/>
          <p14:tracePt t="63925" x="2784475" y="1733550"/>
          <p14:tracePt t="63926" x="2784475" y="1746250"/>
          <p14:tracePt t="63930" x="2784475" y="1758950"/>
          <p14:tracePt t="63940" x="2784475" y="1784350"/>
          <p14:tracePt t="63942" x="2790825" y="1803400"/>
          <p14:tracePt t="63946" x="2790825" y="1809750"/>
          <p14:tracePt t="63955" x="2790825" y="1847850"/>
          <p14:tracePt t="63958" x="2790825" y="1860550"/>
          <p14:tracePt t="63962" x="2797175" y="1873250"/>
          <p14:tracePt t="63970" x="2797175" y="1885950"/>
          <p14:tracePt t="63974" x="2797175" y="1898650"/>
          <p14:tracePt t="63976" x="2797175" y="1917700"/>
          <p14:tracePt t="63978" x="2797175" y="1938338"/>
          <p14:tracePt t="63989" x="2803525" y="1970088"/>
          <p14:tracePt t="63991" x="2803525" y="1995488"/>
          <p14:tracePt t="63994" x="2803525" y="2014538"/>
          <p14:tracePt t="63999" x="2803525" y="2027238"/>
          <p14:tracePt t="64003" x="2803525" y="2046288"/>
          <p14:tracePt t="64008" x="2809875" y="2065338"/>
          <p14:tracePt t="64010" x="2809875" y="2071688"/>
          <p14:tracePt t="64014" x="2809875" y="2084388"/>
          <p14:tracePt t="64020" x="2809875" y="2097088"/>
          <p14:tracePt t="64026" x="2809875" y="2103438"/>
          <p14:tracePt t="64028" x="2809875" y="2116138"/>
          <p14:tracePt t="64029" x="2816225" y="2116138"/>
          <p14:tracePt t="64037" x="2816225" y="2122488"/>
          <p14:tracePt t="64041" x="2816225" y="2135188"/>
          <p14:tracePt t="64044" x="2816225" y="2147888"/>
          <p14:tracePt t="64049" x="2816225" y="2154238"/>
          <p14:tracePt t="64054" x="2816225" y="2166938"/>
          <p14:tracePt t="64058" x="2816225" y="2179638"/>
          <p14:tracePt t="64060" x="2816225" y="2185988"/>
          <p14:tracePt t="64064" x="2816225" y="2198688"/>
          <p14:tracePt t="64075" x="2816225" y="2205038"/>
          <p14:tracePt t="64076" x="2816225" y="2217738"/>
          <p14:tracePt t="64080" x="2816225" y="2224088"/>
          <p14:tracePt t="64088" x="2822575" y="2224088"/>
          <p14:tracePt t="64091" x="2822575" y="2243138"/>
          <p14:tracePt t="64092" x="2822575" y="2249488"/>
          <p14:tracePt t="64096" x="2822575" y="2262188"/>
          <p14:tracePt t="64103" x="2822575" y="2281238"/>
          <p14:tracePt t="64105" x="2822575" y="2300288"/>
          <p14:tracePt t="64109" x="2822575" y="2319338"/>
          <p14:tracePt t="64112" x="2822575" y="2338388"/>
          <p14:tracePt t="64122" x="2828925" y="2371725"/>
          <p14:tracePt t="64124" x="2828925" y="2390775"/>
          <p14:tracePt t="64128" x="2828925" y="2409825"/>
          <p14:tracePt t="64138" x="2828925" y="2435225"/>
          <p14:tracePt t="64142" x="2828925" y="2454275"/>
          <p14:tracePt t="64144" x="2828925" y="2460625"/>
          <p14:tracePt t="64149" x="2828925" y="2479675"/>
          <p14:tracePt t="64153" x="2828925" y="2492375"/>
          <p14:tracePt t="64158" x="2828925" y="2505075"/>
          <p14:tracePt t="64160" x="2828925" y="2530475"/>
          <p14:tracePt t="64165" x="2828925" y="2543175"/>
          <p14:tracePt t="64170" x="2828925" y="2555875"/>
          <p14:tracePt t="64175" x="2828925" y="2574925"/>
          <p14:tracePt t="64176" x="2828925" y="2587625"/>
          <p14:tracePt t="64180" x="2828925" y="2606675"/>
          <p14:tracePt t="64187" x="2828925" y="2638425"/>
          <p14:tracePt t="64191" x="2828925" y="2670175"/>
          <p14:tracePt t="64192" x="2828925" y="2695575"/>
          <p14:tracePt t="64196" x="2828925" y="2720975"/>
          <p14:tracePt t="64199" x="2828925" y="2740025"/>
          <p14:tracePt t="64203" x="2828925" y="2759075"/>
          <p14:tracePt t="64208" x="2828925" y="2778125"/>
          <p14:tracePt t="64210" x="2828925" y="2805113"/>
          <p14:tracePt t="64214" x="2828925" y="2811463"/>
          <p14:tracePt t="64223" x="2828925" y="2824163"/>
          <p14:tracePt t="64224" x="2828925" y="2830513"/>
          <p14:tracePt t="64226" x="2828925" y="2836863"/>
          <p14:tracePt t="64230" x="2828925" y="2849563"/>
          <p14:tracePt t="64238" x="2828925" y="2855913"/>
          <p14:tracePt t="64241" x="2828925" y="2862263"/>
          <p14:tracePt t="64242" x="2828925" y="2868613"/>
          <p14:tracePt t="64246" x="2828925" y="2874963"/>
          <p14:tracePt t="64252" x="2828925" y="2887663"/>
          <p14:tracePt t="64258" x="2828925" y="2894013"/>
          <p14:tracePt t="64261" x="2828925" y="2906713"/>
          <p14:tracePt t="64272" x="2828925" y="2925763"/>
          <p14:tracePt t="64278" x="2828925" y="2944813"/>
          <p14:tracePt t="64288" x="2828925" y="2957513"/>
          <p14:tracePt t="64291" x="2828925" y="2963863"/>
          <p14:tracePt t="64294" x="2828925" y="2976563"/>
          <p14:tracePt t="64300" x="2828925" y="2995613"/>
          <p14:tracePt t="64304" x="2828925" y="3001963"/>
          <p14:tracePt t="64308" x="2828925" y="3014663"/>
          <p14:tracePt t="64310" x="2828925" y="3033713"/>
          <p14:tracePt t="64315" x="2828925" y="3040063"/>
          <p14:tracePt t="64320" x="2828925" y="3052763"/>
          <p14:tracePt t="64324" x="2828925" y="3059113"/>
          <p14:tracePt t="64326" x="2828925" y="3078163"/>
          <p14:tracePt t="64330" x="2828925" y="3097213"/>
          <p14:tracePt t="64337" x="2828925" y="3103563"/>
          <p14:tracePt t="64340" x="2822575" y="3116263"/>
          <p14:tracePt t="64342" x="2822575" y="3135313"/>
          <p14:tracePt t="64346" x="2822575" y="3141663"/>
          <p14:tracePt t="64352" x="2816225" y="3154363"/>
          <p14:tracePt t="64359" x="2816225" y="3173413"/>
          <p14:tracePt t="64362" x="2809875" y="3186113"/>
          <p14:tracePt t="64371" x="2809875" y="3198813"/>
          <p14:tracePt t="64374" x="2809875" y="3219450"/>
          <p14:tracePt t="64376" x="2809875" y="3225800"/>
          <p14:tracePt t="64380" x="2809875" y="3238500"/>
          <p14:tracePt t="64389" x="2809875" y="3244850"/>
          <p14:tracePt t="64391" x="2809875" y="3251200"/>
          <p14:tracePt t="64392" x="2809875" y="3257550"/>
          <p14:tracePt t="64396" x="2809875" y="3263900"/>
          <p14:tracePt t="64402" x="2809875" y="3276600"/>
          <p14:tracePt t="64407" x="2803525" y="3289300"/>
          <p14:tracePt t="64412" x="2803525" y="3295650"/>
          <p14:tracePt t="64422" x="2797175" y="3314700"/>
          <p14:tracePt t="64424" x="2797175" y="3321050"/>
          <p14:tracePt t="64428" x="2797175" y="3333750"/>
          <p14:tracePt t="64439" x="2797175" y="3346450"/>
          <p14:tracePt t="64441" x="2790825" y="3352800"/>
          <p14:tracePt t="64444" x="2790825" y="3365500"/>
          <p14:tracePt t="64449" x="2790825" y="3378200"/>
          <p14:tracePt t="64453" x="2790825" y="3384550"/>
          <p14:tracePt t="64458" x="2790825" y="3390900"/>
          <p14:tracePt t="64460" x="2790825" y="3403600"/>
          <p14:tracePt t="64470" x="2790825" y="3416300"/>
          <p14:tracePt t="64474" x="2790825" y="3429000"/>
          <p14:tracePt t="64476" x="2790825" y="3441700"/>
          <p14:tracePt t="64480" x="2790825" y="3454400"/>
          <p14:tracePt t="64487" x="2790825" y="3460750"/>
          <p14:tracePt t="64491" x="2790825" y="3473450"/>
          <p14:tracePt t="64492" x="2790825" y="3479800"/>
          <p14:tracePt t="64496" x="2790825" y="3492500"/>
          <p14:tracePt t="64502" x="2790825" y="3505200"/>
          <p14:tracePt t="64509" x="2790825" y="3511550"/>
          <p14:tracePt t="64512" x="2790825" y="3517900"/>
          <p14:tracePt t="64521" x="2784475" y="3524250"/>
          <p14:tracePt t="64528" x="2784475" y="3530600"/>
          <p14:tracePt t="64537" x="2784475" y="3543300"/>
          <p14:tracePt t="64544" x="2784475" y="3549650"/>
          <p14:tracePt t="64549" x="2784475" y="3556000"/>
          <p14:tracePt t="64558" x="2784475" y="3562350"/>
          <p14:tracePt t="64560" x="2784475" y="3575050"/>
          <p14:tracePt t="64573" x="2784475" y="3581400"/>
          <p14:tracePt t="64575" x="2784475" y="3587750"/>
          <p14:tracePt t="64577" x="2784475" y="3594100"/>
          <p14:tracePt t="64587" x="2784475" y="3606800"/>
          <p14:tracePt t="64591" x="2784475" y="3613150"/>
          <p14:tracePt t="64599" x="2784475" y="3619500"/>
          <p14:tracePt t="64607" x="2778125" y="3632200"/>
          <p14:tracePt t="64615" x="2771775" y="3632200"/>
          <p14:tracePt t="64623" x="2771775" y="3638550"/>
          <p14:tracePt t="64638" x="2771775" y="3646488"/>
          <p14:tracePt t="64662" x="2771775" y="3652838"/>
          <p14:tracePt t="64994" x="2771775" y="3659188"/>
          <p14:tracePt t="65001" x="2771775" y="3671888"/>
          <p14:tracePt t="65006" x="2771775" y="3684588"/>
          <p14:tracePt t="65021" x="2771775" y="3690938"/>
          <p14:tracePt t="65026" x="2771775" y="3697288"/>
          <p14:tracePt t="65028" x="2771775" y="3703638"/>
          <p14:tracePt t="65037" x="2771775" y="3716338"/>
          <p14:tracePt t="65044" x="2771775" y="3722688"/>
          <p14:tracePt t="65065" x="2778125" y="3735388"/>
          <p14:tracePt t="65081" x="2778125" y="3741738"/>
          <p14:tracePt t="65085" x="2784475" y="3741738"/>
          <p14:tracePt t="65096" x="2784475" y="3754438"/>
          <p14:tracePt t="65102" x="2784475" y="3760788"/>
          <p14:tracePt t="65112" x="2790825" y="3773488"/>
          <p14:tracePt t="65124" x="2790825" y="3779838"/>
          <p14:tracePt t="65135" x="2797175" y="3779838"/>
          <p14:tracePt t="65140" x="2797175" y="3786188"/>
          <p14:tracePt t="65172" x="2803525" y="3792538"/>
          <p14:tracePt t="65189" x="2803525" y="3798888"/>
          <p14:tracePt t="65192" x="2803525" y="3805238"/>
          <p14:tracePt t="65206" x="2803525" y="3811588"/>
          <p14:tracePt t="65208" x="2809875" y="3817938"/>
          <p14:tracePt t="65221" x="2816225" y="3824288"/>
          <p14:tracePt t="65230" x="2816225" y="3830638"/>
          <p14:tracePt t="65240" x="2822575" y="3836988"/>
          <p14:tracePt t="65246" x="2822575" y="3843338"/>
          <p14:tracePt t="65256" x="2822575" y="3849688"/>
          <p14:tracePt t="65288" x="2828925" y="3856038"/>
          <p14:tracePt t="65294" x="2828925" y="3862388"/>
          <p14:tracePt t="65308" x="2835275" y="3862388"/>
          <p14:tracePt t="65310" x="2841625" y="3881438"/>
          <p14:tracePt t="65319" x="2841625" y="3894138"/>
          <p14:tracePt t="65326" x="2847975" y="3894138"/>
          <p14:tracePt t="65341" x="2854325" y="3900488"/>
          <p14:tracePt t="65342" x="2860675" y="3906838"/>
          <p14:tracePt t="65356" x="2867025" y="3913188"/>
          <p14:tracePt t="65362" x="2873375" y="3925888"/>
          <p14:tracePt t="65374" x="2879725" y="3938588"/>
          <p14:tracePt t="65389" x="2879725" y="3944938"/>
          <p14:tracePt t="65391" x="2886075" y="3944938"/>
          <p14:tracePt t="65408" x="2892425" y="3951288"/>
          <p14:tracePt t="65444" x="2892425" y="3957638"/>
          <p14:tracePt t="65449" x="2898775" y="3963988"/>
          <p14:tracePt t="65468" x="2905125" y="3970338"/>
          <p14:tracePt t="65473" x="2911475" y="3976688"/>
          <p14:tracePt t="65476" x="2917825" y="3983038"/>
          <p14:tracePt t="65485" x="2924175" y="3983038"/>
          <p14:tracePt t="65490" x="2930525" y="3983038"/>
          <p14:tracePt t="65501" x="2936875" y="3989388"/>
          <p14:tracePt t="65508" x="2943225" y="3995738"/>
          <p14:tracePt t="65512" x="2949575" y="3995738"/>
          <p14:tracePt t="65522" x="2955925" y="4002088"/>
          <p14:tracePt t="65528" x="2968625" y="4002088"/>
          <p14:tracePt t="65539" x="2976563" y="4002088"/>
          <p14:tracePt t="65541" x="2989263" y="4014788"/>
          <p14:tracePt t="65544" x="2995613" y="4021138"/>
          <p14:tracePt t="65551" x="3008313" y="4021138"/>
          <p14:tracePt t="65555" x="3021013" y="4027488"/>
          <p14:tracePt t="65557" x="3027363" y="4027488"/>
          <p14:tracePt t="65560" x="3040063" y="4027488"/>
          <p14:tracePt t="65562" x="3052763" y="4027488"/>
          <p14:tracePt t="65570" x="3059113" y="4027488"/>
          <p14:tracePt t="65573" x="3071813" y="4033838"/>
          <p14:tracePt t="65575" x="3078163" y="4033838"/>
          <p14:tracePt t="65578" x="3090863" y="4033838"/>
          <p14:tracePt t="65589" x="3103563" y="4033838"/>
          <p14:tracePt t="65591" x="3122613" y="4040188"/>
          <p14:tracePt t="65594" x="3135313" y="4040188"/>
          <p14:tracePt t="65603" x="3141663" y="4040188"/>
          <p14:tracePt t="65610" x="3154363" y="4046538"/>
          <p14:tracePt t="65620" x="3167063" y="4046538"/>
          <p14:tracePt t="65623" x="3173413" y="4046538"/>
          <p14:tracePt t="65630" x="3186113" y="4046538"/>
          <p14:tracePt t="65639" x="3192463" y="4052888"/>
          <p14:tracePt t="65640" x="3198813" y="4052888"/>
          <p14:tracePt t="65647" x="3205163" y="4052888"/>
          <p14:tracePt t="65655" x="3211513" y="4052888"/>
          <p14:tracePt t="65658" x="3217863" y="4059238"/>
          <p14:tracePt t="65674" x="3224213" y="4059238"/>
          <p14:tracePt t="65687" x="3230563" y="4065588"/>
          <p14:tracePt t="65694" x="3236913" y="4065588"/>
          <p14:tracePt t="65710" x="3243263" y="4065588"/>
          <p14:tracePt t="65719" x="3249613" y="4073525"/>
          <p14:tracePt t="65730" x="3262313" y="4073525"/>
          <p14:tracePt t="65739" x="3268663" y="4073525"/>
          <p14:tracePt t="65741" x="3281363" y="4079875"/>
          <p14:tracePt t="65744" x="3287713" y="4079875"/>
          <p14:tracePt t="65754" x="3294063" y="4079875"/>
          <p14:tracePt t="65760" x="3313113" y="4086225"/>
          <p14:tracePt t="65769" x="3325813" y="4086225"/>
          <p14:tracePt t="65773" x="3332163" y="4086225"/>
          <p14:tracePt t="65776" x="3344863" y="4092575"/>
          <p14:tracePt t="65785" x="3357563" y="4092575"/>
          <p14:tracePt t="65796" x="3370263" y="4092575"/>
          <p14:tracePt t="65805" x="3376613" y="4092575"/>
          <p14:tracePt t="65812" x="3382963" y="4098925"/>
          <p14:tracePt t="65822" x="3389313" y="4098925"/>
          <p14:tracePt t="65838" x="3395663" y="4098925"/>
          <p14:tracePt t="65840" x="3402013" y="4105275"/>
          <p14:tracePt t="65844" x="3408363" y="4105275"/>
          <p14:tracePt t="65865" x="3414713" y="4105275"/>
          <p14:tracePt t="65872" x="3427413" y="4105275"/>
          <p14:tracePt t="65889" x="3435350" y="4105275"/>
          <p14:tracePt t="65896" x="3441700" y="4105275"/>
          <p14:tracePt t="65906" x="3448050" y="4111625"/>
          <p14:tracePt t="65908" x="3454400" y="4111625"/>
          <p14:tracePt t="65931" x="3473450" y="4117975"/>
          <p14:tracePt t="65942" x="3479800" y="4117975"/>
          <p14:tracePt t="65951" x="3486150" y="4117975"/>
          <p14:tracePt t="65969" x="3492500" y="4117975"/>
          <p14:tracePt t="66050" x="3505200" y="4117975"/>
          <p14:tracePt t="66062" x="3511550" y="4117975"/>
          <p14:tracePt t="66069" x="3517900" y="4117975"/>
          <p14:tracePt t="66075" x="3524250" y="4117975"/>
          <p14:tracePt t="66085" x="3530600" y="4117975"/>
          <p14:tracePt t="66089" x="3536950" y="4117975"/>
          <p14:tracePt t="66094" x="3543300" y="4117975"/>
          <p14:tracePt t="66106" x="3556000" y="4117975"/>
          <p14:tracePt t="66108" x="3562350" y="4117975"/>
          <p14:tracePt t="66118" x="3575050" y="4117975"/>
          <p14:tracePt t="66122" x="3581400" y="4117975"/>
          <p14:tracePt t="66124" x="3587750" y="4117975"/>
          <p14:tracePt t="66128" x="3594100" y="4117975"/>
          <p14:tracePt t="66138" x="3600450" y="4111625"/>
          <p14:tracePt t="66144" x="3606800" y="4111625"/>
          <p14:tracePt t="66165" x="3613150" y="4111625"/>
          <p14:tracePt t="66462" x="3619500" y="4105275"/>
          <p14:tracePt t="66470" x="3625850" y="4098925"/>
          <p14:tracePt t="66478" x="3625850" y="4092575"/>
          <p14:tracePt t="66485" x="3625850" y="4086225"/>
          <p14:tracePt t="66488" x="3625850" y="4079875"/>
          <p14:tracePt t="66501" x="3625850" y="4073525"/>
          <p14:tracePt t="66505" x="3625850" y="4065588"/>
          <p14:tracePt t="66521" x="3625850" y="4052888"/>
          <p14:tracePt t="66547" x="3625850" y="4040188"/>
          <p14:tracePt t="66566" x="3625850" y="4033838"/>
          <p14:tracePt t="66578" x="3625850" y="4027488"/>
          <p14:tracePt t="66590" x="3625850" y="4021138"/>
          <p14:tracePt t="66594" x="3625850" y="4014788"/>
          <p14:tracePt t="66601" x="3625850" y="4008438"/>
          <p14:tracePt t="66605" x="3625850" y="4002088"/>
          <p14:tracePt t="66608" x="3625850" y="3995738"/>
          <p14:tracePt t="66612" x="3625850" y="3989388"/>
          <p14:tracePt t="66621" x="3625850" y="3983038"/>
          <p14:tracePt t="66624" x="3625850" y="3976688"/>
          <p14:tracePt t="66635" x="3625850" y="3970338"/>
          <p14:tracePt t="66638" x="3625850" y="3957638"/>
          <p14:tracePt t="66640" x="3625850" y="3951288"/>
          <p14:tracePt t="66644" x="3625850" y="3944938"/>
          <p14:tracePt t="66650" x="3625850" y="3938588"/>
          <p14:tracePt t="66655" x="3625850" y="3932238"/>
          <p14:tracePt t="66657" x="3625850" y="3919538"/>
          <p14:tracePt t="66659" x="3625850" y="3913188"/>
          <p14:tracePt t="66668" x="3625850" y="3900488"/>
          <p14:tracePt t="66671" x="3625850" y="3894138"/>
          <p14:tracePt t="66673" x="3625850" y="3875088"/>
          <p14:tracePt t="66676" x="3625850" y="3862388"/>
          <p14:tracePt t="66687" x="3625850" y="3849688"/>
          <p14:tracePt t="66689" x="3625850" y="3843338"/>
          <p14:tracePt t="66697" x="3625850" y="3836988"/>
          <p14:tracePt t="66700" x="3625850" y="3824288"/>
          <p14:tracePt t="66706" x="3625850" y="3817938"/>
          <p14:tracePt t="66708" x="3625850" y="3811588"/>
          <p14:tracePt t="66712" x="3625850" y="3805238"/>
          <p14:tracePt t="66722" x="3625850" y="3798888"/>
          <p14:tracePt t="66724" x="3625850" y="3792538"/>
          <p14:tracePt t="66728" x="3625850" y="3786188"/>
          <p14:tracePt t="66735" x="3625850" y="3779838"/>
          <p14:tracePt t="66738" x="3625850" y="3773488"/>
          <p14:tracePt t="66744" x="3625850" y="3767138"/>
          <p14:tracePt t="66752" x="3625850" y="3760788"/>
          <p14:tracePt t="66755" x="3625850" y="3754438"/>
          <p14:tracePt t="66757" x="3625850" y="3748088"/>
          <p14:tracePt t="66760" x="3625850" y="3735388"/>
          <p14:tracePt t="66767" x="3625850" y="3729038"/>
          <p14:tracePt t="66771" x="3625850" y="3716338"/>
          <p14:tracePt t="66773" x="3625850" y="3709988"/>
          <p14:tracePt t="66776" x="3625850" y="3703638"/>
          <p14:tracePt t="66785" x="3625850" y="3684588"/>
          <p14:tracePt t="66789" x="3625850" y="3652838"/>
          <p14:tracePt t="66794" x="3625850" y="3638550"/>
          <p14:tracePt t="66805" x="3625850" y="3625850"/>
          <p14:tracePt t="66807" x="3625850" y="3600450"/>
          <p14:tracePt t="66810" x="3625850" y="3581400"/>
          <p14:tracePt t="66820" x="3625850" y="3556000"/>
          <p14:tracePt t="66822" x="3625850" y="3536950"/>
          <p14:tracePt t="66826" x="3625850" y="3517900"/>
          <p14:tracePt t="66833" x="3625850" y="3505200"/>
          <p14:tracePt t="66837" x="3632200" y="3486150"/>
          <p14:tracePt t="66839" x="3632200" y="3473450"/>
          <p14:tracePt t="66842" x="3632200" y="3467100"/>
          <p14:tracePt t="66855" x="3632200" y="3448050"/>
          <p14:tracePt t="66856" x="3632200" y="3429000"/>
          <p14:tracePt t="66858" x="3632200" y="3403600"/>
          <p14:tracePt t="66863" x="3632200" y="3397250"/>
          <p14:tracePt t="66868" x="3638550" y="3384550"/>
          <p14:tracePt t="66872" x="3638550" y="3371850"/>
          <p14:tracePt t="66874" x="3638550" y="3359150"/>
          <p14:tracePt t="66878" x="3638550" y="3346450"/>
          <p14:tracePt t="66883" x="3638550" y="3333750"/>
          <p14:tracePt t="66889" x="3638550" y="3314700"/>
          <p14:tracePt t="66894" x="3638550" y="3308350"/>
          <p14:tracePt t="66902" x="3638550" y="3295650"/>
          <p14:tracePt t="66905" x="3638550" y="3282950"/>
          <p14:tracePt t="66906" x="3638550" y="3276600"/>
          <p14:tracePt t="66910" x="3638550" y="3263900"/>
          <p14:tracePt t="66919" x="3638550" y="3244850"/>
          <p14:tracePt t="66922" x="3638550" y="3232150"/>
          <p14:tracePt t="66926" x="3638550" y="3219450"/>
          <p14:tracePt t="66934" x="3638550" y="3198813"/>
          <p14:tracePt t="66939" x="3638550" y="3186113"/>
          <p14:tracePt t="66942" x="3638550" y="3173413"/>
          <p14:tracePt t="66951" x="3638550" y="3160713"/>
          <p14:tracePt t="66953" x="3638550" y="3148013"/>
          <p14:tracePt t="66956" x="3638550" y="3141663"/>
          <p14:tracePt t="66958" x="3638550" y="3128963"/>
          <p14:tracePt t="66963" x="3638550" y="3116263"/>
          <p14:tracePt t="66969" x="3638550" y="3109913"/>
          <p14:tracePt t="66972" x="3638550" y="3097213"/>
          <p14:tracePt t="66973" x="3638550" y="3090863"/>
          <p14:tracePt t="66976" x="3638550" y="3071813"/>
          <p14:tracePt t="66984" x="3638550" y="3059113"/>
          <p14:tracePt t="66988" x="3644900" y="3052763"/>
          <p14:tracePt t="66990" x="3644900" y="3040063"/>
          <p14:tracePt t="66992" x="3644900" y="3033713"/>
          <p14:tracePt t="67000" x="3644900" y="3027363"/>
          <p14:tracePt t="67004" x="3651250" y="3001963"/>
          <p14:tracePt t="67015" x="3651250" y="2995613"/>
          <p14:tracePt t="67022" x="3651250" y="2989263"/>
          <p14:tracePt t="67023" x="3651250" y="2982913"/>
          <p14:tracePt t="67024" x="3651250" y="2970213"/>
          <p14:tracePt t="67028" x="3651250" y="2963863"/>
          <p14:tracePt t="67039" x="3651250" y="2951163"/>
          <p14:tracePt t="67044" x="3651250" y="2938463"/>
          <p14:tracePt t="67053" x="3657600" y="2925763"/>
          <p14:tracePt t="67056" x="3657600" y="2919413"/>
          <p14:tracePt t="67066" x="3657600" y="2906713"/>
          <p14:tracePt t="67071" x="3657600" y="2894013"/>
          <p14:tracePt t="67073" x="3657600" y="2887663"/>
          <p14:tracePt t="67076" x="3657600" y="2874963"/>
          <p14:tracePt t="67086" x="3663950" y="2868613"/>
          <p14:tracePt t="67089" x="3663950" y="2862263"/>
          <p14:tracePt t="67092" x="3663950" y="2855913"/>
          <p14:tracePt t="67101" x="3663950" y="2849563"/>
          <p14:tracePt t="67104" x="3670300" y="2836863"/>
          <p14:tracePt t="67108" x="3670300" y="2830513"/>
          <p14:tracePt t="67112" x="3670300" y="2817813"/>
          <p14:tracePt t="67119" x="3676650" y="2811463"/>
          <p14:tracePt t="67122" x="3676650" y="2798763"/>
          <p14:tracePt t="67124" x="3676650" y="2784475"/>
          <p14:tracePt t="67128" x="3676650" y="2778125"/>
          <p14:tracePt t="67138" x="3676650" y="2765425"/>
          <p14:tracePt t="67140" x="3683000" y="2752725"/>
          <p14:tracePt t="67142" x="3683000" y="2740025"/>
          <p14:tracePt t="67150" x="3683000" y="2733675"/>
          <p14:tracePt t="67154" x="3689350" y="2727325"/>
          <p14:tracePt t="67158" x="3689350" y="2708275"/>
          <p14:tracePt t="67162" x="3689350" y="2701925"/>
          <p14:tracePt t="67171" x="3689350" y="2689225"/>
          <p14:tracePt t="67174" x="3689350" y="2682875"/>
          <p14:tracePt t="67179" x="3689350" y="2676525"/>
          <p14:tracePt t="67183" x="3689350" y="2663825"/>
          <p14:tracePt t="67188" x="3695700" y="2651125"/>
          <p14:tracePt t="67200" x="3695700" y="2638425"/>
          <p14:tracePt t="67205" x="3695700" y="2632075"/>
          <p14:tracePt t="67210" x="3695700" y="2625725"/>
          <p14:tracePt t="67216" x="3695700" y="2613025"/>
          <p14:tracePt t="67222" x="3695700" y="2600325"/>
          <p14:tracePt t="67235" x="3695700" y="2581275"/>
          <p14:tracePt t="67238" x="3702050" y="2568575"/>
          <p14:tracePt t="67242" x="3702050" y="2562225"/>
          <p14:tracePt t="67251" x="3702050" y="2549525"/>
          <p14:tracePt t="67254" x="3702050" y="2517775"/>
          <p14:tracePt t="67258" x="3708400" y="2498725"/>
          <p14:tracePt t="67263" x="3708400" y="2479675"/>
          <p14:tracePt t="67271" x="3708400" y="2473325"/>
          <p14:tracePt t="67274" x="3708400" y="2454275"/>
          <p14:tracePt t="67279" x="3708400" y="2441575"/>
          <p14:tracePt t="67288" x="3708400" y="2428875"/>
          <p14:tracePt t="67291" x="3708400" y="2422525"/>
          <p14:tracePt t="67294" x="3708400" y="2416175"/>
          <p14:tracePt t="67301" x="3708400" y="2409825"/>
          <p14:tracePt t="67305" x="3708400" y="2403475"/>
          <p14:tracePt t="67310" x="3708400" y="2397125"/>
          <p14:tracePt t="67320" x="3708400" y="2390775"/>
          <p14:tracePt t="67324" x="3708400" y="2378075"/>
          <p14:tracePt t="67329" x="3708400" y="2371725"/>
          <p14:tracePt t="67338" x="3708400" y="2365375"/>
          <p14:tracePt t="67364" x="3708400" y="2351088"/>
          <p14:tracePt t="67371" x="3708400" y="2344738"/>
          <p14:tracePt t="67388" x="3708400" y="2338388"/>
          <p14:tracePt t="67412" x="3708400" y="2332038"/>
          <p14:tracePt t="67429" x="3702050" y="2332038"/>
          <p14:tracePt t="67438" x="3695700" y="2332038"/>
          <p14:tracePt t="67450" x="3683000" y="2332038"/>
          <p14:tracePt t="67456" x="3676650" y="2332038"/>
          <p14:tracePt t="67468" x="3663950" y="2332038"/>
          <p14:tracePt t="67471" x="3651250" y="2325688"/>
          <p14:tracePt t="67476" x="3644900" y="2325688"/>
          <p14:tracePt t="67482" x="3638550" y="2325688"/>
          <p14:tracePt t="67487" x="3625850" y="2325688"/>
          <p14:tracePt t="67489" x="3606800" y="2319338"/>
          <p14:tracePt t="67492" x="3600450" y="2319338"/>
          <p14:tracePt t="67502" x="3581400" y="2306638"/>
          <p14:tracePt t="67504" x="3575050" y="2306638"/>
          <p14:tracePt t="67506" x="3562350" y="2300288"/>
          <p14:tracePt t="67510" x="3543300" y="2300288"/>
          <p14:tracePt t="67517" x="3536950" y="2293938"/>
          <p14:tracePt t="67521" x="3530600" y="2293938"/>
          <p14:tracePt t="67523" x="3517900" y="2293938"/>
          <p14:tracePt t="67526" x="3511550" y="2287588"/>
          <p14:tracePt t="67533" x="3505200" y="2287588"/>
          <p14:tracePt t="67538" x="3479800" y="2287588"/>
          <p14:tracePt t="67542" x="3460750" y="2287588"/>
          <p14:tracePt t="67550" x="3448050" y="2274888"/>
          <p14:tracePt t="67553" x="3441700" y="2274888"/>
          <p14:tracePt t="67556" x="3427413" y="2274888"/>
          <p14:tracePt t="67558" x="3402013" y="2268538"/>
          <p14:tracePt t="67568" x="3389313" y="2268538"/>
          <p14:tracePt t="67570" x="3363913" y="2268538"/>
          <p14:tracePt t="67572" x="3338513" y="2262188"/>
          <p14:tracePt t="67574" x="3306763" y="2255838"/>
          <p14:tracePt t="67579" x="3287713" y="2249488"/>
          <p14:tracePt t="67583" x="3275013" y="2249488"/>
          <p14:tracePt t="67588" x="3255963" y="2249488"/>
          <p14:tracePt t="67590" x="3224213" y="2249488"/>
          <p14:tracePt t="67594" x="3198813" y="2249488"/>
          <p14:tracePt t="67600" x="3173413" y="2249488"/>
          <p14:tracePt t="67604" x="3148013" y="2249488"/>
          <p14:tracePt t="67606" x="3128963" y="2249488"/>
          <p14:tracePt t="67610" x="3103563" y="2249488"/>
          <p14:tracePt t="67622" x="3027363" y="2249488"/>
          <p14:tracePt t="67626" x="3014663" y="2249488"/>
          <p14:tracePt t="67634" x="2989263" y="2249488"/>
          <p14:tracePt t="67637" x="2976563" y="2243138"/>
          <p14:tracePt t="67639" x="2968625" y="2243138"/>
          <p14:tracePt t="67642" x="2955925" y="2243138"/>
          <p14:tracePt t="67651" x="2943225" y="2236788"/>
          <p14:tracePt t="67654" x="2936875" y="2236788"/>
          <p14:tracePt t="67658" x="2924175" y="2236788"/>
          <p14:tracePt t="67665" x="2911475" y="2230438"/>
          <p14:tracePt t="67671" x="2892425" y="2230438"/>
          <p14:tracePt t="67674" x="2873375" y="2224088"/>
          <p14:tracePt t="67679" x="2867025" y="2224088"/>
          <p14:tracePt t="67683" x="2854325" y="2224088"/>
          <p14:tracePt t="67688" x="2828925" y="2224088"/>
          <p14:tracePt t="67689" x="2803525" y="2224088"/>
          <p14:tracePt t="67692" x="2771775" y="2224088"/>
          <p14:tracePt t="67701" x="2740025" y="2224088"/>
          <p14:tracePt t="67704" x="2708275" y="2224088"/>
          <p14:tracePt t="67706" x="2676525" y="2224088"/>
          <p14:tracePt t="67708" x="2651125" y="2224088"/>
          <p14:tracePt t="67719" x="2625725" y="2224088"/>
          <p14:tracePt t="67721" x="2562225" y="2224088"/>
          <p14:tracePt t="67724" x="2517775" y="2224088"/>
          <p14:tracePt t="67729" x="2478088" y="2224088"/>
          <p14:tracePt t="67733" x="2439988" y="2224088"/>
          <p14:tracePt t="67738" x="2408238" y="2224088"/>
          <p14:tracePt t="67740" x="2363788" y="2211388"/>
          <p14:tracePt t="67745" x="2332038" y="2211388"/>
          <p14:tracePt t="67751" x="2300288" y="2211388"/>
          <p14:tracePt t="67756" x="2268538" y="2211388"/>
          <p14:tracePt t="67758" x="2230438" y="2205038"/>
          <p14:tracePt t="67760" x="2198688" y="2205038"/>
          <p14:tracePt t="67767" x="2166938" y="2198688"/>
          <p14:tracePt t="67770" x="2141538" y="2192338"/>
          <p14:tracePt t="67772" x="2109788" y="2185988"/>
          <p14:tracePt t="67776" x="2084388" y="2179638"/>
          <p14:tracePt t="67783" x="2044700" y="2173288"/>
          <p14:tracePt t="67786" x="2012950" y="2173288"/>
          <p14:tracePt t="67790" x="1981200" y="2166938"/>
          <p14:tracePt t="67792" x="1955800" y="2166938"/>
          <p14:tracePt t="67800" x="1924050" y="2166938"/>
          <p14:tracePt t="67803" x="1898650" y="2166938"/>
          <p14:tracePt t="67806" x="1873250" y="2166938"/>
          <p14:tracePt t="67808" x="1860550" y="2166938"/>
          <p14:tracePt t="67817" x="1841500" y="2166938"/>
          <p14:tracePt t="67821" x="1816100" y="2166938"/>
          <p14:tracePt t="67824" x="1803400" y="2166938"/>
          <p14:tracePt t="67829" x="1797050" y="2166938"/>
          <p14:tracePt t="67834" x="1784350" y="2166938"/>
          <p14:tracePt t="67838" x="1771650" y="2166938"/>
          <p14:tracePt t="67840" x="1765300" y="2166938"/>
          <p14:tracePt t="67845" x="1752600" y="2166938"/>
          <p14:tracePt t="67853" x="1746250" y="2160588"/>
          <p14:tracePt t="67858" x="1739900" y="2160588"/>
          <p14:tracePt t="67868" x="1727200" y="2160588"/>
          <p14:tracePt t="67870" x="1720850" y="2160588"/>
          <p14:tracePt t="67880" x="1701800" y="2160588"/>
          <p14:tracePt t="67888" x="1689100" y="2160588"/>
          <p14:tracePt t="67890" x="1682750" y="2160588"/>
          <p14:tracePt t="67902" x="1670050" y="2160588"/>
          <p14:tracePt t="67904" x="1663700" y="2160588"/>
          <p14:tracePt t="67906" x="1651000" y="2160588"/>
          <p14:tracePt t="67910" x="1644650" y="2160588"/>
          <p14:tracePt t="67917" x="1638300" y="2160588"/>
          <p14:tracePt t="67921" x="1625600" y="2160588"/>
          <p14:tracePt t="67922" x="1619250" y="2166938"/>
          <p14:tracePt t="67926" x="1612900" y="2173288"/>
          <p14:tracePt t="67934" x="1598613" y="2173288"/>
          <p14:tracePt t="67940" x="1592263" y="2173288"/>
          <p14:tracePt t="67942" x="1579563" y="2179638"/>
          <p14:tracePt t="67950" x="1579563" y="2185988"/>
          <p14:tracePt t="67953" x="1566863" y="2192338"/>
          <p14:tracePt t="67956" x="1554163" y="2192338"/>
          <p14:tracePt t="67958" x="1541463" y="2198688"/>
          <p14:tracePt t="67969" x="1516063" y="2211388"/>
          <p14:tracePt t="67971" x="1503363" y="2217738"/>
          <p14:tracePt t="67974" x="1497013" y="2224088"/>
          <p14:tracePt t="67980" x="1490663" y="2224088"/>
          <p14:tracePt t="67986" x="1477963" y="2230438"/>
          <p14:tracePt t="67992" x="1458913" y="2249488"/>
          <p14:tracePt t="67995" x="1439863" y="2255838"/>
          <p14:tracePt t="68001" x="1427163" y="2268538"/>
          <p14:tracePt t="68006" x="1414463" y="2274888"/>
          <p14:tracePt t="68020" x="1389063" y="2287588"/>
          <p14:tracePt t="68022" x="1382713" y="2293938"/>
          <p14:tracePt t="68026" x="1376363" y="2300288"/>
          <p14:tracePt t="68036" x="1370013" y="2300288"/>
          <p14:tracePt t="68039" x="1363663" y="2306638"/>
          <p14:tracePt t="68045" x="1357313" y="2319338"/>
          <p14:tracePt t="68053" x="1344613" y="2325688"/>
          <p14:tracePt t="68060" x="1331913" y="2325688"/>
          <p14:tracePt t="68070" x="1319213" y="2344738"/>
          <p14:tracePt t="68072" x="1312863" y="2359025"/>
          <p14:tracePt t="68076" x="1306513" y="2365375"/>
          <p14:tracePt t="68082" x="1300163" y="2365375"/>
          <p14:tracePt t="68088" x="1300163" y="2371725"/>
          <p14:tracePt t="68089" x="1293813" y="2384425"/>
          <p14:tracePt t="68092" x="1287463" y="2384425"/>
          <p14:tracePt t="68102" x="1274763" y="2397125"/>
          <p14:tracePt t="68104" x="1268413" y="2409825"/>
          <p14:tracePt t="68108" x="1262063" y="2422525"/>
          <p14:tracePt t="68116" x="1249363" y="2435225"/>
          <p14:tracePt t="68121" x="1236663" y="2454275"/>
          <p14:tracePt t="68124" x="1230313" y="2466975"/>
          <p14:tracePt t="68130" x="1223963" y="2479675"/>
          <p14:tracePt t="68137" x="1217613" y="2486025"/>
          <p14:tracePt t="68140" x="1204913" y="2511425"/>
          <p14:tracePt t="68151" x="1204913" y="2524125"/>
          <p14:tracePt t="68153" x="1198563" y="2536825"/>
          <p14:tracePt t="68156" x="1198563" y="2549525"/>
          <p14:tracePt t="68160" x="1198563" y="2555875"/>
          <p14:tracePt t="68168" x="1198563" y="2568575"/>
          <p14:tracePt t="68171" x="1192213" y="2587625"/>
          <p14:tracePt t="68172" x="1192213" y="2593975"/>
          <p14:tracePt t="68176" x="1185863" y="2606675"/>
          <p14:tracePt t="68183" x="1185863" y="2619375"/>
          <p14:tracePt t="68187" x="1179513" y="2619375"/>
          <p14:tracePt t="68189" x="1179513" y="2625725"/>
          <p14:tracePt t="68192" x="1173163" y="2638425"/>
          <p14:tracePt t="68201" x="1173163" y="2644775"/>
          <p14:tracePt t="68203" x="1173163" y="2651125"/>
          <p14:tracePt t="68205" x="1173163" y="2657475"/>
          <p14:tracePt t="68208" x="1166813" y="2663825"/>
          <p14:tracePt t="68218" x="1166813" y="2676525"/>
          <p14:tracePt t="68221" x="1160463" y="2695575"/>
          <p14:tracePt t="68223" x="1160463" y="2708275"/>
          <p14:tracePt t="68226" x="1160463" y="2714625"/>
          <p14:tracePt t="68235" x="1160463" y="2727325"/>
          <p14:tracePt t="68238" x="1160463" y="2733675"/>
          <p14:tracePt t="68242" x="1154113" y="2740025"/>
          <p14:tracePt t="68250" x="1154113" y="2752725"/>
          <p14:tracePt t="68258" x="1154113" y="2759075"/>
          <p14:tracePt t="68268" x="1154113" y="2771775"/>
          <p14:tracePt t="68274" x="1147763" y="2784475"/>
          <p14:tracePt t="68286" x="1147763" y="2792413"/>
          <p14:tracePt t="68288" x="1147763" y="2805113"/>
          <p14:tracePt t="68295" x="1147763" y="2811463"/>
          <p14:tracePt t="68302" x="1147763" y="2817813"/>
          <p14:tracePt t="68305" x="1147763" y="2830513"/>
          <p14:tracePt t="68310" x="1147763" y="2836863"/>
          <p14:tracePt t="68321" x="1147763" y="2849563"/>
          <p14:tracePt t="68326" x="1147763" y="2862263"/>
          <p14:tracePt t="68332" x="1147763" y="2868613"/>
          <p14:tracePt t="68338" x="1147763" y="2881313"/>
          <p14:tracePt t="68351" x="1147763" y="2887663"/>
          <p14:tracePt t="68354" x="1147763" y="2894013"/>
          <p14:tracePt t="68358" x="1147763" y="2906713"/>
          <p14:tracePt t="68371" x="1147763" y="2919413"/>
          <p14:tracePt t="68374" x="1147763" y="2925763"/>
          <p14:tracePt t="68382" x="1147763" y="2932113"/>
          <p14:tracePt t="68388" x="1147763" y="2951163"/>
          <p14:tracePt t="68392" x="1147763" y="2957513"/>
          <p14:tracePt t="68401" x="1147763" y="2970213"/>
          <p14:tracePt t="68404" x="1147763" y="2976563"/>
          <p14:tracePt t="68419" x="1147763" y="2989263"/>
          <p14:tracePt t="68421" x="1147763" y="3001963"/>
          <p14:tracePt t="68424" x="1147763" y="3008313"/>
          <p14:tracePt t="68429" x="1147763" y="3014663"/>
          <p14:tracePt t="68433" x="1147763" y="3021013"/>
          <p14:tracePt t="68438" x="1147763" y="3027363"/>
          <p14:tracePt t="68440" x="1147763" y="3040063"/>
          <p14:tracePt t="68453" x="1147763" y="3046413"/>
          <p14:tracePt t="68454" x="1147763" y="3059113"/>
          <p14:tracePt t="68456" x="1147763" y="3065463"/>
          <p14:tracePt t="68460" x="1147763" y="3071813"/>
          <p14:tracePt t="68470" x="1147763" y="3078163"/>
          <p14:tracePt t="68472" x="1147763" y="3090863"/>
          <p14:tracePt t="68476" x="1147763" y="3097213"/>
          <p14:tracePt t="68486" x="1147763" y="3103563"/>
          <p14:tracePt t="68488" x="1147763" y="3109913"/>
          <p14:tracePt t="68492" x="1147763" y="3116263"/>
          <p14:tracePt t="68501" x="1147763" y="3122613"/>
          <p14:tracePt t="68504" x="1147763" y="3135313"/>
          <p14:tracePt t="68516" x="1154113" y="3148013"/>
          <p14:tracePt t="68520" x="1160463" y="3160713"/>
          <p14:tracePt t="68524" x="1160463" y="3167063"/>
          <p14:tracePt t="68532" x="1160463" y="3173413"/>
          <p14:tracePt t="68537" x="1160463" y="3186113"/>
          <p14:tracePt t="68545" x="1166813" y="3192463"/>
          <p14:tracePt t="68552" x="1166813" y="3198813"/>
          <p14:tracePt t="68554" x="1166813" y="3205163"/>
          <p14:tracePt t="68557" x="1173163" y="3219450"/>
          <p14:tracePt t="68560" x="1179513" y="3225800"/>
          <p14:tracePt t="68570" x="1185863" y="3244850"/>
          <p14:tracePt t="68574" x="1185863" y="3251200"/>
          <p14:tracePt t="68582" x="1185863" y="3263900"/>
          <p14:tracePt t="68585" x="1185863" y="3270250"/>
          <p14:tracePt t="68588" x="1192213" y="3276600"/>
          <p14:tracePt t="68595" x="1198563" y="3289300"/>
          <p14:tracePt t="68604" x="1204913" y="3308350"/>
          <p14:tracePt t="68606" x="1204913" y="3321050"/>
          <p14:tracePt t="68617" x="1211263" y="3327400"/>
          <p14:tracePt t="68620" x="1211263" y="3333750"/>
          <p14:tracePt t="68622" x="1211263" y="3340100"/>
          <p14:tracePt t="68626" x="1211263" y="3346450"/>
          <p14:tracePt t="68633" x="1211263" y="3359150"/>
          <p14:tracePt t="68636" x="1211263" y="3365500"/>
          <p14:tracePt t="68638" x="1217613" y="3378200"/>
          <p14:tracePt t="68642" x="1217613" y="3384550"/>
          <p14:tracePt t="68650" x="1223963" y="3390900"/>
          <p14:tracePt t="68653" x="1223963" y="3403600"/>
          <p14:tracePt t="68656" x="1230313" y="3416300"/>
          <p14:tracePt t="68658" x="1236663" y="3422650"/>
          <p14:tracePt t="68665" x="1243013" y="3435350"/>
          <p14:tracePt t="68671" x="1243013" y="3454400"/>
          <p14:tracePt t="68674" x="1249363" y="3467100"/>
          <p14:tracePt t="68682" x="1249363" y="3486150"/>
          <p14:tracePt t="68686" x="1255713" y="3498850"/>
          <p14:tracePt t="68688" x="1262063" y="3505200"/>
          <p14:tracePt t="68690" x="1262063" y="3517900"/>
          <p14:tracePt t="68695" x="1268413" y="3536950"/>
          <p14:tracePt t="68705" x="1281113" y="3562350"/>
          <p14:tracePt t="68707" x="1281113" y="3575050"/>
          <p14:tracePt t="68711" x="1287463" y="3587750"/>
          <p14:tracePt t="68716" x="1287463" y="3600450"/>
          <p14:tracePt t="68720" x="1293813" y="3613150"/>
          <p14:tracePt t="68722" x="1300163" y="3625850"/>
          <p14:tracePt t="68726" x="1306513" y="3638550"/>
          <p14:tracePt t="68732" x="1312863" y="3659188"/>
          <p14:tracePt t="68735" x="1319213" y="3671888"/>
          <p14:tracePt t="68738" x="1319213" y="3684588"/>
          <p14:tracePt t="68742" x="1325563" y="3697288"/>
          <p14:tracePt t="68752" x="1331913" y="3722688"/>
          <p14:tracePt t="68754" x="1338263" y="3735388"/>
          <p14:tracePt t="68756" x="1344613" y="3748088"/>
          <p14:tracePt t="68760" x="1350963" y="3760788"/>
          <p14:tracePt t="68766" x="1357313" y="3767138"/>
          <p14:tracePt t="68771" x="1363663" y="3779838"/>
          <p14:tracePt t="68772" x="1370013" y="3792538"/>
          <p14:tracePt t="68776" x="1370013" y="3805238"/>
          <p14:tracePt t="68783" x="1376363" y="3811588"/>
          <p14:tracePt t="68787" x="1382713" y="3824288"/>
          <p14:tracePt t="68789" x="1389063" y="3836988"/>
          <p14:tracePt t="68792" x="1395413" y="3843338"/>
          <p14:tracePt t="68799" x="1401763" y="3856038"/>
          <p14:tracePt t="68802" x="1414463" y="3868738"/>
          <p14:tracePt t="68804" x="1414463" y="3881438"/>
          <p14:tracePt t="68808" x="1427163" y="3887788"/>
          <p14:tracePt t="68818" x="1433513" y="3900488"/>
          <p14:tracePt t="68821" x="1439863" y="3913188"/>
          <p14:tracePt t="68824" x="1446213" y="3919538"/>
          <p14:tracePt t="68832" x="1446213" y="3925888"/>
          <p14:tracePt t="68836" x="1452563" y="3938588"/>
          <p14:tracePt t="68838" x="1458913" y="3938588"/>
          <p14:tracePt t="68840" x="1465263" y="3951288"/>
          <p14:tracePt t="68845" x="1465263" y="3957638"/>
          <p14:tracePt t="68853" x="1477963" y="3970338"/>
          <p14:tracePt t="68856" x="1484313" y="3983038"/>
          <p14:tracePt t="68861" x="1490663" y="3989388"/>
          <p14:tracePt t="68866" x="1490663" y="3995738"/>
          <p14:tracePt t="68870" x="1497013" y="4002088"/>
          <p14:tracePt t="68872" x="1509713" y="4008438"/>
          <p14:tracePt t="68888" x="1509713" y="4014788"/>
          <p14:tracePt t="68892" x="1522413" y="4027488"/>
          <p14:tracePt t="68904" x="1528763" y="4027488"/>
          <p14:tracePt t="68919" x="1528763" y="4033838"/>
          <p14:tracePt t="68921" x="1535113" y="4040188"/>
          <p14:tracePt t="68926" x="1547813" y="4046538"/>
          <p14:tracePt t="68945" x="1554163" y="4052888"/>
          <p14:tracePt t="68950" x="1566863" y="4059238"/>
          <p14:tracePt t="68955" x="1573213" y="4059238"/>
          <p14:tracePt t="68958" x="1585913" y="4073525"/>
          <p14:tracePt t="68969" x="1592263" y="4079875"/>
          <p14:tracePt t="68970" x="1606550" y="4086225"/>
          <p14:tracePt t="68974" x="1619250" y="4092575"/>
          <p14:tracePt t="68987" x="1638300" y="4098925"/>
          <p14:tracePt t="68990" x="1651000" y="4105275"/>
          <p14:tracePt t="68995" x="1657350" y="4105275"/>
          <p14:tracePt t="69001" x="1670050" y="4111625"/>
          <p14:tracePt t="69004" x="1682750" y="4117975"/>
          <p14:tracePt t="69006" x="1695450" y="4124325"/>
          <p14:tracePt t="69015" x="1720850" y="4130675"/>
          <p14:tracePt t="69021" x="1733550" y="4137025"/>
          <p14:tracePt t="69022" x="1739900" y="4143375"/>
          <p14:tracePt t="69026" x="1752600" y="4149725"/>
          <p14:tracePt t="69031" x="1771650" y="4156075"/>
          <p14:tracePt t="69035" x="1790700" y="4162425"/>
          <p14:tracePt t="69039" x="1797050" y="4162425"/>
          <p14:tracePt t="69042" x="1816100" y="4162425"/>
          <p14:tracePt t="69047" x="1835150" y="4168775"/>
          <p14:tracePt t="69051" x="1841500" y="4175125"/>
          <p14:tracePt t="69054" x="1854200" y="4175125"/>
          <p14:tracePt t="69058" x="1866900" y="4175125"/>
          <p14:tracePt t="69063" x="1873250" y="4181475"/>
          <p14:tracePt t="69068" x="1892300" y="4187825"/>
          <p14:tracePt t="69071" x="1905000" y="4187825"/>
          <p14:tracePt t="69075" x="1911350" y="4187825"/>
          <p14:tracePt t="69080" x="1924050" y="4194175"/>
          <p14:tracePt t="69082" x="1936750" y="4194175"/>
          <p14:tracePt t="69087" x="1943100" y="4200525"/>
          <p14:tracePt t="69091" x="1955800" y="4200525"/>
          <p14:tracePt t="69095" x="1968500" y="4206875"/>
          <p14:tracePt t="69099" x="1974850" y="4206875"/>
          <p14:tracePt t="69103" x="1987550" y="4213225"/>
          <p14:tracePt t="69105" x="2006600" y="4219575"/>
          <p14:tracePt t="69108" x="2012950" y="4219575"/>
          <p14:tracePt t="69113" x="2025650" y="4225925"/>
          <p14:tracePt t="69118" x="2038350" y="4232275"/>
          <p14:tracePt t="69121" x="2058988" y="4238625"/>
          <p14:tracePt t="69124" x="2065338" y="4244975"/>
          <p14:tracePt t="69133" x="2097088" y="4257675"/>
          <p14:tracePt t="69136" x="2103438" y="4257675"/>
          <p14:tracePt t="69140" x="2116138" y="4264025"/>
          <p14:tracePt t="69151" x="2141538" y="4270375"/>
          <p14:tracePt t="69152" x="2154238" y="4276725"/>
          <p14:tracePt t="69157" x="2173288" y="4283075"/>
          <p14:tracePt t="69162" x="2185988" y="4283075"/>
          <p14:tracePt t="69167" x="2192338" y="4289425"/>
          <p14:tracePt t="69170" x="2198688" y="4289425"/>
          <p14:tracePt t="69172" x="2211388" y="4295775"/>
          <p14:tracePt t="69178" x="2217738" y="4302125"/>
          <p14:tracePt t="69185" x="2230438" y="4302125"/>
          <p14:tracePt t="69188" x="2243138" y="4302125"/>
          <p14:tracePt t="69192" x="2249488" y="4302125"/>
          <p14:tracePt t="69197" x="2255838" y="4302125"/>
          <p14:tracePt t="69202" x="2262188" y="4308475"/>
          <p14:tracePt t="69208" x="2268538" y="4308475"/>
          <p14:tracePt t="69216" x="2274888" y="4314825"/>
          <p14:tracePt t="69219" x="2281238" y="4321175"/>
          <p14:tracePt t="69222" x="2287588" y="4321175"/>
          <p14:tracePt t="69230" x="2300288" y="4327525"/>
          <p14:tracePt t="69237" x="2306638" y="4327525"/>
          <p14:tracePt t="69241" x="2325688" y="4327525"/>
          <p14:tracePt t="69249" x="2344738" y="4333875"/>
          <p14:tracePt t="69253" x="2357438" y="4340225"/>
          <p14:tracePt t="69256" x="2370138" y="4340225"/>
          <p14:tracePt t="69266" x="2382838" y="4340225"/>
          <p14:tracePt t="69270" x="2414588" y="4346575"/>
          <p14:tracePt t="69272" x="2433638" y="4346575"/>
          <p14:tracePt t="69276" x="2439988" y="4346575"/>
          <p14:tracePt t="69283" x="2459038" y="4352925"/>
          <p14:tracePt t="69286" x="2490788" y="4352925"/>
          <p14:tracePt t="69290" x="2509838" y="4352925"/>
          <p14:tracePt t="69299" x="2530475" y="4359275"/>
          <p14:tracePt t="69303" x="2562225" y="4359275"/>
          <p14:tracePt t="69306" x="2574925" y="4365625"/>
          <p14:tracePt t="69311" x="2581275" y="4365625"/>
          <p14:tracePt t="69316" x="2593975" y="4365625"/>
          <p14:tracePt t="69320" x="2613025" y="4365625"/>
          <p14:tracePt t="69322" x="2625725" y="4371975"/>
          <p14:tracePt t="69326" x="2638425" y="4371975"/>
          <p14:tracePt t="69332" x="2651125" y="4371975"/>
          <p14:tracePt t="69336" x="2663825" y="4378325"/>
          <p14:tracePt t="69338" x="2682875" y="4378325"/>
          <p14:tracePt t="69342" x="2701925" y="4378325"/>
          <p14:tracePt t="69349" x="2714625" y="4378325"/>
          <p14:tracePt t="69352" x="2733675" y="4384675"/>
          <p14:tracePt t="69354" x="2752725" y="4384675"/>
          <p14:tracePt t="69358" x="2771775" y="4384675"/>
          <p14:tracePt t="69366" x="2790825" y="4384675"/>
          <p14:tracePt t="69369" x="2809875" y="4384675"/>
          <p14:tracePt t="69371" x="2828925" y="4384675"/>
          <p14:tracePt t="69374" x="2841625" y="4384675"/>
          <p14:tracePt t="69382" x="2860675" y="4384675"/>
          <p14:tracePt t="69385" x="2873375" y="4384675"/>
          <p14:tracePt t="69387" x="2886075" y="4384675"/>
          <p14:tracePt t="69390" x="2898775" y="4391025"/>
          <p14:tracePt t="69399" x="2905125" y="4391025"/>
          <p14:tracePt t="69405" x="2917825" y="4391025"/>
          <p14:tracePt t="69406" x="2924175" y="4391025"/>
          <p14:tracePt t="69415" x="2930525" y="4391025"/>
          <p14:tracePt t="69442" x="2936875" y="4391025"/>
          <p14:tracePt t="69452" x="2943225" y="4391025"/>
          <p14:tracePt t="69460" x="2949575" y="4391025"/>
          <p14:tracePt t="69465" x="2962275" y="4391025"/>
          <p14:tracePt t="69472" x="2982913" y="4391025"/>
          <p14:tracePt t="69476" x="2989263" y="4391025"/>
          <p14:tracePt t="69482" x="3001963" y="4391025"/>
          <p14:tracePt t="69486" x="3014663" y="4391025"/>
          <p14:tracePt t="69488" x="3027363" y="4391025"/>
          <p14:tracePt t="69492" x="3040063" y="4397375"/>
          <p14:tracePt t="69500" x="3046413" y="4397375"/>
          <p14:tracePt t="69502" x="3065463" y="4397375"/>
          <p14:tracePt t="69504" x="3084513" y="4397375"/>
          <p14:tracePt t="69508" x="3103563" y="4403725"/>
          <p14:tracePt t="69515" x="3109913" y="4403725"/>
          <p14:tracePt t="69519" x="3122613" y="4403725"/>
          <p14:tracePt t="69520" x="3128963" y="4403725"/>
          <p14:tracePt t="69524" x="3141663" y="4403725"/>
          <p14:tracePt t="69533" x="3160713" y="4403725"/>
          <p14:tracePt t="69537" x="3173413" y="4403725"/>
          <p14:tracePt t="69549" x="3186113" y="4403725"/>
          <p14:tracePt t="69552" x="3198813" y="4403725"/>
          <p14:tracePt t="69556" x="3211513" y="4403725"/>
          <p14:tracePt t="69560" x="3217863" y="4403725"/>
          <p14:tracePt t="69565" x="3224213" y="4403725"/>
          <p14:tracePt t="69569" x="3230563" y="4403725"/>
          <p14:tracePt t="69572" x="3236913" y="4403725"/>
          <p14:tracePt t="69576" x="3249613" y="4403725"/>
          <p14:tracePt t="69583" x="3255963" y="4403725"/>
          <p14:tracePt t="69588" x="3262313" y="4403725"/>
          <p14:tracePt t="69592" x="3268663" y="4403725"/>
          <p14:tracePt t="69608" x="3275013" y="4403725"/>
          <p14:tracePt t="69616" x="3281363" y="4403725"/>
          <p14:tracePt t="69620" x="3287713" y="4403725"/>
          <p14:tracePt t="69624" x="3294063" y="4403725"/>
          <p14:tracePt t="69631" x="3300413" y="4403725"/>
          <p14:tracePt t="69637" x="3313113" y="4403725"/>
          <p14:tracePt t="69638" x="3325813" y="4403725"/>
          <p14:tracePt t="69642" x="3332163" y="4403725"/>
          <p14:tracePt t="69649" x="3344863" y="4403725"/>
          <p14:tracePt t="69654" x="3351213" y="4403725"/>
          <p14:tracePt t="69658" x="3370263" y="4403725"/>
          <p14:tracePt t="69668" x="3389313" y="4403725"/>
          <p14:tracePt t="69670" x="3395663" y="4403725"/>
          <p14:tracePt t="69674" x="3414713" y="4403725"/>
          <p14:tracePt t="69684" x="3427413" y="4403725"/>
          <p14:tracePt t="69690" x="3435350" y="4403725"/>
          <p14:tracePt t="69699" x="3441700" y="4403725"/>
          <p14:tracePt t="69703" x="3448050" y="4403725"/>
          <p14:tracePt t="69712" x="3460750" y="4403725"/>
          <p14:tracePt t="69719" x="3467100" y="4403725"/>
          <p14:tracePt t="69722" x="3473450" y="4403725"/>
          <p14:tracePt t="69727" x="3479800" y="4403725"/>
          <p14:tracePt t="69735" x="3486150" y="4403725"/>
          <p14:tracePt t="69737" x="3498850" y="4403725"/>
          <p14:tracePt t="69742" x="3505200" y="4403725"/>
          <p14:tracePt t="69749" x="3511550" y="4403725"/>
          <p14:tracePt t="69754" x="3524250" y="4403725"/>
          <p14:tracePt t="69765" x="3536950" y="4403725"/>
          <p14:tracePt t="69770" x="3549650" y="4403725"/>
          <p14:tracePt t="69774" x="3556000" y="4403725"/>
          <p14:tracePt t="69783" x="3562350" y="4403725"/>
          <p14:tracePt t="69787" x="3568700" y="4403725"/>
          <p14:tracePt t="69790" x="3575050" y="4403725"/>
          <p14:tracePt t="69800" x="3581400" y="4403725"/>
          <p14:tracePt t="69806" x="3587750" y="4403725"/>
          <p14:tracePt t="69820" x="3594100" y="4403725"/>
          <p14:tracePt t="69824" x="3600450" y="4403725"/>
          <p14:tracePt t="69849" x="3606800" y="4403725"/>
          <p14:tracePt t="69865" x="3619500" y="4403725"/>
          <p14:tracePt t="69916" x="3625850" y="4403725"/>
          <p14:tracePt t="69930" x="3632200" y="4403725"/>
          <p14:tracePt t="69940" x="3638550" y="4403725"/>
          <p14:tracePt t="69946" x="3644900" y="4403725"/>
          <p14:tracePt t="69950" x="3651250" y="4403725"/>
          <p14:tracePt t="69952" x="3657600" y="4403725"/>
          <p14:tracePt t="70002" x="3663950" y="4397375"/>
          <p14:tracePt t="70018" x="3670300" y="4397375"/>
          <p14:tracePt t="70026" x="3676650" y="4391025"/>
          <p14:tracePt t="70035" x="3683000" y="4384675"/>
          <p14:tracePt t="70051" x="3689350" y="4378325"/>
          <p14:tracePt t="70110" x="3695700" y="4371975"/>
          <p14:tracePt t="70122" x="3702050" y="4365625"/>
          <p14:tracePt t="70135" x="3702050" y="4352925"/>
          <p14:tracePt t="70151" x="3702050" y="4340225"/>
          <p14:tracePt t="70158" x="3702050" y="4333875"/>
          <p14:tracePt t="70165" x="3708400" y="4321175"/>
          <p14:tracePt t="70181" x="3708400" y="4308475"/>
          <p14:tracePt t="70188" x="3708400" y="4302125"/>
          <p14:tracePt t="70199" x="3708400" y="4295775"/>
          <p14:tracePt t="70201" x="3708400" y="4289425"/>
          <p14:tracePt t="70215" x="3714750" y="4283075"/>
          <p14:tracePt t="70224" x="3714750" y="4276725"/>
          <p14:tracePt t="70231" x="3714750" y="4270375"/>
          <p14:tracePt t="70236" x="3714750" y="4264025"/>
          <p14:tracePt t="70251" x="3714750" y="4257675"/>
          <p14:tracePt t="70253" x="3714750" y="4251325"/>
          <p14:tracePt t="70267" x="3714750" y="4238625"/>
          <p14:tracePt t="70282" x="3721100" y="4225925"/>
          <p14:tracePt t="70302" x="3727450" y="4219575"/>
          <p14:tracePt t="72457" x="3727450" y="4213225"/>
          <p14:tracePt t="72468" x="3733800" y="4206875"/>
          <p14:tracePt t="72622" x="3740150" y="4200525"/>
          <p14:tracePt t="72662" x="3746500" y="4194175"/>
          <p14:tracePt t="72666" x="3752850" y="4187825"/>
          <p14:tracePt t="72670" x="3752850" y="4181475"/>
          <p14:tracePt t="72680" x="3759200" y="4181475"/>
          <p14:tracePt t="72683" x="3765550" y="4175125"/>
          <p14:tracePt t="72690" x="3771900" y="4168775"/>
          <p14:tracePt t="72699" x="3778250" y="4162425"/>
          <p14:tracePt t="72702" x="3784600" y="4149725"/>
          <p14:tracePt t="72712" x="3790950" y="4149725"/>
          <p14:tracePt t="72715" x="3790950" y="4137025"/>
          <p14:tracePt t="72722" x="3797300" y="4124325"/>
          <p14:tracePt t="72733" x="3803650" y="4111625"/>
          <p14:tracePt t="72738" x="3810000" y="4098925"/>
          <p14:tracePt t="72745" x="3816350" y="4092575"/>
          <p14:tracePt t="72749" x="3822700" y="4079875"/>
          <p14:tracePt t="72750" x="3829050" y="4065588"/>
          <p14:tracePt t="72752" x="3835400" y="4052888"/>
          <p14:tracePt t="72756" x="3841750" y="4052888"/>
          <p14:tracePt t="72762" x="3848100" y="4040188"/>
          <p14:tracePt t="72766" x="3854450" y="4033838"/>
          <p14:tracePt t="72768" x="3867150" y="4027488"/>
          <p14:tracePt t="72772" x="3879850" y="4008438"/>
          <p14:tracePt t="72779" x="3879850" y="3995738"/>
          <p14:tracePt t="72782" x="3894138" y="3989388"/>
          <p14:tracePt t="72784" x="3906838" y="3976688"/>
          <p14:tracePt t="72788" x="3919538" y="3957638"/>
          <p14:tracePt t="72794" x="3932238" y="3944938"/>
          <p14:tracePt t="72799" x="3938588" y="3932238"/>
          <p14:tracePt t="72800" x="3938588" y="3925888"/>
          <p14:tracePt t="72804" x="3944938" y="3906838"/>
          <p14:tracePt t="72811" x="3957638" y="3894138"/>
          <p14:tracePt t="72816" x="3963988" y="3887788"/>
          <p14:tracePt t="72818" x="3970338" y="3875088"/>
          <p14:tracePt t="72820" x="3976688" y="3868738"/>
          <p14:tracePt t="72828" x="3976688" y="3856038"/>
          <p14:tracePt t="72832" x="3983038" y="3843338"/>
          <p14:tracePt t="72834" x="3995738" y="3830638"/>
          <p14:tracePt t="72836" x="4008438" y="3817938"/>
          <p14:tracePt t="72840" x="4014788" y="3811588"/>
          <p14:tracePt t="72845" x="4014788" y="3798888"/>
          <p14:tracePt t="72849" x="4021138" y="3786188"/>
          <p14:tracePt t="72852" x="4027488" y="3779838"/>
          <p14:tracePt t="72856" x="4033838" y="3767138"/>
          <p14:tracePt t="72863" x="4040188" y="3754438"/>
          <p14:tracePt t="72866" x="4052888" y="3741738"/>
          <p14:tracePt t="72872" x="4059238" y="3729038"/>
          <p14:tracePt t="72879" x="4065588" y="3709988"/>
          <p14:tracePt t="72882" x="4078288" y="3703638"/>
          <p14:tracePt t="72887" x="4090988" y="3690938"/>
          <p14:tracePt t="72888" x="4097338" y="3671888"/>
          <p14:tracePt t="72895" x="4110038" y="3652838"/>
          <p14:tracePt t="72899" x="4122738" y="3638550"/>
          <p14:tracePt t="72900" x="4135438" y="3625850"/>
          <p14:tracePt t="72904" x="4141788" y="3606800"/>
          <p14:tracePt t="72911" x="4154488" y="3587750"/>
          <p14:tracePt t="72916" x="4167188" y="3568700"/>
          <p14:tracePt t="72920" x="4192588" y="3536950"/>
          <p14:tracePt t="72928" x="4205288" y="3517900"/>
          <p14:tracePt t="72931" x="4224338" y="3492500"/>
          <p14:tracePt t="72933" x="4249738" y="3460750"/>
          <p14:tracePt t="72938" x="4256088" y="3435350"/>
          <p14:tracePt t="72943" x="4262438" y="3422650"/>
          <p14:tracePt t="72948" x="4275138" y="3397250"/>
          <p14:tracePt t="72951" x="4281488" y="3378200"/>
          <p14:tracePt t="72955" x="4294188" y="3359150"/>
          <p14:tracePt t="72961" x="4306888" y="3340100"/>
          <p14:tracePt t="72965" x="4306888" y="3321050"/>
          <p14:tracePt t="72967" x="4319588" y="3308350"/>
          <p14:tracePt t="72970" x="4325938" y="3289300"/>
          <p14:tracePt t="72977" x="4332288" y="3270250"/>
          <p14:tracePt t="72980" x="4338638" y="3251200"/>
          <p14:tracePt t="72982" x="4346575" y="3238500"/>
          <p14:tracePt t="72986" x="4352925" y="3225800"/>
          <p14:tracePt t="72990" x="4352925" y="3205163"/>
          <p14:tracePt t="72995" x="4359275" y="3192463"/>
          <p14:tracePt t="72999" x="4365625" y="3173413"/>
          <p14:tracePt t="73002" x="4371975" y="3154363"/>
          <p14:tracePt t="73006" x="4378325" y="3135313"/>
          <p14:tracePt t="73017" x="4384675" y="3103563"/>
          <p14:tracePt t="73019" x="4384675" y="3078163"/>
          <p14:tracePt t="73022" x="4397375" y="3059113"/>
          <p14:tracePt t="73029" x="4403725" y="3040063"/>
          <p14:tracePt t="73032" x="4410075" y="3027363"/>
          <p14:tracePt t="73034" x="4410075" y="3001963"/>
          <p14:tracePt t="73038" x="4416425" y="2976563"/>
          <p14:tracePt t="73044" x="4422775" y="2951163"/>
          <p14:tracePt t="73049" x="4422775" y="2938463"/>
          <p14:tracePt t="73050" x="4429125" y="2913063"/>
          <p14:tracePt t="73054" x="4435475" y="2887663"/>
          <p14:tracePt t="73065" x="4441825" y="2862263"/>
          <p14:tracePt t="73067" x="4448175" y="2824163"/>
          <p14:tracePt t="73070" x="4448175" y="2805113"/>
          <p14:tracePt t="73079" x="4454525" y="2784475"/>
          <p14:tracePt t="73082" x="4454525" y="2765425"/>
          <p14:tracePt t="73084" x="4460875" y="2752725"/>
          <p14:tracePt t="73086" x="4460875" y="2740025"/>
          <p14:tracePt t="73091" x="4460875" y="2720975"/>
          <p14:tracePt t="73095" x="4460875" y="2708275"/>
          <p14:tracePt t="73099" x="4460875" y="2689225"/>
          <p14:tracePt t="73102" x="4467225" y="2670175"/>
          <p14:tracePt t="73104" x="4467225" y="2657475"/>
          <p14:tracePt t="73111" x="4467225" y="2638425"/>
          <p14:tracePt t="73115" x="4467225" y="2625725"/>
          <p14:tracePt t="73117" x="4473575" y="2613025"/>
          <p14:tracePt t="73120" x="4473575" y="2593975"/>
          <p14:tracePt t="73129" x="4473575" y="2574925"/>
          <p14:tracePt t="73132" x="4473575" y="2568575"/>
          <p14:tracePt t="73133" x="4473575" y="2549525"/>
          <p14:tracePt t="73136" x="4479925" y="2530475"/>
          <p14:tracePt t="73140" x="4479925" y="2517775"/>
          <p14:tracePt t="73145" x="4479925" y="2498725"/>
          <p14:tracePt t="73149" x="4479925" y="2479675"/>
          <p14:tracePt t="73152" x="4479925" y="2466975"/>
          <p14:tracePt t="73157" x="4479925" y="2447925"/>
          <p14:tracePt t="73163" x="4479925" y="2428875"/>
          <p14:tracePt t="73167" x="4479925" y="2403475"/>
          <p14:tracePt t="73169" x="4479925" y="2390775"/>
          <p14:tracePt t="73172" x="4479925" y="2371725"/>
          <p14:tracePt t="73177" x="4479925" y="2351088"/>
          <p14:tracePt t="73183" x="4479925" y="2338388"/>
          <p14:tracePt t="73184" x="4479925" y="2319338"/>
          <p14:tracePt t="73188" x="4479925" y="2300288"/>
          <p14:tracePt t="73195" x="4479925" y="2287588"/>
          <p14:tracePt t="73199" x="4479925" y="2268538"/>
          <p14:tracePt t="73201" x="4479925" y="2262188"/>
          <p14:tracePt t="73204" x="4479925" y="2236788"/>
          <p14:tracePt t="73211" x="4479925" y="2224088"/>
          <p14:tracePt t="73215" x="4479925" y="2211388"/>
          <p14:tracePt t="73217" x="4479925" y="2192338"/>
          <p14:tracePt t="73220" x="4479925" y="2173288"/>
          <p14:tracePt t="73229" x="4479925" y="2160588"/>
          <p14:tracePt t="73233" x="4479925" y="2122488"/>
          <p14:tracePt t="73236" x="4479925" y="2116138"/>
          <p14:tracePt t="73242" x="4479925" y="2097088"/>
          <p14:tracePt t="73245" x="4479925" y="2078038"/>
          <p14:tracePt t="73251" x="4479925" y="2065338"/>
          <p14:tracePt t="73252" x="4479925" y="2046288"/>
          <p14:tracePt t="73257" x="4479925" y="2027238"/>
          <p14:tracePt t="73263" x="4479925" y="2014538"/>
          <p14:tracePt t="73266" x="4479925" y="1995488"/>
          <p14:tracePt t="73268" x="4479925" y="1976438"/>
          <p14:tracePt t="73272" x="4479925" y="1963738"/>
          <p14:tracePt t="73278" x="4479925" y="1944688"/>
          <p14:tracePt t="73283" x="4479925" y="1898650"/>
          <p14:tracePt t="73286" x="4479925" y="1879600"/>
          <p14:tracePt t="73292" x="4479925" y="1860550"/>
          <p14:tracePt t="73299" x="4479925" y="1835150"/>
          <p14:tracePt t="73300" x="4479925" y="1822450"/>
          <p14:tracePt t="73302" x="4479925" y="1803400"/>
          <p14:tracePt t="73311" x="4479925" y="1778000"/>
          <p14:tracePt t="73317" x="4479925" y="1758950"/>
          <p14:tracePt t="73319" x="4479925" y="1746250"/>
          <p14:tracePt t="73322" x="4479925" y="1733550"/>
          <p14:tracePt t="73329" x="4479925" y="1714500"/>
          <p14:tracePt t="73332" x="4479925" y="1708150"/>
          <p14:tracePt t="73334" x="4479925" y="1689100"/>
          <p14:tracePt t="73338" x="4479925" y="1670050"/>
          <p14:tracePt t="73348" x="4479925" y="1651000"/>
          <p14:tracePt t="73350" x="4479925" y="1619250"/>
          <p14:tracePt t="73354" x="4479925" y="1600200"/>
          <p14:tracePt t="73364" x="4479925" y="1587500"/>
          <p14:tracePt t="73370" x="4479925" y="1574800"/>
          <p14:tracePt t="73379" x="4479925" y="1555750"/>
          <p14:tracePt t="73383" x="4479925" y="1536700"/>
          <p14:tracePt t="73386" x="4479925" y="1517650"/>
          <p14:tracePt t="73392" x="4479925" y="1504950"/>
          <p14:tracePt t="73394" x="4479925" y="1490663"/>
          <p14:tracePt t="73399" x="4479925" y="1484313"/>
          <p14:tracePt t="73402" x="4479925" y="1477963"/>
          <p14:tracePt t="73407" x="4479925" y="1465263"/>
          <p14:tracePt t="73413" x="4479925" y="1458913"/>
          <p14:tracePt t="73416" x="4479925" y="1446213"/>
          <p14:tracePt t="73418" x="4479925" y="1439863"/>
          <p14:tracePt t="73422" x="4479925" y="1427163"/>
          <p14:tracePt t="73427" x="4479925" y="1414463"/>
          <p14:tracePt t="73433" x="4479925" y="1408113"/>
          <p14:tracePt t="73435" x="4479925" y="1395413"/>
          <p14:tracePt t="73438" x="4479925" y="1376363"/>
          <p14:tracePt t="73444" x="4479925" y="1370013"/>
          <p14:tracePt t="73448" x="4479925" y="1357313"/>
          <p14:tracePt t="73450" x="4479925" y="1350963"/>
          <p14:tracePt t="73454" x="4479925" y="1338263"/>
          <p14:tracePt t="73461" x="4479925" y="1319213"/>
          <p14:tracePt t="73466" x="4479925" y="1312863"/>
          <p14:tracePt t="73468" x="4479925" y="1306513"/>
          <p14:tracePt t="73477" x="4479925" y="1300163"/>
          <p14:tracePt t="73484" x="4479925" y="1287463"/>
          <p14:tracePt t="73624" x="4473575" y="1300163"/>
          <p14:tracePt t="73628" x="4467225" y="1312863"/>
          <p14:tracePt t="73633" x="4467225" y="1319213"/>
          <p14:tracePt t="73636" x="4467225" y="1331913"/>
          <p14:tracePt t="73638" x="4460875" y="1350963"/>
          <p14:tracePt t="73643" x="4454525" y="1363663"/>
          <p14:tracePt t="73648" x="4448175" y="1382713"/>
          <p14:tracePt t="73650" x="4441825" y="1408113"/>
          <p14:tracePt t="73654" x="4441825" y="1427163"/>
          <p14:tracePt t="73661" x="4435475" y="1439863"/>
          <p14:tracePt t="73665" x="4429125" y="1465263"/>
          <p14:tracePt t="73667" x="4416425" y="1490663"/>
          <p14:tracePt t="73670" x="4410075" y="1517650"/>
          <p14:tracePt t="73677" x="4403725" y="1536700"/>
          <p14:tracePt t="73682" x="4403725" y="1555750"/>
          <p14:tracePt t="73683" x="4403725" y="1574800"/>
          <p14:tracePt t="73686" x="4397375" y="1593850"/>
          <p14:tracePt t="73693" x="4397375" y="1619250"/>
          <p14:tracePt t="73698" x="4391025" y="1638300"/>
          <p14:tracePt t="73700" x="4384675" y="1651000"/>
          <p14:tracePt t="73702" x="4384675" y="1670050"/>
          <p14:tracePt t="73707" x="4378325" y="1695450"/>
          <p14:tracePt t="73710" x="4378325" y="1714500"/>
          <p14:tracePt t="73717" x="4378325" y="1727200"/>
          <p14:tracePt t="73718" x="4371975" y="1746250"/>
          <p14:tracePt t="73723" x="4371975" y="1765300"/>
          <p14:tracePt t="73727" x="4365625" y="1784350"/>
          <p14:tracePt t="73732" x="4365625" y="1803400"/>
          <p14:tracePt t="73734" x="4359275" y="1828800"/>
          <p14:tracePt t="73739" x="4352925" y="1854200"/>
          <p14:tracePt t="73744" x="4352925" y="1873250"/>
          <p14:tracePt t="73748" x="4346575" y="1892300"/>
          <p14:tracePt t="73750" x="4346575" y="1911350"/>
          <p14:tracePt t="73754" x="4338638" y="1944688"/>
          <p14:tracePt t="73764" x="4338638" y="1963738"/>
          <p14:tracePt t="73767" x="4338638" y="2020888"/>
          <p14:tracePt t="73770" x="4332288" y="2039938"/>
          <p14:tracePt t="73778" x="4332288" y="2078038"/>
          <p14:tracePt t="73782" x="4325938" y="2141538"/>
          <p14:tracePt t="73786" x="4325938" y="2173288"/>
          <p14:tracePt t="73793" x="4325938" y="2198688"/>
          <p14:tracePt t="73798" x="4319588" y="2230438"/>
          <p14:tracePt t="73800" x="4313238" y="2255838"/>
          <p14:tracePt t="73802" x="4306888" y="2281238"/>
          <p14:tracePt t="73807" x="4300538" y="2312988"/>
          <p14:tracePt t="73814" x="4300538" y="2344738"/>
          <p14:tracePt t="73816" x="4300538" y="2371725"/>
          <p14:tracePt t="73818" x="4300538" y="2403475"/>
          <p14:tracePt t="73820" x="4300538" y="2428875"/>
          <p14:tracePt t="73828" x="4300538" y="2447925"/>
          <p14:tracePt t="73832" x="4300538" y="2466975"/>
          <p14:tracePt t="73834" x="4300538" y="2492375"/>
          <p14:tracePt t="73836" x="4300538" y="2517775"/>
          <p14:tracePt t="73844" x="4300538" y="2530475"/>
          <p14:tracePt t="73848" x="4300538" y="2555875"/>
          <p14:tracePt t="73849" x="4300538" y="2574925"/>
          <p14:tracePt t="73852" x="4300538" y="2593975"/>
          <p14:tracePt t="73857" x="4300538" y="2606675"/>
          <p14:tracePt t="73864" x="4300538" y="2625725"/>
          <p14:tracePt t="73866" x="4300538" y="2644775"/>
          <p14:tracePt t="73868" x="4300538" y="2657475"/>
          <p14:tracePt t="73872" x="4300538" y="2676525"/>
          <p14:tracePt t="73879" x="4300538" y="2695575"/>
          <p14:tracePt t="73882" x="4300538" y="2708275"/>
          <p14:tracePt t="73884" x="4300538" y="2727325"/>
          <p14:tracePt t="73888" x="4300538" y="2746375"/>
          <p14:tracePt t="73893" x="4300538" y="2759075"/>
          <p14:tracePt t="73898" x="4300538" y="2784475"/>
          <p14:tracePt t="73900" x="4300538" y="2805113"/>
          <p14:tracePt t="73904" x="4300538" y="2824163"/>
          <p14:tracePt t="73911" x="4300538" y="2843213"/>
          <p14:tracePt t="73915" x="4300538" y="2874963"/>
          <p14:tracePt t="73917" x="4300538" y="2900363"/>
          <p14:tracePt t="73920" x="4306888" y="2925763"/>
          <p14:tracePt t="73927" x="4306888" y="2951163"/>
          <p14:tracePt t="73932" x="4319588" y="2995613"/>
          <p14:tracePt t="73936" x="4325938" y="3021013"/>
          <p14:tracePt t="73945" x="4332288" y="3071813"/>
          <p14:tracePt t="73951" x="4332288" y="3103563"/>
          <p14:tracePt t="73952" x="4338638" y="3128963"/>
          <p14:tracePt t="73956" x="4338638" y="3160713"/>
          <p14:tracePt t="73963" x="4346575" y="3186113"/>
          <p14:tracePt t="73965" x="4346575" y="3198813"/>
          <p14:tracePt t="73968" x="4352925" y="3225800"/>
          <p14:tracePt t="73973" x="4359275" y="3244850"/>
          <p14:tracePt t="73979" x="4359275" y="3263900"/>
          <p14:tracePt t="73982" x="4359275" y="3276600"/>
          <p14:tracePt t="73984" x="4365625" y="3289300"/>
          <p14:tracePt t="73988" x="4365625" y="3302000"/>
          <p14:tracePt t="73993" x="4371975" y="3314700"/>
          <p14:tracePt t="73998" x="4378325" y="3327400"/>
          <p14:tracePt t="74000" x="4384675" y="3346450"/>
          <p14:tracePt t="74002" x="4384675" y="3352800"/>
          <p14:tracePt t="74010" x="4403725" y="3384550"/>
          <p14:tracePt t="74015" x="4410075" y="3397250"/>
          <p14:tracePt t="74018" x="4410075" y="3403600"/>
          <p14:tracePt t="74023" x="4410075" y="3416300"/>
          <p14:tracePt t="74029" x="4410075" y="3429000"/>
          <p14:tracePt t="74032" x="4410075" y="3435350"/>
          <p14:tracePt t="74034" x="4416425" y="3441700"/>
          <p14:tracePt t="74038" x="4416425" y="3448050"/>
          <p14:tracePt t="74050" x="4435475" y="3486150"/>
          <p14:tracePt t="74054" x="4441825" y="3492500"/>
          <p14:tracePt t="74061" x="4441825" y="3505200"/>
          <p14:tracePt t="74065" x="4441825" y="3517900"/>
          <p14:tracePt t="74067" x="4448175" y="3524250"/>
          <p14:tracePt t="74070" x="4454525" y="3536950"/>
          <p14:tracePt t="74076" x="4460875" y="3549650"/>
          <p14:tracePt t="74082" x="4467225" y="3568700"/>
          <p14:tracePt t="74086" x="4467225" y="3581400"/>
          <p14:tracePt t="74093" x="4473575" y="3581400"/>
          <p14:tracePt t="74098" x="4473575" y="3587750"/>
          <p14:tracePt t="74100" x="4473575" y="3594100"/>
          <p14:tracePt t="74102" x="4479925" y="3600450"/>
          <p14:tracePt t="74110" x="4486275" y="3606800"/>
          <p14:tracePt t="74113" x="4486275" y="3613150"/>
          <p14:tracePt t="74118" x="4492625" y="3619500"/>
          <p14:tracePt t="74126" x="4498975" y="3625850"/>
          <p14:tracePt t="74132" x="4505325" y="3632200"/>
          <p14:tracePt t="74138" x="4511675" y="3646488"/>
          <p14:tracePt t="74143" x="4518025" y="3652838"/>
          <p14:tracePt t="74150" x="4524375" y="3652838"/>
          <p14:tracePt t="74154" x="4524375" y="3659188"/>
          <p14:tracePt t="74160" x="4537075" y="3665538"/>
          <p14:tracePt t="74165" x="4549775" y="3671888"/>
          <p14:tracePt t="74170" x="4562475" y="3678238"/>
          <p14:tracePt t="74173" x="4581525" y="3684588"/>
          <p14:tracePt t="74181" x="4594225" y="3690938"/>
          <p14:tracePt t="74184" x="4613275" y="3697288"/>
          <p14:tracePt t="74188" x="4632325" y="3703638"/>
          <p14:tracePt t="74193" x="4645025" y="3709988"/>
          <p14:tracePt t="74198" x="4651375" y="3709988"/>
          <p14:tracePt t="74200" x="4670425" y="3716338"/>
          <p14:tracePt t="74204" x="4689475" y="3722688"/>
          <p14:tracePt t="74210" x="4695825" y="3722688"/>
          <p14:tracePt t="74214" x="4714875" y="3722688"/>
          <p14:tracePt t="74217" x="4733925" y="3722688"/>
          <p14:tracePt t="74220" x="4746625" y="3729038"/>
          <p14:tracePt t="74231" x="4772025" y="3729038"/>
          <p14:tracePt t="74233" x="4811713" y="3735388"/>
          <p14:tracePt t="74236" x="4824413" y="3741738"/>
          <p14:tracePt t="74244" x="4862513" y="3748088"/>
          <p14:tracePt t="74249" x="4875213" y="3748088"/>
          <p14:tracePt t="74252" x="4894263" y="3754438"/>
          <p14:tracePt t="74260" x="4913313" y="3754438"/>
          <p14:tracePt t="74263" x="4926013" y="3754438"/>
          <p14:tracePt t="74266" x="4945063" y="3754438"/>
          <p14:tracePt t="74268" x="4964113" y="3754438"/>
          <p14:tracePt t="74273" x="4983163" y="3760788"/>
          <p14:tracePt t="74283" x="4995863" y="3760788"/>
          <p14:tracePt t="74284" x="5033963" y="3760788"/>
          <p14:tracePt t="74288" x="5046663" y="3767138"/>
          <p14:tracePt t="74293" x="5059363" y="3767138"/>
          <p14:tracePt t="74299" x="5084763" y="3767138"/>
          <p14:tracePt t="74304" x="5097463" y="3767138"/>
          <p14:tracePt t="74310" x="5103813" y="3767138"/>
          <p14:tracePt t="74315" x="5116513" y="3767138"/>
          <p14:tracePt t="74316" x="5135563" y="3767138"/>
          <p14:tracePt t="74320" x="5148263" y="3767138"/>
          <p14:tracePt t="74328" x="5167313" y="3767138"/>
          <p14:tracePt t="74332" x="5192713" y="3767138"/>
          <p14:tracePt t="74336" x="5205413" y="3767138"/>
          <p14:tracePt t="74345" x="5243513" y="3767138"/>
          <p14:tracePt t="74349" x="5264150" y="3767138"/>
          <p14:tracePt t="74350" x="5283200" y="3767138"/>
          <p14:tracePt t="74354" x="5289550" y="3767138"/>
          <p14:tracePt t="74360" x="5308600" y="3767138"/>
          <p14:tracePt t="74364" x="5327650" y="3767138"/>
          <p14:tracePt t="74366" x="5340350" y="3767138"/>
          <p14:tracePt t="74370" x="5359400" y="3767138"/>
          <p14:tracePt t="74376" x="5365750" y="3767138"/>
          <p14:tracePt t="74381" x="5410200" y="3767138"/>
          <p14:tracePt t="74386" x="5429250" y="3767138"/>
          <p14:tracePt t="74395" x="5473700" y="3767138"/>
          <p14:tracePt t="74398" x="5492750" y="3760788"/>
          <p14:tracePt t="74402" x="5518150" y="3760788"/>
          <p14:tracePt t="74411" x="5537200" y="3754438"/>
          <p14:tracePt t="74414" x="5562600" y="3748088"/>
          <p14:tracePt t="74415" x="5588000" y="3748088"/>
          <p14:tracePt t="74418" x="5613400" y="3741738"/>
          <p14:tracePt t="74422" x="5638800" y="3741738"/>
          <p14:tracePt t="74429" x="5657850" y="3735388"/>
          <p14:tracePt t="74431" x="5670550" y="3735388"/>
          <p14:tracePt t="74434" x="5689600" y="3735388"/>
          <p14:tracePt t="74438" x="5702300" y="3729038"/>
          <p14:tracePt t="74443" x="5722938" y="3729038"/>
          <p14:tracePt t="74450" x="5741988" y="3729038"/>
          <p14:tracePt t="74451" x="5761038" y="3722688"/>
          <p14:tracePt t="74454" x="5767388" y="3722688"/>
          <p14:tracePt t="74460" x="5786438" y="3722688"/>
          <p14:tracePt t="74466" x="5805488" y="3716338"/>
          <p14:tracePt t="74470" x="5818188" y="3716338"/>
          <p14:tracePt t="74477" x="5824538" y="3716338"/>
          <p14:tracePt t="74482" x="5849938" y="3716338"/>
          <p14:tracePt t="74486" x="5856288" y="3709988"/>
          <p14:tracePt t="74493" x="5862638" y="3709988"/>
          <p14:tracePt t="74498" x="5875338" y="3709988"/>
          <p14:tracePt t="74499" x="5881688" y="3709988"/>
          <p14:tracePt t="74502" x="5888038" y="3709988"/>
          <p14:tracePt t="74512" x="5900738" y="3709988"/>
          <p14:tracePt t="74516" x="5919788" y="3709988"/>
          <p14:tracePt t="74518" x="5938838" y="3709988"/>
          <p14:tracePt t="74522" x="5951538" y="3703638"/>
          <p14:tracePt t="74529" x="5970588" y="3703638"/>
          <p14:tracePt t="74531" x="5983288" y="3703638"/>
          <p14:tracePt t="74533" x="6002338" y="3703638"/>
          <p14:tracePt t="74536" x="6021388" y="3697288"/>
          <p14:tracePt t="74543" x="6040438" y="3697288"/>
          <p14:tracePt t="74556" x="6129338" y="3697288"/>
          <p14:tracePt t="74566" x="6213475" y="3697288"/>
          <p14:tracePt t="74567" x="6245225" y="3697288"/>
          <p14:tracePt t="74572" x="6276975" y="3697288"/>
          <p14:tracePt t="74578" x="6308725" y="3697288"/>
          <p14:tracePt t="74582" x="6340475" y="3697288"/>
          <p14:tracePt t="74584" x="6384925" y="3697288"/>
          <p14:tracePt t="74589" x="6429375" y="3697288"/>
          <p14:tracePt t="74593" x="6461125" y="3697288"/>
          <p14:tracePt t="74598" x="6492875" y="3697288"/>
          <p14:tracePt t="74600" x="6524625" y="3697288"/>
          <p14:tracePt t="74604" x="6562725" y="3697288"/>
          <p14:tracePt t="74610" x="6594475" y="3697288"/>
          <p14:tracePt t="74614" x="6626225" y="3697288"/>
          <p14:tracePt t="74616" x="6659563" y="3697288"/>
          <p14:tracePt t="74620" x="6678613" y="3697288"/>
          <p14:tracePt t="74628" x="6697663" y="3697288"/>
          <p14:tracePt t="74632" x="6742113" y="3697288"/>
          <p14:tracePt t="74636" x="6754813" y="3697288"/>
          <p14:tracePt t="74643" x="6767513" y="3697288"/>
          <p14:tracePt t="74648" x="6786563" y="3697288"/>
          <p14:tracePt t="74652" x="6799263" y="3697288"/>
          <p14:tracePt t="74661" x="6805613" y="3697288"/>
          <p14:tracePt t="74665" x="6831013" y="3697288"/>
          <p14:tracePt t="74668" x="6837363" y="3697288"/>
          <p14:tracePt t="74672" x="6850063" y="3697288"/>
          <p14:tracePt t="74678" x="6856413" y="3697288"/>
          <p14:tracePt t="74681" x="6862763" y="3697288"/>
          <p14:tracePt t="74684" x="6875463" y="3697288"/>
          <p14:tracePt t="74689" x="6888163" y="3697288"/>
          <p14:tracePt t="74693" x="6900863" y="3697288"/>
          <p14:tracePt t="74700" x="6926263" y="3697288"/>
          <p14:tracePt t="74704" x="6945313" y="3697288"/>
          <p14:tracePt t="74712" x="6977063" y="3697288"/>
          <p14:tracePt t="74715" x="7002463" y="3697288"/>
          <p14:tracePt t="74718" x="7021513" y="3697288"/>
          <p14:tracePt t="74725" x="7034213" y="3697288"/>
          <p14:tracePt t="74727" x="7053263" y="3697288"/>
          <p14:tracePt t="74731" x="7072313" y="3697288"/>
          <p14:tracePt t="74734" x="7078663" y="3697288"/>
          <p14:tracePt t="74739" x="7099300" y="3697288"/>
          <p14:tracePt t="74745" x="7118350" y="3697288"/>
          <p14:tracePt t="74750" x="7137400" y="3697288"/>
          <p14:tracePt t="74754" x="7143750" y="3697288"/>
          <p14:tracePt t="74764" x="7150100" y="3690938"/>
          <p14:tracePt t="74782" x="7156450" y="3690938"/>
          <p14:tracePt t="74802" x="7169150" y="3690938"/>
          <p14:tracePt t="74815" x="7175500" y="3690938"/>
          <p14:tracePt t="74825" x="7194550" y="3690938"/>
          <p14:tracePt t="74826" x="7200900" y="3684588"/>
          <p14:tracePt t="74831" x="7213600" y="3678238"/>
          <p14:tracePt t="74834" x="7232650" y="3678238"/>
          <p14:tracePt t="74839" x="7239000" y="3678238"/>
          <p14:tracePt t="74843" x="7258050" y="3671888"/>
          <p14:tracePt t="74848" x="7277100" y="3665538"/>
          <p14:tracePt t="74850" x="7296150" y="3659188"/>
          <p14:tracePt t="74854" x="7308850" y="3652838"/>
          <p14:tracePt t="74861" x="7327900" y="3652838"/>
          <p14:tracePt t="74864" x="7346950" y="3646488"/>
          <p14:tracePt t="74867" x="7372350" y="3646488"/>
          <p14:tracePt t="74870" x="7404100" y="3638550"/>
          <p14:tracePt t="74878" x="7435850" y="3632200"/>
          <p14:tracePt t="74882" x="7505700" y="3625850"/>
          <p14:tracePt t="74884" x="7537450" y="3625850"/>
          <p14:tracePt t="74889" x="7583488" y="3619500"/>
          <p14:tracePt t="74893" x="7615238" y="3613150"/>
          <p14:tracePt t="74898" x="7646988" y="3613150"/>
          <p14:tracePt t="74900" x="7672388" y="3613150"/>
          <p14:tracePt t="74904" x="7697788" y="3606800"/>
          <p14:tracePt t="74912" x="7723188" y="3606800"/>
          <p14:tracePt t="74915" x="7735888" y="3606800"/>
          <p14:tracePt t="74917" x="7748588" y="3606800"/>
          <p14:tracePt t="74930" x="7761288" y="3600450"/>
          <p14:tracePt t="74996" x="7761288" y="3594100"/>
          <p14:tracePt t="75000" x="7767638" y="3587750"/>
          <p14:tracePt t="75006" x="7767638" y="3575050"/>
          <p14:tracePt t="75011" x="7767638" y="3568700"/>
          <p14:tracePt t="75014" x="7773988" y="3556000"/>
          <p14:tracePt t="75016" x="7773988" y="3543300"/>
          <p14:tracePt t="75020" x="7773988" y="3530600"/>
          <p14:tracePt t="75025" x="7773988" y="3511550"/>
          <p14:tracePt t="75032" x="7780338" y="3473450"/>
          <p14:tracePt t="75036" x="7780338" y="3460750"/>
          <p14:tracePt t="75042" x="7780338" y="3435350"/>
          <p14:tracePt t="75048" x="7786688" y="3409950"/>
          <p14:tracePt t="75049" x="7786688" y="3397250"/>
          <p14:tracePt t="75052" x="7786688" y="3371850"/>
          <p14:tracePt t="75063" x="7786688" y="3346450"/>
          <p14:tracePt t="75065" x="7799388" y="3295650"/>
          <p14:tracePt t="75066" x="7799388" y="3276600"/>
          <p14:tracePt t="75070" x="7805738" y="3251200"/>
          <p14:tracePt t="75077" x="7805738" y="3225800"/>
          <p14:tracePt t="75081" x="7805738" y="3198813"/>
          <p14:tracePt t="75082" x="7805738" y="3186113"/>
          <p14:tracePt t="75086" x="7812088" y="3160713"/>
          <p14:tracePt t="75097" x="7812088" y="3116263"/>
          <p14:tracePt t="75098" x="7812088" y="3097213"/>
          <p14:tracePt t="75102" x="7812088" y="3078163"/>
          <p14:tracePt t="75111" x="7818438" y="3052763"/>
          <p14:tracePt t="75114" x="7818438" y="3008313"/>
          <p14:tracePt t="75118" x="7818438" y="2982913"/>
          <p14:tracePt t="75128" x="7818438" y="2925763"/>
          <p14:tracePt t="75131" x="7818438" y="2894013"/>
          <p14:tracePt t="75134" x="7818438" y="2868613"/>
          <p14:tracePt t="75138" x="7818438" y="2836863"/>
          <p14:tracePt t="75144" x="7818438" y="2811463"/>
          <p14:tracePt t="75149" x="7818438" y="2778125"/>
          <p14:tracePt t="75151" x="7818438" y="2759075"/>
          <p14:tracePt t="75155" x="7818438" y="2727325"/>
          <p14:tracePt t="75160" x="7818438" y="2695575"/>
          <p14:tracePt t="75163" x="7818438" y="2670175"/>
          <p14:tracePt t="75166" x="7818438" y="2644775"/>
          <p14:tracePt t="75170" x="7818438" y="2613025"/>
          <p14:tracePt t="75178" x="7818438" y="2581275"/>
          <p14:tracePt t="75182" x="7818438" y="2517775"/>
          <p14:tracePt t="75187" x="7818438" y="2492375"/>
          <p14:tracePt t="75192" x="7818438" y="2466975"/>
          <p14:tracePt t="75198" x="7818438" y="2409825"/>
          <p14:tracePt t="75202" x="7818438" y="2390775"/>
          <p14:tracePt t="75211" x="7818438" y="2338388"/>
          <p14:tracePt t="75215" x="7818438" y="2312988"/>
          <p14:tracePt t="75218" x="7818438" y="2300288"/>
          <p14:tracePt t="75226" x="7818438" y="2255838"/>
          <p14:tracePt t="75231" x="7818438" y="2236788"/>
          <p14:tracePt t="75234" x="7818438" y="2211388"/>
          <p14:tracePt t="75238" x="7805738" y="2192338"/>
          <p14:tracePt t="75245" x="7805738" y="2185988"/>
          <p14:tracePt t="75248" x="7805738" y="2166938"/>
          <p14:tracePt t="75252" x="7799388" y="2160588"/>
          <p14:tracePt t="75263" x="7799388" y="2128838"/>
          <p14:tracePt t="75264" x="7799388" y="2116138"/>
          <p14:tracePt t="75268" x="7786688" y="2097088"/>
          <p14:tracePt t="75277" x="7786688" y="2090738"/>
          <p14:tracePt t="75280" x="7786688" y="2084388"/>
          <p14:tracePt t="75282" x="7780338" y="2071688"/>
          <p14:tracePt t="75284" x="7780338" y="2065338"/>
          <p14:tracePt t="75289" x="7780338" y="2052638"/>
          <p14:tracePt t="75293" x="7780338" y="2046288"/>
          <p14:tracePt t="75298" x="7773988" y="2033588"/>
          <p14:tracePt t="75305" x="7767638" y="2027238"/>
          <p14:tracePt t="75310" x="7767638" y="2014538"/>
          <p14:tracePt t="75316" x="7761288" y="2001838"/>
          <p14:tracePt t="75329" x="7761288" y="1995488"/>
          <p14:tracePt t="75332" x="7761288" y="1989138"/>
          <p14:tracePt t="75343" x="7754938" y="1976438"/>
          <p14:tracePt t="75348" x="7742238" y="1963738"/>
          <p14:tracePt t="75352" x="7742238" y="1957388"/>
          <p14:tracePt t="75361" x="7735888" y="1944688"/>
          <p14:tracePt t="75377" x="7729538" y="1931988"/>
          <p14:tracePt t="75381" x="7729538" y="1924050"/>
          <p14:tracePt t="75384" x="7723188" y="1917700"/>
          <p14:tracePt t="75392" x="7723188" y="1911350"/>
          <p14:tracePt t="75400" x="7716838" y="1905000"/>
          <p14:tracePt t="75411" x="7710488" y="1898650"/>
          <p14:tracePt t="75429" x="7704138" y="1885950"/>
          <p14:tracePt t="75439" x="7697788" y="1885950"/>
          <p14:tracePt t="75459" x="7691438" y="1885950"/>
          <p14:tracePt t="75465" x="7685088" y="1879600"/>
          <p14:tracePt t="75496" x="7678738" y="1879600"/>
          <p14:tracePt t="75498" x="7672388" y="1879600"/>
          <p14:tracePt t="75512" x="7659688" y="1879600"/>
          <p14:tracePt t="75518" x="7646988" y="1879600"/>
          <p14:tracePt t="75526" x="7640638" y="1879600"/>
          <p14:tracePt t="75529" x="7634288" y="1879600"/>
          <p14:tracePt t="75530" x="7621588" y="1879600"/>
          <p14:tracePt t="75534" x="7615238" y="1879600"/>
          <p14:tracePt t="75549" x="7564438" y="1879600"/>
          <p14:tracePt t="75550" x="7545388" y="1879600"/>
          <p14:tracePt t="75555" x="7518400" y="1879600"/>
          <p14:tracePt t="75564" x="7486650" y="1879600"/>
          <p14:tracePt t="75566" x="7467600" y="1879600"/>
          <p14:tracePt t="75570" x="7454900" y="1879600"/>
          <p14:tracePt t="75579" x="7429500" y="1879600"/>
          <p14:tracePt t="75581" x="7404100" y="1879600"/>
          <p14:tracePt t="75582" x="7378700" y="1879600"/>
          <p14:tracePt t="75586" x="7359650" y="1879600"/>
          <p14:tracePt t="75592" x="7334250" y="1885950"/>
          <p14:tracePt t="75596" x="7308850" y="1885950"/>
          <p14:tracePt t="75598" x="7289800" y="1892300"/>
          <p14:tracePt t="75600" x="7264400" y="1892300"/>
          <p14:tracePt t="75605" x="7245350" y="1898650"/>
          <p14:tracePt t="75614" x="7219950" y="1898650"/>
          <p14:tracePt t="75616" x="7175500" y="1898650"/>
          <p14:tracePt t="75620" x="7162800" y="1898650"/>
          <p14:tracePt t="75625" x="7143750" y="1898650"/>
          <p14:tracePt t="75630" x="7112000" y="1898650"/>
          <p14:tracePt t="75632" x="7085013" y="1905000"/>
          <p14:tracePt t="75636" x="7072313" y="1905000"/>
          <p14:tracePt t="75642" x="7053263" y="1905000"/>
          <p14:tracePt t="75647" x="7034213" y="1911350"/>
          <p14:tracePt t="75648" x="7008813" y="1911350"/>
          <p14:tracePt t="75652" x="6996113" y="1911350"/>
          <p14:tracePt t="75663" x="6958013" y="1911350"/>
          <p14:tracePt t="75664" x="6945313" y="1911350"/>
          <p14:tracePt t="75668" x="6926263" y="1911350"/>
          <p14:tracePt t="75676" x="6907213" y="1917700"/>
          <p14:tracePt t="75680" x="6875463" y="1917700"/>
          <p14:tracePt t="75684" x="6856413" y="1917700"/>
          <p14:tracePt t="75691" x="6843713" y="1924050"/>
          <p14:tracePt t="75694" x="6824663" y="1931988"/>
          <p14:tracePt t="75697" x="6805613" y="1931988"/>
          <p14:tracePt t="75700" x="6786563" y="1931988"/>
          <p14:tracePt t="75705" x="6773863" y="1938338"/>
          <p14:tracePt t="75711" x="6754813" y="1938338"/>
          <p14:tracePt t="75714" x="6735763" y="1944688"/>
          <p14:tracePt t="75716" x="6710363" y="1951038"/>
          <p14:tracePt t="75720" x="6697663" y="1951038"/>
          <p14:tracePt t="75725" x="6678613" y="1951038"/>
          <p14:tracePt t="75730" x="6659563" y="1957388"/>
          <p14:tracePt t="75732" x="6653213" y="1963738"/>
          <p14:tracePt t="75736" x="6640513" y="1963738"/>
          <p14:tracePt t="75742" x="6619875" y="1970088"/>
          <p14:tracePt t="75746" x="6594475" y="1970088"/>
          <p14:tracePt t="75749" x="6575425" y="1970088"/>
          <p14:tracePt t="75752" x="6556375" y="1970088"/>
          <p14:tracePt t="75760" x="6530975" y="1976438"/>
          <p14:tracePt t="75764" x="6486525" y="1989138"/>
          <p14:tracePt t="75768" x="6461125" y="1995488"/>
          <p14:tracePt t="75777" x="6423025" y="2001838"/>
          <p14:tracePt t="75780" x="6397625" y="2001838"/>
          <p14:tracePt t="75782" x="6353175" y="2014538"/>
          <p14:tracePt t="75786" x="6321425" y="2014538"/>
          <p14:tracePt t="75791" x="6296025" y="2014538"/>
          <p14:tracePt t="75797" x="6264275" y="2020888"/>
          <p14:tracePt t="75799" x="6238875" y="2027238"/>
          <p14:tracePt t="75802" x="6213475" y="2033588"/>
          <p14:tracePt t="75811" x="6188075" y="2039938"/>
          <p14:tracePt t="75813" x="6161088" y="2039938"/>
          <p14:tracePt t="75815" x="6142038" y="2046288"/>
          <p14:tracePt t="75818" x="6103938" y="2052638"/>
          <p14:tracePt t="75825" x="6078538" y="2058988"/>
          <p14:tracePt t="75830" x="6015038" y="2065338"/>
          <p14:tracePt t="75834" x="5989638" y="2071688"/>
          <p14:tracePt t="75848" x="5913438" y="2084388"/>
          <p14:tracePt t="75850" x="5900738" y="2090738"/>
          <p14:tracePt t="75855" x="5881688" y="2097088"/>
          <p14:tracePt t="75862" x="5856288" y="2103438"/>
          <p14:tracePt t="75864" x="5837238" y="2109788"/>
          <p14:tracePt t="75866" x="5818188" y="2109788"/>
          <p14:tracePt t="75870" x="5799138" y="2116138"/>
          <p14:tracePt t="75875" x="5780088" y="2122488"/>
          <p14:tracePt t="75880" x="5761038" y="2128838"/>
          <p14:tracePt t="75882" x="5748338" y="2135188"/>
          <p14:tracePt t="75886" x="5729288" y="2141538"/>
          <p14:tracePt t="75898" x="5676900" y="2154238"/>
          <p14:tracePt t="75902" x="5664200" y="2160588"/>
          <p14:tracePt t="75910" x="5651500" y="2166938"/>
          <p14:tracePt t="75914" x="5632450" y="2179638"/>
          <p14:tracePt t="75918" x="5613400" y="2185988"/>
          <p14:tracePt t="75929" x="5600700" y="2185988"/>
          <p14:tracePt t="75931" x="5594350" y="2185988"/>
          <p14:tracePt t="75932" x="5581650" y="2185988"/>
          <p14:tracePt t="75934" x="5568950" y="2192338"/>
          <p14:tracePt t="75945" x="5562600" y="2198688"/>
          <p14:tracePt t="75948" x="5556250" y="2205038"/>
          <p14:tracePt t="75955" x="5543550" y="2211388"/>
          <p14:tracePt t="75961" x="5537200" y="2211388"/>
          <p14:tracePt t="75963" x="5530850" y="2211388"/>
          <p14:tracePt t="75965" x="5518150" y="2211388"/>
          <p14:tracePt t="75968" x="5511800" y="2211388"/>
          <p14:tracePt t="75975" x="5505450" y="2211388"/>
          <p14:tracePt t="75979" x="5492750" y="2217738"/>
          <p14:tracePt t="75981" x="5492750" y="2224088"/>
          <p14:tracePt t="75985" x="5480050" y="2224088"/>
          <p14:tracePt t="75992" x="5473700" y="2230438"/>
          <p14:tracePt t="75997" x="5467350" y="2230438"/>
          <p14:tracePt t="76000" x="5454650" y="2236788"/>
          <p14:tracePt t="76005" x="5441950" y="2243138"/>
          <p14:tracePt t="76014" x="5429250" y="2249488"/>
          <p14:tracePt t="76016" x="5416550" y="2255838"/>
          <p14:tracePt t="76020" x="5410200" y="2262188"/>
          <p14:tracePt t="76025" x="5403850" y="2262188"/>
          <p14:tracePt t="76031" x="5397500" y="2262188"/>
          <p14:tracePt t="76033" x="5384800" y="2268538"/>
          <p14:tracePt t="76041" x="5384800" y="2274888"/>
          <p14:tracePt t="76078" x="5378450" y="2281238"/>
          <p14:tracePt t="76132" x="5372100" y="2281238"/>
          <p14:tracePt t="76135" x="5365750" y="2287588"/>
          <p14:tracePt t="76150" x="5365750" y="2293938"/>
          <p14:tracePt t="76157" x="5365750" y="2300288"/>
          <p14:tracePt t="76159" x="5359400" y="2300288"/>
          <p14:tracePt t="76170" x="5359400" y="2306638"/>
          <p14:tracePt t="76178" x="5359400" y="2312988"/>
          <p14:tracePt t="76191" x="5359400" y="2319338"/>
          <p14:tracePt t="76195" x="5359400" y="2325688"/>
          <p14:tracePt t="76202" x="5359400" y="2332038"/>
          <p14:tracePt t="76230" x="5359400" y="2338388"/>
          <p14:tracePt t="76239" x="5359400" y="2344738"/>
          <p14:tracePt t="76256" x="5359400" y="2351088"/>
          <p14:tracePt t="76270" x="5359400" y="2365375"/>
          <p14:tracePt t="76295" x="5359400" y="2371725"/>
          <p14:tracePt t="76307" x="5359400" y="2378075"/>
          <p14:tracePt t="76314" x="5365750" y="2378075"/>
          <p14:tracePt t="76329" x="5372100" y="2378075"/>
          <p14:tracePt t="76336" x="5378450" y="2378075"/>
          <p14:tracePt t="76345" x="5384800" y="2378075"/>
          <p14:tracePt t="76348" x="5391150" y="2378075"/>
          <p14:tracePt t="76352" x="5397500" y="2378075"/>
          <p14:tracePt t="76362" x="5410200" y="2378075"/>
          <p14:tracePt t="76364" x="5422900" y="2378075"/>
          <p14:tracePt t="76375" x="5429250" y="2378075"/>
          <p14:tracePt t="76380" x="5441950" y="2378075"/>
          <p14:tracePt t="76384" x="5448300" y="2378075"/>
          <p14:tracePt t="76391" x="5461000" y="2378075"/>
          <p14:tracePt t="76396" x="5480050" y="2378075"/>
          <p14:tracePt t="76409" x="5499100" y="2378075"/>
          <p14:tracePt t="76412" x="5518150" y="2378075"/>
          <p14:tracePt t="76413" x="5530850" y="2378075"/>
          <p14:tracePt t="76416" x="5537200" y="2378075"/>
          <p14:tracePt t="76420" x="5556250" y="2371725"/>
          <p14:tracePt t="76430" x="5575300" y="2371725"/>
          <p14:tracePt t="76432" x="5594350" y="2365375"/>
          <p14:tracePt t="76436" x="5600700" y="2365375"/>
          <p14:tracePt t="76442" x="5619750" y="2359025"/>
          <p14:tracePt t="76447" x="5632450" y="2359025"/>
          <p14:tracePt t="76449" x="5638800" y="2359025"/>
          <p14:tracePt t="76452" x="5651500" y="2351088"/>
          <p14:tracePt t="76459" x="5657850" y="2351088"/>
          <p14:tracePt t="76462" x="5670550" y="2351088"/>
          <p14:tracePt t="76464" x="5683250" y="2351088"/>
          <p14:tracePt t="76468" x="5689600" y="2344738"/>
          <p14:tracePt t="76475" x="5695950" y="2344738"/>
          <p14:tracePt t="76479" x="5708650" y="2338388"/>
          <p14:tracePt t="76481" x="5716588" y="2338388"/>
          <p14:tracePt t="76484" x="5722938" y="2338388"/>
          <p14:tracePt t="76491" x="5735638" y="2332038"/>
          <p14:tracePt t="76500" x="5754688" y="2325688"/>
          <p14:tracePt t="76502" x="5761038" y="2319338"/>
          <p14:tracePt t="76511" x="5773738" y="2319338"/>
          <p14:tracePt t="76513" x="5780088" y="2319338"/>
          <p14:tracePt t="76514" x="5792788" y="2312988"/>
          <p14:tracePt t="76518" x="5799138" y="2312988"/>
          <p14:tracePt t="76528" x="5805488" y="2306638"/>
          <p14:tracePt t="76530" x="5818188" y="2306638"/>
          <p14:tracePt t="76534" x="5824538" y="2306638"/>
          <p14:tracePt t="76542" x="5837238" y="2300288"/>
          <p14:tracePt t="76545" x="5843588" y="2300288"/>
          <p14:tracePt t="76547" x="5856288" y="2293938"/>
          <p14:tracePt t="76550" x="5868988" y="2293938"/>
          <p14:tracePt t="76558" x="5875338" y="2293938"/>
          <p14:tracePt t="76562" x="5888038" y="2287588"/>
          <p14:tracePt t="76564" x="5907088" y="2281238"/>
          <p14:tracePt t="76566" x="5926138" y="2281238"/>
          <p14:tracePt t="76571" x="5932488" y="2274888"/>
          <p14:tracePt t="76575" x="5951538" y="2274888"/>
          <p14:tracePt t="76579" x="5970588" y="2268538"/>
          <p14:tracePt t="76582" x="5983288" y="2262188"/>
          <p14:tracePt t="76587" x="6002338" y="2262188"/>
          <p14:tracePt t="76592" x="6015038" y="2262188"/>
          <p14:tracePt t="76598" x="6027738" y="2262188"/>
          <p14:tracePt t="76599" x="6053138" y="2255838"/>
          <p14:tracePt t="76602" x="6072188" y="2255838"/>
          <p14:tracePt t="76609" x="6084888" y="2249488"/>
          <p14:tracePt t="76612" x="6091238" y="2249488"/>
          <p14:tracePt t="76614" x="6103938" y="2243138"/>
          <p14:tracePt t="76618" x="6122988" y="2243138"/>
          <p14:tracePt t="76625" x="6135688" y="2243138"/>
          <p14:tracePt t="76629" x="6148388" y="2236788"/>
          <p14:tracePt t="76630" x="6161088" y="2230438"/>
          <p14:tracePt t="76634" x="6167438" y="2230438"/>
          <p14:tracePt t="76645" x="6181725" y="2230438"/>
          <p14:tracePt t="76649" x="6188075" y="2230438"/>
          <p14:tracePt t="76651" x="6194425" y="2224088"/>
          <p14:tracePt t="76655" x="6200775" y="2224088"/>
          <p14:tracePt t="76660" x="6207125" y="2217738"/>
          <p14:tracePt t="76664" x="6213475" y="2217738"/>
          <p14:tracePt t="76666" x="6219825" y="2217738"/>
          <p14:tracePt t="76668" x="6226175" y="2217738"/>
          <p14:tracePt t="76675" x="6238875" y="2217738"/>
          <p14:tracePt t="76680" x="6245225" y="2217738"/>
          <p14:tracePt t="76684" x="6251575" y="2217738"/>
          <p14:tracePt t="76691" x="6257925" y="2217738"/>
          <p14:tracePt t="76693" x="6264275" y="2217738"/>
          <p14:tracePt t="76697" x="6270625" y="2211388"/>
          <p14:tracePt t="76709" x="6276975" y="2211388"/>
          <p14:tracePt t="76712" x="6289675" y="2205038"/>
          <p14:tracePt t="76716" x="6296025" y="2205038"/>
          <p14:tracePt t="76725" x="6308725" y="2205038"/>
          <p14:tracePt t="76730" x="6315075" y="2205038"/>
          <p14:tracePt t="76733" x="6327775" y="2205038"/>
          <p14:tracePt t="76737" x="6340475" y="2198688"/>
          <p14:tracePt t="76745" x="6346825" y="2198688"/>
          <p14:tracePt t="76748" x="6359525" y="2198688"/>
          <p14:tracePt t="76761" x="6372225" y="2198688"/>
          <p14:tracePt t="76764" x="6384925" y="2192338"/>
          <p14:tracePt t="76768" x="6391275" y="2192338"/>
          <p14:tracePt t="76775" x="6403975" y="2192338"/>
          <p14:tracePt t="76778" x="6410325" y="2185988"/>
          <p14:tracePt t="76790" x="6416675" y="2185988"/>
          <p14:tracePt t="76797" x="6423025" y="2179638"/>
          <p14:tracePt t="76820" x="6429375" y="2179638"/>
          <p14:tracePt t="76846" x="6435725" y="2179638"/>
          <p14:tracePt t="76850" x="6442075" y="2179638"/>
          <p14:tracePt t="76860" x="6448425" y="2179638"/>
          <p14:tracePt t="76866" x="6454775" y="2179638"/>
          <p14:tracePt t="76872" x="6461125" y="2179638"/>
          <p14:tracePt t="76879" x="6473825" y="2179638"/>
          <p14:tracePt t="76882" x="6480175" y="2179638"/>
          <p14:tracePt t="76892" x="6492875" y="2179638"/>
          <p14:tracePt t="76896" x="6505575" y="2179638"/>
          <p14:tracePt t="76902" x="6511925" y="2179638"/>
          <p14:tracePt t="76908" x="6518275" y="2179638"/>
          <p14:tracePt t="76912" x="6524625" y="2179638"/>
          <p14:tracePt t="76914" x="6530975" y="2173288"/>
          <p14:tracePt t="76928" x="6537325" y="2173288"/>
          <p14:tracePt t="76930" x="6543675" y="2173288"/>
          <p14:tracePt t="76941" x="6556375" y="2173288"/>
          <p14:tracePt t="76945" x="6562725" y="2173288"/>
          <p14:tracePt t="76950" x="6575425" y="2166938"/>
          <p14:tracePt t="76959" x="6581775" y="2166938"/>
          <p14:tracePt t="76963" x="6588125" y="2166938"/>
          <p14:tracePt t="76975" x="6594475" y="2166938"/>
          <p14:tracePt t="76982" x="6607175" y="2166938"/>
          <p14:tracePt t="76990" x="6613525" y="2160588"/>
          <p14:tracePt t="76995" x="6619875" y="2160588"/>
          <p14:tracePt t="77002" x="6634163" y="2160588"/>
          <p14:tracePt t="77009" x="6646863" y="2160588"/>
          <p14:tracePt t="77013" x="6653213" y="2160588"/>
          <p14:tracePt t="77018" x="6665913" y="2154238"/>
          <p14:tracePt t="77025" x="6672263" y="2154238"/>
          <p14:tracePt t="77172" x="6684963" y="2154238"/>
          <p14:tracePt t="77190" x="6691313" y="2147888"/>
          <p14:tracePt t="77196" x="6691313" y="2141538"/>
          <p14:tracePt t="77214" x="6697663" y="2141538"/>
          <p14:tracePt t="77228" x="6704013" y="2135188"/>
          <p14:tracePt t="77444" x="6710363" y="2135188"/>
          <p14:tracePt t="77461" x="6710363" y="2141538"/>
          <p14:tracePt t="77468" x="6710363" y="2147888"/>
          <p14:tracePt t="77480" x="6710363" y="2154238"/>
          <p14:tracePt t="77490" x="6710363" y="2160588"/>
          <p14:tracePt t="77500" x="6710363" y="2173288"/>
          <p14:tracePt t="77510" x="6710363" y="2179638"/>
          <p14:tracePt t="77516" x="6710363" y="2185988"/>
          <p14:tracePt t="77524" x="6710363" y="2192338"/>
          <p14:tracePt t="77528" x="6710363" y="2198688"/>
          <p14:tracePt t="77540" x="6710363" y="2211388"/>
          <p14:tracePt t="77548" x="6710363" y="2217738"/>
          <p14:tracePt t="77557" x="6710363" y="2224088"/>
          <p14:tracePt t="77561" x="6710363" y="2230438"/>
          <p14:tracePt t="77566" x="6710363" y="2236788"/>
          <p14:tracePt t="77574" x="6710363" y="2243138"/>
          <p14:tracePt t="77578" x="6704013" y="2249488"/>
          <p14:tracePt t="77582" x="6697663" y="2255838"/>
          <p14:tracePt t="77590" x="6697663" y="2262188"/>
          <p14:tracePt t="77595" x="6691313" y="2262188"/>
          <p14:tracePt t="77598" x="6691313" y="2268538"/>
          <p14:tracePt t="77609" x="6684963" y="2274888"/>
          <p14:tracePt t="77614" x="6678613" y="2281238"/>
          <p14:tracePt t="77628" x="6678613" y="2293938"/>
          <p14:tracePt t="77630" x="6672263" y="2300288"/>
          <p14:tracePt t="77641" x="6659563" y="2306638"/>
          <p14:tracePt t="77646" x="6653213" y="2319338"/>
          <p14:tracePt t="77650" x="6653213" y="2325688"/>
          <p14:tracePt t="77657" x="6646863" y="2325688"/>
          <p14:tracePt t="77661" x="6640513" y="2338388"/>
          <p14:tracePt t="77662" x="6634163" y="2351088"/>
          <p14:tracePt t="77674" x="6626225" y="2359025"/>
          <p14:tracePt t="77677" x="6613525" y="2371725"/>
          <p14:tracePt t="77682" x="6607175" y="2384425"/>
          <p14:tracePt t="77689" x="6600825" y="2390775"/>
          <p14:tracePt t="77691" x="6594475" y="2390775"/>
          <p14:tracePt t="77695" x="6588125" y="2397125"/>
          <p14:tracePt t="77698" x="6575425" y="2403475"/>
          <p14:tracePt t="77702" x="6562725" y="2409825"/>
          <p14:tracePt t="77708" x="6556375" y="2416175"/>
          <p14:tracePt t="77712" x="6543675" y="2416175"/>
          <p14:tracePt t="77714" x="6530975" y="2422525"/>
          <p14:tracePt t="77718" x="6524625" y="2428875"/>
          <p14:tracePt t="77723" x="6511925" y="2435225"/>
          <p14:tracePt t="77728" x="6499225" y="2441575"/>
          <p14:tracePt t="77730" x="6480175" y="2447925"/>
          <p14:tracePt t="77734" x="6473825" y="2454275"/>
          <p14:tracePt t="77739" x="6461125" y="2460625"/>
          <p14:tracePt t="77741" x="6448425" y="2460625"/>
          <p14:tracePt t="77745" x="6442075" y="2466975"/>
          <p14:tracePt t="77748" x="6429375" y="2473325"/>
          <p14:tracePt t="77752" x="6416675" y="2479675"/>
          <p14:tracePt t="77759" x="6397625" y="2486025"/>
          <p14:tracePt t="77762" x="6391275" y="2492375"/>
          <p14:tracePt t="77764" x="6378575" y="2492375"/>
          <p14:tracePt t="77768" x="6359525" y="2498725"/>
          <p14:tracePt t="77777" x="6353175" y="2498725"/>
          <p14:tracePt t="77780" x="6334125" y="2505075"/>
          <p14:tracePt t="77784" x="6327775" y="2511425"/>
          <p14:tracePt t="77791" x="6315075" y="2511425"/>
          <p14:tracePt t="77795" x="6296025" y="2517775"/>
          <p14:tracePt t="77797" x="6289675" y="2517775"/>
          <p14:tracePt t="77800" x="6276975" y="2524125"/>
          <p14:tracePt t="77808" x="6270625" y="2524125"/>
          <p14:tracePt t="77811" x="6264275" y="2524125"/>
          <p14:tracePt t="77812" x="6251575" y="2530475"/>
          <p14:tracePt t="77816" x="6245225" y="2536825"/>
          <p14:tracePt t="77824" x="6232525" y="2543175"/>
          <p14:tracePt t="77829" x="6219825" y="2543175"/>
          <p14:tracePt t="77830" x="6213475" y="2549525"/>
          <p14:tracePt t="77832" x="6200775" y="2549525"/>
          <p14:tracePt t="77840" x="6188075" y="2549525"/>
          <p14:tracePt t="77844" x="6181725" y="2555875"/>
          <p14:tracePt t="77846" x="6167438" y="2555875"/>
          <p14:tracePt t="77848" x="6148388" y="2555875"/>
          <p14:tracePt t="77853" x="6135688" y="2555875"/>
          <p14:tracePt t="77859" x="6116638" y="2562225"/>
          <p14:tracePt t="77863" x="6091238" y="2562225"/>
          <p14:tracePt t="77868" x="6078538" y="2562225"/>
          <p14:tracePt t="77878" x="6053138" y="2562225"/>
          <p14:tracePt t="77880" x="6034088" y="2562225"/>
          <p14:tracePt t="77884" x="6015038" y="2562225"/>
          <p14:tracePt t="77890" x="6002338" y="2562225"/>
          <p14:tracePt t="77895" x="5983288" y="2562225"/>
          <p14:tracePt t="77896" x="5964238" y="2568575"/>
          <p14:tracePt t="77901" x="5957888" y="2568575"/>
          <p14:tracePt t="77911" x="5945188" y="2568575"/>
          <p14:tracePt t="77914" x="5894388" y="2568575"/>
          <p14:tracePt t="77918" x="5875338" y="2568575"/>
          <p14:tracePt t="77923" x="5862638" y="2568575"/>
          <p14:tracePt t="77928" x="5843588" y="2574925"/>
          <p14:tracePt t="77931" x="5830888" y="2581275"/>
          <p14:tracePt t="77934" x="5818188" y="2581275"/>
          <p14:tracePt t="77940" x="5799138" y="2581275"/>
          <p14:tracePt t="77945" x="5780088" y="2587625"/>
          <p14:tracePt t="77947" x="5767388" y="2587625"/>
          <p14:tracePt t="77950" x="5748338" y="2587625"/>
          <p14:tracePt t="77960" x="5729288" y="2587625"/>
          <p14:tracePt t="77962" x="5695950" y="2587625"/>
          <p14:tracePt t="77966" x="5683250" y="2587625"/>
          <p14:tracePt t="77973" x="5670550" y="2587625"/>
          <p14:tracePt t="77977" x="5651500" y="2587625"/>
          <p14:tracePt t="77980" x="5638800" y="2587625"/>
          <p14:tracePt t="77982" x="5632450" y="2587625"/>
          <p14:tracePt t="77991" x="5613400" y="2587625"/>
          <p14:tracePt t="77995" x="5600700" y="2587625"/>
          <p14:tracePt t="77998" x="5588000" y="2587625"/>
          <p14:tracePt t="78002" x="5581650" y="2587625"/>
          <p14:tracePt t="78007" x="5568950" y="2587625"/>
          <p14:tracePt t="78012" x="5562600" y="2587625"/>
          <p14:tracePt t="78014" x="5549900" y="2587625"/>
          <p14:tracePt t="78019" x="5537200" y="2587625"/>
          <p14:tracePt t="78023" x="5524500" y="2587625"/>
          <p14:tracePt t="78028" x="5505450" y="2587625"/>
          <p14:tracePt t="78034" x="5486400" y="2587625"/>
          <p14:tracePt t="78040" x="5473700" y="2587625"/>
          <p14:tracePt t="78045" x="5454650" y="2587625"/>
          <p14:tracePt t="78047" x="5441950" y="2587625"/>
          <p14:tracePt t="78050" x="5429250" y="2587625"/>
          <p14:tracePt t="78057" x="5416550" y="2587625"/>
          <p14:tracePt t="78062" x="5397500" y="2587625"/>
          <p14:tracePt t="78066" x="5391150" y="2587625"/>
          <p14:tracePt t="78073" x="5378450" y="2587625"/>
          <p14:tracePt t="78078" x="5372100" y="2587625"/>
          <p14:tracePt t="78082" x="5359400" y="2587625"/>
          <p14:tracePt t="78092" x="5346700" y="2587625"/>
          <p14:tracePt t="78094" x="5346700" y="2593975"/>
          <p14:tracePt t="78096" x="5340350" y="2593975"/>
          <p14:tracePt t="78098" x="5334000" y="2593975"/>
          <p14:tracePt t="78107" x="5327650" y="2593975"/>
          <p14:tracePt t="78112" x="5314950" y="2593975"/>
          <p14:tracePt t="78127" x="5308600" y="2593975"/>
          <p14:tracePt t="78128" x="5302250" y="2593975"/>
          <p14:tracePt t="78132" x="5295900" y="2593975"/>
          <p14:tracePt t="78141" x="5276850" y="2593975"/>
          <p14:tracePt t="78148" x="5270500" y="2600325"/>
          <p14:tracePt t="78152" x="5256213" y="2600325"/>
          <p14:tracePt t="78161" x="5249863" y="2600325"/>
          <p14:tracePt t="78164" x="5243513" y="2600325"/>
          <p14:tracePt t="78169" x="5237163" y="2606675"/>
          <p14:tracePt t="78173" x="5230813" y="2606675"/>
          <p14:tracePt t="78178" x="5224463" y="2606675"/>
          <p14:tracePt t="78180" x="5218113" y="2606675"/>
          <p14:tracePt t="78184" x="5211763" y="2606675"/>
          <p14:tracePt t="78195" x="5192713" y="2613025"/>
          <p14:tracePt t="78197" x="5180013" y="2613025"/>
          <p14:tracePt t="78200" x="5167313" y="2619375"/>
          <p14:tracePt t="78209" x="5148263" y="2619375"/>
          <p14:tracePt t="78212" x="5141913" y="2619375"/>
          <p14:tracePt t="78216" x="5135563" y="2619375"/>
          <p14:tracePt t="78223" x="5116513" y="2619375"/>
          <p14:tracePt t="78227" x="5110163" y="2625725"/>
          <p14:tracePt t="78230" x="5097463" y="2625725"/>
          <p14:tracePt t="78232" x="5084763" y="2625725"/>
          <p14:tracePt t="78241" x="5078413" y="2632075"/>
          <p14:tracePt t="78245" x="5065713" y="2638425"/>
          <p14:tracePt t="78248" x="5040313" y="2644775"/>
          <p14:tracePt t="78257" x="5021263" y="2644775"/>
          <p14:tracePt t="78262" x="5014913" y="2651125"/>
          <p14:tracePt t="78265" x="5002213" y="2651125"/>
          <p14:tracePt t="78269" x="4989513" y="2657475"/>
          <p14:tracePt t="78275" x="4970463" y="2663825"/>
          <p14:tracePt t="78278" x="4964113" y="2663825"/>
          <p14:tracePt t="78282" x="4951413" y="2663825"/>
          <p14:tracePt t="78290" x="4938713" y="2663825"/>
          <p14:tracePt t="78294" x="4932363" y="2670175"/>
          <p14:tracePt t="78296" x="4926013" y="2676525"/>
          <p14:tracePt t="78298" x="4913313" y="2676525"/>
          <p14:tracePt t="78308" x="4900613" y="2682875"/>
          <p14:tracePt t="78314" x="4887913" y="2682875"/>
          <p14:tracePt t="78319" x="4881563" y="2689225"/>
          <p14:tracePt t="78334" x="4875213" y="2689225"/>
          <p14:tracePt t="78343" x="4868863" y="2689225"/>
          <p14:tracePt t="78350" x="4862513" y="2695575"/>
          <p14:tracePt t="78362" x="4856163" y="2701925"/>
          <p14:tracePt t="78366" x="4849813" y="2708275"/>
          <p14:tracePt t="78375" x="4843463" y="2708275"/>
          <p14:tracePt t="78378" x="4837113" y="2714625"/>
          <p14:tracePt t="78390" x="4830763" y="2720975"/>
          <p14:tracePt t="78393" x="4824413" y="2727325"/>
          <p14:tracePt t="78405" x="4818063" y="2733675"/>
          <p14:tracePt t="78411" x="4805363" y="2746375"/>
          <p14:tracePt t="78429" x="4797425" y="2759075"/>
          <p14:tracePt t="78443" x="4791075" y="2765425"/>
          <p14:tracePt t="78469" x="4784725" y="2765425"/>
          <p14:tracePt t="78493" x="4784725" y="2771775"/>
          <p14:tracePt t="78509" x="4772025" y="2778125"/>
          <p14:tracePt t="78521" x="4765675" y="2778125"/>
          <p14:tracePt t="78532" x="4765675" y="2784475"/>
          <p14:tracePt t="78541" x="4765675" y="2792413"/>
          <p14:tracePt t="78558" x="4759325" y="2798763"/>
          <p14:tracePt t="78585" x="4759325" y="2805113"/>
          <p14:tracePt t="78596" x="4752975" y="2811463"/>
          <p14:tracePt t="78600" x="4752975" y="2817813"/>
          <p14:tracePt t="78616" x="4752975" y="2824163"/>
          <p14:tracePt t="78622" x="4746625" y="2830513"/>
          <p14:tracePt t="78630" x="4740275" y="2843213"/>
          <p14:tracePt t="78640" x="4733925" y="2855913"/>
          <p14:tracePt t="78650" x="4733925" y="2862263"/>
          <p14:tracePt t="78661" x="4733925" y="2868613"/>
          <p14:tracePt t="78666" x="4727575" y="2874963"/>
          <p14:tracePt t="78678" x="4727575" y="2887663"/>
          <p14:tracePt t="78682" x="4721225" y="2900363"/>
          <p14:tracePt t="78703" x="4721225" y="2906713"/>
          <p14:tracePt t="78709" x="4721225" y="2913063"/>
          <p14:tracePt t="78714" x="4714875" y="2913063"/>
          <p14:tracePt t="78739" x="4714875" y="2919413"/>
          <p14:tracePt t="78762" x="4714875" y="2932113"/>
          <p14:tracePt t="78782" x="4714875" y="2938463"/>
          <p14:tracePt t="78791" x="4714875" y="2944813"/>
          <p14:tracePt t="78816" x="4714875" y="2951163"/>
          <p14:tracePt t="78852" x="4714875" y="2957513"/>
          <p14:tracePt t="78864" x="4714875" y="2963863"/>
          <p14:tracePt t="78908" x="4714875" y="2970213"/>
          <p14:tracePt t="78944" x="4714875" y="2976563"/>
          <p14:tracePt t="78986" x="4714875" y="2982913"/>
          <p14:tracePt t="79086" x="4721225" y="2989263"/>
          <p14:tracePt t="79090" x="4721225" y="2995613"/>
          <p14:tracePt t="79098" x="4727575" y="2995613"/>
          <p14:tracePt t="79105" x="4733925" y="2995613"/>
          <p14:tracePt t="79114" x="4740275" y="2995613"/>
          <p14:tracePt t="79121" x="4746625" y="2995613"/>
          <p14:tracePt t="79130" x="4759325" y="3001963"/>
          <p14:tracePt t="79155" x="4765675" y="3008313"/>
          <p14:tracePt t="79172" x="4772025" y="3008313"/>
          <p14:tracePt t="79177" x="4778375" y="3008313"/>
          <p14:tracePt t="79191" x="4778375" y="3014663"/>
          <p14:tracePt t="79196" x="4784725" y="3014663"/>
          <p14:tracePt t="79207" x="4791075" y="3014663"/>
          <p14:tracePt t="79210" x="4797425" y="3021013"/>
          <p14:tracePt t="79212" x="4805363" y="3021013"/>
          <p14:tracePt t="79222" x="4811713" y="3021013"/>
          <p14:tracePt t="79227" x="4811713" y="3027363"/>
          <p14:tracePt t="79232" x="4818063" y="3027363"/>
          <p14:tracePt t="79241" x="4830763" y="3027363"/>
          <p14:tracePt t="79289" x="4837113" y="3027363"/>
          <p14:tracePt t="79309" x="4843463" y="3027363"/>
          <p14:tracePt t="79320" x="4849813" y="3027363"/>
          <p14:tracePt t="79330" x="4856163" y="3027363"/>
          <p14:tracePt t="79332" x="4862513" y="3033713"/>
          <p14:tracePt t="79346" x="4875213" y="3033713"/>
          <p14:tracePt t="79360" x="4881563" y="3033713"/>
          <p14:tracePt t="79366" x="4894263" y="3033713"/>
          <p14:tracePt t="79372" x="4900613" y="3033713"/>
          <p14:tracePt t="79378" x="4906963" y="3033713"/>
          <p14:tracePt t="79382" x="4913313" y="3033713"/>
          <p14:tracePt t="79392" x="4919663" y="3033713"/>
          <p14:tracePt t="79398" x="4926013" y="3033713"/>
          <p14:tracePt t="79406" x="4932363" y="3033713"/>
          <p14:tracePt t="79427" x="4938713" y="3033713"/>
          <p14:tracePt t="79446" x="4945063" y="3033713"/>
          <p14:tracePt t="79460" x="4951413" y="3033713"/>
          <p14:tracePt t="79473" x="4957763" y="3033713"/>
          <p14:tracePt t="79478" x="4964113" y="3033713"/>
          <p14:tracePt t="79479" x="4970463" y="3033713"/>
          <p14:tracePt t="79488" x="4989513" y="3033713"/>
          <p14:tracePt t="79494" x="5002213" y="3033713"/>
          <p14:tracePt t="79498" x="5014913" y="3033713"/>
          <p14:tracePt t="79506" x="5021263" y="3033713"/>
          <p14:tracePt t="79510" x="5027613" y="3033713"/>
          <p14:tracePt t="79514" x="5040313" y="3033713"/>
          <p14:tracePt t="79521" x="5046663" y="3033713"/>
          <p14:tracePt t="79528" x="5053013" y="3033713"/>
          <p14:tracePt t="79544" x="5065713" y="3033713"/>
          <p14:tracePt t="79585" x="5078413" y="3033713"/>
          <p14:tracePt t="79612" x="5084763" y="3033713"/>
          <p14:tracePt t="79621" x="5097463" y="3033713"/>
          <p14:tracePt t="79624" x="5103813" y="3033713"/>
          <p14:tracePt t="79652" x="5110163" y="3033713"/>
          <p14:tracePt t="79659" x="5116513" y="3033713"/>
          <p14:tracePt t="79677" x="5122863" y="3033713"/>
          <p14:tracePt t="79691" x="5129213" y="3033713"/>
          <p14:tracePt t="79698" x="5135563" y="3033713"/>
          <p14:tracePt t="79710" x="5141913" y="3033713"/>
          <p14:tracePt t="79722" x="5148263" y="3033713"/>
          <p14:tracePt t="79727" x="5154613" y="3033713"/>
          <p14:tracePt t="79730" x="5160963" y="3033713"/>
          <p14:tracePt t="79737" x="5167313" y="3033713"/>
          <p14:tracePt t="79746" x="5173663" y="3033713"/>
          <p14:tracePt t="79759" x="5180013" y="3033713"/>
          <p14:tracePt t="79776" x="5186363" y="3033713"/>
          <p14:tracePt t="79778" x="5192713" y="3033713"/>
          <p14:tracePt t="79782" x="5199063" y="3033713"/>
          <p14:tracePt t="79808" x="5205413" y="3033713"/>
          <p14:tracePt t="79811" x="5211763" y="3033713"/>
          <p14:tracePt t="79814" x="5218113" y="3033713"/>
          <p14:tracePt t="79823" x="5230813" y="3033713"/>
          <p14:tracePt t="79827" x="5237163" y="3033713"/>
          <p14:tracePt t="79830" x="5249863" y="3033713"/>
          <p14:tracePt t="79839" x="5256213" y="3033713"/>
          <p14:tracePt t="79846" x="5270500" y="3033713"/>
          <p14:tracePt t="79850" x="5276850" y="3027363"/>
          <p14:tracePt t="79862" x="5283200" y="3021013"/>
          <p14:tracePt t="79866" x="5289550" y="3021013"/>
          <p14:tracePt t="79874" x="5295900" y="3021013"/>
          <p14:tracePt t="79877" x="5302250" y="3021013"/>
          <p14:tracePt t="79887" x="5314950" y="3021013"/>
          <p14:tracePt t="79893" x="5321300" y="3021013"/>
          <p14:tracePt t="79896" x="5334000" y="3014663"/>
          <p14:tracePt t="79905" x="5340350" y="3014663"/>
          <p14:tracePt t="79909" x="5346700" y="3008313"/>
          <p14:tracePt t="79912" x="5353050" y="3008313"/>
          <p14:tracePt t="79916" x="5359400" y="3008313"/>
          <p14:tracePt t="79922" x="5365750" y="3001963"/>
          <p14:tracePt t="79935" x="5384800" y="3001963"/>
          <p14:tracePt t="79942" x="5391150" y="3001963"/>
          <p14:tracePt t="79944" x="5403850" y="2995613"/>
          <p14:tracePt t="79948" x="5416550" y="2989263"/>
          <p14:tracePt t="79959" x="5429250" y="2982913"/>
          <p14:tracePt t="79964" x="5441950" y="2982913"/>
          <p14:tracePt t="79971" x="5448300" y="2976563"/>
          <p14:tracePt t="79975" x="5454650" y="2976563"/>
          <p14:tracePt t="79992" x="5461000" y="2976563"/>
          <p14:tracePt t="80028" x="5467350" y="2976563"/>
          <p14:tracePt t="80044" x="5480050" y="2970213"/>
          <p14:tracePt t="80070" x="5486400" y="2970213"/>
          <p14:tracePt t="80082" x="5492750" y="2970213"/>
          <p14:tracePt t="80094" x="5499100" y="2970213"/>
          <p14:tracePt t="80174" x="5505450" y="2970213"/>
          <p14:tracePt t="80186" x="5511800" y="2970213"/>
          <p14:tracePt t="80191" x="5518150" y="2970213"/>
          <p14:tracePt t="80208" x="5524500" y="2970213"/>
          <p14:tracePt t="80220" x="5530850" y="2970213"/>
          <p14:tracePt t="80276" x="5537200" y="2970213"/>
          <p14:tracePt t="80300" x="5543550" y="2970213"/>
          <p14:tracePt t="80332" x="5556250" y="2963863"/>
          <p14:tracePt t="80340" x="5562600" y="2963863"/>
          <p14:tracePt t="80360" x="5562600" y="2957513"/>
          <p14:tracePt t="80380" x="5568950" y="2957513"/>
          <p14:tracePt t="80390" x="5575300" y="2951163"/>
          <p14:tracePt t="80401" x="5581650" y="2944813"/>
          <p14:tracePt t="80405" x="5581650" y="2938463"/>
          <p14:tracePt t="80411" x="5588000" y="2938463"/>
          <p14:tracePt t="80414" x="5594350" y="2932113"/>
          <p14:tracePt t="80424" x="5594350" y="2925763"/>
          <p14:tracePt t="80427" x="5600700" y="2925763"/>
          <p14:tracePt t="80440" x="5607050" y="2919413"/>
          <p14:tracePt t="80443" x="5613400" y="2919413"/>
          <p14:tracePt t="80446" x="5613400" y="2913063"/>
          <p14:tracePt t="80452" x="5619750" y="2906713"/>
          <p14:tracePt t="80462" x="5626100" y="2906713"/>
          <p14:tracePt t="80478" x="5632450" y="2906713"/>
          <p14:tracePt t="80636" x="5645150" y="2906713"/>
          <p14:tracePt t="80643" x="5651500" y="2906713"/>
          <p14:tracePt t="80757" x="5657850" y="2906713"/>
          <p14:tracePt t="80767" x="5664200" y="2906713"/>
          <p14:tracePt t="80778" x="5670550" y="2906713"/>
          <p14:tracePt t="80782" x="5676900" y="2906713"/>
          <p14:tracePt t="80798" x="5683250" y="2906713"/>
          <p14:tracePt t="80805" x="5689600" y="2906713"/>
          <p14:tracePt t="80809" x="5695950" y="2906713"/>
          <p14:tracePt t="80815" x="5702300" y="2906713"/>
          <p14:tracePt t="80830" x="5716588" y="2906713"/>
          <p14:tracePt t="80866" x="5722938" y="2906713"/>
          <p14:tracePt t="80886" x="5729288" y="2906713"/>
          <p14:tracePt t="80891" x="5735638" y="2906713"/>
          <p14:tracePt t="80908" x="5741988" y="2906713"/>
          <p14:tracePt t="80914" x="5754688" y="2900363"/>
          <p14:tracePt t="80920" x="5754688" y="2894013"/>
          <p14:tracePt t="80925" x="5761038" y="2894013"/>
          <p14:tracePt t="80930" x="5767388" y="2894013"/>
          <p14:tracePt t="80938" x="5773738" y="2887663"/>
          <p14:tracePt t="80942" x="5780088" y="2887663"/>
          <p14:tracePt t="80948" x="5786438" y="2887663"/>
          <p14:tracePt t="81008" x="5792788" y="2881313"/>
          <p14:tracePt t="81020" x="5805488" y="2881313"/>
          <p14:tracePt t="81024" x="5811838" y="2874963"/>
          <p14:tracePt t="81036" x="5818188" y="2874963"/>
          <p14:tracePt t="81041" x="5830888" y="2868613"/>
          <p14:tracePt t="81052" x="5837238" y="2868613"/>
          <p14:tracePt t="81060" x="5843588" y="2862263"/>
          <p14:tracePt t="81070" x="5849938" y="2862263"/>
          <p14:tracePt t="81080" x="5856288" y="2862263"/>
          <p14:tracePt t="81092" x="5862638" y="2855913"/>
          <p14:tracePt t="81118" x="5875338" y="2855913"/>
          <p14:tracePt t="81122" x="5881688" y="2855913"/>
          <p14:tracePt t="81140" x="5888038" y="2855913"/>
          <p14:tracePt t="81146" x="5900738" y="2849563"/>
          <p14:tracePt t="81178" x="5907088" y="2849563"/>
          <p14:tracePt t="81198" x="5913438" y="2849563"/>
          <p14:tracePt t="81230" x="5913438" y="2843213"/>
          <p14:tracePt t="81250" x="5919788" y="2836863"/>
          <p14:tracePt t="81267" x="5926138" y="2836863"/>
          <p14:tracePt t="81278" x="5932488" y="2830513"/>
          <p14:tracePt t="81302" x="5932488" y="2824163"/>
          <p14:tracePt t="81356" x="5938838" y="2824163"/>
          <p14:tracePt t="81364" x="5945188" y="2817813"/>
          <p14:tracePt t="81390" x="5951538" y="2811463"/>
          <p14:tracePt t="81405" x="5957888" y="2805113"/>
          <p14:tracePt t="81622" x="5964238" y="2805113"/>
          <p14:tracePt t="81999" x="5970588" y="2811463"/>
          <p14:tracePt t="82006" x="5976938" y="2817813"/>
          <p14:tracePt t="82010" x="5983288" y="2817813"/>
          <p14:tracePt t="82022" x="5989638" y="2817813"/>
          <p14:tracePt t="82025" x="5995988" y="2824163"/>
          <p14:tracePt t="82030" x="6002338" y="2824163"/>
          <p14:tracePt t="82038" x="6008688" y="2824163"/>
          <p14:tracePt t="82041" x="6015038" y="2824163"/>
          <p14:tracePt t="82042" x="6027738" y="2824163"/>
          <p14:tracePt t="82046" x="6040438" y="2824163"/>
          <p14:tracePt t="82056" x="6053138" y="2824163"/>
          <p14:tracePt t="82059" x="6059488" y="2824163"/>
          <p14:tracePt t="82062" x="6065838" y="2830513"/>
          <p14:tracePt t="82072" x="6084888" y="2830513"/>
          <p14:tracePt t="82074" x="6097588" y="2836863"/>
          <p14:tracePt t="82078" x="6116638" y="2836863"/>
          <p14:tracePt t="82089" x="6135688" y="2836863"/>
          <p14:tracePt t="82091" x="6142038" y="2836863"/>
          <p14:tracePt t="82094" x="6148388" y="2836863"/>
          <p14:tracePt t="82100" x="6161088" y="2836863"/>
          <p14:tracePt t="82105" x="6167438" y="2836863"/>
          <p14:tracePt t="82108" x="6181725" y="2836863"/>
          <p14:tracePt t="82110" x="6194425" y="2836863"/>
          <p14:tracePt t="82115" x="6200775" y="2843213"/>
          <p14:tracePt t="82123" x="6213475" y="2849563"/>
          <p14:tracePt t="82125" x="6226175" y="2849563"/>
          <p14:tracePt t="82127" x="6232525" y="2849563"/>
          <p14:tracePt t="82130" x="6245225" y="2855913"/>
          <p14:tracePt t="82137" x="6257925" y="2862263"/>
          <p14:tracePt t="82141" x="6264275" y="2862263"/>
          <p14:tracePt t="82142" x="6270625" y="2862263"/>
          <p14:tracePt t="82146" x="6276975" y="2862263"/>
          <p14:tracePt t="82152" x="6283325" y="2868613"/>
          <p14:tracePt t="82158" x="6296025" y="2868613"/>
          <p14:tracePt t="82185" x="6302375" y="2868613"/>
          <p14:tracePt t="82192" x="6308725" y="2868613"/>
          <p14:tracePt t="82212" x="6315075" y="2868613"/>
          <p14:tracePt t="82225" x="6321425" y="2874963"/>
          <p14:tracePt t="82239" x="6346825" y="2881313"/>
          <p14:tracePt t="82249" x="6359525" y="2887663"/>
          <p14:tracePt t="82258" x="6365875" y="2894013"/>
          <p14:tracePt t="82270" x="6378575" y="2900363"/>
          <p14:tracePt t="82292" x="6391275" y="2906713"/>
          <p14:tracePt t="82306" x="6397625" y="2906713"/>
          <p14:tracePt t="82312" x="6403975" y="2913063"/>
          <p14:tracePt t="82322" x="6410325" y="2919413"/>
          <p14:tracePt t="82328" x="6416675" y="2919413"/>
          <p14:tracePt t="82337" x="6423025" y="2925763"/>
          <p14:tracePt t="82344" x="6429375" y="2925763"/>
          <p14:tracePt t="82356" x="6435725" y="2932113"/>
          <p14:tracePt t="82371" x="6442075" y="2938463"/>
          <p14:tracePt t="82399" x="6448425" y="2938463"/>
          <p14:tracePt t="82408" x="6448425" y="2944813"/>
          <p14:tracePt t="82410" x="6454775" y="2951163"/>
          <p14:tracePt t="82423" x="6467475" y="2957513"/>
          <p14:tracePt t="82628" x="6461125" y="2957513"/>
          <p14:tracePt t="82633" x="6454775" y="2957513"/>
          <p14:tracePt t="82650" x="6442075" y="2957513"/>
          <p14:tracePt t="82660" x="6435725" y="2957513"/>
          <p14:tracePt t="82665" x="6423025" y="2957513"/>
          <p14:tracePt t="82674" x="6410325" y="2957513"/>
          <p14:tracePt t="82676" x="6403975" y="2957513"/>
          <p14:tracePt t="82680" x="6397625" y="2957513"/>
          <p14:tracePt t="82689" x="6391275" y="2957513"/>
          <p14:tracePt t="82690" x="6384925" y="2957513"/>
          <p14:tracePt t="82692" x="6378575" y="2957513"/>
          <p14:tracePt t="82703" x="6372225" y="2957513"/>
          <p14:tracePt t="82707" x="6365875" y="2957513"/>
          <p14:tracePt t="82710" x="6359525" y="2957513"/>
          <p14:tracePt t="82726" x="6353175" y="2957513"/>
          <p14:tracePt t="82794" x="6346825" y="2957513"/>
          <p14:tracePt t="82819" x="6340475" y="2957513"/>
          <p14:tracePt t="82834" x="6327775" y="2957513"/>
          <p14:tracePt t="82840" x="6321425" y="2957513"/>
          <p14:tracePt t="82846" x="6315075" y="2957513"/>
          <p14:tracePt t="82964" x="6302375" y="2957513"/>
          <p14:tracePt t="83004" x="6296025" y="2957513"/>
          <p14:tracePt t="83008" x="6289675" y="2957513"/>
          <p14:tracePt t="83021" x="6283325" y="2957513"/>
          <p14:tracePt t="83040" x="6276975" y="2957513"/>
          <p14:tracePt t="83056" x="6264275" y="2957513"/>
          <p14:tracePt t="83146" x="6257925" y="2957513"/>
          <p14:tracePt t="83158" x="6251575" y="2957513"/>
          <p14:tracePt t="83167" x="6245225" y="2957513"/>
          <p14:tracePt t="83178" x="6238875" y="2957513"/>
          <p14:tracePt t="83189" x="6232525" y="2957513"/>
          <p14:tracePt t="83260" x="6226175" y="2957513"/>
          <p14:tracePt t="83289" x="6213475" y="2957513"/>
          <p14:tracePt t="83308" x="6207125" y="2957513"/>
          <p14:tracePt t="83316" x="6200775" y="2957513"/>
          <p14:tracePt t="83332" x="6194425" y="2957513"/>
          <p14:tracePt t="83344" x="6188075" y="2957513"/>
          <p14:tracePt t="83356" x="6181725" y="2957513"/>
          <p14:tracePt t="83370" x="6167438" y="2957513"/>
          <p14:tracePt t="83376" x="6161088" y="2957513"/>
          <p14:tracePt t="83389" x="6154738" y="2957513"/>
          <p14:tracePt t="83396" x="6148388" y="2957513"/>
          <p14:tracePt t="83405" x="6142038" y="2963863"/>
          <p14:tracePt t="83408" x="6135688" y="2963863"/>
          <p14:tracePt t="83412" x="6129338" y="2970213"/>
          <p14:tracePt t="83423" x="6116638" y="2970213"/>
          <p14:tracePt t="83424" x="6110288" y="2970213"/>
          <p14:tracePt t="83431" x="6103938" y="2976563"/>
          <p14:tracePt t="83435" x="6097588" y="2982913"/>
          <p14:tracePt t="83439" x="6091238" y="2982913"/>
          <p14:tracePt t="83442" x="6084888" y="2989263"/>
          <p14:tracePt t="83447" x="6078538" y="2989263"/>
          <p14:tracePt t="83452" x="6072188" y="2989263"/>
          <p14:tracePt t="83455" x="6065838" y="2989263"/>
          <p14:tracePt t="83458" x="6059488" y="2989263"/>
          <p14:tracePt t="83472" x="6053138" y="2995613"/>
          <p14:tracePt t="83474" x="6040438" y="3001963"/>
          <p14:tracePt t="83484" x="6027738" y="3001963"/>
          <p14:tracePt t="83489" x="6021388" y="3008313"/>
          <p14:tracePt t="83494" x="6008688" y="3008313"/>
          <p14:tracePt t="83501" x="6002338" y="3008313"/>
          <p14:tracePt t="83506" x="5995988" y="3008313"/>
          <p14:tracePt t="83507" x="5989638" y="3008313"/>
          <p14:tracePt t="83519" x="5983288" y="3014663"/>
          <p14:tracePt t="83522" x="5970588" y="3014663"/>
          <p14:tracePt t="83530" x="5957888" y="3014663"/>
          <p14:tracePt t="83534" x="5951538" y="3014663"/>
          <p14:tracePt t="83539" x="5945188" y="3014663"/>
          <p14:tracePt t="83542" x="5932488" y="3021013"/>
          <p14:tracePt t="83551" x="5919788" y="3027363"/>
          <p14:tracePt t="83555" x="5913438" y="3033713"/>
          <p14:tracePt t="83558" x="5900738" y="3033713"/>
          <p14:tracePt t="83568" x="5888038" y="3033713"/>
          <p14:tracePt t="83572" x="5881688" y="3033713"/>
          <p14:tracePt t="83574" x="5868988" y="3040063"/>
          <p14:tracePt t="83578" x="5856288" y="3040063"/>
          <p14:tracePt t="83585" x="5849938" y="3046413"/>
          <p14:tracePt t="83589" x="5830888" y="3046413"/>
          <p14:tracePt t="83591" x="5818188" y="3052763"/>
          <p14:tracePt t="83594" x="5811838" y="3052763"/>
          <p14:tracePt t="83597" x="5792788" y="3059113"/>
          <p14:tracePt t="83602" x="5780088" y="3059113"/>
          <p14:tracePt t="83605" x="5767388" y="3059113"/>
          <p14:tracePt t="83608" x="5735638" y="3059113"/>
          <p14:tracePt t="83612" x="5702300" y="3059113"/>
          <p14:tracePt t="83620" x="5664200" y="3065463"/>
          <p14:tracePt t="83623" x="5632450" y="3065463"/>
          <p14:tracePt t="83624" x="5600700" y="3065463"/>
          <p14:tracePt t="83628" x="5562600" y="3071813"/>
          <p14:tracePt t="83634" x="5530850" y="3078163"/>
          <p14:tracePt t="83640" x="5505450" y="3078163"/>
          <p14:tracePt t="83640" x="5480050" y="3084513"/>
          <p14:tracePt t="83644" x="5448300" y="3084513"/>
          <p14:tracePt t="83651" x="5416550" y="3090863"/>
          <p14:tracePt t="83655" x="5391150" y="3090863"/>
          <p14:tracePt t="83657" x="5365750" y="3090863"/>
          <p14:tracePt t="83660" x="5346700" y="3090863"/>
          <p14:tracePt t="83668" x="5321300" y="3090863"/>
          <p14:tracePt t="83671" x="5289550" y="3090863"/>
          <p14:tracePt t="83673" x="5264150" y="3090863"/>
          <p14:tracePt t="83676" x="5249863" y="3090863"/>
          <p14:tracePt t="83680" x="5237163" y="3090863"/>
          <p14:tracePt t="83685" x="5218113" y="3090863"/>
          <p14:tracePt t="83690" x="5205413" y="3090863"/>
          <p14:tracePt t="83692" x="5192713" y="3090863"/>
          <p14:tracePt t="83696" x="5180013" y="3090863"/>
          <p14:tracePt t="83703" x="5173663" y="3090863"/>
          <p14:tracePt t="83707" x="5167313" y="3090863"/>
          <p14:tracePt t="83709" x="5160963" y="3090863"/>
          <p14:tracePt t="83712" x="5154613" y="3090863"/>
          <p14:tracePt t="83718" x="5148263" y="3090863"/>
          <p14:tracePt t="83724" x="5141913" y="3090863"/>
          <p14:tracePt t="83739" x="5129213" y="3090863"/>
          <p14:tracePt t="83741" x="5122863" y="3090863"/>
          <p14:tracePt t="83744" x="5110163" y="3084513"/>
          <p14:tracePt t="83756" x="5103813" y="3078163"/>
          <p14:tracePt t="83760" x="5097463" y="3078163"/>
          <p14:tracePt t="83769" x="5084763" y="3071813"/>
          <p14:tracePt t="83773" x="5078413" y="3071813"/>
          <p14:tracePt t="83778" x="5059363" y="3065463"/>
          <p14:tracePt t="83788" x="5053013" y="3065463"/>
          <p14:tracePt t="83790" x="5040313" y="3059113"/>
          <p14:tracePt t="83794" x="5040313" y="3052763"/>
          <p14:tracePt t="83801" x="5033963" y="3052763"/>
          <p14:tracePt t="83805" x="5027613" y="3052763"/>
          <p14:tracePt t="83808" x="5027613" y="3046413"/>
          <p14:tracePt t="83810" x="5021263" y="3040063"/>
          <p14:tracePt t="83819" x="5014913" y="3033713"/>
          <p14:tracePt t="83822" x="5008563" y="3033713"/>
          <p14:tracePt t="83830" x="5002213" y="3021013"/>
          <p14:tracePt t="83839" x="4989513" y="3014663"/>
          <p14:tracePt t="83850" x="4983163" y="3014663"/>
          <p14:tracePt t="83858" x="4976813" y="3008313"/>
          <p14:tracePt t="83868" x="4970463" y="3001963"/>
          <p14:tracePt t="83872" x="4970463" y="2995613"/>
          <p14:tracePt t="83894" x="4964113" y="2989263"/>
          <p14:tracePt t="83918" x="4957763" y="2982913"/>
          <p14:tracePt t="83939" x="4951413" y="2976563"/>
          <p14:tracePt t="83956" x="4945063" y="2976563"/>
          <p14:tracePt t="83960" x="4938713" y="2976563"/>
          <p14:tracePt t="83969" x="4932363" y="2970213"/>
          <p14:tracePt t="83976" x="4926013" y="2970213"/>
          <p14:tracePt t="83986" x="4919663" y="2970213"/>
          <p14:tracePt t="83997" x="4913313" y="2970213"/>
          <p14:tracePt t="84005" x="4906963" y="2970213"/>
          <p14:tracePt t="84012" x="4900613" y="2970213"/>
          <p14:tracePt t="84019" x="4887913" y="2970213"/>
          <p14:tracePt t="84028" x="4881563" y="2970213"/>
          <p14:tracePt t="84039" x="4868863" y="2970213"/>
          <p14:tracePt t="84044" x="4862513" y="2970213"/>
          <p14:tracePt t="84053" x="4856163" y="2970213"/>
          <p14:tracePt t="84072" x="4849813" y="2976563"/>
          <p14:tracePt t="84105" x="4843463" y="2976563"/>
          <p14:tracePt t="84136" x="4837113" y="2982913"/>
          <p14:tracePt t="84140" x="4837113" y="2989263"/>
          <p14:tracePt t="84155" x="4837113" y="2995613"/>
          <p14:tracePt t="84162" x="4837113" y="3001963"/>
          <p14:tracePt t="84172" x="4837113" y="3008313"/>
          <p14:tracePt t="84190" x="4837113" y="3021013"/>
          <p14:tracePt t="84206" x="4837113" y="3027363"/>
          <p14:tracePt t="84238" x="4837113" y="3033713"/>
          <p14:tracePt t="84258" x="4837113" y="3040063"/>
          <p14:tracePt t="84282" x="4837113" y="3046413"/>
          <p14:tracePt t="84310" x="4837113" y="3059113"/>
          <p14:tracePt t="84338" x="4837113" y="3065463"/>
          <p14:tracePt t="84364" x="4837113" y="3071813"/>
          <p14:tracePt t="84368" x="4837113" y="3078163"/>
          <p14:tracePt t="84396" x="4837113" y="3084513"/>
          <p14:tracePt t="84416" x="4837113" y="3090863"/>
          <p14:tracePt t="84452" x="4837113" y="3103563"/>
          <p14:tracePt t="84469" x="4837113" y="3109913"/>
          <p14:tracePt t="84488" x="4843463" y="3116263"/>
          <p14:tracePt t="84500" x="4843463" y="3122613"/>
          <p14:tracePt t="84510" x="4843463" y="3128963"/>
          <p14:tracePt t="84520" x="4849813" y="3128963"/>
          <p14:tracePt t="84535" x="4849813" y="3135313"/>
          <p14:tracePt t="84549" x="4856163" y="3148013"/>
          <p14:tracePt t="84578" x="4862513" y="3154363"/>
          <p14:tracePt t="84594" x="4862513" y="3160713"/>
          <p14:tracePt t="84606" x="4868863" y="3160713"/>
          <p14:tracePt t="84622" x="4868863" y="3167063"/>
          <p14:tracePt t="84626" x="4868863" y="3173413"/>
          <p14:tracePt t="84636" x="4868863" y="3179763"/>
          <p14:tracePt t="84647" x="4868863" y="3186113"/>
          <p14:tracePt t="84655" x="4868863" y="3192463"/>
          <p14:tracePt t="84669" x="4868863" y="3198813"/>
          <p14:tracePt t="84676" x="4875213" y="3198813"/>
          <p14:tracePt t="84684" x="4875213" y="3205163"/>
          <p14:tracePt t="84689" x="4875213" y="3211513"/>
          <p14:tracePt t="84705" x="4881563" y="3225800"/>
          <p14:tracePt t="84744" x="4887913" y="3238500"/>
          <p14:tracePt t="84772" x="4887913" y="3251200"/>
          <p14:tracePt t="84788" x="4887913" y="3257550"/>
          <p14:tracePt t="85180" x="4887913" y="3263900"/>
          <p14:tracePt t="85540" x="4894263" y="3270250"/>
          <p14:tracePt t="85545" x="4900613" y="3270250"/>
          <p14:tracePt t="85552" x="4906963" y="3270250"/>
          <p14:tracePt t="85560" x="4919663" y="3270250"/>
          <p14:tracePt t="85569" x="4932363" y="3270250"/>
          <p14:tracePt t="85572" x="4945063" y="3270250"/>
          <p14:tracePt t="85576" x="4951413" y="3270250"/>
          <p14:tracePt t="85586" x="4964113" y="3270250"/>
          <p14:tracePt t="85588" x="4976813" y="3270250"/>
          <p14:tracePt t="85592" x="4983163" y="3270250"/>
          <p14:tracePt t="85601" x="4995863" y="3270250"/>
          <p14:tracePt t="85608" x="5008563" y="3270250"/>
          <p14:tracePt t="85619" x="5027613" y="3270250"/>
          <p14:tracePt t="85622" x="5033963" y="3270250"/>
          <p14:tracePt t="85624" x="5040313" y="3270250"/>
          <p14:tracePt t="85629" x="5046663" y="3270250"/>
          <p14:tracePt t="85634" x="5059363" y="3270250"/>
          <p14:tracePt t="85638" x="5065713" y="3270250"/>
          <p14:tracePt t="85640" x="5072063" y="3270250"/>
          <p14:tracePt t="85645" x="5078413" y="3270250"/>
          <p14:tracePt t="85653" x="5091113" y="3270250"/>
          <p14:tracePt t="85660" x="5097463" y="3270250"/>
          <p14:tracePt t="85668" x="5110163" y="3270250"/>
          <p14:tracePt t="85671" x="5116513" y="3270250"/>
          <p14:tracePt t="85673" x="5122863" y="3270250"/>
          <p14:tracePt t="85683" x="5135563" y="3263900"/>
          <p14:tracePt t="85703" x="5148263" y="3263900"/>
          <p14:tracePt t="85704" x="5154613" y="3263900"/>
          <p14:tracePt t="85718" x="5160963" y="3251200"/>
          <p14:tracePt t="85720" x="5167313" y="3244850"/>
          <p14:tracePt t="85722" x="5180013" y="3244850"/>
          <p14:tracePt t="85726" x="5192713" y="3244850"/>
          <p14:tracePt t="85733" x="5199063" y="3238500"/>
          <p14:tracePt t="85737" x="5205413" y="3238500"/>
          <p14:tracePt t="85739" x="5218113" y="3232150"/>
          <p14:tracePt t="85742" x="5224463" y="3232150"/>
          <p14:tracePt t="85750" x="5237163" y="3225800"/>
          <p14:tracePt t="85753" x="5249863" y="3219450"/>
          <p14:tracePt t="85755" x="5264150" y="3219450"/>
          <p14:tracePt t="85758" x="5276850" y="3211513"/>
          <p14:tracePt t="85769" x="5295900" y="3205163"/>
          <p14:tracePt t="85771" x="5327650" y="3198813"/>
          <p14:tracePt t="85774" x="5353050" y="3192463"/>
          <p14:tracePt t="85780" x="5372100" y="3186113"/>
          <p14:tracePt t="85783" x="5391150" y="3179763"/>
          <p14:tracePt t="85788" x="5397500" y="3173413"/>
          <p14:tracePt t="85790" x="5416550" y="3173413"/>
          <p14:tracePt t="85795" x="5429250" y="3167063"/>
          <p14:tracePt t="85801" x="5435600" y="3167063"/>
          <p14:tracePt t="85804" x="5448300" y="3160713"/>
          <p14:tracePt t="85806" x="5461000" y="3154363"/>
          <p14:tracePt t="85810" x="5467350" y="3154363"/>
          <p14:tracePt t="85818" x="5480050" y="3148013"/>
          <p14:tracePt t="85821" x="5486400" y="3148013"/>
          <p14:tracePt t="85823" x="5492750" y="3148013"/>
          <p14:tracePt t="85832" x="5499100" y="3141663"/>
          <p14:tracePt t="85838" x="5511800" y="3135313"/>
          <p14:tracePt t="85850" x="5518150" y="3135313"/>
          <p14:tracePt t="85854" x="5530850" y="3128963"/>
          <p14:tracePt t="85867" x="5543550" y="3128963"/>
          <p14:tracePt t="85870" x="5556250" y="3122613"/>
          <p14:tracePt t="85874" x="5568950" y="3122613"/>
          <p14:tracePt t="85879" x="5575300" y="3116263"/>
          <p14:tracePt t="85883" x="5588000" y="3109913"/>
          <p14:tracePt t="85888" x="5600700" y="3103563"/>
          <p14:tracePt t="85890" x="5613400" y="3097213"/>
          <p14:tracePt t="85895" x="5626100" y="3097213"/>
          <p14:tracePt t="85907" x="5638800" y="3097213"/>
          <p14:tracePt t="85909" x="5670550" y="3084513"/>
          <p14:tracePt t="85913" x="5683250" y="3084513"/>
          <p14:tracePt t="85919" x="5695950" y="3078163"/>
          <p14:tracePt t="85921" x="5716588" y="3078163"/>
          <p14:tracePt t="85924" x="5729288" y="3078163"/>
          <p14:tracePt t="85929" x="5735638" y="3071813"/>
          <p14:tracePt t="85936" x="5748338" y="3071813"/>
          <p14:tracePt t="85938" x="5761038" y="3065463"/>
          <p14:tracePt t="85940" x="5767388" y="3065463"/>
          <p14:tracePt t="85945" x="5780088" y="3065463"/>
          <p14:tracePt t="85951" x="5786438" y="3065463"/>
          <p14:tracePt t="85955" x="5799138" y="3059113"/>
          <p14:tracePt t="85960" x="5818188" y="3052763"/>
          <p14:tracePt t="85970" x="5837238" y="3052763"/>
          <p14:tracePt t="85972" x="5843588" y="3046413"/>
          <p14:tracePt t="85976" x="5856288" y="3046413"/>
          <p14:tracePt t="85983" x="5868988" y="3040063"/>
          <p14:tracePt t="85988" x="5881688" y="3040063"/>
          <p14:tracePt t="85992" x="5894388" y="3033713"/>
          <p14:tracePt t="86003" x="5900738" y="3033713"/>
          <p14:tracePt t="86005" x="5919788" y="3027363"/>
          <p14:tracePt t="86019" x="5938838" y="3027363"/>
          <p14:tracePt t="86021" x="5951538" y="3021013"/>
          <p14:tracePt t="86024" x="5957888" y="3021013"/>
          <p14:tracePt t="86029" x="5970588" y="3014663"/>
          <p14:tracePt t="86034" x="5983288" y="3014663"/>
          <p14:tracePt t="86040" x="5995988" y="3014663"/>
          <p14:tracePt t="86045" x="6008688" y="3008313"/>
          <p14:tracePt t="86055" x="6015038" y="3001963"/>
          <p14:tracePt t="86057" x="6040438" y="2995613"/>
          <p14:tracePt t="86060" x="6046788" y="2995613"/>
          <p14:tracePt t="86069" x="6059488" y="2989263"/>
          <p14:tracePt t="86071" x="6065838" y="2989263"/>
          <p14:tracePt t="86074" x="6091238" y="2982913"/>
          <p14:tracePt t="86079" x="6097588" y="2982913"/>
          <p14:tracePt t="86083" x="6110288" y="2976563"/>
          <p14:tracePt t="86088" x="6116638" y="2976563"/>
          <p14:tracePt t="86095" x="6122988" y="2970213"/>
          <p14:tracePt t="86105" x="6129338" y="2970213"/>
          <p14:tracePt t="86107" x="6135688" y="2963863"/>
          <p14:tracePt t="86116" x="6142038" y="2957513"/>
          <p14:tracePt t="86120" x="6148388" y="2957513"/>
          <p14:tracePt t="86122" x="6154738" y="2957513"/>
          <p14:tracePt t="86126" x="6161088" y="2957513"/>
          <p14:tracePt t="86132" x="6167438" y="2951163"/>
          <p14:tracePt t="86138" x="6181725" y="2944813"/>
          <p14:tracePt t="86142" x="6188075" y="2944813"/>
          <p14:tracePt t="86151" x="6200775" y="2938463"/>
          <p14:tracePt t="86154" x="6213475" y="2938463"/>
          <p14:tracePt t="86158" x="6219825" y="2938463"/>
          <p14:tracePt t="86166" x="6232525" y="2932113"/>
          <p14:tracePt t="86169" x="6238875" y="2925763"/>
          <p14:tracePt t="86171" x="6245225" y="2925763"/>
          <p14:tracePt t="86174" x="6257925" y="2925763"/>
          <p14:tracePt t="86180" x="6257925" y="2919413"/>
          <p14:tracePt t="86183" x="6270625" y="2913063"/>
          <p14:tracePt t="86188" x="6276975" y="2913063"/>
          <p14:tracePt t="86195" x="6283325" y="2906713"/>
          <p14:tracePt t="86201" x="6289675" y="2906713"/>
          <p14:tracePt t="86204" x="6296025" y="2900363"/>
          <p14:tracePt t="86206" x="6302375" y="2900363"/>
          <p14:tracePt t="86210" x="6308725" y="2900363"/>
          <p14:tracePt t="86215" x="6308725" y="2894013"/>
          <p14:tracePt t="86220" x="6315075" y="2894013"/>
          <p14:tracePt t="86222" x="6327775" y="2894013"/>
          <p14:tracePt t="86226" x="6334125" y="2894013"/>
          <p14:tracePt t="86232" x="6340475" y="2894013"/>
          <p14:tracePt t="86237" x="6346825" y="2887663"/>
          <p14:tracePt t="86240" x="6353175" y="2887663"/>
          <p14:tracePt t="86242" x="6365875" y="2881313"/>
          <p14:tracePt t="86251" x="6372225" y="2881313"/>
          <p14:tracePt t="86254" x="6378575" y="2874963"/>
          <p14:tracePt t="86256" x="6391275" y="2868613"/>
          <p14:tracePt t="86260" x="6403975" y="2868613"/>
          <p14:tracePt t="86269" x="6403975" y="2862263"/>
          <p14:tracePt t="86271" x="6410325" y="2862263"/>
          <p14:tracePt t="86272" x="6423025" y="2855913"/>
          <p14:tracePt t="86287" x="6435725" y="2849563"/>
          <p14:tracePt t="86292" x="6448425" y="2849563"/>
          <p14:tracePt t="86308" x="6448425" y="2843213"/>
          <p14:tracePt t="86319" x="6454775" y="2843213"/>
          <p14:tracePt t="86338" x="6461125" y="2843213"/>
          <p14:tracePt t="86340" x="6461125" y="2836863"/>
          <p14:tracePt t="86365" x="6467475" y="2830513"/>
          <p14:tracePt t="86388" x="6473825" y="2830513"/>
          <p14:tracePt t="86408" x="6480175" y="2824163"/>
          <p14:tracePt t="86450" x="6486525" y="2817813"/>
          <p14:tracePt t="86462" x="6492875" y="2817813"/>
          <p14:tracePt t="86688" x="6499225" y="2811463"/>
          <p14:tracePt t="86708" x="6505575" y="2805113"/>
          <p14:tracePt t="86834" x="6511925" y="2798763"/>
          <p14:tracePt t="87922" x="6511925" y="2792413"/>
          <p14:tracePt t="87930" x="6518275" y="2778125"/>
          <p14:tracePt t="87938" x="6524625" y="2778125"/>
          <p14:tracePt t="87943" x="6530975" y="2771775"/>
          <p14:tracePt t="87954" x="6537325" y="2765425"/>
          <p14:tracePt t="87958" x="6543675" y="2765425"/>
          <p14:tracePt t="87966" x="6550025" y="2759075"/>
          <p14:tracePt t="87968" x="6556375" y="2752725"/>
          <p14:tracePt t="87970" x="6575425" y="2746375"/>
          <p14:tracePt t="87974" x="6581775" y="2746375"/>
          <p14:tracePt t="87981" x="6594475" y="2740025"/>
          <p14:tracePt t="87984" x="6607175" y="2733675"/>
          <p14:tracePt t="87986" x="6613525" y="2733675"/>
          <p14:tracePt t="87990" x="6619875" y="2733675"/>
          <p14:tracePt t="87997" x="6634163" y="2727325"/>
          <p14:tracePt t="88000" x="6640513" y="2727325"/>
          <p14:tracePt t="88002" x="6653213" y="2720975"/>
          <p14:tracePt t="88006" x="6665913" y="2714625"/>
          <p14:tracePt t="88014" x="6678613" y="2708275"/>
          <p14:tracePt t="88019" x="6684963" y="2708275"/>
          <p14:tracePt t="88020" x="6704013" y="2701925"/>
          <p14:tracePt t="88022" x="6716713" y="2701925"/>
          <p14:tracePt t="88030" x="6723063" y="2695575"/>
          <p14:tracePt t="88033" x="6735763" y="2695575"/>
          <p14:tracePt t="88035" x="6754813" y="2695575"/>
          <p14:tracePt t="88038" x="6761163" y="2695575"/>
          <p14:tracePt t="88042" x="6773863" y="2695575"/>
          <p14:tracePt t="88049" x="6786563" y="2689225"/>
          <p14:tracePt t="88052" x="6792913" y="2689225"/>
          <p14:tracePt t="88054" x="6805613" y="2682875"/>
          <p14:tracePt t="88058" x="6811963" y="2682875"/>
          <p14:tracePt t="88066" x="6824663" y="2676525"/>
          <p14:tracePt t="88069" x="6837363" y="2676525"/>
          <p14:tracePt t="88070" x="6843713" y="2670175"/>
          <p14:tracePt t="88074" x="6856413" y="2663825"/>
          <p14:tracePt t="88081" x="6875463" y="2657475"/>
          <p14:tracePt t="88084" x="6881813" y="2657475"/>
          <p14:tracePt t="88086" x="6894513" y="2657475"/>
          <p14:tracePt t="88088" x="6907213" y="2657475"/>
          <p14:tracePt t="88093" x="6919913" y="2651125"/>
          <p14:tracePt t="88099" x="6932613" y="2651125"/>
          <p14:tracePt t="88102" x="6951663" y="2644775"/>
          <p14:tracePt t="88104" x="6970713" y="2644775"/>
          <p14:tracePt t="88108" x="6983413" y="2638425"/>
          <p14:tracePt t="88118" x="7008813" y="2638425"/>
          <p14:tracePt t="88120" x="7053263" y="2632075"/>
          <p14:tracePt t="88124" x="7072313" y="2632075"/>
          <p14:tracePt t="88130" x="7092950" y="2625725"/>
          <p14:tracePt t="88135" x="7118350" y="2619375"/>
          <p14:tracePt t="88136" x="7143750" y="2613025"/>
          <p14:tracePt t="88140" x="7162800" y="2613025"/>
          <p14:tracePt t="88148" x="7188200" y="2613025"/>
          <p14:tracePt t="88152" x="7239000" y="2606675"/>
          <p14:tracePt t="88156" x="7264400" y="2606675"/>
          <p14:tracePt t="88164" x="7283450" y="2600325"/>
          <p14:tracePt t="88168" x="7302500" y="2600325"/>
          <p14:tracePt t="88170" x="7327900" y="2593975"/>
          <p14:tracePt t="88172" x="7346950" y="2593975"/>
          <p14:tracePt t="88180" x="7385050" y="2587625"/>
          <p14:tracePt t="88186" x="7404100" y="2581275"/>
          <p14:tracePt t="88188" x="7410450" y="2581275"/>
          <p14:tracePt t="88192" x="7429500" y="2581275"/>
          <p14:tracePt t="88199" x="7448550" y="2574925"/>
          <p14:tracePt t="88202" x="7461250" y="2574925"/>
          <p14:tracePt t="88205" x="7480300" y="2574925"/>
          <p14:tracePt t="88208" x="7499350" y="2574925"/>
          <p14:tracePt t="88215" x="7512050" y="2574925"/>
          <p14:tracePt t="88218" x="7524750" y="2574925"/>
          <p14:tracePt t="88220" x="7545388" y="2568575"/>
          <p14:tracePt t="88224" x="7564438" y="2568575"/>
          <p14:tracePt t="88232" x="7577138" y="2568575"/>
          <p14:tracePt t="88235" x="7596188" y="2568575"/>
          <p14:tracePt t="88237" x="7615238" y="2568575"/>
          <p14:tracePt t="88240" x="7627938" y="2568575"/>
          <p14:tracePt t="88248" x="7646988" y="2568575"/>
          <p14:tracePt t="88252" x="7672388" y="2568575"/>
          <p14:tracePt t="88256" x="7691438" y="2568575"/>
          <p14:tracePt t="88267" x="7716838" y="2568575"/>
          <p14:tracePt t="88269" x="7742238" y="2568575"/>
          <p14:tracePt t="88274" x="7754938" y="2568575"/>
          <p14:tracePt t="88281" x="7767638" y="2568575"/>
          <p14:tracePt t="88285" x="7780338" y="2568575"/>
          <p14:tracePt t="88286" x="7793038" y="2568575"/>
          <p14:tracePt t="88290" x="7799388" y="2568575"/>
          <p14:tracePt t="88297" x="7812088" y="2568575"/>
          <p14:tracePt t="88302" x="7824788" y="2568575"/>
          <p14:tracePt t="88306" x="7837488" y="2568575"/>
          <p14:tracePt t="88314" x="7843838" y="2568575"/>
          <p14:tracePt t="88329" x="7856538" y="2568575"/>
          <p14:tracePt t="88338" x="7862888" y="2568575"/>
          <p14:tracePt t="88343" x="7869238" y="2568575"/>
          <p14:tracePt t="88352" x="7875588" y="2568575"/>
          <p14:tracePt t="88354" x="7888288" y="2568575"/>
          <p14:tracePt t="88358" x="7900988" y="2568575"/>
          <p14:tracePt t="88364" x="7907338" y="2568575"/>
          <p14:tracePt t="88368" x="7913688" y="2568575"/>
          <p14:tracePt t="88370" x="7920038" y="2568575"/>
          <p14:tracePt t="88382" x="7932738" y="2568575"/>
          <p14:tracePt t="88386" x="7945438" y="2568575"/>
          <p14:tracePt t="88390" x="7951788" y="2568575"/>
          <p14:tracePt t="88398" x="7964488" y="2568575"/>
          <p14:tracePt t="88402" x="7970838" y="2568575"/>
          <p14:tracePt t="88403" x="7977188" y="2568575"/>
          <p14:tracePt t="88406" x="7989888" y="2568575"/>
          <p14:tracePt t="88415" x="8010525" y="2568575"/>
          <p14:tracePt t="88419" x="8016875" y="2568575"/>
          <p14:tracePt t="88422" x="8029575" y="2568575"/>
          <p14:tracePt t="88429" x="8035925" y="2568575"/>
          <p14:tracePt t="88435" x="8042275" y="2568575"/>
          <p14:tracePt t="88438" x="8048625" y="2568575"/>
          <p14:tracePt t="88440" x="8054975" y="2568575"/>
          <p14:tracePt t="88451" x="8061325" y="2568575"/>
          <p14:tracePt t="88465" x="8074025" y="2568575"/>
          <p14:tracePt t="89168" x="8067675" y="2568575"/>
          <p14:tracePt t="89172" x="8054975" y="2568575"/>
          <p14:tracePt t="89181" x="8035925" y="2568575"/>
          <p14:tracePt t="89188" x="8023225" y="2568575"/>
          <p14:tracePt t="89202" x="7989888" y="2568575"/>
          <p14:tracePt t="89204" x="7977188" y="2568575"/>
          <p14:tracePt t="89209" x="7970838" y="2568575"/>
          <p14:tracePt t="89214" x="7958138" y="2568575"/>
          <p14:tracePt t="89220" x="7951788" y="2568575"/>
          <p14:tracePt t="89236" x="7932738" y="2568575"/>
          <p14:tracePt t="89239" x="7907338" y="2568575"/>
          <p14:tracePt t="89243" x="7900988" y="2568575"/>
          <p14:tracePt t="89254" x="7894638" y="2568575"/>
          <p14:tracePt t="89260" x="7881938" y="2568575"/>
          <p14:tracePt t="89270" x="7875588" y="2568575"/>
          <p14:tracePt t="89281" x="7862888" y="2568575"/>
          <p14:tracePt t="89284" x="7856538" y="2568575"/>
          <p14:tracePt t="89290" x="7843838" y="2568575"/>
          <p14:tracePt t="89298" x="7831138" y="2568575"/>
          <p14:tracePt t="89301" x="7812088" y="2568575"/>
          <p14:tracePt t="89306" x="7799388" y="2568575"/>
          <p14:tracePt t="89312" x="7786688" y="2568575"/>
          <p14:tracePt t="89316" x="7761288" y="2568575"/>
          <p14:tracePt t="89318" x="7748588" y="2568575"/>
          <p14:tracePt t="89322" x="7723188" y="2568575"/>
          <p14:tracePt t="89331" x="7697788" y="2568575"/>
          <p14:tracePt t="89334" x="7672388" y="2568575"/>
          <p14:tracePt t="89336" x="7659688" y="2568575"/>
          <p14:tracePt t="89338" x="7634288" y="2568575"/>
          <p14:tracePt t="89348" x="7589838" y="2568575"/>
          <p14:tracePt t="89351" x="7570788" y="2568575"/>
          <p14:tracePt t="89354" x="7551738" y="2568575"/>
          <p14:tracePt t="89359" x="7524750" y="2568575"/>
          <p14:tracePt t="89364" x="7512050" y="2568575"/>
          <p14:tracePt t="89368" x="7486650" y="2568575"/>
          <p14:tracePt t="89370" x="7461250" y="2568575"/>
          <p14:tracePt t="89375" x="7435850" y="2568575"/>
          <p14:tracePt t="89382" x="7416800" y="2568575"/>
          <p14:tracePt t="89384" x="7397750" y="2568575"/>
          <p14:tracePt t="89386" x="7378700" y="2568575"/>
          <p14:tracePt t="89391" x="7366000" y="2568575"/>
          <p14:tracePt t="89400" x="7346950" y="2568575"/>
          <p14:tracePt t="89402" x="7321550" y="2568575"/>
          <p14:tracePt t="89406" x="7308850" y="2568575"/>
          <p14:tracePt t="89412" x="7296150" y="2568575"/>
          <p14:tracePt t="89418" x="7289800" y="2568575"/>
          <p14:tracePt t="89419" x="7264400" y="2568575"/>
          <p14:tracePt t="89425" x="7245350" y="2568575"/>
          <p14:tracePt t="89432" x="7226300" y="2568575"/>
          <p14:tracePt t="89435" x="7207250" y="2574925"/>
          <p14:tracePt t="89437" x="7200900" y="2574925"/>
          <p14:tracePt t="89440" x="7181850" y="2581275"/>
          <p14:tracePt t="89449" x="7156450" y="2587625"/>
          <p14:tracePt t="89452" x="7124700" y="2600325"/>
          <p14:tracePt t="89456" x="7105650" y="2600325"/>
          <p14:tracePt t="89462" x="7078663" y="2600325"/>
          <p14:tracePt t="89467" x="7059613" y="2606675"/>
          <p14:tracePt t="89469" x="7034213" y="2613025"/>
          <p14:tracePt t="89472" x="7015163" y="2613025"/>
          <p14:tracePt t="89481" x="6996113" y="2619375"/>
          <p14:tracePt t="89485" x="6983413" y="2619375"/>
          <p14:tracePt t="89486" x="6964363" y="2625725"/>
          <p14:tracePt t="89488" x="6945313" y="2632075"/>
          <p14:tracePt t="89497" x="6926263" y="2638425"/>
          <p14:tracePt t="89501" x="6894513" y="2644775"/>
          <p14:tracePt t="89504" x="6875463" y="2644775"/>
          <p14:tracePt t="89509" x="6856413" y="2651125"/>
          <p14:tracePt t="89514" x="6843713" y="2651125"/>
          <p14:tracePt t="89518" x="6824663" y="2657475"/>
          <p14:tracePt t="89520" x="6805613" y="2657475"/>
          <p14:tracePt t="89525" x="6799263" y="2663825"/>
          <p14:tracePt t="89533" x="6773863" y="2663825"/>
          <p14:tracePt t="89536" x="6767513" y="2663825"/>
          <p14:tracePt t="89540" x="6754813" y="2670175"/>
          <p14:tracePt t="89550" x="6748463" y="2670175"/>
          <p14:tracePt t="89552" x="6735763" y="2676525"/>
          <p14:tracePt t="89562" x="6723063" y="2682875"/>
          <p14:tracePt t="89569" x="6716713" y="2682875"/>
          <p14:tracePt t="89581" x="6710363" y="2689225"/>
          <p14:tracePt t="89584" x="6704013" y="2689225"/>
          <p14:tracePt t="89597" x="6704013" y="2695575"/>
          <p14:tracePt t="89600" x="6684963" y="2701925"/>
          <p14:tracePt t="89606" x="6678613" y="2701925"/>
          <p14:tracePt t="89616" x="6665913" y="2708275"/>
          <p14:tracePt t="89619" x="6659563" y="2708275"/>
          <p14:tracePt t="89622" x="6653213" y="2714625"/>
          <p14:tracePt t="89631" x="6646863" y="2720975"/>
          <p14:tracePt t="89635" x="6640513" y="2720975"/>
          <p14:tracePt t="89638" x="6634163" y="2727325"/>
          <p14:tracePt t="89647" x="6626225" y="2733675"/>
          <p14:tracePt t="89650" x="6613525" y="2740025"/>
          <p14:tracePt t="89654" x="6607175" y="2746375"/>
          <p14:tracePt t="89663" x="6594475" y="2752725"/>
          <p14:tracePt t="89668" x="6594475" y="2759075"/>
          <p14:tracePt t="89670" x="6588125" y="2759075"/>
          <p14:tracePt t="89675" x="6581775" y="2759075"/>
          <p14:tracePt t="89681" x="6575425" y="2765425"/>
          <p14:tracePt t="89686" x="6569075" y="2771775"/>
          <p14:tracePt t="89690" x="6562725" y="2778125"/>
          <p14:tracePt t="89700" x="6556375" y="2778125"/>
          <p14:tracePt t="89702" x="6556375" y="2784475"/>
          <p14:tracePt t="89718" x="6550025" y="2792413"/>
          <p14:tracePt t="89734" x="6543675" y="2798763"/>
          <p14:tracePt t="90686" x="6537325" y="2798763"/>
          <p14:tracePt t="90758" x="6524625" y="2798763"/>
          <p14:tracePt t="97056" x="6518275" y="2798763"/>
          <p14:tracePt t="97064" x="6518275" y="2792413"/>
          <p14:tracePt t="97072" x="6511925" y="2784475"/>
          <p14:tracePt t="97080" x="6505575" y="2784475"/>
          <p14:tracePt t="97085" x="6505575" y="2778125"/>
          <p14:tracePt t="97094" x="6499225" y="2778125"/>
          <p14:tracePt t="97096" x="6492875" y="2771775"/>
          <p14:tracePt t="97106" x="6480175" y="2759075"/>
          <p14:tracePt t="97110" x="6467475" y="2752725"/>
          <p14:tracePt t="97112" x="6454775" y="2740025"/>
          <p14:tracePt t="97116" x="6435725" y="2727325"/>
          <p14:tracePt t="97122" x="6423025" y="2720975"/>
          <p14:tracePt t="97126" x="6397625" y="2720975"/>
          <p14:tracePt t="97128" x="6372225" y="2701925"/>
          <p14:tracePt t="97132" x="6346825" y="2689225"/>
          <p14:tracePt t="97143" x="6270625" y="2644775"/>
          <p14:tracePt t="97144" x="6232525" y="2625725"/>
          <p14:tracePt t="97148" x="6194425" y="2593975"/>
          <p14:tracePt t="97150" x="6181725" y="2581275"/>
          <p14:tracePt t="97157" x="6167438" y="2568575"/>
          <p14:tracePt t="97160" x="6129338" y="2549525"/>
          <p14:tracePt t="97162" x="6084888" y="2517775"/>
          <p14:tracePt t="97171" x="6027738" y="2486025"/>
          <p14:tracePt t="97176" x="5888038" y="2403475"/>
          <p14:tracePt t="97185" x="5754688" y="2312988"/>
          <p14:tracePt t="97191" x="5695950" y="2281238"/>
          <p14:tracePt t="97193" x="5638800" y="2249488"/>
          <p14:tracePt t="97195" x="5588000" y="2217738"/>
          <p14:tracePt t="97198" x="5543550" y="2185988"/>
          <p14:tracePt t="97205" x="5505450" y="2160588"/>
          <p14:tracePt t="97210" x="5441950" y="2135188"/>
          <p14:tracePt t="97214" x="5416550" y="2122488"/>
          <p14:tracePt t="97222" x="5410200" y="2116138"/>
          <p14:tracePt t="97227" x="5391150" y="2109788"/>
          <p14:tracePt t="97230" x="5384800" y="2109788"/>
          <p14:tracePt t="97241" x="5372100" y="2097088"/>
          <p14:tracePt t="97244" x="5365750" y="2090738"/>
          <p14:tracePt t="97251" x="5353050" y="2084388"/>
          <p14:tracePt t="97255" x="5346700" y="2084388"/>
          <p14:tracePt t="97262" x="5346700" y="2078038"/>
          <p14:tracePt t="97266" x="5346700" y="2071688"/>
          <p14:tracePt t="97272" x="5340350" y="2071688"/>
          <p14:tracePt t="97278" x="5334000" y="2065338"/>
          <p14:tracePt t="97292" x="5334000" y="2058988"/>
          <p14:tracePt t="97298" x="5327650" y="2058988"/>
          <p14:tracePt t="97306" x="5308600" y="2052638"/>
          <p14:tracePt t="97310" x="5302250" y="2052638"/>
          <p14:tracePt t="97314" x="5283200" y="2046288"/>
          <p14:tracePt t="97328" x="5256213" y="2039938"/>
          <p14:tracePt t="97330" x="5243513" y="2039938"/>
          <p14:tracePt t="97332" x="5237163" y="2039938"/>
          <p14:tracePt t="97342" x="5224463" y="2027238"/>
          <p14:tracePt t="97416" x="5230813" y="2027238"/>
          <p14:tracePt t="97421" x="5243513" y="2033588"/>
          <p14:tracePt t="97424" x="5256213" y="2046288"/>
          <p14:tracePt t="97428" x="5283200" y="2058988"/>
          <p14:tracePt t="97432" x="5314950" y="2078038"/>
          <p14:tracePt t="97438" x="5353050" y="2103438"/>
          <p14:tracePt t="97441" x="5384800" y="2122488"/>
          <p14:tracePt t="97444" x="5416550" y="2141538"/>
          <p14:tracePt t="97448" x="5454650" y="2166938"/>
          <p14:tracePt t="97455" x="5492750" y="2185988"/>
          <p14:tracePt t="97459" x="5537200" y="2205038"/>
          <p14:tracePt t="97464" x="5607050" y="2243138"/>
          <p14:tracePt t="97472" x="5645150" y="2249488"/>
          <p14:tracePt t="97475" x="5689600" y="2262188"/>
          <p14:tracePt t="97478" x="5735638" y="2274888"/>
          <p14:tracePt t="97480" x="5792788" y="2293938"/>
          <p14:tracePt t="97485" x="5849938" y="2306638"/>
          <p14:tracePt t="97491" x="5913438" y="2319338"/>
          <p14:tracePt t="97493" x="5976938" y="2325688"/>
          <p14:tracePt t="97496" x="6053138" y="2344738"/>
          <p14:tracePt t="97500" x="6129338" y="2351088"/>
          <p14:tracePt t="97505" x="6207125" y="2359025"/>
          <p14:tracePt t="97510" x="6276975" y="2371725"/>
          <p14:tracePt t="97512" x="6365875" y="2378075"/>
          <p14:tracePt t="97514" x="6448425" y="2384425"/>
          <p14:tracePt t="97522" x="6537325" y="2384425"/>
          <p14:tracePt t="97525" x="6619875" y="2397125"/>
          <p14:tracePt t="97528" x="6704013" y="2397125"/>
          <p14:tracePt t="97530" x="6780213" y="2403475"/>
          <p14:tracePt t="97537" x="6856413" y="2409825"/>
          <p14:tracePt t="97541" x="6932613" y="2409825"/>
          <p14:tracePt t="97543" x="7002463" y="2409825"/>
          <p14:tracePt t="97546" x="7078663" y="2409825"/>
          <p14:tracePt t="97551" x="7150100" y="2409825"/>
          <p14:tracePt t="97559" x="7219950" y="2409825"/>
          <p14:tracePt t="97561" x="7283450" y="2409825"/>
          <p14:tracePt t="97562" x="7334250" y="2409825"/>
          <p14:tracePt t="97566" x="7385050" y="2409825"/>
          <p14:tracePt t="97572" x="7429500" y="2409825"/>
          <p14:tracePt t="97577" x="7473950" y="2409825"/>
          <p14:tracePt t="97578" x="7518400" y="2409825"/>
          <p14:tracePt t="97582" x="7551738" y="2409825"/>
          <p14:tracePt t="97589" x="7583488" y="2409825"/>
          <p14:tracePt t="97592" x="7615238" y="2409825"/>
          <p14:tracePt t="97594" x="7646988" y="2409825"/>
          <p14:tracePt t="97598" x="7678738" y="2409825"/>
          <p14:tracePt t="97609" x="7748588" y="2409825"/>
          <p14:tracePt t="97610" x="7780338" y="2409825"/>
          <p14:tracePt t="97614" x="7805738" y="2409825"/>
          <p14:tracePt t="97621" x="7824788" y="2409825"/>
          <p14:tracePt t="97625" x="7850188" y="2409825"/>
          <p14:tracePt t="97628" x="7875588" y="2409825"/>
          <p14:tracePt t="97630" x="7900988" y="2409825"/>
          <p14:tracePt t="97637" x="7920038" y="2409825"/>
          <p14:tracePt t="97642" x="7945438" y="2409825"/>
          <p14:tracePt t="97644" x="7970838" y="2409825"/>
          <p14:tracePt t="97646" x="7996238" y="2409825"/>
          <p14:tracePt t="97650" x="8016875" y="2409825"/>
          <p14:tracePt t="97655" x="8042275" y="2409825"/>
          <p14:tracePt t="97659" x="8067675" y="2409825"/>
          <p14:tracePt t="97662" x="8093075" y="2409825"/>
          <p14:tracePt t="97666" x="8112125" y="2409825"/>
          <p14:tracePt t="97672" x="8137525" y="2409825"/>
          <p14:tracePt t="97675" x="8169275" y="2409825"/>
          <p14:tracePt t="97678" x="8194675" y="2409825"/>
          <p14:tracePt t="97682" x="8226425" y="2409825"/>
          <p14:tracePt t="97687" x="8258175" y="2409825"/>
          <p14:tracePt t="97689" x="8289925" y="2409825"/>
          <p14:tracePt t="97693" x="8321675" y="2409825"/>
          <p14:tracePt t="97696" x="8353425" y="2409825"/>
          <p14:tracePt t="97700" x="8391525" y="2409825"/>
          <p14:tracePt t="97705" x="8423275" y="2409825"/>
          <p14:tracePt t="97709" x="8462963" y="2409825"/>
          <p14:tracePt t="97712" x="8501063" y="2409825"/>
          <p14:tracePt t="97716" x="8539163" y="2409825"/>
          <p14:tracePt t="97722" x="8577263" y="2409825"/>
          <p14:tracePt t="97725" x="8615363" y="2409825"/>
          <p14:tracePt t="97728" x="8659813" y="2409825"/>
          <p14:tracePt t="97732" x="8691563" y="2409825"/>
          <p14:tracePt t="97739" x="8736013" y="2409825"/>
          <p14:tracePt t="97746" x="8824913" y="2409825"/>
          <p14:tracePt t="97748" x="8856663" y="2409825"/>
          <p14:tracePt t="97755" x="8888413" y="2416175"/>
          <p14:tracePt t="97759" x="8928100" y="2422525"/>
          <p14:tracePt t="97761" x="8959850" y="2435225"/>
          <p14:tracePt t="97764" x="8991600" y="2441575"/>
          <p14:tracePt t="97771" x="9029700" y="2447925"/>
          <p14:tracePt t="97775" x="9048750" y="2454275"/>
          <p14:tracePt t="97778" x="9055100" y="2454275"/>
          <p14:tracePt t="97780" x="9067800" y="2460625"/>
          <p14:tracePt t="97789" x="9080500" y="2466975"/>
          <p14:tracePt t="97794" x="9086850" y="2473325"/>
          <p14:tracePt t="97797" x="9112250" y="2492375"/>
          <p14:tracePt t="97800" x="9124950" y="2498725"/>
          <p14:tracePt t="97805" x="9137650" y="25114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5" name="Google Shape;9325;p50"/>
          <p:cNvPicPr preferRelativeResize="0"/>
          <p:nvPr/>
        </p:nvPicPr>
        <p:blipFill rotWithShape="1">
          <a:blip r:embed="rId3"/>
          <a:srcRect l="15659" r="15659"/>
          <a:stretch>
            <a:fillRect/>
          </a:stretch>
        </p:blipFill>
        <p:spPr>
          <a:xfrm>
            <a:off x="302192" y="859107"/>
            <a:ext cx="3464999" cy="33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4117017" y="859107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2:</a:t>
            </a:r>
          </a:p>
          <a:p>
            <a:pPr algn="ctr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4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8"/>
    </mc:Choice>
    <mc:Fallback xmlns="">
      <p:transition spd="slow" advTm="3044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43"/>
          <p:cNvGrpSpPr/>
          <p:nvPr/>
        </p:nvGrpSpPr>
        <p:grpSpPr>
          <a:xfrm>
            <a:off x="7575463" y="0"/>
            <a:ext cx="1698386" cy="2153266"/>
            <a:chOff x="5284506" y="-7603"/>
            <a:chExt cx="3212887" cy="3087459"/>
          </a:xfrm>
        </p:grpSpPr>
        <p:sp>
          <p:nvSpPr>
            <p:cNvPr id="2651" name="Google Shape;2651;p43"/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3"/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3"/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3"/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3"/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3"/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3"/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3"/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3"/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3"/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3"/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3"/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3"/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3"/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3"/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3"/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3"/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3"/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3"/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3"/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3"/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3"/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3"/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3"/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3"/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3"/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82" name="Google Shape;2682;p43"/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2683" name="Google Shape;2683;p43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3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3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3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3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3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3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3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3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3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3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3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3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3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3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3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3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3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3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3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3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3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3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6" name="Google Shape;2706;p43"/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2707" name="Google Shape;2707;p43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3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3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3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3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3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3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3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3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3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3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3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3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43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3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3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3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46" y="1255833"/>
            <a:ext cx="2155138" cy="154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446" y="1262657"/>
            <a:ext cx="2257636" cy="151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36" y="1268923"/>
            <a:ext cx="2170962" cy="1504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" y="1276156"/>
            <a:ext cx="2099291" cy="1440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Rectangle: Rounded Corners 6">
            <a:extLst>
              <a:ext uri="{FF2B5EF4-FFF2-40B4-BE49-F238E27FC236}">
                <a16:creationId xmlns="" xmlns:a16="http://schemas.microsoft.com/office/drawing/2014/main" id="{786C3528-94C3-4D19-B8B2-B9ECDEBA11EA}"/>
              </a:ext>
            </a:extLst>
          </p:cNvPr>
          <p:cNvSpPr/>
          <p:nvPr/>
        </p:nvSpPr>
        <p:spPr>
          <a:xfrm>
            <a:off x="90510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rgbClr val="002060"/>
                </a:solidFill>
              </a:rPr>
              <a:t>Bước1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các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nhân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vật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thể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hiện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hoạt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động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vì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cộng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đồng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88" name="Rectangle: Rounded Corners 6">
            <a:extLst>
              <a:ext uri="{FF2B5EF4-FFF2-40B4-BE49-F238E27FC236}">
                <a16:creationId xmlns="" xmlns:a16="http://schemas.microsoft.com/office/drawing/2014/main" id="{786C3528-94C3-4D19-B8B2-B9ECDEBA11EA}"/>
              </a:ext>
            </a:extLst>
          </p:cNvPr>
          <p:cNvSpPr/>
          <p:nvPr/>
        </p:nvSpPr>
        <p:spPr>
          <a:xfrm>
            <a:off x="2316713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002060"/>
                </a:solidFill>
              </a:rPr>
              <a:t>Bước</a:t>
            </a:r>
            <a:r>
              <a:rPr lang="en-US" dirty="0" smtClean="0">
                <a:solidFill>
                  <a:srgbClr val="002060"/>
                </a:solidFill>
              </a:rPr>
              <a:t> 2: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cảnh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vật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phù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hợp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thể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hiện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nội</a:t>
            </a:r>
            <a:r>
              <a:rPr lang="en-US" dirty="0" smtClean="0">
                <a:solidFill>
                  <a:srgbClr val="002060"/>
                </a:solidFill>
              </a:rPr>
              <a:t> dung </a:t>
            </a:r>
            <a:r>
              <a:rPr lang="en-US" dirty="0" err="1" smtClean="0">
                <a:solidFill>
                  <a:srgbClr val="002060"/>
                </a:solidFill>
              </a:rPr>
              <a:t>đề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tài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89" name="Rectangle: Rounded Corners 6">
            <a:extLst>
              <a:ext uri="{FF2B5EF4-FFF2-40B4-BE49-F238E27FC236}">
                <a16:creationId xmlns="" xmlns:a16="http://schemas.microsoft.com/office/drawing/2014/main" id="{786C3528-94C3-4D19-B8B2-B9ECDEBA11EA}"/>
              </a:ext>
            </a:extLst>
          </p:cNvPr>
          <p:cNvSpPr/>
          <p:nvPr/>
        </p:nvSpPr>
        <p:spPr>
          <a:xfrm>
            <a:off x="4614323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002060"/>
                </a:solidFill>
              </a:rPr>
              <a:t>Bước</a:t>
            </a:r>
            <a:r>
              <a:rPr lang="en-US" dirty="0" smtClean="0">
                <a:solidFill>
                  <a:srgbClr val="002060"/>
                </a:solidFill>
              </a:rPr>
              <a:t> 3: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màu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cho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các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nhân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vật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90" name="Rectangle: Rounded Corners 6">
            <a:extLst>
              <a:ext uri="{FF2B5EF4-FFF2-40B4-BE49-F238E27FC236}">
                <a16:creationId xmlns="" xmlns:a16="http://schemas.microsoft.com/office/drawing/2014/main" id="{786C3528-94C3-4D19-B8B2-B9ECDEBA11EA}"/>
              </a:ext>
            </a:extLst>
          </p:cNvPr>
          <p:cNvSpPr/>
          <p:nvPr/>
        </p:nvSpPr>
        <p:spPr>
          <a:xfrm>
            <a:off x="6911933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rgbClr val="002060"/>
                </a:solidFill>
              </a:rPr>
              <a:t>Bước1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màu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cho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cảnh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vật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hoàn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thiện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bài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vẽ</a:t>
            </a:r>
            <a:endParaRPr lang="vi-VN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90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601" x="9124950" y="3333750"/>
          <p14:tracePt t="1605" x="9105900" y="3352800"/>
          <p14:tracePt t="1610" x="9086850" y="3371850"/>
          <p14:tracePt t="1618" x="9061450" y="3390900"/>
          <p14:tracePt t="1620" x="9023350" y="3422650"/>
          <p14:tracePt t="1624" x="9004300" y="3435350"/>
          <p14:tracePt t="1630" x="8991600" y="3448050"/>
          <p14:tracePt t="1635" x="8972550" y="3467100"/>
          <p14:tracePt t="1636" x="8959850" y="3473450"/>
          <p14:tracePt t="1641" x="8947150" y="3486150"/>
          <p14:tracePt t="1648" x="8928100" y="3498850"/>
          <p14:tracePt t="1652" x="8907463" y="3517900"/>
          <p14:tracePt t="1653" x="8894763" y="3530600"/>
          <p14:tracePt t="1656" x="8875713" y="3543300"/>
          <p14:tracePt t="1665" x="8856663" y="3549650"/>
          <p14:tracePt t="1668" x="8843963" y="3562350"/>
          <p14:tracePt t="1669" x="8831263" y="3575050"/>
          <p14:tracePt t="1673" x="8818563" y="3587750"/>
          <p14:tracePt t="1681" x="8799513" y="3600450"/>
          <p14:tracePt t="1685" x="8786813" y="3619500"/>
          <p14:tracePt t="1686" x="8767763" y="3625850"/>
          <p14:tracePt t="1689" x="8748713" y="3638550"/>
          <p14:tracePt t="1695" x="8736013" y="3652838"/>
          <p14:tracePt t="1697" x="8723313" y="3665538"/>
          <p14:tracePt t="1703" x="8710613" y="3678238"/>
          <p14:tracePt t="1704" x="8691563" y="3690938"/>
          <p14:tracePt t="1710" x="8672513" y="3697288"/>
          <p14:tracePt t="1716" x="8659813" y="3703638"/>
          <p14:tracePt t="1718" x="8640763" y="3722688"/>
          <p14:tracePt t="1720" x="8621713" y="3735388"/>
          <p14:tracePt t="1724" x="8609013" y="3748088"/>
          <p14:tracePt t="1732" x="8589963" y="3760788"/>
          <p14:tracePt t="1735" x="8577263" y="3773488"/>
          <p14:tracePt t="1737" x="8558213" y="3786188"/>
          <p14:tracePt t="1740" x="8539163" y="3792538"/>
          <p14:tracePt t="1748" x="8520113" y="3805238"/>
          <p14:tracePt t="1754" x="8448675" y="3843338"/>
          <p14:tracePt t="1760" x="8423275" y="3862388"/>
          <p14:tracePt t="1766" x="8385175" y="3881438"/>
          <p14:tracePt t="1768" x="8353425" y="3900488"/>
          <p14:tracePt t="1771" x="8315325" y="3913188"/>
          <p14:tracePt t="1774" x="8277225" y="3938588"/>
          <p14:tracePt t="1781" x="8239125" y="3957638"/>
          <p14:tracePt t="1784" x="8201025" y="3983038"/>
          <p14:tracePt t="1787" x="8175625" y="3995738"/>
          <p14:tracePt t="1790" x="8143875" y="4008438"/>
          <p14:tracePt t="1797" x="8105775" y="4021138"/>
          <p14:tracePt t="1804" x="8004175" y="4065588"/>
          <p14:tracePt t="1806" x="7945438" y="4079875"/>
          <p14:tracePt t="1815" x="7888288" y="4105275"/>
          <p14:tracePt t="1817" x="7843838" y="4130675"/>
          <p14:tracePt t="1820" x="7786688" y="4149725"/>
          <p14:tracePt t="1823" x="7742238" y="4168775"/>
          <p14:tracePt t="1831" x="7691438" y="4194175"/>
          <p14:tracePt t="1835" x="7653338" y="4213225"/>
          <p14:tracePt t="1836" x="7608888" y="4238625"/>
          <p14:tracePt t="1839" x="7570788" y="4251325"/>
          <p14:tracePt t="1845" x="7537450" y="4276725"/>
          <p14:tracePt t="1852" x="7486650" y="4295775"/>
          <p14:tracePt t="1855" x="7416800" y="4333875"/>
          <p14:tracePt t="1860" x="7385050" y="4352925"/>
          <p14:tracePt t="1865" x="7359650" y="4365625"/>
          <p14:tracePt t="1868" x="7340600" y="4378325"/>
          <p14:tracePt t="1871" x="7315200" y="4391025"/>
          <p14:tracePt t="1875" x="7302500" y="4410075"/>
          <p14:tracePt t="1881" x="7283450" y="4422775"/>
          <p14:tracePt t="1884" x="7264400" y="4435475"/>
          <p14:tracePt t="1887" x="7245350" y="4448175"/>
          <p14:tracePt t="1890" x="7226300" y="4454525"/>
          <p14:tracePt t="1905" x="7188200" y="4486275"/>
          <p14:tracePt t="1906" x="7175500" y="4492625"/>
          <p14:tracePt t="1915" x="7169150" y="4506913"/>
          <p14:tracePt t="1916" x="7150100" y="4519613"/>
          <p14:tracePt t="1923" x="7131050" y="4525963"/>
          <p14:tracePt t="1932" x="7112000" y="4538663"/>
          <p14:tracePt t="1936" x="7078663" y="4557713"/>
          <p14:tracePt t="1947" x="7065963" y="4564063"/>
          <p14:tracePt t="1952" x="7053263" y="4576763"/>
          <p14:tracePt t="1956" x="7034213" y="4576763"/>
          <p14:tracePt t="1964" x="7021513" y="4583113"/>
          <p14:tracePt t="1967" x="7015163" y="4589463"/>
          <p14:tracePt t="1969" x="7008813" y="4595813"/>
          <p14:tracePt t="1972" x="7002463" y="4602163"/>
          <p14:tracePt t="1981" x="6996113" y="4602163"/>
          <p14:tracePt t="1985" x="6983413" y="4614863"/>
          <p14:tracePt t="1989" x="6970713" y="4621213"/>
          <p14:tracePt t="1997" x="6964363" y="4621213"/>
          <p14:tracePt t="2001" x="6951663" y="4627563"/>
          <p14:tracePt t="2003" x="6938963" y="4633913"/>
          <p14:tracePt t="2005" x="6932613" y="4640263"/>
          <p14:tracePt t="2010" x="6913563" y="4646613"/>
          <p14:tracePt t="2016" x="6900863" y="4652963"/>
          <p14:tracePt t="2018" x="6881813" y="4659313"/>
          <p14:tracePt t="2020" x="6869113" y="4672013"/>
          <p14:tracePt t="2030" x="6850063" y="4672013"/>
          <p14:tracePt t="2051" x="6831013" y="4678363"/>
          <p14:tracePt t="2054" x="6697663" y="4729163"/>
          <p14:tracePt t="2057" x="6672263" y="4735513"/>
          <p14:tracePt t="2064" x="6646863" y="4748213"/>
          <p14:tracePt t="2067" x="6626225" y="4754563"/>
          <p14:tracePt t="2069" x="6607175" y="4760913"/>
          <p14:tracePt t="2073" x="6594475" y="4773613"/>
          <p14:tracePt t="2081" x="6575425" y="4779963"/>
          <p14:tracePt t="2085" x="6550025" y="4792663"/>
          <p14:tracePt t="2087" x="6530975" y="4799013"/>
          <p14:tracePt t="2089" x="6511925" y="4805363"/>
          <p14:tracePt t="2097" x="6492875" y="4811713"/>
          <p14:tracePt t="2101" x="6486525" y="4811713"/>
          <p14:tracePt t="2102" x="6461125" y="4824413"/>
          <p14:tracePt t="2105" x="6448425" y="4830763"/>
          <p14:tracePt t="2110" x="6429375" y="4843463"/>
          <p14:tracePt t="2115" x="6410325" y="4849813"/>
          <p14:tracePt t="2118" x="6397625" y="4856163"/>
          <p14:tracePt t="2120" x="6372225" y="4868863"/>
          <p14:tracePt t="2122" x="6353175" y="4881563"/>
          <p14:tracePt t="2135" x="6334125" y="4887913"/>
          <p14:tracePt t="2136" x="6289675" y="4900613"/>
          <p14:tracePt t="2139" x="6257925" y="4906963"/>
          <p14:tracePt t="2146" x="6232525" y="4913313"/>
          <p14:tracePt t="2150" x="6213475" y="4919663"/>
          <p14:tracePt t="2151" x="6175375" y="4933950"/>
          <p14:tracePt t="2154" x="6148388" y="4946650"/>
          <p14:tracePt t="2160" x="6110288" y="4959350"/>
          <p14:tracePt t="2166" x="6084888" y="4965700"/>
          <p14:tracePt t="2168" x="6059488" y="4972050"/>
          <p14:tracePt t="2170" x="6027738" y="4978400"/>
          <p14:tracePt t="2175" x="5995988" y="4984750"/>
          <p14:tracePt t="2185" x="5957888" y="5003800"/>
          <p14:tracePt t="2187" x="5888038" y="5022850"/>
          <p14:tracePt t="2190" x="5862638" y="5035550"/>
          <p14:tracePt t="2196" x="5824538" y="5041900"/>
          <p14:tracePt t="2201" x="5792788" y="5048250"/>
          <p14:tracePt t="2203" x="5754688" y="5060950"/>
          <p14:tracePt t="2206" x="5722938" y="5067300"/>
          <p14:tracePt t="2214" x="5683250" y="5080000"/>
          <p14:tracePt t="2217" x="5651500" y="5080000"/>
          <p14:tracePt t="2220" x="5619750" y="5086350"/>
          <p14:tracePt t="2223" x="5581650" y="5092700"/>
          <p14:tracePt t="2230" x="5549900" y="5099050"/>
          <p14:tracePt t="2234" x="5518150" y="5105400"/>
          <p14:tracePt t="2235" x="5480050" y="5105400"/>
          <p14:tracePt t="2239" x="5441950" y="5105400"/>
          <p14:tracePt t="2247" x="5397500" y="5111750"/>
          <p14:tracePt t="2251" x="5353050" y="5111750"/>
          <p14:tracePt t="2253" x="5327650" y="5111750"/>
          <p14:tracePt t="2255" x="5302250" y="5111750"/>
          <p14:tracePt t="2260" x="5270500" y="5118100"/>
          <p14:tracePt t="2264" x="5237163" y="5124450"/>
          <p14:tracePt t="2268" x="5192713" y="5124450"/>
          <p14:tracePt t="2271" x="5160963" y="5130800"/>
          <p14:tracePt t="2275" x="5116513" y="5130800"/>
          <p14:tracePt t="2281" x="5078413" y="5137150"/>
          <p14:tracePt t="2284" x="5046663" y="5137150"/>
          <p14:tracePt t="2286" x="5014913" y="5137150"/>
          <p14:tracePt t="2669" x="2638425" y="5137150"/>
          <p14:tracePt t="2673" x="2632075" y="5130800"/>
          <p14:tracePt t="2683" x="2613025" y="5130800"/>
          <p14:tracePt t="2685" x="2606675" y="5124450"/>
          <p14:tracePt t="2689" x="2593975" y="5124450"/>
          <p14:tracePt t="2698" x="2574925" y="5111750"/>
          <p14:tracePt t="2701" x="2562225" y="5111750"/>
          <p14:tracePt t="2704" x="2543175" y="5105400"/>
          <p14:tracePt t="2717" x="2517775" y="5105400"/>
          <p14:tracePt t="2720" x="2503488" y="5099050"/>
          <p14:tracePt t="2725" x="2497138" y="5099050"/>
          <p14:tracePt t="2734" x="2484438" y="5092700"/>
          <p14:tracePt t="2741" x="2465388" y="5086350"/>
          <p14:tracePt t="2753" x="2459038" y="5080000"/>
          <p14:tracePt t="2769" x="2452688" y="5073650"/>
          <p14:tracePt t="2783" x="2439988" y="5073650"/>
          <p14:tracePt t="2784" x="2439988" y="5067300"/>
          <p14:tracePt t="2789" x="2433638" y="5060950"/>
          <p14:tracePt t="2799" x="2427288" y="5060950"/>
          <p14:tracePt t="2801" x="2420938" y="5060950"/>
          <p14:tracePt t="2816" x="2401888" y="5048250"/>
          <p14:tracePt t="2820" x="2382838" y="5035550"/>
          <p14:tracePt t="2833" x="2363788" y="5029200"/>
          <p14:tracePt t="2835" x="2357438" y="5029200"/>
          <p14:tracePt t="2839" x="2344738" y="5029200"/>
          <p14:tracePt t="2847" x="2332038" y="5016500"/>
          <p14:tracePt t="2851" x="2319338" y="5003800"/>
          <p14:tracePt t="2865" x="2312988" y="4997450"/>
          <p14:tracePt t="2868" x="2300288" y="4991100"/>
          <p14:tracePt t="2870" x="2293938" y="4984750"/>
          <p14:tracePt t="2875" x="2293938" y="4978400"/>
          <p14:tracePt t="2882" x="2287588" y="4978400"/>
          <p14:tracePt t="2885" x="2281238" y="4972050"/>
          <p14:tracePt t="2891" x="2268538" y="4959350"/>
          <p14:tracePt t="2896" x="2262188" y="4959350"/>
          <p14:tracePt t="2901" x="2255838" y="4953000"/>
          <p14:tracePt t="2906" x="2243138" y="4933950"/>
          <p14:tracePt t="2914" x="2236788" y="4933950"/>
          <p14:tracePt t="2916" x="2230438" y="4926013"/>
          <p14:tracePt t="2919" x="2211388" y="4906963"/>
          <p14:tracePt t="2933" x="2185988" y="4887913"/>
          <p14:tracePt t="2935" x="2173288" y="4862513"/>
          <p14:tracePt t="2939" x="2160588" y="4856163"/>
          <p14:tracePt t="2946" x="2160588" y="4849813"/>
          <p14:tracePt t="2950" x="2147888" y="4843463"/>
          <p14:tracePt t="2951" x="2128838" y="4830763"/>
          <p14:tracePt t="2962" x="2116138" y="4824413"/>
          <p14:tracePt t="2967" x="2109788" y="4824413"/>
          <p14:tracePt t="2968" x="2097088" y="4811713"/>
          <p14:tracePt t="2970" x="2090738" y="4805363"/>
          <p14:tracePt t="2975" x="2084388" y="4805363"/>
          <p14:tracePt t="2985" x="2071688" y="4792663"/>
          <p14:tracePt t="2986" x="2065338" y="4792663"/>
          <p14:tracePt t="2991" x="2058988" y="4786313"/>
          <p14:tracePt t="2996" x="2051050" y="4786313"/>
          <p14:tracePt t="3001" x="2032000" y="4767263"/>
          <p14:tracePt t="3004" x="2025650" y="4767263"/>
          <p14:tracePt t="3014" x="2012950" y="4760913"/>
          <p14:tracePt t="3017" x="2006600" y="4754563"/>
          <p14:tracePt t="3020" x="1993900" y="4748213"/>
          <p14:tracePt t="3025" x="1987550" y="4741863"/>
          <p14:tracePt t="3031" x="1987550" y="4735513"/>
          <p14:tracePt t="3036" x="1981200" y="4735513"/>
          <p14:tracePt t="3041" x="1968500" y="4729163"/>
          <p14:tracePt t="3046" x="1968500" y="4722813"/>
          <p14:tracePt t="3051" x="1962150" y="4716463"/>
          <p14:tracePt t="3053" x="1955800" y="4716463"/>
          <p14:tracePt t="3064" x="1949450" y="4710113"/>
          <p14:tracePt t="3067" x="1949450" y="4703763"/>
          <p14:tracePt t="3080" x="1949450" y="4697413"/>
          <p14:tracePt t="3082" x="1943100" y="4691063"/>
          <p14:tracePt t="3085" x="1943100" y="4684713"/>
          <p14:tracePt t="3089" x="1936750" y="4684713"/>
          <p14:tracePt t="3096" x="1936750" y="4678363"/>
          <p14:tracePt t="3100" x="1936750" y="4672013"/>
          <p14:tracePt t="3104" x="1930400" y="4665663"/>
          <p14:tracePt t="3112" x="1924050" y="4659313"/>
          <p14:tracePt t="3116" x="1917700" y="4659313"/>
          <p14:tracePt t="3120" x="1917700" y="4652963"/>
          <p14:tracePt t="3130" x="1911350" y="4646613"/>
          <p14:tracePt t="3136" x="1911350" y="4640263"/>
          <p14:tracePt t="3141" x="1905000" y="4633913"/>
          <p14:tracePt t="3156" x="1898650" y="4627563"/>
          <p14:tracePt t="3169" x="1892300" y="4621213"/>
          <p14:tracePt t="3173" x="1885950" y="4621213"/>
          <p14:tracePt t="3182" x="1885950" y="4614863"/>
          <p14:tracePt t="3186" x="1885950" y="4608513"/>
          <p14:tracePt t="3200" x="1879600" y="4602163"/>
          <p14:tracePt t="3201" x="1873250" y="4595813"/>
          <p14:tracePt t="3222" x="1873250" y="4589463"/>
          <p14:tracePt t="3231" x="1866900" y="4589463"/>
          <p14:tracePt t="3237" x="1860550" y="4576763"/>
          <p14:tracePt t="3245" x="1854200" y="4576763"/>
          <p14:tracePt t="3251" x="1854200" y="4570413"/>
          <p14:tracePt t="3280" x="1847850" y="4564063"/>
          <p14:tracePt t="3303" x="1841500" y="4557713"/>
          <p14:tracePt t="3323" x="1835150" y="4557713"/>
          <p14:tracePt t="3343" x="1828800" y="4551363"/>
          <p14:tracePt t="3380" x="1828800" y="4545013"/>
          <p14:tracePt t="3405" x="1822450" y="4545013"/>
          <p14:tracePt t="3449" x="1822450" y="4538663"/>
          <p14:tracePt t="3469" x="1816100" y="4532313"/>
          <p14:tracePt t="3493" x="1809750" y="4525963"/>
          <p14:tracePt t="3655" x="1803400" y="4525963"/>
          <p14:tracePt t="3777" x="1803400" y="4519613"/>
          <p14:tracePt t="13377" x="1803400" y="4525963"/>
          <p14:tracePt t="13391" x="1803400" y="4532313"/>
          <p14:tracePt t="13394" x="1803400" y="4538663"/>
          <p14:tracePt t="13437" x="1809750" y="4545013"/>
          <p14:tracePt t="13457" x="1809750" y="4551363"/>
          <p14:tracePt t="13461" x="1816100" y="4557713"/>
          <p14:tracePt t="13515" x="1816100" y="4564063"/>
          <p14:tracePt t="13567" x="1816100" y="4570413"/>
          <p14:tracePt t="13627" x="1816100" y="4576763"/>
          <p14:tracePt t="13643" x="1816100" y="4589463"/>
          <p14:tracePt t="13676" x="1816100" y="4595813"/>
          <p14:tracePt t="13690" x="1816100" y="4602163"/>
          <p14:tracePt t="13693" x="1809750" y="4602163"/>
          <p14:tracePt t="13701" x="1809750" y="4608513"/>
          <p14:tracePt t="13706" x="1803400" y="4621213"/>
          <p14:tracePt t="13713" x="1797050" y="4627563"/>
          <p14:tracePt t="13719" x="1790700" y="4633913"/>
          <p14:tracePt t="13723" x="1790700" y="4640263"/>
          <p14:tracePt t="13725" x="1784350" y="4646613"/>
          <p14:tracePt t="13738" x="1784350" y="4652963"/>
          <p14:tracePt t="13741" x="1778000" y="4659313"/>
          <p14:tracePt t="13744" x="1771650" y="4665663"/>
          <p14:tracePt t="13754" x="1765300" y="4678363"/>
          <p14:tracePt t="13757" x="1758950" y="4691063"/>
          <p14:tracePt t="13767" x="1746250" y="4697413"/>
          <p14:tracePt t="13770" x="1739900" y="4710113"/>
          <p14:tracePt t="13777" x="1733550" y="4722813"/>
          <p14:tracePt t="13781" x="1720850" y="4735513"/>
          <p14:tracePt t="13793" x="1714500" y="4741863"/>
          <p14:tracePt t="13797" x="1708150" y="4748213"/>
          <p14:tracePt t="13807" x="1701800" y="4754563"/>
          <p14:tracePt t="13813" x="1695450" y="4754563"/>
          <p14:tracePt t="13822" x="1682750" y="4767263"/>
          <p14:tracePt t="13829" x="1676400" y="4773613"/>
          <p14:tracePt t="13831" x="1663700" y="4779963"/>
          <p14:tracePt t="13840" x="1651000" y="4779963"/>
          <p14:tracePt t="13846" x="1644650" y="4786313"/>
          <p14:tracePt t="13852" x="1638300" y="4792663"/>
          <p14:tracePt t="13857" x="1625600" y="4799013"/>
          <p14:tracePt t="13858" x="1625600" y="4805363"/>
          <p14:tracePt t="13863" x="1612900" y="4805363"/>
          <p14:tracePt t="13872" x="1606550" y="4811713"/>
          <p14:tracePt t="13875" x="1579563" y="4824413"/>
          <p14:tracePt t="13879" x="1566863" y="4830763"/>
          <p14:tracePt t="13889" x="1560513" y="4830763"/>
          <p14:tracePt t="13891" x="1547813" y="4837113"/>
          <p14:tracePt t="13893" x="1541463" y="4837113"/>
          <p14:tracePt t="13895" x="1535113" y="4837113"/>
          <p14:tracePt t="13903" x="1516063" y="4843463"/>
          <p14:tracePt t="13905" x="1497013" y="4843463"/>
          <p14:tracePt t="13909" x="1490663" y="4849813"/>
          <p14:tracePt t="13910" x="1471613" y="4849813"/>
          <p14:tracePt t="13917" x="1458913" y="4856163"/>
          <p14:tracePt t="13919" x="1446213" y="4856163"/>
          <p14:tracePt t="13924" x="1433513" y="4862513"/>
          <p14:tracePt t="13926" x="1420813" y="4868863"/>
          <p14:tracePt t="13931" x="1408113" y="4868863"/>
          <p14:tracePt t="13936" x="1395413" y="4868863"/>
          <p14:tracePt t="13942" x="1376363" y="4868863"/>
          <p14:tracePt t="13943" x="1370013" y="4868863"/>
          <p14:tracePt t="13946" x="1357313" y="4868863"/>
          <p14:tracePt t="13952" x="1344613" y="4868863"/>
          <p14:tracePt t="13956" x="1338263" y="4868863"/>
          <p14:tracePt t="13958" x="1331913" y="4868863"/>
          <p14:tracePt t="13963" x="1325563" y="4868863"/>
          <p14:tracePt t="13970" x="1312863" y="4868863"/>
          <p14:tracePt t="13973" x="1306513" y="4868863"/>
          <p14:tracePt t="13979" x="1300163" y="4868863"/>
          <p14:tracePt t="13985" x="1293813" y="4868863"/>
          <p14:tracePt t="13989" x="1287463" y="4868863"/>
          <p14:tracePt t="14002" x="1281113" y="4868863"/>
          <p14:tracePt t="14007" x="1274763" y="4868863"/>
          <p14:tracePt t="14024" x="1268413" y="4868863"/>
          <p14:tracePt t="14038" x="1255713" y="4868863"/>
          <p14:tracePt t="14057" x="1249363" y="4868863"/>
          <p14:tracePt t="14061" x="1236663" y="4868863"/>
          <p14:tracePt t="14071" x="1230313" y="4868863"/>
          <p14:tracePt t="14073" x="1223963" y="4862513"/>
          <p14:tracePt t="14081" x="1217613" y="4856163"/>
          <p14:tracePt t="14090" x="1211263" y="4849813"/>
          <p14:tracePt t="14097" x="1204913" y="4837113"/>
          <p14:tracePt t="14109" x="1204913" y="4830763"/>
          <p14:tracePt t="14113" x="1198563" y="4818063"/>
          <p14:tracePt t="14122" x="1192213" y="4811713"/>
          <p14:tracePt t="14124" x="1192213" y="4805363"/>
          <p14:tracePt t="14129" x="1185863" y="4799013"/>
          <p14:tracePt t="14135" x="1185863" y="4792663"/>
          <p14:tracePt t="14139" x="1179513" y="4786313"/>
          <p14:tracePt t="14145" x="1173163" y="4779963"/>
          <p14:tracePt t="14152" x="1166813" y="4773613"/>
          <p14:tracePt t="14157" x="1166813" y="4754563"/>
          <p14:tracePt t="14170" x="1166813" y="4748213"/>
          <p14:tracePt t="14173" x="1160463" y="4741863"/>
          <p14:tracePt t="14189" x="1160463" y="4729163"/>
          <p14:tracePt t="14192" x="1154113" y="4722813"/>
          <p14:tracePt t="14194" x="1147763" y="4722813"/>
          <p14:tracePt t="14207" x="1147763" y="4716463"/>
          <p14:tracePt t="14210" x="1147763" y="4710113"/>
          <p14:tracePt t="14231" x="1147763" y="4703763"/>
          <p14:tracePt t="14235" x="1139825" y="4697413"/>
          <p14:tracePt t="14267" x="1139825" y="4691063"/>
          <p14:tracePt t="14288" x="1133475" y="4684713"/>
          <p14:tracePt t="14315" x="1133475" y="4678363"/>
          <p14:tracePt t="15049" x="1133475" y="4684713"/>
          <p14:tracePt t="15061" x="1133475" y="4691063"/>
          <p14:tracePt t="15066" x="1133475" y="4697413"/>
          <p14:tracePt t="15070" x="1133475" y="4703763"/>
          <p14:tracePt t="15076" x="1133475" y="4710113"/>
          <p14:tracePt t="15086" x="1133475" y="4716463"/>
          <p14:tracePt t="15089" x="1133475" y="4722813"/>
          <p14:tracePt t="15093" x="1133475" y="4729163"/>
          <p14:tracePt t="15097" x="1133475" y="4735513"/>
          <p14:tracePt t="15103" x="1133475" y="4748213"/>
          <p14:tracePt t="15109" x="1133475" y="4760913"/>
          <p14:tracePt t="15118" x="1133475" y="4773613"/>
          <p14:tracePt t="15123" x="1133475" y="4779963"/>
          <p14:tracePt t="15125" x="1133475" y="4792663"/>
          <p14:tracePt t="15129" x="1133475" y="4799013"/>
          <p14:tracePt t="15136" x="1127125" y="4805363"/>
          <p14:tracePt t="15139" x="1127125" y="4818063"/>
          <p14:tracePt t="15141" x="1127125" y="4830763"/>
          <p14:tracePt t="15144" x="1120775" y="4837113"/>
          <p14:tracePt t="15151" x="1114425" y="4849813"/>
          <p14:tracePt t="15155" x="1108075" y="4862513"/>
          <p14:tracePt t="15157" x="1108075" y="4868863"/>
          <p14:tracePt t="15161" x="1101725" y="4881563"/>
          <p14:tracePt t="15168" x="1101725" y="4894263"/>
          <p14:tracePt t="15173" x="1095375" y="4900613"/>
          <p14:tracePt t="15175" x="1089025" y="4913313"/>
          <p14:tracePt t="15177" x="1089025" y="4926013"/>
          <p14:tracePt t="15185" x="1089025" y="4933950"/>
          <p14:tracePt t="15188" x="1082675" y="4940300"/>
          <p14:tracePt t="15190" x="1082675" y="4953000"/>
          <p14:tracePt t="15193" x="1076325" y="4959350"/>
          <p14:tracePt t="15197" x="1076325" y="4972050"/>
          <p14:tracePt t="15204" x="1076325" y="4978400"/>
          <p14:tracePt t="15206" x="1069975" y="4984750"/>
          <p14:tracePt t="15207" x="1069975" y="4997450"/>
          <p14:tracePt t="15211" x="1069975" y="5003800"/>
          <p14:tracePt t="15222" x="1063625" y="5041900"/>
          <p14:tracePt t="15226" x="1063625" y="5054600"/>
          <p14:tracePt t="15239" x="1057275" y="5073650"/>
          <p14:tracePt t="15240" x="1057275" y="5086350"/>
          <p14:tracePt t="15243" x="1057275" y="5092700"/>
          <p14:tracePt t="15250" x="1050925" y="5105400"/>
          <p14:tracePt t="15255" x="1044575" y="5118100"/>
          <p14:tracePt t="15257" x="1044575" y="5124450"/>
          <p14:tracePt t="15260" x="1044575" y="5137150"/>
          <p14:tracePt t="16415" x="0" y="0"/>
        </p14:tracePtLst>
      </p14:laserTraceLst>
    </p:ext>
    <p:ext uri="{E180D4A7-C9FB-4DFB-919C-405C955672EB}">
      <p14:showEvtLst xmlns:p14="http://schemas.microsoft.com/office/powerpoint/2010/main">
        <p14:playEvt time="16993" objId="12"/>
        <p14:triggerEvt type="onClick" time="16994" objId="12"/>
        <p14:stopEvt time="158682" objId="1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0" y="822074"/>
            <a:ext cx="6920345" cy="362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52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=""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75136">
            <a:off x="1780957" y="2038549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một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về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dodọng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vì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cộng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tham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gia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hoặc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=""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=""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=""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=""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=""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=""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=""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=""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=""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=""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=""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=""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=""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=""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=""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=""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=""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=""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=""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=""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=""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=""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=""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=""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=""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=""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=""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=""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=""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=""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=""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=""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=""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=""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=""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=""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=""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=""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=""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=""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=""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=""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=""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=""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=""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=""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=""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=""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=""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=""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=""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=""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=""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=""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=""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=""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=""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=""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=""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=""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=""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=""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=""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=""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=""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=""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=""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=""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=""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=""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=""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=""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=""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=""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=""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=""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=""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=""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=""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=""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=""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=""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=""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=""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=""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=""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=""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=""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=""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=""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=""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=""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=""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=""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=""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=""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=""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=""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=""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=""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=""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=""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=""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=""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=""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=""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=""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=""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=""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=""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=""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=""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=""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=""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=""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=""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=""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=""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=""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=""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=""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=""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=""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=""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MH_Other_1">
            <a:extLst>
              <a:ext uri="{FF2B5EF4-FFF2-40B4-BE49-F238E27FC236}">
                <a16:creationId xmlns="" xmlns:a16="http://schemas.microsoft.com/office/drawing/2014/main" id="{45B2299D-31F8-461B-9D3C-1F7B9A8761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74620">
            <a:off x="3679977" y="990592"/>
            <a:ext cx="1137583" cy="1198887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LittleGirlBeatInstrumental-V.A-2918581">
            <a:hlinkClick r:id="" action="ppaction://media"/>
            <a:extLst>
              <a:ext uri="{FF2B5EF4-FFF2-40B4-BE49-F238E27FC236}">
                <a16:creationId xmlns="" xmlns:a16="http://schemas.microsoft.com/office/drawing/2014/main" id="{D1ED3220-940F-4D3A-80ED-94598E2315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640" y="4622136"/>
            <a:ext cx="487363" cy="487363"/>
          </a:xfrm>
          <a:prstGeom prst="rect">
            <a:avLst/>
          </a:prstGeom>
        </p:spPr>
      </p:pic>
      <p:sp>
        <p:nvSpPr>
          <p:cNvPr id="132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061468" y="341127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31" grpId="0" animBg="1"/>
    </p:bldLst>
  </p:timing>
  <p:extLst mod="1">
    <p:ext uri="{E180D4A7-C9FB-4DFB-919C-405C955672EB}">
      <p14:showEvtLst xmlns:p14="http://schemas.microsoft.com/office/powerpoint/2010/main">
        <p14:playEvt time="1811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319</Words>
  <Application>Microsoft Office PowerPoint</Application>
  <PresentationFormat>On-screen Show (16:9)</PresentationFormat>
  <Paragraphs>33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方正大标宋简体</vt:lpstr>
      <vt:lpstr>Arial</vt:lpstr>
      <vt:lpstr>Roboto Slab Light</vt:lpstr>
      <vt:lpstr>Fira Sans Extra Condensed Medium</vt:lpstr>
      <vt:lpstr>Montserrat Semi</vt:lpstr>
      <vt:lpstr>Calibri</vt:lpstr>
      <vt:lpstr>Bahiana</vt:lpstr>
      <vt:lpstr>Times New Roman</vt:lpstr>
      <vt:lpstr>宋体</vt:lpstr>
      <vt:lpstr>微软雅黑</vt:lpstr>
      <vt:lpstr>Barlow</vt:lpstr>
      <vt:lpstr>Nunito</vt:lpstr>
      <vt:lpstr>方正少儿简体</vt:lpstr>
      <vt:lpstr>Tulpen One</vt:lpstr>
      <vt:lpstr>Spring Season by Slidesgo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Administrator</cp:lastModifiedBy>
  <cp:revision>33</cp:revision>
  <dcterms:modified xsi:type="dcterms:W3CDTF">2023-09-20T14:54:54Z</dcterms:modified>
</cp:coreProperties>
</file>