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4" r:id="rId3"/>
    <p:sldId id="274" r:id="rId4"/>
    <p:sldId id="263" r:id="rId5"/>
    <p:sldId id="266" r:id="rId6"/>
    <p:sldId id="265" r:id="rId7"/>
    <p:sldId id="275" r:id="rId8"/>
    <p:sldId id="276" r:id="rId9"/>
    <p:sldId id="277" r:id="rId10"/>
    <p:sldId id="288" r:id="rId11"/>
    <p:sldId id="267" r:id="rId12"/>
    <p:sldId id="268" r:id="rId13"/>
    <p:sldId id="291" r:id="rId14"/>
    <p:sldId id="301" r:id="rId15"/>
    <p:sldId id="269" r:id="rId16"/>
    <p:sldId id="310" r:id="rId17"/>
    <p:sldId id="271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4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B3FBCAF9-45A6-4F08-87BD-C35F7FE33E63}"/>
    <pc:docChg chg="modSld">
      <pc:chgData name="Bình Nguyễn" userId="42460c48ac02019c" providerId="LiveId" clId="{B3FBCAF9-45A6-4F08-87BD-C35F7FE33E63}" dt="2021-08-26T05:14:13.040" v="13"/>
      <pc:docMkLst>
        <pc:docMk/>
      </pc:docMkLst>
      <pc:sldChg chg="addSp modSp mod modAnim">
        <pc:chgData name="Bình Nguyễn" userId="42460c48ac02019c" providerId="LiveId" clId="{B3FBCAF9-45A6-4F08-87BD-C35F7FE33E63}" dt="2021-08-26T05:14:13.040" v="13"/>
        <pc:sldMkLst>
          <pc:docMk/>
          <pc:sldMk cId="423352613" sldId="286"/>
        </pc:sldMkLst>
        <pc:picChg chg="add mod">
          <ac:chgData name="Bình Nguyễn" userId="42460c48ac02019c" providerId="LiveId" clId="{B3FBCAF9-45A6-4F08-87BD-C35F7FE33E63}" dt="2021-08-26T05:13:57.189" v="12" actId="14100"/>
          <ac:picMkLst>
            <pc:docMk/>
            <pc:sldMk cId="423352613" sldId="286"/>
            <ac:picMk id="3" creationId="{DB574671-7532-4ADC-9BB0-F3AB1D5DA27B}"/>
          </ac:picMkLst>
        </pc:picChg>
        <pc:picChg chg="mod">
          <ac:chgData name="Bình Nguyễn" userId="42460c48ac02019c" providerId="LiveId" clId="{B3FBCAF9-45A6-4F08-87BD-C35F7FE33E63}" dt="2021-08-26T05:12:33.959" v="7" actId="1076"/>
          <ac:picMkLst>
            <pc:docMk/>
            <pc:sldMk cId="423352613" sldId="286"/>
            <ac:picMk id="12" creationId="{4C704656-44A8-40F4-9C7B-66024728C6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1B0A-BB4F-47A2-9A4B-06726BF1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930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10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3" y="162645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5" name="Lop chung ta doan ket - Nhac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19200" y="4763152"/>
            <a:ext cx="487364" cy="365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3" y="905266"/>
            <a:ext cx="579967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 rotWithShape="1">
          <a:blip r:embed="rId4"/>
          <a:srcRect b="47108"/>
          <a:stretch/>
        </p:blipFill>
        <p:spPr>
          <a:xfrm rot="20925695">
            <a:off x="129433" y="475099"/>
            <a:ext cx="3704978" cy="1450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4652" y="112363"/>
            <a:ext cx="1752600" cy="155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06460" y="213467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2957" y="357097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9748" y="353280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2700" y="3616486"/>
            <a:ext cx="2514600" cy="4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 smtClean="0">
                <a:latin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26647" y="3219013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7048" y="3303519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350592"/>
            <a:ext cx="0" cy="220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96" y="156923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338" y="132062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88" y="1592606"/>
            <a:ext cx="2313712" cy="159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5" y="1618370"/>
            <a:ext cx="2389252" cy="160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/>
          <a:stretch/>
        </p:blipFill>
        <p:spPr>
          <a:xfrm rot="5400000">
            <a:off x="926824" y="1221664"/>
            <a:ext cx="1599647" cy="225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129304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=""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6215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cấp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3" name="图片 41995" descr="13"/>
          <p:cNvPicPr>
            <a:picLocks noChangeAspect="1"/>
          </p:cNvPicPr>
          <p:nvPr/>
        </p:nvPicPr>
        <p:blipFill rotWithShape="1">
          <a:blip r:embed="rId4"/>
          <a:srcRect l="538" t="1284" r="27013" b="-1284"/>
          <a:stretch/>
        </p:blipFill>
        <p:spPr>
          <a:xfrm>
            <a:off x="6096000" y="-517170"/>
            <a:ext cx="3224482" cy="2559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6790530" y="514350"/>
            <a:ext cx="1743869" cy="1342910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8">
            <a:extLst>
              <a:ext uri="{FF2B5EF4-FFF2-40B4-BE49-F238E27FC236}">
                <a16:creationId xmlns=""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13" y="3199487"/>
            <a:ext cx="1181349" cy="1856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0029"/>
            <a:ext cx="1524000" cy="213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07" y="2843730"/>
            <a:ext cx="1737393" cy="214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23" y="2899994"/>
            <a:ext cx="1536041" cy="209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21874"/>
            <a:ext cx="1605438" cy="214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41" y="2881416"/>
            <a:ext cx="1569426" cy="207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61950"/>
            <a:ext cx="1676399" cy="221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15" y="261042"/>
            <a:ext cx="1885386" cy="242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"/>
          <a:stretch/>
        </p:blipFill>
        <p:spPr>
          <a:xfrm>
            <a:off x="373236" y="224924"/>
            <a:ext cx="1824053" cy="245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 r="49566"/>
          <a:stretch/>
        </p:blipFill>
        <p:spPr>
          <a:xfrm>
            <a:off x="3046855" y="177075"/>
            <a:ext cx="1635508" cy="217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4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997988" y="2477887"/>
            <a:ext cx="1993612" cy="247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8"/>
          <a:stretch/>
        </p:blipFill>
        <p:spPr>
          <a:xfrm>
            <a:off x="145933" y="2593215"/>
            <a:ext cx="1911467" cy="23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Content Placeholder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/>
          <a:stretch/>
        </p:blipFill>
        <p:spPr>
          <a:xfrm>
            <a:off x="2389517" y="2569853"/>
            <a:ext cx="1877683" cy="238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2"/>
          <a:stretch/>
        </p:blipFill>
        <p:spPr>
          <a:xfrm>
            <a:off x="4731618" y="2593215"/>
            <a:ext cx="1897782" cy="23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8"/>
          <a:stretch/>
        </p:blipFill>
        <p:spPr>
          <a:xfrm>
            <a:off x="644827" y="193315"/>
            <a:ext cx="1869773" cy="216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6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66215"/>
            <a:ext cx="9364716" cy="5143500"/>
          </a:xfrm>
          <a:prstGeom prst="rect">
            <a:avLst/>
          </a:prstGeom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3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6408"/>
            <a:ext cx="3461266" cy="221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2790470"/>
            <a:ext cx="3461266" cy="19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4" y="2321042"/>
            <a:ext cx="3571513" cy="241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4400" y="1501397"/>
            <a:ext cx="8458200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400" dirty="0" smtClean="0"/>
              <a:t>+ Con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pha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/>
              <a:t>+ Con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=""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=""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65059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xung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, </a:t>
            </a:r>
            <a:r>
              <a:rPr lang="en-US" sz="2400" dirty="0" err="1" smtClean="0"/>
              <a:t>nét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sắc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2081573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=""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=""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25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=""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=""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=""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CHỦ </a:t>
              </a: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ĐỀ: TRƯỜNG EM </a:t>
              </a:r>
            </a:p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latin typeface="Times New Roman"/>
                  <a:cs typeface="Times New Roman"/>
                </a:rPr>
                <a:t>BÀI 1: SẮC MÀU CỦA CHỮ</a:t>
              </a:r>
            </a:p>
            <a:p>
              <a:pPr algn="ctr"/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1-</a:t>
              </a:r>
              <a:endPara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=""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030" name="Picture 6" descr="Giới thiệu sách Mĩ thuật 3, bản 1 - Bộ sách giáo khoa Chân trời sáng tạo -  Sách giáo khoa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2" y="741973"/>
            <a:ext cx="2190320" cy="309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542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2700478" y="1854150"/>
            <a:ext cx="3313086" cy="28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524090" y="131689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7" y="2731409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9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8416" y="882044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19" y="1716375"/>
            <a:ext cx="74559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cách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pha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.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Tạo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Chỉ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ra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 smtClean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 smtClean="0">
                <a:latin typeface="+mn-lt"/>
                <a:cs typeface="+mn-ea"/>
                <a:sym typeface="+mn-lt"/>
              </a:rPr>
              <a:t>thuật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Giới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thiệu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, chia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sẻ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cảm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nhận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về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     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của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mình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  <a:endParaRPr lang="zh-CN" altLang="en-US" sz="2800" b="1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27709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1927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7" y="605486"/>
            <a:ext cx="2133600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image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0" y="2315283"/>
            <a:ext cx="4694933" cy="101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image4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0" y="3611145"/>
            <a:ext cx="1953669" cy="13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image4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05" y="3575509"/>
            <a:ext cx="2667000" cy="135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27797" y="646263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dirty="0" err="1" smtClean="0">
                <a:cs typeface="Times New Roman" pitchFamily="18" charset="0"/>
              </a:rPr>
              <a:t>Em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ấn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tượng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mẫu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đều</a:t>
            </a:r>
            <a:r>
              <a:rPr lang="en-US" dirty="0">
                <a:cs typeface="Times New Roman" pitchFamily="18" charset="0"/>
              </a:rPr>
              <a:t> hay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nét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đậm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như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thế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?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dụng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chữ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+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pha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từ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bản</a:t>
            </a:r>
            <a:r>
              <a:rPr lang="en-US" dirty="0"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3726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619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04775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/>
              <a:t>+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lam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pPr>
              <a:defRPr/>
            </a:pPr>
            <a:r>
              <a:rPr lang="en-US" sz="2400" dirty="0"/>
              <a:t>+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pha</a:t>
            </a:r>
            <a:r>
              <a:rPr lang="en-US" sz="2400" dirty="0"/>
              <a:t> </a:t>
            </a:r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lam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8D6"/>
              </a:clrFrom>
              <a:clrTo>
                <a:srgbClr val="D9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38461" r="25623" b="19780"/>
          <a:stretch>
            <a:fillRect/>
          </a:stretch>
        </p:blipFill>
        <p:spPr bwMode="auto">
          <a:xfrm>
            <a:off x="5492781" y="1164783"/>
            <a:ext cx="2089119" cy="19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172200" y="33337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4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196" y="209551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" y="908007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chì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Khuyến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khích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nhạt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516</Words>
  <Application>Microsoft Office PowerPoint</Application>
  <PresentationFormat>On-screen Show (16:9)</PresentationFormat>
  <Paragraphs>64</Paragraphs>
  <Slides>18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Times New Roman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Administrator</cp:lastModifiedBy>
  <cp:revision>84</cp:revision>
  <dcterms:created xsi:type="dcterms:W3CDTF">2021-08-23T13:19:13Z</dcterms:created>
  <dcterms:modified xsi:type="dcterms:W3CDTF">2023-10-19T01:19:27Z</dcterms:modified>
</cp:coreProperties>
</file>