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6" r:id="rId2"/>
    <p:sldId id="262" r:id="rId3"/>
    <p:sldId id="256" r:id="rId4"/>
    <p:sldId id="295" r:id="rId5"/>
    <p:sldId id="301" r:id="rId6"/>
    <p:sldId id="304" r:id="rId7"/>
    <p:sldId id="305" r:id="rId8"/>
    <p:sldId id="286" r:id="rId9"/>
    <p:sldId id="282" r:id="rId10"/>
    <p:sldId id="271" r:id="rId11"/>
    <p:sldId id="292" r:id="rId12"/>
    <p:sldId id="293" r:id="rId13"/>
    <p:sldId id="284" r:id="rId14"/>
    <p:sldId id="294" r:id="rId15"/>
    <p:sldId id="297" r:id="rId16"/>
    <p:sldId id="298" r:id="rId17"/>
    <p:sldId id="300" r:id="rId18"/>
    <p:sldId id="291" r:id="rId19"/>
    <p:sldId id="276" r:id="rId20"/>
    <p:sldId id="287" r:id="rId21"/>
    <p:sldId id="288" r:id="rId22"/>
    <p:sldId id="290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78" d="100"/>
          <a:sy n="78" d="100"/>
        </p:scale>
        <p:origin x="146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AB11-4B00-44B9-B2FA-6532E97926C2}" type="datetimeFigureOut">
              <a:rPr lang="en-GB" smtClean="0"/>
              <a:t>17/10/2021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BC2A-8B95-4CBD-AF93-445B12223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BC2A-8B95-4CBD-AF93-445B1222386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7" y="-37395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A7928-5A63-4802-91D6-9C124A4F5FB1}"/>
              </a:ext>
            </a:extLst>
          </p:cNvPr>
          <p:cNvSpPr txBox="1"/>
          <p:nvPr/>
        </p:nvSpPr>
        <p:spPr>
          <a:xfrm>
            <a:off x="1039340" y="152400"/>
            <a:ext cx="709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NỘI QUY LỚP HỌC MĨ THUẬT ONLINE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7B671F-410A-40A4-8A48-5E603F98D42A}"/>
              </a:ext>
            </a:extLst>
          </p:cNvPr>
          <p:cNvSpPr/>
          <p:nvPr/>
        </p:nvSpPr>
        <p:spPr>
          <a:xfrm>
            <a:off x="912339" y="1590590"/>
            <a:ext cx="7352145" cy="363450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Bật</a:t>
            </a:r>
            <a:r>
              <a:rPr lang="en-US" sz="2800" dirty="0"/>
              <a:t> Camera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Tắt</a:t>
            </a:r>
            <a:r>
              <a:rPr lang="en-US" sz="2800" dirty="0"/>
              <a:t> Mic,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bật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nghiêm</a:t>
            </a:r>
            <a:r>
              <a:rPr lang="en-US" sz="2800" dirty="0"/>
              <a:t> </a:t>
            </a:r>
            <a:r>
              <a:rPr lang="en-US" sz="2800" dirty="0" err="1"/>
              <a:t>túc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MT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, </a:t>
            </a:r>
            <a:r>
              <a:rPr lang="en-US" sz="2800" dirty="0" err="1"/>
              <a:t>chờ</a:t>
            </a:r>
            <a:r>
              <a:rPr lang="en-US" sz="2800" dirty="0"/>
              <a:t> GVCN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dạy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theo.</a:t>
            </a:r>
            <a:endParaRPr lang="vi-VN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564539907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2057400" cy="27432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787" y="1219200"/>
            <a:ext cx="2057400" cy="2743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5B15013-A820-426D-BE8C-ACBB6C6B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844" y="1219200"/>
            <a:ext cx="2057400" cy="2743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6D1A261-9B7A-4A73-BF34-F4D10EC68B36}"/>
              </a:ext>
            </a:extLst>
          </p:cNvPr>
          <p:cNvSpPr txBox="1"/>
          <p:nvPr/>
        </p:nvSpPr>
        <p:spPr>
          <a:xfrm>
            <a:off x="838200" y="4191000"/>
            <a:ext cx="226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em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thích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032D67-76AD-4327-8A54-A58E2AE2E85E}"/>
              </a:ext>
            </a:extLst>
          </p:cNvPr>
          <p:cNvSpPr txBox="1"/>
          <p:nvPr/>
        </p:nvSpPr>
        <p:spPr>
          <a:xfrm>
            <a:off x="3733800" y="432429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màu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47BEA02-0FD4-43E0-8665-89CB1DB5C906}"/>
              </a:ext>
            </a:extLst>
          </p:cNvPr>
          <p:cNvSpPr txBox="1"/>
          <p:nvPr/>
        </p:nvSpPr>
        <p:spPr>
          <a:xfrm>
            <a:off x="2076156" y="5405735"/>
            <a:ext cx="645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+mj-lt"/>
              </a:rPr>
              <a:t>Ghi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nhớ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: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Nét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thể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vẽ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trang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trí</a:t>
            </a:r>
            <a:endParaRPr lang="en-GB" sz="2400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5" y="956039"/>
            <a:ext cx="3733800" cy="4978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555491E-36ED-4F7A-B50B-804C38F4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486" y="956040"/>
            <a:ext cx="3733799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VẼ TRANH ĐỀ TÀI : TRANG TRÍ QUẠT GIẤY | Tổng hợp những bức tranh đẹp nhất">
            <a:extLst>
              <a:ext uri="{FF2B5EF4-FFF2-40B4-BE49-F238E27FC236}">
                <a16:creationId xmlns:a16="http://schemas.microsoft.com/office/drawing/2014/main" id="{D6EFDBAF-5008-4248-BB3A-24E57564C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3469" r="7965" b="14440"/>
          <a:stretch/>
        </p:blipFill>
        <p:spPr bwMode="auto">
          <a:xfrm>
            <a:off x="1038738" y="2002190"/>
            <a:ext cx="3549077" cy="26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Beautiful Striped Bowl, Hand Drawn, Beautiful Bowl, Striped Bowl  PNG Transparent Clipart Image and PSD File for Free Download">
            <a:extLst>
              <a:ext uri="{FF2B5EF4-FFF2-40B4-BE49-F238E27FC236}">
                <a16:creationId xmlns:a16="http://schemas.microsoft.com/office/drawing/2014/main" id="{22D80B24-DF3F-402D-93E5-CD8CC44C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89" y="1813307"/>
            <a:ext cx="2689323" cy="26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 descr="Sóc Nhí - doc tin - Họa sĩ nhí - Đọc tin - Học vẽ chiếc bình cùng Sóc Nhí -  Họa sĩ nhí - Đọc tin - Học vẽ chiếc bình cùng Sóc Nhí">
            <a:extLst>
              <a:ext uri="{FF2B5EF4-FFF2-40B4-BE49-F238E27FC236}">
                <a16:creationId xmlns:a16="http://schemas.microsoft.com/office/drawing/2014/main" id="{2BC5AD3E-419E-4ADC-9C5E-BDB00BF7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65" y="1025023"/>
            <a:ext cx="4995469" cy="5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A5723-81CE-4DE8-B1B1-2AC4EF78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3" y="970701"/>
            <a:ext cx="565157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25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A0B65-A3D9-4208-A8E0-6FD89055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1" y="1121867"/>
            <a:ext cx="3195637" cy="441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73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AC832-1674-4D19-B5E0-520568F3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4887"/>
            <a:ext cx="8077200" cy="454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36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" y="-81604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id="{5439A005-7B78-47F8-AF5D-154AE6F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23198"/>
            <a:ext cx="3211054" cy="25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id="{AF3C5B85-6F2E-445C-958D-0794E0F8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28" y="2030575"/>
            <a:ext cx="3561142" cy="25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3094961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48655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3480137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65955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361826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1DDAC3-B6CA-429B-A026-FCFDADB3C760}"/>
              </a:ext>
            </a:extLst>
          </p:cNvPr>
          <p:cNvSpPr/>
          <p:nvPr/>
        </p:nvSpPr>
        <p:spPr>
          <a:xfrm>
            <a:off x="1676400" y="13832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3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1336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63894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41706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640585" y="2932657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3313093"/>
            <a:ext cx="698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3581400" y="1305580"/>
            <a:ext cx="16002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2679918"/>
            <a:ext cx="6983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FA56D131-FDFD-46F5-8AB8-4C033D36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9A307F1-1A2B-41A2-AF48-16ED18437769}"/>
              </a:ext>
            </a:extLst>
          </p:cNvPr>
          <p:cNvSpPr/>
          <p:nvPr/>
        </p:nvSpPr>
        <p:spPr>
          <a:xfrm>
            <a:off x="553914" y="2286000"/>
            <a:ext cx="8036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>
        <p14:ferris dir="l"/>
      </p:transition>
    </mc:Choice>
    <mc:Fallback xmlns="">
      <p:transition spd="slow" advTm="400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765175" y="874204"/>
            <a:ext cx="7464425" cy="5524297"/>
          </a:xfrm>
          <a:prstGeom prst="cloudCallout">
            <a:avLst>
              <a:gd name="adj1" fmla="val -23937"/>
              <a:gd name="adj2" fmla="val -6998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1" y="1524000"/>
            <a:ext cx="5867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CHUẨN BỊ ĐỒ DÙNG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2330990-5087-4381-9AE2-DE329D85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4" y="4276328"/>
            <a:ext cx="1983474" cy="18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5BDECF63-3222-4444-893E-CA58DBE2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911">
            <a:off x="5578333" y="3777417"/>
            <a:ext cx="1702178" cy="170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BAC9196F-5F74-4E7B-8F1A-31AFD431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9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83" y="4458287"/>
            <a:ext cx="866895" cy="10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0CEDCD67-BB56-49F7-8E9E-9831EB2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76" y="2189770"/>
            <a:ext cx="1562468" cy="174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BA466723-DE9C-461C-A5D3-D36782B5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64" y="2191940"/>
            <a:ext cx="1429699" cy="19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3428DFB5-4D7E-445F-A91D-A78C3CEC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80" y="2477578"/>
            <a:ext cx="1269868" cy="17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ản phẩm vẽ kẹo que lớp 1">
            <a:hlinkClick r:id="" action="ppaction://media"/>
            <a:extLst>
              <a:ext uri="{FF2B5EF4-FFF2-40B4-BE49-F238E27FC236}">
                <a16:creationId xmlns:a16="http://schemas.microsoft.com/office/drawing/2014/main" id="{89903324-81A6-4EE1-9B6B-004549353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571" y="781050"/>
            <a:ext cx="7050857" cy="529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7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6DCA9C-C2A5-4E00-AA57-54B8302379FB}"/>
              </a:ext>
            </a:extLst>
          </p:cNvPr>
          <p:cNvSpPr/>
          <p:nvPr/>
        </p:nvSpPr>
        <p:spPr>
          <a:xfrm>
            <a:off x="2892963" y="457200"/>
            <a:ext cx="3390900" cy="381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Thảo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Nhi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1A</a:t>
            </a:r>
            <a:endParaRPr lang="vi-VN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A6D74-CE33-444C-8416-6DDDBB718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6822169" cy="494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397421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776A04-E08B-46BB-81FB-1010FBD6BCEE}"/>
              </a:ext>
            </a:extLst>
          </p:cNvPr>
          <p:cNvSpPr/>
          <p:nvPr/>
        </p:nvSpPr>
        <p:spPr>
          <a:xfrm>
            <a:off x="2819400" y="741106"/>
            <a:ext cx="3390900" cy="381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Khánh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Linh-1A</a:t>
            </a:r>
            <a:endParaRPr lang="vi-VN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B5A0E-75DE-4016-9DB0-DC3476E8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69" y="1104900"/>
            <a:ext cx="6707662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838258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6DCA9C-C2A5-4E00-AA57-54B8302379FB}"/>
              </a:ext>
            </a:extLst>
          </p:cNvPr>
          <p:cNvSpPr/>
          <p:nvPr/>
        </p:nvSpPr>
        <p:spPr>
          <a:xfrm>
            <a:off x="2892962" y="6019800"/>
            <a:ext cx="3390900" cy="381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Tuấn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Thành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1A</a:t>
            </a:r>
            <a:endParaRPr lang="vi-VN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72F59-D34F-4A42-BFA6-3AB6D5B5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937" y="457200"/>
            <a:ext cx="4130951" cy="5597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005095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Ghi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chỉ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ra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trên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xung quanh.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hình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được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yêu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thích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bằng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nhận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chia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sẻ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đến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mọi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người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21986" y="664463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1E8D7-C11A-4FE4-9E31-B8011352CDE8}"/>
              </a:ext>
            </a:extLst>
          </p:cNvPr>
          <p:cNvSpPr txBox="1"/>
          <p:nvPr/>
        </p:nvSpPr>
        <p:spPr>
          <a:xfrm>
            <a:off x="839780" y="833735"/>
            <a:ext cx="426561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pic>
        <p:nvPicPr>
          <p:cNvPr id="1026" name="Picture 2" descr="Lồng đen lò xo đèn led hình heo và chuột mickey FUNU F33 - Chính hãng | Tiki">
            <a:extLst>
              <a:ext uri="{FF2B5EF4-FFF2-40B4-BE49-F238E27FC236}">
                <a16:creationId xmlns:a16="http://schemas.microsoft.com/office/drawing/2014/main" id="{54CF9791-F89D-45AA-8EF0-1B3462D8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0" y="1291609"/>
            <a:ext cx="2137391" cy="2137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CC8427E-648F-4280-B9EB-61D79BB7EDFB}"/>
              </a:ext>
            </a:extLst>
          </p:cNvPr>
          <p:cNvSpPr txBox="1"/>
          <p:nvPr/>
        </p:nvSpPr>
        <p:spPr>
          <a:xfrm>
            <a:off x="3815250" y="4051583"/>
            <a:ext cx="4799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bức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vi-VN" sz="24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2. 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Con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ra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xuất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en-GB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Picture 2" descr="Hướng dẫn chi tiết cách gói bánh chưng truyền thống cho ngày Tết.">
            <a:extLst>
              <a:ext uri="{FF2B5EF4-FFF2-40B4-BE49-F238E27FC236}">
                <a16:creationId xmlns:a16="http://schemas.microsoft.com/office/drawing/2014/main" id="{CFFD1419-7402-4AEF-B46C-4E25CF4F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77" y="1464019"/>
            <a:ext cx="2555849" cy="1798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/10/25m Gold S Shaped Curve Wavy Lace Trim Ribbon For Handmade DIY Sewing  Craft Wedding Costume Hat Curtain Pillow Decorations|DIY Craft Supplies| -  AliExpress">
            <a:extLst>
              <a:ext uri="{FF2B5EF4-FFF2-40B4-BE49-F238E27FC236}">
                <a16:creationId xmlns:a16="http://schemas.microsoft.com/office/drawing/2014/main" id="{E44EA65E-E348-4A6F-AF7A-E585BDEC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04" y="898791"/>
            <a:ext cx="2546972" cy="254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uyển giao công nghệ sản xuất kẹo cuộn đường pectin trái cây">
            <a:extLst>
              <a:ext uri="{FF2B5EF4-FFF2-40B4-BE49-F238E27FC236}">
                <a16:creationId xmlns:a16="http://schemas.microsoft.com/office/drawing/2014/main" id="{18919429-8490-46F9-B051-6C05BA17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5" y="3954536"/>
            <a:ext cx="2946317" cy="193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AE7375C-E7B2-4056-8614-FA2C940B46F0}"/>
              </a:ext>
            </a:extLst>
          </p:cNvPr>
          <p:cNvSpPr/>
          <p:nvPr/>
        </p:nvSpPr>
        <p:spPr>
          <a:xfrm>
            <a:off x="1676400" y="331876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2FC880-C0E5-4232-9BAF-54C5B523794A}"/>
              </a:ext>
            </a:extLst>
          </p:cNvPr>
          <p:cNvSpPr/>
          <p:nvPr/>
        </p:nvSpPr>
        <p:spPr>
          <a:xfrm>
            <a:off x="7092605" y="3383197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5F662A-2E01-4993-A0A2-4A07DA021A62}"/>
              </a:ext>
            </a:extLst>
          </p:cNvPr>
          <p:cNvSpPr/>
          <p:nvPr/>
        </p:nvSpPr>
        <p:spPr>
          <a:xfrm>
            <a:off x="4299937" y="335315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EEA0E2-5E94-49A3-883B-82B978CDF756}"/>
              </a:ext>
            </a:extLst>
          </p:cNvPr>
          <p:cNvSpPr/>
          <p:nvPr/>
        </p:nvSpPr>
        <p:spPr>
          <a:xfrm>
            <a:off x="2057400" y="5807708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552</Words>
  <Application>Microsoft Office PowerPoint</Application>
  <PresentationFormat>On-screen Show (4:3)</PresentationFormat>
  <Paragraphs>80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Lưu Mạnh Hùng (VSC-KGD-MB)</cp:lastModifiedBy>
  <cp:revision>99</cp:revision>
  <dcterms:created xsi:type="dcterms:W3CDTF">2021-09-20T09:03:03Z</dcterms:created>
  <dcterms:modified xsi:type="dcterms:W3CDTF">2021-10-17T07:34:46Z</dcterms:modified>
</cp:coreProperties>
</file>