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2" r:id="rId3"/>
    <p:sldId id="321" r:id="rId4"/>
    <p:sldId id="304" r:id="rId5"/>
    <p:sldId id="298" r:id="rId6"/>
    <p:sldId id="260" r:id="rId7"/>
    <p:sldId id="269" r:id="rId8"/>
    <p:sldId id="299" r:id="rId9"/>
    <p:sldId id="300" r:id="rId10"/>
    <p:sldId id="307" r:id="rId11"/>
    <p:sldId id="275" r:id="rId12"/>
    <p:sldId id="303" r:id="rId13"/>
    <p:sldId id="278" r:id="rId14"/>
    <p:sldId id="293" r:id="rId15"/>
    <p:sldId id="291" r:id="rId16"/>
    <p:sldId id="308" r:id="rId17"/>
    <p:sldId id="32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73BDC-D16D-4833-B609-93935A9B65D5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05F7E-DF3F-4421-B17E-2ACEAF97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34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13C10-553E-42ED-B249-5970F2DDEB7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87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4EF2-9F16-4986-B108-5BF123E3929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10B3-0815-42AA-98AB-48E65F0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1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4EF2-9F16-4986-B108-5BF123E3929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10B3-0815-42AA-98AB-48E65F0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7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4EF2-9F16-4986-B108-5BF123E3929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10B3-0815-42AA-98AB-48E65F0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2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4EF2-9F16-4986-B108-5BF123E3929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10B3-0815-42AA-98AB-48E65F0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8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4EF2-9F16-4986-B108-5BF123E3929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10B3-0815-42AA-98AB-48E65F0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4EF2-9F16-4986-B108-5BF123E3929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10B3-0815-42AA-98AB-48E65F0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1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4EF2-9F16-4986-B108-5BF123E3929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10B3-0815-42AA-98AB-48E65F0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42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4EF2-9F16-4986-B108-5BF123E3929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10B3-0815-42AA-98AB-48E65F0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3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4EF2-9F16-4986-B108-5BF123E3929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10B3-0815-42AA-98AB-48E65F0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1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4EF2-9F16-4986-B108-5BF123E3929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10B3-0815-42AA-98AB-48E65F0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4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4EF2-9F16-4986-B108-5BF123E3929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10B3-0815-42AA-98AB-48E65F0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88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B4EF2-9F16-4986-B108-5BF123E3929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910B3-0815-42AA-98AB-48E65F00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9.png"/><Relationship Id="rId9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0142" y="1044712"/>
            <a:ext cx="8131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NAM TỪ LIÊM</a:t>
            </a:r>
          </a:p>
          <a:p>
            <a:pPr algn="ctr">
              <a:defRPr/>
            </a:pPr>
            <a:r>
              <a:rPr lang="en-US" sz="24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MỄ TRÌ</a:t>
            </a:r>
          </a:p>
        </p:txBody>
      </p:sp>
      <p:pic>
        <p:nvPicPr>
          <p:cNvPr id="5" name="Picture 7" descr="MT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30" y="2325545"/>
            <a:ext cx="5755303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36480"/>
          <a:stretch/>
        </p:blipFill>
        <p:spPr>
          <a:xfrm>
            <a:off x="6020360" y="4228902"/>
            <a:ext cx="2470497" cy="7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96834" y="130626"/>
            <a:ext cx="10789919" cy="6727374"/>
            <a:chOff x="-19594" y="457201"/>
            <a:chExt cx="9144000" cy="6400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10442" b="9817"/>
            <a:stretch/>
          </p:blipFill>
          <p:spPr>
            <a:xfrm>
              <a:off x="-19594" y="457201"/>
              <a:ext cx="9144000" cy="6400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95400" y="2971800"/>
              <a:ext cx="6629400" cy="1447800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50000">
                  <a:srgbClr val="FFFFFF"/>
                </a:gs>
                <a:gs pos="100000">
                  <a:srgbClr val="FBFBFB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18" t="21468" r="8362" b="27009"/>
            <a:stretch/>
          </p:blipFill>
          <p:spPr>
            <a:xfrm>
              <a:off x="-19594" y="2718087"/>
              <a:ext cx="9144000" cy="182880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568337" y="1913827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139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69048" y="208370"/>
            <a:ext cx="6367775" cy="643479"/>
            <a:chOff x="-4790" y="190499"/>
            <a:chExt cx="9148790" cy="10073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90" y="190499"/>
              <a:ext cx="995390" cy="100738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90600" y="381000"/>
              <a:ext cx="8153400" cy="6263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/>
          <p:nvPr/>
        </p:nvPicPr>
        <p:blipFill rotWithShape="1">
          <a:blip r:embed="rId4"/>
          <a:srcRect l="4276" t="-1048" b="3887"/>
          <a:stretch/>
        </p:blipFill>
        <p:spPr>
          <a:xfrm>
            <a:off x="8059297" y="828409"/>
            <a:ext cx="3851320" cy="2939143"/>
          </a:xfrm>
          <a:prstGeom prst="rect">
            <a:avLst/>
          </a:prstGeom>
        </p:spPr>
      </p:pic>
      <p:pic>
        <p:nvPicPr>
          <p:cNvPr id="10" name="Picture 9" descr="C:\Users\Admin\Desktop\images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t="1267" r="5151" b="2491"/>
          <a:stretch/>
        </p:blipFill>
        <p:spPr bwMode="auto">
          <a:xfrm>
            <a:off x="5982788" y="851849"/>
            <a:ext cx="1920241" cy="280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Không có mô tả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9" t="11407" r="11529" b="46250"/>
          <a:stretch/>
        </p:blipFill>
        <p:spPr bwMode="auto">
          <a:xfrm>
            <a:off x="6942908" y="3889236"/>
            <a:ext cx="3947086" cy="268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17566" y="1409954"/>
            <a:ext cx="5643638" cy="2456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07769" y="1196993"/>
            <a:ext cx="5353435" cy="2921057"/>
            <a:chOff x="805368" y="3789522"/>
            <a:chExt cx="8342813" cy="1897634"/>
          </a:xfrm>
          <a:solidFill>
            <a:schemeClr val="accent6">
              <a:lumMod val="75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805368" y="3789522"/>
              <a:ext cx="8342811" cy="324076"/>
            </a:xfrm>
            <a:prstGeom prst="rect">
              <a:avLst/>
            </a:prstGeom>
            <a:solidFill>
              <a:srgbClr val="CC0066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000" dirty="0">
                <a:solidFill>
                  <a:schemeClr val="bg1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5368" y="4671961"/>
              <a:ext cx="8342813" cy="324076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000" dirty="0">
                <a:solidFill>
                  <a:srgbClr val="00206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5368" y="4260336"/>
              <a:ext cx="8342811" cy="3240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2000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sz="2000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000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000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000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000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000" dirty="0">
                <a:solidFill>
                  <a:srgbClr val="FFC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05368" y="5063165"/>
              <a:ext cx="8342811" cy="62399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?Con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ounded Rectangular Callout 16"/>
          <p:cNvSpPr/>
          <p:nvPr/>
        </p:nvSpPr>
        <p:spPr>
          <a:xfrm>
            <a:off x="646164" y="828409"/>
            <a:ext cx="1831397" cy="368585"/>
          </a:xfrm>
          <a:prstGeom prst="wedgeRoundRectCallout">
            <a:avLst>
              <a:gd name="adj1" fmla="val -17838"/>
              <a:gd name="adj2" fmla="val 71461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luận</a:t>
            </a:r>
            <a:endParaRPr lang="en-US" sz="2400" b="1" dirty="0"/>
          </a:p>
        </p:txBody>
      </p:sp>
      <p:pic>
        <p:nvPicPr>
          <p:cNvPr id="18" name="Picture 17" descr="C:\Users\Admin\Desktop\maxresdefault (1)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08" y="3940839"/>
            <a:ext cx="4214475" cy="26218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lowchart: Connector 3"/>
          <p:cNvSpPr/>
          <p:nvPr/>
        </p:nvSpPr>
        <p:spPr>
          <a:xfrm>
            <a:off x="6485706" y="3488379"/>
            <a:ext cx="457202" cy="41801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9" name="Flowchart: Connector 18"/>
          <p:cNvSpPr/>
          <p:nvPr/>
        </p:nvSpPr>
        <p:spPr>
          <a:xfrm>
            <a:off x="2128908" y="6229811"/>
            <a:ext cx="457202" cy="41801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7008222" y="6211591"/>
            <a:ext cx="457202" cy="41801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0070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-7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1794635" y="2364377"/>
            <a:ext cx="4135901" cy="9144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2821577" y="2469383"/>
            <a:ext cx="6074229" cy="2651258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673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38200" y="-457200"/>
            <a:ext cx="10571380" cy="7467600"/>
            <a:chOff x="-685800" y="-457200"/>
            <a:chExt cx="10571380" cy="74676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85800" y="-457200"/>
              <a:ext cx="10571380" cy="7467600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981200" y="1371600"/>
              <a:ext cx="1752600" cy="152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 rot="21101034">
            <a:off x="3530708" y="1810435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98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82428" y="522982"/>
            <a:ext cx="81665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828" y="2151646"/>
            <a:ext cx="8000999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75251" y="1475104"/>
            <a:ext cx="4641778" cy="676542"/>
          </a:xfrm>
          <a:prstGeom prst="wedgeRoundRectCallout">
            <a:avLst>
              <a:gd name="adj1" fmla="val -20655"/>
              <a:gd name="adj2" fmla="val 7557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65" y="264613"/>
            <a:ext cx="1075509" cy="10908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41863" y="4872446"/>
            <a:ext cx="9653451" cy="16589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đậm và màu nhạt trong bức tranh của nhóm bạn có rõ dàng không?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?Con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6137" y="4415246"/>
            <a:ext cx="5133703" cy="457200"/>
          </a:xfrm>
          <a:prstGeom prst="wedgeRoundRectCallout">
            <a:avLst>
              <a:gd name="adj1" fmla="val -20655"/>
              <a:gd name="adj2" fmla="val 7557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49487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695" t="8307" r="9113" b="21062"/>
          <a:stretch/>
        </p:blipFill>
        <p:spPr>
          <a:xfrm>
            <a:off x="871669" y="0"/>
            <a:ext cx="1018902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77512" y="202067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865" y="2984864"/>
            <a:ext cx="660863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8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49" y="2027531"/>
            <a:ext cx="5350886" cy="3219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41" y="2027531"/>
            <a:ext cx="5715000" cy="32194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2960" y="535575"/>
            <a:ext cx="9170126" cy="107115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92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982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988669" y="2438400"/>
            <a:ext cx="6214662" cy="2687558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1600" b="1" dirty="0">
              <a:ln w="5080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0" b="1" dirty="0">
                <a:ln w="50800"/>
                <a:solidFill>
                  <a:srgbClr val="7030A0"/>
                </a:solidFill>
                <a:latin typeface="Jokerman" panose="04090605060D06020702" pitchFamily="82" charset="0"/>
                <a:cs typeface="Times New Roman" pitchFamily="18" charset="0"/>
              </a:rPr>
              <a:t>KHÁM PHÁ</a:t>
            </a:r>
          </a:p>
          <a:p>
            <a:pPr algn="ctr"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6700" y="118533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643" y="4144176"/>
            <a:ext cx="2096713" cy="19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87" y="1213928"/>
            <a:ext cx="2584083" cy="2445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377" y="1004712"/>
            <a:ext cx="3567618" cy="2728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504" y="1105918"/>
            <a:ext cx="3387410" cy="2553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314" y="3860756"/>
            <a:ext cx="2039596" cy="2422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9242" t="5233" r="6818" b="18461"/>
          <a:stretch/>
        </p:blipFill>
        <p:spPr>
          <a:xfrm>
            <a:off x="4311903" y="3994245"/>
            <a:ext cx="2807354" cy="18418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92" t="16865" r="15276" b="1959"/>
          <a:stretch/>
        </p:blipFill>
        <p:spPr>
          <a:xfrm>
            <a:off x="7903028" y="3994245"/>
            <a:ext cx="3004457" cy="24065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27909" y="365760"/>
            <a:ext cx="4519748" cy="638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2385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1329" y="381452"/>
            <a:ext cx="4948412" cy="2891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401889" y="3383280"/>
            <a:ext cx="5831662" cy="3001828"/>
            <a:chOff x="401889" y="3383280"/>
            <a:chExt cx="5831662" cy="30018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889" y="3383280"/>
              <a:ext cx="4948412" cy="289100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6" t="19777" r="304" b="23676"/>
            <a:stretch/>
          </p:blipFill>
          <p:spPr>
            <a:xfrm rot="1258994">
              <a:off x="4352498" y="3836004"/>
              <a:ext cx="1881053" cy="113646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701173" y="3383280"/>
              <a:ext cx="4349843" cy="300182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26988" y="3272456"/>
            <a:ext cx="5007577" cy="3255630"/>
            <a:chOff x="6356725" y="3200967"/>
            <a:chExt cx="5007577" cy="3255630"/>
          </a:xfrm>
        </p:grpSpPr>
        <p:grpSp>
          <p:nvGrpSpPr>
            <p:cNvPr id="13" name="Group 12"/>
            <p:cNvGrpSpPr/>
            <p:nvPr/>
          </p:nvGrpSpPr>
          <p:grpSpPr>
            <a:xfrm>
              <a:off x="6356725" y="3200967"/>
              <a:ext cx="5007577" cy="3255630"/>
              <a:chOff x="6015535" y="3074066"/>
              <a:chExt cx="5007577" cy="325563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015535" y="3438692"/>
                <a:ext cx="4948412" cy="289100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53" b="83886" l="0" r="96653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25105">
                <a:off x="8746637" y="3074066"/>
                <a:ext cx="2276475" cy="2009775"/>
              </a:xfrm>
              <a:prstGeom prst="rect">
                <a:avLst/>
              </a:prstGeom>
            </p:spPr>
          </p:pic>
          <p:sp>
            <p:nvSpPr>
              <p:cNvPr id="12" name="Flowchart: Terminator 11"/>
              <p:cNvSpPr/>
              <p:nvPr/>
            </p:nvSpPr>
            <p:spPr>
              <a:xfrm rot="1583810">
                <a:off x="9129427" y="3892384"/>
                <a:ext cx="1081016" cy="105852"/>
              </a:xfrm>
              <a:prstGeom prst="flowChartTerminator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cene3d>
                <a:camera prst="perspectiveFront" fov="5100000">
                  <a:rot lat="0" lon="2100000" rev="0"/>
                </a:camera>
                <a:lightRig rig="flood" dir="t">
                  <a:rot lat="0" lon="0" rev="13800000"/>
                </a:lightRig>
              </a:scene3d>
              <a:sp3d extrusionH="107950" prstMaterial="plastic">
                <a:bevelT w="82550" h="63500" prst="divot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Arc 7"/>
            <p:cNvSpPr/>
            <p:nvPr/>
          </p:nvSpPr>
          <p:spPr>
            <a:xfrm>
              <a:off x="6557554" y="3626910"/>
              <a:ext cx="3690540" cy="2758198"/>
            </a:xfrm>
            <a:prstGeom prst="arc">
              <a:avLst>
                <a:gd name="adj1" fmla="val 3412752"/>
                <a:gd name="adj2" fmla="val 19343057"/>
              </a:avLst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19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z2685784522590_da3456c286568284fb5c08aa2183cd7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t="4179" r="14176" b="7724"/>
          <a:stretch/>
        </p:blipFill>
        <p:spPr bwMode="auto">
          <a:xfrm rot="214783">
            <a:off x="4382373" y="519190"/>
            <a:ext cx="2891862" cy="2217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dmin\Desktop\z2685784518626_95bf9679515e004c1027a9f8e44e0b5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504" y="697101"/>
            <a:ext cx="2646949" cy="208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837" y="3337273"/>
            <a:ext cx="4777667" cy="3312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8051" t="8951" r="5775" b="3116"/>
          <a:stretch/>
        </p:blipFill>
        <p:spPr>
          <a:xfrm rot="538491">
            <a:off x="914444" y="1137972"/>
            <a:ext cx="2326613" cy="165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6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2535" y="2110777"/>
            <a:ext cx="1078992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ĐẠI DƯƠNG MÊNH MÔNG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3: ĐẠI DƯƠNG TRONG MẮT EM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577183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2" t="23430" r="10821" b="27858"/>
          <a:stretch/>
        </p:blipFill>
        <p:spPr>
          <a:xfrm rot="749003">
            <a:off x="2884158" y="2252034"/>
            <a:ext cx="6804687" cy="3733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1379868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01338" y="-1828800"/>
            <a:ext cx="10776856" cy="8686800"/>
            <a:chOff x="-4014650" y="1066800"/>
            <a:chExt cx="9180431" cy="8691154"/>
          </a:xfrm>
        </p:grpSpPr>
        <p:pic>
          <p:nvPicPr>
            <p:cNvPr id="2050" name="Picture 2" descr="Khung Biên Giới Văn Phòng Phẩm - Miễn Phí vector hình ảnh trên Pixab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853434" y="1738738"/>
              <a:ext cx="6858000" cy="9180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752600" y="1066800"/>
              <a:ext cx="12954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202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Admin\Desktop\z2685784515148_db3d47d26ee7e56f42f1e3c7b406aa3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6" y="1620040"/>
            <a:ext cx="4530634" cy="3265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dmin\Desktop\z2685784515861_a0128596b94749b764347db552a4ed4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39" y="452971"/>
            <a:ext cx="4174962" cy="2494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6505339" y="3361082"/>
            <a:ext cx="4327434" cy="261257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8675" y="178820"/>
            <a:ext cx="7924798" cy="849086"/>
            <a:chOff x="152400" y="228600"/>
            <a:chExt cx="7452091" cy="1066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400" y="228600"/>
              <a:ext cx="1058780" cy="1066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109799" y="419934"/>
              <a:ext cx="6494692" cy="580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sẵn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lowchart: Process 10"/>
          <p:cNvSpPr/>
          <p:nvPr/>
        </p:nvSpPr>
        <p:spPr>
          <a:xfrm>
            <a:off x="967572" y="4885508"/>
            <a:ext cx="4127863" cy="653143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33704" y="2991750"/>
            <a:ext cx="5718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96882" y="6158320"/>
            <a:ext cx="6744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79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2364377" y="3897841"/>
            <a:ext cx="2527240" cy="93962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03074"/>
            <a:ext cx="10343606" cy="146303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C:\Users\Admin\Desktop\z2685784515861_a0128596b94749b764347db552a4ed4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t="3974" r="4198" b="3219"/>
          <a:stretch/>
        </p:blipFill>
        <p:spPr bwMode="auto">
          <a:xfrm>
            <a:off x="6179784" y="274320"/>
            <a:ext cx="5498409" cy="3708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838200" y="274320"/>
            <a:ext cx="5187007" cy="3685548"/>
            <a:chOff x="838200" y="274320"/>
            <a:chExt cx="5187007" cy="3685548"/>
          </a:xfrm>
        </p:grpSpPr>
        <p:pic>
          <p:nvPicPr>
            <p:cNvPr id="5" name="Content Placeholder 3" descr="C:\Users\Admin\Desktop\z2685784515148_db3d47d26ee7e56f42f1e3c7b406aa3e.jp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74320"/>
              <a:ext cx="5187007" cy="3685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5489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8051" t="8951" r="5775" b="3116"/>
            <a:stretch/>
          </p:blipFill>
          <p:spPr>
            <a:xfrm>
              <a:off x="1146345" y="1844196"/>
              <a:ext cx="1357124" cy="967709"/>
            </a:xfrm>
            <a:prstGeom prst="rect">
              <a:avLst/>
            </a:prstGeom>
          </p:spPr>
        </p:pic>
        <p:pic>
          <p:nvPicPr>
            <p:cNvPr id="7" name="Picture 6" descr="C:\Users\Admin\Desktop\z2685784522590_da3456c286568284fb5c08aa2183cd7e.jpg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7788" l="1401" r="94958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" t="4179" r="14176" b="7724"/>
            <a:stretch/>
          </p:blipFill>
          <p:spPr bwMode="auto">
            <a:xfrm>
              <a:off x="2658046" y="1584761"/>
              <a:ext cx="1738802" cy="1269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C:\Users\Admin\Desktop\z2685784518626_95bf9679515e004c1027a9f8e44e0b5a.jpg"/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3704" r="99471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848" y="1847316"/>
              <a:ext cx="1429186" cy="8305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 rot="10800000" flipV="1">
            <a:off x="8131326" y="3982793"/>
            <a:ext cx="1595324" cy="76971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 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3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322</Words>
  <Application>Microsoft Office PowerPoint</Application>
  <PresentationFormat>Widescreen</PresentationFormat>
  <Paragraphs>46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.VnTime</vt:lpstr>
      <vt:lpstr>Algerian</vt:lpstr>
      <vt:lpstr>Arial</vt:lpstr>
      <vt:lpstr>Calibri</vt:lpstr>
      <vt:lpstr>Calibri Light</vt:lpstr>
      <vt:lpstr>Jokerman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Không nên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74</cp:revision>
  <dcterms:created xsi:type="dcterms:W3CDTF">2021-08-18T04:31:35Z</dcterms:created>
  <dcterms:modified xsi:type="dcterms:W3CDTF">2023-12-20T08:03:36Z</dcterms:modified>
</cp:coreProperties>
</file>