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0" r:id="rId2"/>
  </p:sldMasterIdLst>
  <p:notesMasterIdLst>
    <p:notesMasterId r:id="rId16"/>
  </p:notesMasterIdLst>
  <p:sldIdLst>
    <p:sldId id="381" r:id="rId3"/>
    <p:sldId id="370" r:id="rId4"/>
    <p:sldId id="376" r:id="rId5"/>
    <p:sldId id="383" r:id="rId6"/>
    <p:sldId id="384" r:id="rId7"/>
    <p:sldId id="387" r:id="rId8"/>
    <p:sldId id="386" r:id="rId9"/>
    <p:sldId id="342" r:id="rId10"/>
    <p:sldId id="378" r:id="rId11"/>
    <p:sldId id="331" r:id="rId12"/>
    <p:sldId id="382" r:id="rId13"/>
    <p:sldId id="377" r:id="rId14"/>
    <p:sldId id="32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40000"/>
    <a:srgbClr val="C566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94654" autoAdjust="0"/>
  </p:normalViewPr>
  <p:slideViewPr>
    <p:cSldViewPr snapToGrid="0">
      <p:cViewPr varScale="1">
        <p:scale>
          <a:sx n="69" d="100"/>
          <a:sy n="69" d="100"/>
        </p:scale>
        <p:origin x="6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8220D5-2782-4184-9BB1-1713B8F6A414}" type="datetimeFigureOut">
              <a:rPr lang="en-US" smtClean="0"/>
              <a:t>7/3/2022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928B6-00B3-4543-AB89-A0A7093364AE}" type="slidenum">
              <a:rPr lang="en-US" smtClean="0"/>
              <a:t>‹#›</a:t>
            </a:fld>
            <a:endParaRPr lang="en-US"/>
          </a:p>
        </p:txBody>
      </p:sp>
    </p:spTree>
    <p:extLst>
      <p:ext uri="{BB962C8B-B14F-4D97-AF65-F5344CB8AC3E}">
        <p14:creationId xmlns:p14="http://schemas.microsoft.com/office/powerpoint/2010/main" val="963369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3928B6-00B3-4543-AB89-A0A7093364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2299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r>
              <a:rPr lang="en-US"/>
              <a:t>Các</a:t>
            </a:r>
            <a:r>
              <a:rPr lang="en-US" baseline="0"/>
              <a:t> bạn nhỏ yêu mến của cô ơi, cô hiểu để rời xa mái trường mầm non bao yêu dấu là cả một sự khó khăn. Nhưng chúng mình sẽ làm được, phải không nào?</a:t>
            </a:r>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775285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3E3928B6-00B3-4543-AB89-A0A7093364AE}" type="slidenum">
              <a:rPr lang="en-US" smtClean="0"/>
              <a:t>13</a:t>
            </a:fld>
            <a:endParaRPr lang="en-US"/>
          </a:p>
        </p:txBody>
      </p:sp>
    </p:spTree>
    <p:extLst>
      <p:ext uri="{BB962C8B-B14F-4D97-AF65-F5344CB8AC3E}">
        <p14:creationId xmlns:p14="http://schemas.microsoft.com/office/powerpoint/2010/main" val="2968196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r>
              <a:rPr lang="en-US"/>
              <a:t>Các</a:t>
            </a:r>
            <a:r>
              <a:rPr lang="en-US" baseline="0"/>
              <a:t> bạn nhỏ yêu mến của cô ơi, cô hiểu để rời xa mái trường mầm non bao yêu dấu là cả một sự khó khăn. Nhưng chúng mình sẽ làm được, phải không nào?</a:t>
            </a:r>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245190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55297"/>
          <p:cNvSpPr>
            <a:spLocks noGrp="1" noRot="1" noChangeAspect="1" noTextEdit="1"/>
          </p:cNvSpPr>
          <p:nvPr>
            <p:ph type="sldImg"/>
          </p:nvPr>
        </p:nvSpPr>
        <p:spPr>
          <a:ln/>
        </p:spPr>
      </p:sp>
      <p:sp>
        <p:nvSpPr>
          <p:cNvPr id="55299" name="文本占位符 5529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072013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r>
              <a:rPr lang="en-US"/>
              <a:t>Các</a:t>
            </a:r>
            <a:r>
              <a:rPr lang="en-US" baseline="0"/>
              <a:t> bạn nhỏ yêu mến của cô ơi, cô hiểu để rời xa mái trường mầm non bao yêu dấu là cả một sự khó khăn. Nhưng chúng mình sẽ làm được, phải không nào?</a:t>
            </a:r>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57878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r>
              <a:rPr lang="en-US"/>
              <a:t>Các</a:t>
            </a:r>
            <a:r>
              <a:rPr lang="en-US" baseline="0"/>
              <a:t> bạn nhỏ yêu mến của cô ơi, cô hiểu để rời xa mái trường mầm non bao yêu dấu là cả một sự khó khăn. Nhưng chúng mình sẽ làm được, phải không nào?</a:t>
            </a:r>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970311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r>
              <a:rPr lang="en-US"/>
              <a:t>Các</a:t>
            </a:r>
            <a:r>
              <a:rPr lang="en-US" baseline="0"/>
              <a:t> bạn nhỏ yêu mến của cô ơi, cô hiểu để rời xa mái trường mầm non bao yêu dấu là cả một sự khó khăn. Nhưng chúng mình sẽ làm được, phải không nào?</a:t>
            </a:r>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938337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r>
              <a:rPr lang="en-US"/>
              <a:t>Các</a:t>
            </a:r>
            <a:r>
              <a:rPr lang="en-US" baseline="0"/>
              <a:t> bạn nhỏ yêu mến của cô ơi, cô hiểu để rời xa mái trường mầm non bao yêu dấu là cả một sự khó khăn. Nhưng chúng mình sẽ làm được, phải không nào?</a:t>
            </a:r>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960112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r>
              <a:rPr lang="en-US"/>
              <a:t>Các</a:t>
            </a:r>
            <a:r>
              <a:rPr lang="en-US" baseline="0"/>
              <a:t> bạn nhỏ yêu mến của cô ơi, cô hiểu để rời xa mái trường mầm non bao yêu dấu là cả một sự khó khăn. Nhưng chúng mình sẽ làm được, phải không nào?</a:t>
            </a:r>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439798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r>
              <a:rPr lang="en-US"/>
              <a:t>Các</a:t>
            </a:r>
            <a:r>
              <a:rPr lang="en-US" baseline="0"/>
              <a:t> bạn nhỏ yêu mến của cô ơi, cô hiểu để rời xa mái trường mầm non bao yêu dấu là cả một sự khó khăn. Nhưng chúng mình sẽ làm được, phải không nào?</a:t>
            </a:r>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296076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0D96B8-6C5F-4957-84F2-557B0DABA990}" type="datetimeFigureOut">
              <a:rPr lang="en-US" smtClean="0"/>
              <a:t>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C57CE-B18A-42C0-BD01-2A956F0098B6}" type="slidenum">
              <a:rPr lang="en-US" smtClean="0"/>
              <a:t>‹#›</a:t>
            </a:fld>
            <a:endParaRPr lang="en-US"/>
          </a:p>
        </p:txBody>
      </p:sp>
    </p:spTree>
    <p:extLst>
      <p:ext uri="{BB962C8B-B14F-4D97-AF65-F5344CB8AC3E}">
        <p14:creationId xmlns:p14="http://schemas.microsoft.com/office/powerpoint/2010/main" val="2528827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0D96B8-6C5F-4957-84F2-557B0DABA990}" type="datetimeFigureOut">
              <a:rPr lang="en-US" smtClean="0"/>
              <a:t>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C57CE-B18A-42C0-BD01-2A956F0098B6}" type="slidenum">
              <a:rPr lang="en-US" smtClean="0"/>
              <a:t>‹#›</a:t>
            </a:fld>
            <a:endParaRPr lang="en-US"/>
          </a:p>
        </p:txBody>
      </p:sp>
    </p:spTree>
    <p:extLst>
      <p:ext uri="{BB962C8B-B14F-4D97-AF65-F5344CB8AC3E}">
        <p14:creationId xmlns:p14="http://schemas.microsoft.com/office/powerpoint/2010/main" val="3644417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0D96B8-6C5F-4957-84F2-557B0DABA990}" type="datetimeFigureOut">
              <a:rPr lang="en-US" smtClean="0"/>
              <a:t>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C57CE-B18A-42C0-BD01-2A956F0098B6}" type="slidenum">
              <a:rPr lang="en-US" smtClean="0"/>
              <a:t>‹#›</a:t>
            </a:fld>
            <a:endParaRPr lang="en-US"/>
          </a:p>
        </p:txBody>
      </p:sp>
    </p:spTree>
    <p:extLst>
      <p:ext uri="{BB962C8B-B14F-4D97-AF65-F5344CB8AC3E}">
        <p14:creationId xmlns:p14="http://schemas.microsoft.com/office/powerpoint/2010/main" val="860511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ACD868"/>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60773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7" grpId="2" animBg="1"/>
      <p:bldP spid="47" grpId="3" animBg="1"/>
      <p:bldP spid="48" grpId="0" animBg="1"/>
      <p:bldP spid="48" grpId="1" animBg="1"/>
      <p:bldP spid="48" grpId="2" animBg="1"/>
      <p:bldP spid="48" grpId="3"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7/3/2022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71986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7/3/2022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00259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7/3/2022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68767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7/3/2022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37204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7/3/2022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14549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7/3/2022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86136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7/3/2022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39891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0D96B8-6C5F-4957-84F2-557B0DABA990}" type="datetimeFigureOut">
              <a:rPr lang="en-US" smtClean="0"/>
              <a:t>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C57CE-B18A-42C0-BD01-2A956F0098B6}" type="slidenum">
              <a:rPr lang="en-US" smtClean="0"/>
              <a:t>‹#›</a:t>
            </a:fld>
            <a:endParaRPr lang="en-US"/>
          </a:p>
        </p:txBody>
      </p:sp>
    </p:spTree>
    <p:extLst>
      <p:ext uri="{BB962C8B-B14F-4D97-AF65-F5344CB8AC3E}">
        <p14:creationId xmlns:p14="http://schemas.microsoft.com/office/powerpoint/2010/main" val="2771002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7/3/2022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15789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7/3/2022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42635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7/3/2022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83601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7/3/2022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4607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7/3/2022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848424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7/3/2022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98486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7/3/2022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87758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7/3/2022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92673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54330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29511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0D96B8-6C5F-4957-84F2-557B0DABA990}" type="datetimeFigureOut">
              <a:rPr lang="en-US" smtClean="0"/>
              <a:t>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C57CE-B18A-42C0-BD01-2A956F0098B6}" type="slidenum">
              <a:rPr lang="en-US" smtClean="0"/>
              <a:t>‹#›</a:t>
            </a:fld>
            <a:endParaRPr lang="en-US"/>
          </a:p>
        </p:txBody>
      </p:sp>
    </p:spTree>
    <p:extLst>
      <p:ext uri="{BB962C8B-B14F-4D97-AF65-F5344CB8AC3E}">
        <p14:creationId xmlns:p14="http://schemas.microsoft.com/office/powerpoint/2010/main" val="4240995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ACD868"/>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10328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2026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73463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6679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7752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1726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08;p14">
              <a:extLst>
                <a:ext uri="{FF2B5EF4-FFF2-40B4-BE49-F238E27FC236}">
                  <a16:creationId xmlns:a16="http://schemas.microsoft.com/office/drawing/2014/main" id="{11848AC2-1101-45B6-ABB6-4FD06AA8642A}"/>
                </a:ext>
              </a:extLst>
            </p:cNvPr>
            <p:cNvSpPr/>
            <p:nvPr/>
          </p:nvSpPr>
          <p:spPr>
            <a:xfrm>
              <a:off x="8341543" y="2922709"/>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11;p14">
              <a:extLst>
                <a:ext uri="{FF2B5EF4-FFF2-40B4-BE49-F238E27FC236}">
                  <a16:creationId xmlns:a16="http://schemas.microsoft.com/office/drawing/2014/main" id="{87C36489-2782-4D32-8AFF-590446FE6759}"/>
                </a:ext>
              </a:extLst>
            </p:cNvPr>
            <p:cNvSpPr/>
            <p:nvPr/>
          </p:nvSpPr>
          <p:spPr>
            <a:xfrm>
              <a:off x="8341543" y="348363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515326"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23326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54080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128815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77611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0D96B8-6C5F-4957-84F2-557B0DABA990}" type="datetimeFigureOut">
              <a:rPr lang="en-US" smtClean="0"/>
              <a:t>7/3/2022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CC57CE-B18A-42C0-BD01-2A956F0098B6}" type="slidenum">
              <a:rPr lang="en-US" smtClean="0"/>
              <a:t>‹#›</a:t>
            </a:fld>
            <a:endParaRPr lang="en-US"/>
          </a:p>
        </p:txBody>
      </p:sp>
    </p:spTree>
    <p:extLst>
      <p:ext uri="{BB962C8B-B14F-4D97-AF65-F5344CB8AC3E}">
        <p14:creationId xmlns:p14="http://schemas.microsoft.com/office/powerpoint/2010/main" val="12774190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408113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3">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27234" y="219519"/>
            <a:ext cx="12164765" cy="6418963"/>
            <a:chOff x="125465" y="219519"/>
            <a:chExt cx="8923440" cy="4925505"/>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125465" y="219519"/>
              <a:ext cx="8923440" cy="492550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8989273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97104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56589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65270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49846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51849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112377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291792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157678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0D96B8-6C5F-4957-84F2-557B0DABA990}" type="datetimeFigureOut">
              <a:rPr lang="en-US" smtClean="0"/>
              <a:t>7/3/2022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CC57CE-B18A-42C0-BD01-2A956F0098B6}" type="slidenum">
              <a:rPr lang="en-US" smtClean="0"/>
              <a:t>‹#›</a:t>
            </a:fld>
            <a:endParaRPr lang="en-US"/>
          </a:p>
        </p:txBody>
      </p:sp>
    </p:spTree>
    <p:extLst>
      <p:ext uri="{BB962C8B-B14F-4D97-AF65-F5344CB8AC3E}">
        <p14:creationId xmlns:p14="http://schemas.microsoft.com/office/powerpoint/2010/main" val="38352112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99237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68497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73667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244108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126435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8529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0D96B8-6C5F-4957-84F2-557B0DABA990}" type="datetimeFigureOut">
              <a:rPr lang="en-US" smtClean="0"/>
              <a:t>7/3/2022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CC57CE-B18A-42C0-BD01-2A956F0098B6}" type="slidenum">
              <a:rPr lang="en-US" smtClean="0"/>
              <a:t>‹#›</a:t>
            </a:fld>
            <a:endParaRPr lang="en-US"/>
          </a:p>
        </p:txBody>
      </p:sp>
    </p:spTree>
    <p:extLst>
      <p:ext uri="{BB962C8B-B14F-4D97-AF65-F5344CB8AC3E}">
        <p14:creationId xmlns:p14="http://schemas.microsoft.com/office/powerpoint/2010/main" val="3814054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0D96B8-6C5F-4957-84F2-557B0DABA990}" type="datetimeFigureOut">
              <a:rPr lang="en-US" smtClean="0"/>
              <a:t>7/3/2022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CC57CE-B18A-42C0-BD01-2A956F0098B6}" type="slidenum">
              <a:rPr lang="en-US" smtClean="0"/>
              <a:t>‹#›</a:t>
            </a:fld>
            <a:endParaRPr lang="en-US"/>
          </a:p>
        </p:txBody>
      </p:sp>
    </p:spTree>
    <p:extLst>
      <p:ext uri="{BB962C8B-B14F-4D97-AF65-F5344CB8AC3E}">
        <p14:creationId xmlns:p14="http://schemas.microsoft.com/office/powerpoint/2010/main" val="4191726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0D96B8-6C5F-4957-84F2-557B0DABA990}" type="datetimeFigureOut">
              <a:rPr lang="en-US" smtClean="0"/>
              <a:t>7/3/2022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CC57CE-B18A-42C0-BD01-2A956F0098B6}" type="slidenum">
              <a:rPr lang="en-US" smtClean="0"/>
              <a:t>‹#›</a:t>
            </a:fld>
            <a:endParaRPr lang="en-US"/>
          </a:p>
        </p:txBody>
      </p:sp>
    </p:spTree>
    <p:extLst>
      <p:ext uri="{BB962C8B-B14F-4D97-AF65-F5344CB8AC3E}">
        <p14:creationId xmlns:p14="http://schemas.microsoft.com/office/powerpoint/2010/main" val="3117524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0D96B8-6C5F-4957-84F2-557B0DABA990}" type="datetimeFigureOut">
              <a:rPr lang="en-US" smtClean="0"/>
              <a:t>7/3/2022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CC57CE-B18A-42C0-BD01-2A956F0098B6}" type="slidenum">
              <a:rPr lang="en-US" smtClean="0"/>
              <a:t>‹#›</a:t>
            </a:fld>
            <a:endParaRPr lang="en-US"/>
          </a:p>
        </p:txBody>
      </p:sp>
    </p:spTree>
    <p:extLst>
      <p:ext uri="{BB962C8B-B14F-4D97-AF65-F5344CB8AC3E}">
        <p14:creationId xmlns:p14="http://schemas.microsoft.com/office/powerpoint/2010/main" val="146776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image" Target="../media/image4.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41" Type="http://schemas.openxmlformats.org/officeDocument/2006/relationships/slideLayout" Target="../slideLayouts/slideLayout5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image" Target="../media/image2.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0D96B8-6C5F-4957-84F2-557B0DABA990}" type="datetimeFigureOut">
              <a:rPr lang="en-US" smtClean="0"/>
              <a:t>7/3/2022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CC57CE-B18A-42C0-BD01-2A956F0098B6}" type="slidenum">
              <a:rPr lang="en-US" smtClean="0"/>
              <a:t>‹#›</a:t>
            </a:fld>
            <a:endParaRPr lang="en-US"/>
          </a:p>
        </p:txBody>
      </p:sp>
    </p:spTree>
    <p:extLst>
      <p:ext uri="{BB962C8B-B14F-4D97-AF65-F5344CB8AC3E}">
        <p14:creationId xmlns:p14="http://schemas.microsoft.com/office/powerpoint/2010/main" val="3509960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5">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6">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47">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48">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F0D96B8-6C5F-4957-84F2-557B0DABA990}" type="datetimeFigureOut">
              <a:rPr lang="en-US" smtClean="0"/>
              <a:t>7/3/2022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3CC57CE-B18A-42C0-BD01-2A956F0098B6}" type="slidenum">
              <a:rPr lang="en-US" smtClean="0"/>
              <a:t>‹#›</a:t>
            </a:fld>
            <a:endParaRPr lang="en-US"/>
          </a:p>
        </p:txBody>
      </p:sp>
      <p:sp>
        <p:nvSpPr>
          <p:cNvPr id="13" name="Rectangle 12">
            <a:extLst>
              <a:ext uri="{FF2B5EF4-FFF2-40B4-BE49-F238E27FC236}">
                <a16:creationId xmlns:a16="http://schemas.microsoft.com/office/drawing/2014/main" id="{0E3ADAE0-7489-40D2-AEA8-62EE5E4D2A9F}"/>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66082255"/>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9" r:id="rId18"/>
    <p:sldLayoutId id="2147483661" r:id="rId19"/>
    <p:sldLayoutId id="2147483662" r:id="rId20"/>
    <p:sldLayoutId id="2147483663" r:id="rId21"/>
    <p:sldLayoutId id="2147483664" r:id="rId22"/>
    <p:sldLayoutId id="2147483665" r:id="rId23"/>
    <p:sldLayoutId id="2147483666" r:id="rId24"/>
    <p:sldLayoutId id="2147483667" r:id="rId25"/>
    <p:sldLayoutId id="2147483668" r:id="rId26"/>
    <p:sldLayoutId id="2147483669" r:id="rId27"/>
    <p:sldLayoutId id="2147483670" r:id="rId28"/>
    <p:sldLayoutId id="2147483672" r:id="rId29"/>
    <p:sldLayoutId id="2147483674" r:id="rId30"/>
    <p:sldLayoutId id="2147483675" r:id="rId31"/>
    <p:sldLayoutId id="2147483676" r:id="rId32"/>
    <p:sldLayoutId id="2147483677" r:id="rId33"/>
    <p:sldLayoutId id="2147483678" r:id="rId34"/>
    <p:sldLayoutId id="2147483679" r:id="rId35"/>
    <p:sldLayoutId id="2147483680" r:id="rId36"/>
    <p:sldLayoutId id="2147483681" r:id="rId37"/>
    <p:sldLayoutId id="2147483682" r:id="rId38"/>
    <p:sldLayoutId id="2147483683" r:id="rId39"/>
    <p:sldLayoutId id="2147483684" r:id="rId40"/>
    <p:sldLayoutId id="2147483685" r:id="rId41"/>
    <p:sldLayoutId id="2147483686" r:id="rId42"/>
    <p:sldLayoutId id="2147483687" r:id="rId43"/>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0.xml"/><Relationship Id="rId5" Type="http://schemas.openxmlformats.org/officeDocument/2006/relationships/image" Target="../media/image25.png"/><Relationship Id="rId4"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6.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media2.m4a"/><Relationship Id="rId7" Type="http://schemas.openxmlformats.org/officeDocument/2006/relationships/image" Target="../media/image28.png"/><Relationship Id="rId2" Type="http://schemas.microsoft.com/office/2007/relationships/media" Target="../media/media2.m4a"/><Relationship Id="rId1" Type="http://schemas.openxmlformats.org/officeDocument/2006/relationships/tags" Target="../tags/tag12.xml"/><Relationship Id="rId6" Type="http://schemas.openxmlformats.org/officeDocument/2006/relationships/image" Target="../media/image27.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0.xml"/><Relationship Id="rId1" Type="http://schemas.openxmlformats.org/officeDocument/2006/relationships/tags" Target="../tags/tag13.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6.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7.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C1C85C4-FF74-4D49-A954-F89E2FBAA80F}"/>
              </a:ext>
            </a:extLst>
          </p:cNvPr>
          <p:cNvPicPr>
            <a:picLocks noChangeAspect="1"/>
          </p:cNvPicPr>
          <p:nvPr/>
        </p:nvPicPr>
        <p:blipFill>
          <a:blip r:embed="rId4"/>
          <a:stretch>
            <a:fillRect/>
          </a:stretch>
        </p:blipFill>
        <p:spPr>
          <a:xfrm>
            <a:off x="1195915" y="7608192"/>
            <a:ext cx="13121151" cy="7228046"/>
          </a:xfrm>
          <a:prstGeom prst="rect">
            <a:avLst/>
          </a:prstGeom>
        </p:spPr>
      </p:pic>
      <p:pic>
        <p:nvPicPr>
          <p:cNvPr id="5" name="Picture 4">
            <a:extLst>
              <a:ext uri="{FF2B5EF4-FFF2-40B4-BE49-F238E27FC236}">
                <a16:creationId xmlns:a16="http://schemas.microsoft.com/office/drawing/2014/main" id="{C10D3E94-8902-4D42-90BC-3A857B352B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282" y="0"/>
            <a:ext cx="12340281" cy="6858000"/>
          </a:xfrm>
          <a:prstGeom prst="rect">
            <a:avLst/>
          </a:prstGeom>
        </p:spPr>
      </p:pic>
      <p:sp>
        <p:nvSpPr>
          <p:cNvPr id="10" name="TextBox 9">
            <a:extLst>
              <a:ext uri="{FF2B5EF4-FFF2-40B4-BE49-F238E27FC236}">
                <a16:creationId xmlns:a16="http://schemas.microsoft.com/office/drawing/2014/main" id="{C9BD7C49-493D-484C-A341-CBF24367574B}"/>
              </a:ext>
            </a:extLst>
          </p:cNvPr>
          <p:cNvSpPr txBox="1"/>
          <p:nvPr/>
        </p:nvSpPr>
        <p:spPr>
          <a:xfrm>
            <a:off x="1195915" y="917937"/>
            <a:ext cx="10021329" cy="3434273"/>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5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MÔN GIÁO DỤC THỂ CHẤT LỚP 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5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5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mn-ea"/>
                <a:cs typeface="Times New Roman" panose="02020603050405020304" pitchFamily="18" charset="0"/>
              </a:rPr>
              <a:t>CHỦ ĐỀ 1 : ĐỘI HÌNH ĐỘI NGŨ</a:t>
            </a:r>
            <a:endPar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ÔN TẬP HỢP HÀNG NGANG, DÓNG HÀNG, ĐIỂM SỐ</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000" b="1" dirty="0">
                <a:solidFill>
                  <a:prstClr val="black"/>
                </a:solidFill>
                <a:latin typeface="Times New Roman" panose="02020603050405020304" pitchFamily="18" charset="0"/>
                <a:cs typeface="Times New Roman" panose="02020603050405020304" pitchFamily="18" charset="0"/>
              </a:rPr>
              <a:t>TRÒ CHƠI: LÀM THEO HIỆU LỆNH</a:t>
            </a:r>
            <a:endPar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169120931"/>
      </p:ext>
    </p:extLst>
  </p:cSld>
  <p:clrMapOvr>
    <a:masterClrMapping/>
  </p:clrMapOvr>
  <mc:AlternateContent xmlns:mc="http://schemas.openxmlformats.org/markup-compatibility/2006" xmlns:p14="http://schemas.microsoft.com/office/powerpoint/2010/main">
    <mc:Choice Requires="p14">
      <p:transition spd="slow" p14:dur="2000" advTm="16336"/>
    </mc:Choice>
    <mc:Fallback xmlns="">
      <p:transition spd="slow" advTm="163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ircle(in)">
                                      <p:cBhvr>
                                        <p:cTn id="7" dur="2000"/>
                                        <p:tgtEl>
                                          <p:spTgt spid="10">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0">
                                            <p:txEl>
                                              <p:pRg st="3" end="3"/>
                                            </p:txEl>
                                          </p:spTgt>
                                        </p:tgtEl>
                                        <p:attrNameLst>
                                          <p:attrName>style.visibility</p:attrName>
                                        </p:attrNameLst>
                                      </p:cBhvr>
                                      <p:to>
                                        <p:strVal val="visible"/>
                                      </p:to>
                                    </p:set>
                                    <p:animEffect transition="in" filter="circle(in)">
                                      <p:cBhvr>
                                        <p:cTn id="10" dur="2000"/>
                                        <p:tgtEl>
                                          <p:spTgt spid="10">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animEffect transition="in" filter="circle(in)">
                                      <p:cBhvr>
                                        <p:cTn id="13" dur="2000"/>
                                        <p:tgtEl>
                                          <p:spTgt spid="10">
                                            <p:txEl>
                                              <p:pRg st="4" end="4"/>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xEl>
                                              <p:pRg st="5" end="5"/>
                                            </p:txEl>
                                          </p:spTgt>
                                        </p:tgtEl>
                                        <p:attrNameLst>
                                          <p:attrName>style.visibility</p:attrName>
                                        </p:attrNameLst>
                                      </p:cBhvr>
                                      <p:to>
                                        <p:strVal val="visible"/>
                                      </p:to>
                                    </p:set>
                                    <p:animEffect transition="in" filter="circle(in)">
                                      <p:cBhvr>
                                        <p:cTn id="16" dur="2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F2DC04-6196-4D76-A3B1-7C340CE7134A}"/>
              </a:ext>
            </a:extLst>
          </p:cNvPr>
          <p:cNvSpPr txBox="1"/>
          <p:nvPr/>
        </p:nvSpPr>
        <p:spPr>
          <a:xfrm>
            <a:off x="2147603" y="2601401"/>
            <a:ext cx="7245752" cy="82759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rPr>
              <a:t>VẬN</a:t>
            </a:r>
            <a:r>
              <a:rPr kumimoji="0" lang="en-US" sz="3500" b="1" i="0" u="none" strike="noStrike" kern="1200" cap="none" spc="0" normalizeH="0" noProof="0" dirty="0">
                <a:ln>
                  <a:noFill/>
                </a:ln>
                <a:solidFill>
                  <a:srgbClr val="002060"/>
                </a:solidFill>
                <a:effectLst/>
                <a:uLnTx/>
                <a:uFillTx/>
                <a:latin typeface="Aharoni" panose="02010803020104030203" pitchFamily="2" charset="-79"/>
                <a:cs typeface="Aharoni" panose="02010803020104030203" pitchFamily="2" charset="-79"/>
              </a:rPr>
              <a:t> DỤNG</a:t>
            </a:r>
            <a:endParaRPr kumimoji="0" lang="en-US" sz="3500" b="1"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p:txBody>
      </p:sp>
      <p:pic>
        <p:nvPicPr>
          <p:cNvPr id="4" name="Audio 3">
            <a:hlinkClick r:id="" action="ppaction://media"/>
            <a:extLst>
              <a:ext uri="{FF2B5EF4-FFF2-40B4-BE49-F238E27FC236}">
                <a16:creationId xmlns:a16="http://schemas.microsoft.com/office/drawing/2014/main" id="{0293EB6C-F841-4CA8-9DA5-A2198341ED84}"/>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057271366"/>
      </p:ext>
    </p:extLst>
  </p:cSld>
  <p:clrMapOvr>
    <a:masterClrMapping/>
  </p:clrMapOvr>
  <mc:AlternateContent xmlns:mc="http://schemas.openxmlformats.org/markup-compatibility/2006" xmlns:p14="http://schemas.microsoft.com/office/powerpoint/2010/main">
    <mc:Choice Requires="p14">
      <p:transition spd="slow" p14:dur="2000" advTm="4659"/>
    </mc:Choice>
    <mc:Fallback xmlns="">
      <p:transition spd="slow" advTm="46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05008C-28B9-4512-BD72-EDA798B78F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ED64A7F0-8458-40C8-A116-B39F8410E017}"/>
              </a:ext>
            </a:extLst>
          </p:cNvPr>
          <p:cNvSpPr txBox="1"/>
          <p:nvPr/>
        </p:nvSpPr>
        <p:spPr>
          <a:xfrm>
            <a:off x="842102" y="289659"/>
            <a:ext cx="441157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TextBox 7">
            <a:extLst>
              <a:ext uri="{FF2B5EF4-FFF2-40B4-BE49-F238E27FC236}">
                <a16:creationId xmlns:a16="http://schemas.microsoft.com/office/drawing/2014/main" id="{616B1483-06D3-429F-B3BF-B0731D0B1CAD}"/>
              </a:ext>
            </a:extLst>
          </p:cNvPr>
          <p:cNvSpPr txBox="1"/>
          <p:nvPr/>
        </p:nvSpPr>
        <p:spPr>
          <a:xfrm>
            <a:off x="2308259" y="520491"/>
            <a:ext cx="7858425" cy="1169551"/>
          </a:xfrm>
          <a:prstGeom prst="rect">
            <a:avLst/>
          </a:prstGeom>
          <a:noFill/>
        </p:spPr>
        <p:txBody>
          <a:bodyPr wrap="square">
            <a:spAutoFit/>
          </a:bodyPr>
          <a:lstStyle/>
          <a:p>
            <a:pPr algn="ct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dưới</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đây</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đang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thực</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ngang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lang="vi-VN" dirty="0"/>
          </a:p>
        </p:txBody>
      </p:sp>
      <p:pic>
        <p:nvPicPr>
          <p:cNvPr id="7" name="Picture 6">
            <a:extLst>
              <a:ext uri="{FF2B5EF4-FFF2-40B4-BE49-F238E27FC236}">
                <a16:creationId xmlns:a16="http://schemas.microsoft.com/office/drawing/2014/main" id="{45BCBFE0-4DB0-49E1-9B87-A6B03B7BEF14}"/>
              </a:ext>
            </a:extLst>
          </p:cNvPr>
          <p:cNvPicPr>
            <a:picLocks noChangeAspect="1"/>
          </p:cNvPicPr>
          <p:nvPr/>
        </p:nvPicPr>
        <p:blipFill>
          <a:blip r:embed="rId5"/>
          <a:stretch>
            <a:fillRect/>
          </a:stretch>
        </p:blipFill>
        <p:spPr>
          <a:xfrm>
            <a:off x="1974282" y="2052428"/>
            <a:ext cx="8192402" cy="3504467"/>
          </a:xfrm>
          <a:prstGeom prst="rect">
            <a:avLst/>
          </a:prstGeom>
        </p:spPr>
      </p:pic>
    </p:spTree>
    <p:custDataLst>
      <p:tags r:id="rId1"/>
    </p:custDataLst>
    <p:extLst>
      <p:ext uri="{BB962C8B-B14F-4D97-AF65-F5344CB8AC3E}">
        <p14:creationId xmlns:p14="http://schemas.microsoft.com/office/powerpoint/2010/main" val="2350250800"/>
      </p:ext>
    </p:extLst>
  </p:cSld>
  <p:clrMapOvr>
    <a:masterClrMapping/>
  </p:clrMapOvr>
  <mc:AlternateContent xmlns:mc="http://schemas.openxmlformats.org/markup-compatibility/2006" xmlns:p14="http://schemas.microsoft.com/office/powerpoint/2010/main">
    <mc:Choice Requires="p14">
      <p:transition spd="slow" p14:dur="2000" advTm="16892"/>
    </mc:Choice>
    <mc:Fallback xmlns="">
      <p:transition spd="slow" advTm="168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par>
                                <p:cTn id="15" presetID="2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D6253B-458C-4FC6-A82B-D2C8E52B9320}"/>
              </a:ext>
            </a:extLst>
          </p:cNvPr>
          <p:cNvPicPr>
            <a:picLocks noChangeAspect="1"/>
          </p:cNvPicPr>
          <p:nvPr/>
        </p:nvPicPr>
        <p:blipFill>
          <a:blip r:embed="rId6"/>
          <a:stretch>
            <a:fillRect/>
          </a:stretch>
        </p:blipFill>
        <p:spPr>
          <a:xfrm>
            <a:off x="260684" y="252663"/>
            <a:ext cx="11670631" cy="6352674"/>
          </a:xfrm>
          <a:prstGeom prst="rect">
            <a:avLst/>
          </a:prstGeom>
        </p:spPr>
      </p:pic>
      <p:pic>
        <p:nvPicPr>
          <p:cNvPr id="5" name="Picture 4">
            <a:extLst>
              <a:ext uri="{FF2B5EF4-FFF2-40B4-BE49-F238E27FC236}">
                <a16:creationId xmlns:a16="http://schemas.microsoft.com/office/drawing/2014/main" id="{87513BBB-FC5A-43D1-AC14-17DEB306F250}"/>
              </a:ext>
            </a:extLst>
          </p:cNvPr>
          <p:cNvPicPr>
            <a:picLocks noChangeAspect="1"/>
          </p:cNvPicPr>
          <p:nvPr/>
        </p:nvPicPr>
        <p:blipFill>
          <a:blip r:embed="rId7"/>
          <a:stretch>
            <a:fillRect/>
          </a:stretch>
        </p:blipFill>
        <p:spPr>
          <a:xfrm>
            <a:off x="1736982" y="2328576"/>
            <a:ext cx="8718036" cy="2200847"/>
          </a:xfrm>
          <a:prstGeom prst="rect">
            <a:avLst/>
          </a:prstGeom>
        </p:spPr>
      </p:pic>
      <p:pic>
        <p:nvPicPr>
          <p:cNvPr id="9" name="Audio 8">
            <a:hlinkClick r:id="" action="ppaction://media"/>
            <a:extLst>
              <a:ext uri="{FF2B5EF4-FFF2-40B4-BE49-F238E27FC236}">
                <a16:creationId xmlns:a16="http://schemas.microsoft.com/office/drawing/2014/main" id="{77F88000-9E48-4BAC-9124-F6ED1DE194D0}"/>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4083675203"/>
      </p:ext>
    </p:extLst>
  </p:cSld>
  <p:clrMapOvr>
    <a:masterClrMapping/>
  </p:clrMapOvr>
  <mc:AlternateContent xmlns:mc="http://schemas.openxmlformats.org/markup-compatibility/2006" xmlns:p14="http://schemas.microsoft.com/office/powerpoint/2010/main">
    <mc:Choice Requires="p14">
      <p:transition spd="slow" p14:dur="2000" advTm="9386"/>
    </mc:Choice>
    <mc:Fallback xmlns="">
      <p:transition spd="slow" advTm="93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par>
                                <p:cTn id="12" presetID="6" presetClass="entr" presetSubtype="16"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A4EEBE-AB08-4A20-8981-10F3A0DAB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327" y="342898"/>
            <a:ext cx="10756232" cy="6051884"/>
          </a:xfrm>
          <a:prstGeom prst="rect">
            <a:avLst/>
          </a:prstGeom>
        </p:spPr>
      </p:pic>
      <p:sp>
        <p:nvSpPr>
          <p:cNvPr id="11" name="Rectangle 10">
            <a:extLst>
              <a:ext uri="{FF2B5EF4-FFF2-40B4-BE49-F238E27FC236}">
                <a16:creationId xmlns:a16="http://schemas.microsoft.com/office/drawing/2014/main" id="{C205D869-DB86-4633-80CA-71162428B5D9}"/>
              </a:ext>
            </a:extLst>
          </p:cNvPr>
          <p:cNvSpPr/>
          <p:nvPr/>
        </p:nvSpPr>
        <p:spPr>
          <a:xfrm>
            <a:off x="2610853" y="1896525"/>
            <a:ext cx="7399421" cy="170816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i="0" u="none" strike="noStrike" kern="1200" cap="none" spc="0" normalizeH="0" baseline="0" noProof="0" dirty="0" err="1">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Nội</a:t>
            </a:r>
            <a:r>
              <a:rPr kumimoji="0" lang="en-US" sz="3500" i="0" u="none" strike="noStrike" kern="1200" cap="none" spc="0" normalizeH="0" noProof="0" dirty="0">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 dung </a:t>
            </a:r>
            <a:r>
              <a:rPr kumimoji="0" lang="en-US" sz="3500" i="0" u="none" strike="noStrike" kern="1200" cap="none" spc="0" normalizeH="0" noProof="0" dirty="0" err="1">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bài</a:t>
            </a:r>
            <a:r>
              <a:rPr kumimoji="0" lang="en-US" sz="3500" i="0" u="none" strike="noStrike" kern="1200" cap="none" spc="0" normalizeH="0" noProof="0" dirty="0">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 </a:t>
            </a:r>
            <a:r>
              <a:rPr kumimoji="0" lang="en-US" sz="3500" i="0" u="none" strike="noStrike" kern="1200" cap="none" spc="0" normalizeH="0" noProof="0" dirty="0" err="1">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học</a:t>
            </a:r>
            <a:r>
              <a:rPr kumimoji="0" lang="en-US" sz="3500" i="0" u="none" strike="noStrike" kern="1200" cap="none" spc="0" normalizeH="0" noProof="0" dirty="0">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 </a:t>
            </a:r>
            <a:r>
              <a:rPr kumimoji="0" lang="en-US" sz="3500" i="0" u="none" strike="noStrike" kern="1200" cap="none" spc="0" normalizeH="0" noProof="0" dirty="0" err="1">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đến</a:t>
            </a:r>
            <a:r>
              <a:rPr kumimoji="0" lang="en-US" sz="3500" i="0" u="none" strike="noStrike" kern="1200" cap="none" spc="0" normalizeH="0" noProof="0" dirty="0">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 </a:t>
            </a:r>
            <a:r>
              <a:rPr kumimoji="0" lang="en-US" sz="3500" i="0" u="none" strike="noStrike" kern="1200" cap="none" spc="0" normalizeH="0" noProof="0" dirty="0" err="1">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đây</a:t>
            </a:r>
            <a:r>
              <a:rPr kumimoji="0" lang="en-US" sz="3500" i="0" u="none" strike="noStrike" kern="1200" cap="none" spc="0" normalizeH="0" noProof="0" dirty="0">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 </a:t>
            </a:r>
            <a:r>
              <a:rPr kumimoji="0" lang="en-US" sz="3500" i="0" u="none" strike="noStrike" kern="1200" cap="none" spc="0" normalizeH="0" noProof="0" dirty="0" err="1">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là</a:t>
            </a:r>
            <a:r>
              <a:rPr kumimoji="0" lang="en-US" sz="3500" i="0" u="none" strike="noStrike" kern="1200" cap="none" spc="0" normalizeH="0" noProof="0" dirty="0">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 </a:t>
            </a:r>
            <a:r>
              <a:rPr kumimoji="0" lang="en-US" sz="3500" i="0" u="none" strike="noStrike" kern="1200" cap="none" spc="0" normalizeH="0" noProof="0" dirty="0" err="1">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hết</a:t>
            </a:r>
            <a:r>
              <a:rPr kumimoji="0" lang="en-US" sz="3500" i="0" u="none" strike="noStrike" kern="1200" cap="none" spc="0" normalizeH="0" noProof="0" dirty="0">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 </a:t>
            </a:r>
            <a:r>
              <a:rPr kumimoji="0" lang="en-US" sz="3500" i="0" u="none" strike="noStrike" kern="1200" cap="none" spc="0" normalizeH="0" noProof="0" dirty="0" err="1">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rồi</a:t>
            </a:r>
            <a:r>
              <a:rPr kumimoji="0" lang="en-US" sz="3500" i="0" u="none" strike="noStrike" kern="1200" cap="none" spc="0" normalizeH="0" noProof="0" dirty="0">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 </a:t>
            </a:r>
            <a:r>
              <a:rPr kumimoji="0" lang="en-US" sz="3500" i="0" u="none" strike="noStrike" kern="1200" cap="none" spc="0" normalizeH="0" noProof="0" dirty="0" err="1">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Thầy</a:t>
            </a:r>
            <a:r>
              <a:rPr kumimoji="0" lang="en-US" sz="3500" i="0" u="none" strike="noStrike" kern="1200" cap="none" spc="0" normalizeH="0" noProof="0" dirty="0">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 </a:t>
            </a:r>
            <a:r>
              <a:rPr kumimoji="0" lang="en-US" sz="3500" i="0" u="none" strike="noStrike" kern="1200" cap="none" spc="0" normalizeH="0" noProof="0" dirty="0" err="1">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xin</a:t>
            </a:r>
            <a:r>
              <a:rPr kumimoji="0" lang="en-US" sz="3500" i="0" u="none" strike="noStrike" kern="1200" cap="none" spc="0" normalizeH="0" noProof="0" dirty="0">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 </a:t>
            </a:r>
            <a:r>
              <a:rPr kumimoji="0" lang="en-US" sz="3500" i="0" u="none" strike="noStrike" kern="1200" cap="none" spc="0" normalizeH="0" noProof="0" dirty="0" err="1">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chào</a:t>
            </a:r>
            <a:r>
              <a:rPr kumimoji="0" lang="en-US" sz="3500" i="0" u="none" strike="noStrike" kern="1200" cap="none" spc="0" normalizeH="0" noProof="0" dirty="0">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 </a:t>
            </a:r>
            <a:r>
              <a:rPr kumimoji="0" lang="en-US" sz="3500" i="0" u="none" strike="noStrike" kern="1200" cap="none" spc="0" normalizeH="0" noProof="0" dirty="0" err="1">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các</a:t>
            </a:r>
            <a:r>
              <a:rPr kumimoji="0" lang="en-US" sz="3500" i="0" u="none" strike="noStrike" kern="1200" cap="none" spc="0" normalizeH="0" noProof="0" dirty="0">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 </a:t>
            </a:r>
            <a:r>
              <a:rPr kumimoji="0" lang="en-US" sz="3500" i="0" u="none" strike="noStrike" kern="1200" cap="none" spc="0" normalizeH="0" noProof="0" dirty="0" err="1">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em</a:t>
            </a:r>
            <a:r>
              <a:rPr kumimoji="0" lang="en-US" sz="3500" i="0" u="none" strike="noStrike" kern="1200" cap="none" spc="0" normalizeH="0" noProof="0" dirty="0">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 </a:t>
            </a:r>
            <a:r>
              <a:rPr kumimoji="0" lang="en-US" sz="3500" i="0" u="none" strike="noStrike" kern="1200" cap="none" spc="0" normalizeH="0" noProof="0" dirty="0" err="1">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và</a:t>
            </a:r>
            <a:r>
              <a:rPr kumimoji="0" lang="en-US" sz="3500" i="0" u="none" strike="noStrike" kern="1200" cap="none" spc="0" normalizeH="0" noProof="0" dirty="0">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 </a:t>
            </a:r>
            <a:r>
              <a:rPr kumimoji="0" lang="en-US" sz="3500" i="0" u="none" strike="noStrike" kern="1200" cap="none" spc="0" normalizeH="0" noProof="0" dirty="0" err="1">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hẹn</a:t>
            </a:r>
            <a:r>
              <a:rPr kumimoji="0" lang="en-US" sz="3500" i="0" u="none" strike="noStrike" kern="1200" cap="none" spc="0" normalizeH="0" noProof="0" dirty="0">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 </a:t>
            </a:r>
            <a:r>
              <a:rPr kumimoji="0" lang="en-US" sz="3500" i="0" u="none" strike="noStrike" kern="1200" cap="none" spc="0" normalizeH="0" noProof="0" dirty="0" err="1">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gặp</a:t>
            </a:r>
            <a:r>
              <a:rPr kumimoji="0" lang="en-US" sz="3500" i="0" u="none" strike="noStrike" kern="1200" cap="none" spc="0" normalizeH="0" noProof="0" dirty="0">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 </a:t>
            </a:r>
            <a:r>
              <a:rPr kumimoji="0" lang="en-US" sz="3500" i="0" u="none" strike="noStrike" kern="1200" cap="none" spc="0" normalizeH="0" noProof="0" dirty="0" err="1">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lại</a:t>
            </a:r>
            <a:r>
              <a:rPr kumimoji="0" lang="en-US" sz="3500" i="0" u="none" strike="noStrike" kern="1200" cap="none" spc="0" normalizeH="0" noProof="0" dirty="0">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 </a:t>
            </a:r>
            <a:r>
              <a:rPr kumimoji="0" lang="en-US" sz="3500" i="0" u="none" strike="noStrike" kern="1200" cap="none" spc="0" normalizeH="0" noProof="0" dirty="0" err="1">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các</a:t>
            </a:r>
            <a:r>
              <a:rPr kumimoji="0" lang="en-US" sz="3500" i="0" u="none" strike="noStrike" kern="1200" cap="none" spc="0" normalizeH="0" noProof="0" dirty="0">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 </a:t>
            </a:r>
            <a:r>
              <a:rPr lang="en-US" sz="3500" dirty="0" err="1">
                <a:ln w="9525">
                  <a:solidFill>
                    <a:prstClr val="black"/>
                  </a:solidFill>
                  <a:prstDash val="solid"/>
                </a:ln>
                <a:solidFill>
                  <a:schemeClr val="accent1">
                    <a:lumMod val="60000"/>
                    <a:lumOff val="40000"/>
                  </a:schemeClr>
                </a:solidFill>
                <a:latin typeface="Book Antiqua" panose="02040602050305030304" pitchFamily="18" charset="0"/>
                <a:ea typeface="BrushScript" panose="02020500000000000000" pitchFamily="18" charset="-93"/>
                <a:cs typeface="BrushScript" panose="02020500000000000000" pitchFamily="18" charset="-93"/>
              </a:rPr>
              <a:t>em</a:t>
            </a:r>
            <a:r>
              <a:rPr kumimoji="0" lang="en-US" sz="3500" i="0" u="none" strike="noStrike" kern="1200" cap="none" spc="0" normalizeH="0" noProof="0" dirty="0">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 ở </a:t>
            </a:r>
            <a:r>
              <a:rPr kumimoji="0" lang="en-US" sz="3500" i="0" u="none" strike="noStrike" kern="1200" cap="none" spc="0" normalizeH="0" noProof="0" dirty="0" err="1">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các</a:t>
            </a:r>
            <a:r>
              <a:rPr kumimoji="0" lang="en-US" sz="3500" i="0" u="none" strike="noStrike" kern="1200" cap="none" spc="0" normalizeH="0" noProof="0" dirty="0">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 </a:t>
            </a:r>
            <a:r>
              <a:rPr kumimoji="0" lang="en-US" sz="3500" i="0" u="none" strike="noStrike" kern="1200" cap="none" spc="0" normalizeH="0" noProof="0" dirty="0" err="1">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tiết</a:t>
            </a:r>
            <a:r>
              <a:rPr kumimoji="0" lang="en-US" sz="3500" i="0" u="none" strike="noStrike" kern="1200" cap="none" spc="0" normalizeH="0" noProof="0" dirty="0">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 </a:t>
            </a:r>
            <a:r>
              <a:rPr kumimoji="0" lang="en-US" sz="3500" i="0" u="none" strike="noStrike" kern="1200" cap="none" spc="0" normalizeH="0" noProof="0" dirty="0" err="1">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học</a:t>
            </a:r>
            <a:r>
              <a:rPr kumimoji="0" lang="en-US" sz="3500" i="0" u="none" strike="noStrike" kern="1200" cap="none" spc="0" normalizeH="0" noProof="0" dirty="0">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 </a:t>
            </a:r>
            <a:r>
              <a:rPr kumimoji="0" lang="en-US" sz="3500" i="0" u="none" strike="noStrike" kern="1200" cap="none" spc="0" normalizeH="0" noProof="0" dirty="0" err="1">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rPr>
              <a:t>sau</a:t>
            </a:r>
            <a:endParaRPr kumimoji="0" lang="en-US" sz="3500" i="0" u="none" strike="noStrike" kern="1200" cap="none" spc="0" normalizeH="0" baseline="0" noProof="0" dirty="0">
              <a:ln w="9525">
                <a:solidFill>
                  <a:prstClr val="black"/>
                </a:solidFill>
                <a:prstDash val="solid"/>
              </a:ln>
              <a:solidFill>
                <a:schemeClr val="accent1">
                  <a:lumMod val="60000"/>
                  <a:lumOff val="40000"/>
                </a:schemeClr>
              </a:solidFill>
              <a:uLnTx/>
              <a:uFillTx/>
              <a:latin typeface="Book Antiqua" panose="02040602050305030304" pitchFamily="18" charset="0"/>
              <a:ea typeface="BrushScript" panose="02020500000000000000" pitchFamily="18" charset="-93"/>
              <a:cs typeface="BrushScript" panose="02020500000000000000" pitchFamily="18" charset="-93"/>
            </a:endParaRPr>
          </a:p>
        </p:txBody>
      </p:sp>
      <p:sp>
        <p:nvSpPr>
          <p:cNvPr id="3" name="TextBox 2">
            <a:extLst>
              <a:ext uri="{FF2B5EF4-FFF2-40B4-BE49-F238E27FC236}">
                <a16:creationId xmlns:a16="http://schemas.microsoft.com/office/drawing/2014/main" id="{733F0C56-F5B0-43A9-9C2E-FA6BF695BF65}"/>
              </a:ext>
            </a:extLst>
          </p:cNvPr>
          <p:cNvSpPr txBox="1"/>
          <p:nvPr/>
        </p:nvSpPr>
        <p:spPr>
          <a:xfrm>
            <a:off x="7146758" y="1058779"/>
            <a:ext cx="184731" cy="369332"/>
          </a:xfrm>
          <a:prstGeom prst="rect">
            <a:avLst/>
          </a:prstGeom>
          <a:noFill/>
        </p:spPr>
        <p:txBody>
          <a:bodyPr wrap="none" rtlCol="0">
            <a:spAutoFit/>
          </a:bodyPr>
          <a:lstStyle/>
          <a:p>
            <a:endParaRPr lang="vi-VN" dirty="0"/>
          </a:p>
        </p:txBody>
      </p:sp>
    </p:spTree>
    <p:custDataLst>
      <p:tags r:id="rId1"/>
    </p:custDataLst>
    <p:extLst>
      <p:ext uri="{BB962C8B-B14F-4D97-AF65-F5344CB8AC3E}">
        <p14:creationId xmlns:p14="http://schemas.microsoft.com/office/powerpoint/2010/main" val="2705871758"/>
      </p:ext>
    </p:extLst>
  </p:cSld>
  <p:clrMapOvr>
    <a:masterClrMapping/>
  </p:clrMapOvr>
  <mc:AlternateContent xmlns:mc="http://schemas.openxmlformats.org/markup-compatibility/2006" xmlns:p14="http://schemas.microsoft.com/office/powerpoint/2010/main">
    <mc:Choice Requires="p14">
      <p:transition spd="slow" p14:dur="2000" advTm="12666"/>
    </mc:Choice>
    <mc:Fallback xmlns="">
      <p:transition spd="slow" advTm="126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1000"/>
                                        <p:tgtEl>
                                          <p:spTgt spid="11">
                                            <p:txEl>
                                              <p:pRg st="0" end="0"/>
                                            </p:txEl>
                                          </p:spTgt>
                                        </p:tgtEl>
                                      </p:cBhvr>
                                    </p:animEffect>
                                    <p:anim calcmode="lin" valueType="num">
                                      <p:cBhvr>
                                        <p:cTn id="1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35D90B-75C0-4C81-8344-B259142BC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TextBox 5">
            <a:extLst>
              <a:ext uri="{FF2B5EF4-FFF2-40B4-BE49-F238E27FC236}">
                <a16:creationId xmlns:a16="http://schemas.microsoft.com/office/drawing/2014/main" id="{916A34FC-EFE4-45BA-A80F-DE36F771C3C5}"/>
              </a:ext>
            </a:extLst>
          </p:cNvPr>
          <p:cNvSpPr txBox="1"/>
          <p:nvPr/>
        </p:nvSpPr>
        <p:spPr>
          <a:xfrm>
            <a:off x="2346157" y="1132560"/>
            <a:ext cx="7808495" cy="4231928"/>
          </a:xfrm>
          <a:prstGeom prst="rect">
            <a:avLst/>
          </a:prstGeom>
          <a:noFill/>
        </p:spPr>
        <p:txBody>
          <a:bodyPr wrap="square">
            <a:spAutoFit/>
          </a:bodyPr>
          <a:lstStyle/>
          <a:p>
            <a:pPr algn="ctr">
              <a:lnSpc>
                <a:spcPct val="150000"/>
              </a:lnSpc>
              <a:defRPr/>
            </a:pPr>
            <a:r>
              <a:rPr lang="en-US" sz="3000" b="1" dirty="0">
                <a:ln w="10160">
                  <a:solidFill>
                    <a:srgbClr val="4BACC6"/>
                  </a:solidFill>
                  <a:prstDash val="solid"/>
                </a:ln>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YÊU CẦU CẦN ĐẠT</a:t>
            </a:r>
          </a:p>
          <a:p>
            <a:pPr>
              <a:defRPr/>
            </a:pP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Biết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thực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hiện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vệ</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sinh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sân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tập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thực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hiện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vệ</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sinh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nhân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để</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đảm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bảo</a:t>
            </a:r>
            <a:r>
              <a:rPr lang="en-US" sz="2800" dirty="0">
                <a:solidFill>
                  <a:srgbClr val="002060"/>
                </a:solidFill>
                <a:latin typeface="Times New Roman" panose="02020603050405020304" pitchFamily="18" charset="0"/>
                <a:cs typeface="Times New Roman" panose="02020603050405020304" pitchFamily="18" charset="0"/>
              </a:rPr>
              <a:t> an </a:t>
            </a:r>
            <a:r>
              <a:rPr lang="en-US" sz="2800" dirty="0" err="1">
                <a:solidFill>
                  <a:srgbClr val="002060"/>
                </a:solidFill>
                <a:latin typeface="Times New Roman" panose="02020603050405020304" pitchFamily="18" charset="0"/>
                <a:cs typeface="Times New Roman" panose="02020603050405020304" pitchFamily="18" charset="0"/>
              </a:rPr>
              <a:t>toàn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trong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tập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luyện</a:t>
            </a:r>
            <a:r>
              <a:rPr lang="en-US" sz="2800" dirty="0">
                <a:solidFill>
                  <a:srgbClr val="002060"/>
                </a:solidFill>
                <a:latin typeface="Times New Roman" panose="02020603050405020304" pitchFamily="18" charset="0"/>
                <a:cs typeface="Times New Roman" panose="02020603050405020304" pitchFamily="18" charset="0"/>
              </a:rPr>
              <a:t>. </a:t>
            </a:r>
          </a:p>
          <a:p>
            <a:pPr>
              <a:defRPr/>
            </a:pP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Biết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khẩu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lệnh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thực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hiện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được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động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tập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hợp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hàng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ngang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dóng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hàng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ngang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điểm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số</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hàng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ngang</a:t>
            </a:r>
            <a:r>
              <a:rPr lang="en-US" sz="2800" dirty="0">
                <a:solidFill>
                  <a:srgbClr val="002060"/>
                </a:solidFill>
                <a:latin typeface="Times New Roman" panose="02020603050405020304" pitchFamily="18" charset="0"/>
                <a:cs typeface="Times New Roman" panose="02020603050405020304" pitchFamily="18" charset="0"/>
              </a:rPr>
              <a:t>.</a:t>
            </a:r>
            <a:endParaRPr lang="en-US" altLang="vi-VN" sz="2800" b="1" dirty="0">
              <a:solidFill>
                <a:srgbClr val="002060"/>
              </a:solidFill>
              <a:latin typeface="Times New Roman" panose="02020603050405020304" pitchFamily="18" charset="0"/>
              <a:ea typeface="Times" panose="02020603050405020304" pitchFamily="18" charset="0"/>
              <a:cs typeface="Times New Roman" panose="02020603050405020304" pitchFamily="18" charset="0"/>
            </a:endParaRPr>
          </a:p>
          <a:p>
            <a:pPr>
              <a:defRPr/>
            </a:pP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Đoàn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kết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nghiêm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túc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tích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cực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trong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tập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luyện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hoạt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động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tập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thể</a:t>
            </a:r>
            <a:r>
              <a:rPr lang="en-US" sz="2800" dirty="0">
                <a:solidFill>
                  <a:srgbClr val="002060"/>
                </a:solidFill>
                <a:latin typeface="Times New Roman" panose="02020603050405020304" pitchFamily="18" charset="0"/>
                <a:cs typeface="Times New Roman" panose="02020603050405020304" pitchFamily="18" charset="0"/>
              </a:rPr>
              <a:t>…</a:t>
            </a:r>
          </a:p>
          <a:p>
            <a:pPr>
              <a:defRPr/>
            </a:pPr>
            <a:r>
              <a:rPr lang="en-US" sz="2800" dirty="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trách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nhiệm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trong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chơi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trò</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chơi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hình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thành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thói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quen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tập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thể</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dục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thể</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thao</a:t>
            </a:r>
            <a:r>
              <a:rPr lang="en-US" sz="2800" dirty="0">
                <a:solidFill>
                  <a:srgbClr val="002060"/>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753228428"/>
      </p:ext>
    </p:extLst>
  </p:cSld>
  <p:clrMapOvr>
    <a:masterClrMapping/>
  </p:clrMapOvr>
  <mc:AlternateContent xmlns:mc="http://schemas.openxmlformats.org/markup-compatibility/2006" xmlns:p14="http://schemas.microsoft.com/office/powerpoint/2010/main">
    <mc:Choice Requires="p14">
      <p:transition spd="slow" p14:dur="2000" advTm="25084"/>
    </mc:Choice>
    <mc:Fallback xmlns="">
      <p:transition spd="slow" advTm="250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3D9CE4-B5EC-42B1-87E8-A058328BD6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942220"/>
          </a:xfrm>
          <a:prstGeom prst="rect">
            <a:avLst/>
          </a:prstGeom>
        </p:spPr>
      </p:pic>
      <p:sp>
        <p:nvSpPr>
          <p:cNvPr id="7" name="TextBox 6">
            <a:extLst>
              <a:ext uri="{FF2B5EF4-FFF2-40B4-BE49-F238E27FC236}">
                <a16:creationId xmlns:a16="http://schemas.microsoft.com/office/drawing/2014/main" id="{AF676643-5D83-4650-A2B6-DC9C4863E18E}"/>
              </a:ext>
            </a:extLst>
          </p:cNvPr>
          <p:cNvSpPr txBox="1"/>
          <p:nvPr/>
        </p:nvSpPr>
        <p:spPr>
          <a:xfrm>
            <a:off x="2274010" y="932447"/>
            <a:ext cx="7245752" cy="135274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KHỞI ĐỘNG</a:t>
            </a:r>
          </a:p>
        </p:txBody>
      </p:sp>
    </p:spTree>
    <p:custDataLst>
      <p:tags r:id="rId1"/>
    </p:custDataLst>
    <p:extLst>
      <p:ext uri="{BB962C8B-B14F-4D97-AF65-F5344CB8AC3E}">
        <p14:creationId xmlns:p14="http://schemas.microsoft.com/office/powerpoint/2010/main" val="1646960876"/>
      </p:ext>
    </p:extLst>
  </p:cSld>
  <p:clrMapOvr>
    <a:masterClrMapping/>
  </p:clrMapOvr>
  <mc:AlternateContent xmlns:mc="http://schemas.openxmlformats.org/markup-compatibility/2006" xmlns:p14="http://schemas.microsoft.com/office/powerpoint/2010/main">
    <mc:Choice Requires="p14">
      <p:transition spd="slow" p14:dur="2000" advTm="10023"/>
    </mc:Choice>
    <mc:Fallback xmlns="">
      <p:transition spd="slow" advTm="100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E07BCC-31D7-4147-A88C-60BA1732FE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203C8F-2BC6-46A8-8E83-6F3AA16E25C7}"/>
              </a:ext>
            </a:extLst>
          </p:cNvPr>
          <p:cNvSpPr txBox="1"/>
          <p:nvPr/>
        </p:nvSpPr>
        <p:spPr>
          <a:xfrm>
            <a:off x="3031958" y="1997853"/>
            <a:ext cx="7423483" cy="258532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0070C0"/>
                </a:solidFill>
                <a:effectLst/>
                <a:uLnTx/>
                <a:uFillTx/>
                <a:latin typeface="Aharoni" panose="02010803020104030203" pitchFamily="2" charset="-79"/>
                <a:ea typeface="+mn-ea"/>
                <a:cs typeface="Aharoni" panose="02010803020104030203" pitchFamily="2" charset="-79"/>
              </a:rPr>
              <a:t>KHÁM PHÁ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70C0"/>
              </a:solidFill>
              <a:effectLst/>
              <a:uLnTx/>
              <a:uFillTx/>
              <a:latin typeface="Aharoni" panose="02010803020104030203" pitchFamily="2" charset="-79"/>
              <a:ea typeface="+mn-ea"/>
              <a:cs typeface="Aharoni" panose="02010803020104030203"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0070C0"/>
                </a:solidFill>
                <a:effectLst/>
                <a:uLnTx/>
                <a:uFillTx/>
                <a:latin typeface="Aharoni" panose="02010803020104030203" pitchFamily="2" charset="-79"/>
                <a:ea typeface="+mn-ea"/>
                <a:cs typeface="Aharoni" panose="02010803020104030203" pitchFamily="2" charset="-79"/>
              </a:rPr>
              <a:t>HÌNH THÀNH KIẾN THỨC MỚI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070C0"/>
              </a:solidFill>
              <a:effectLst/>
              <a:uLnTx/>
              <a:uFillTx/>
              <a:latin typeface="Aharoni" panose="02010803020104030203" pitchFamily="2" charset="-79"/>
              <a:ea typeface="+mn-ea"/>
              <a:cs typeface="Aharoni" panose="02010803020104030203"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srgbClr val="FF0000"/>
                </a:solidFill>
                <a:latin typeface="Aharoni" panose="02010803020104030203" pitchFamily="2" charset="-79"/>
                <a:cs typeface="Aharoni" panose="02010803020104030203" pitchFamily="2" charset="-79"/>
              </a:rPr>
              <a:t>Ôn</a:t>
            </a:r>
            <a:r>
              <a:rPr lang="en-US" sz="3200" b="1" dirty="0">
                <a:solidFill>
                  <a:srgbClr val="FF0000"/>
                </a:solidFill>
                <a:latin typeface="Aharoni" panose="02010803020104030203" pitchFamily="2" charset="-79"/>
                <a:cs typeface="Aharoni" panose="02010803020104030203" pitchFamily="2" charset="-79"/>
              </a:rPr>
              <a:t> </a:t>
            </a:r>
            <a:r>
              <a:rPr lang="en-US" sz="3200" b="1" dirty="0" err="1">
                <a:solidFill>
                  <a:srgbClr val="FF0000"/>
                </a:solidFill>
                <a:latin typeface="Aharoni" panose="02010803020104030203" pitchFamily="2" charset="-79"/>
                <a:cs typeface="Aharoni" panose="02010803020104030203" pitchFamily="2" charset="-79"/>
              </a:rPr>
              <a:t>tập</a:t>
            </a:r>
            <a:r>
              <a:rPr lang="en-US" sz="3200" b="1" dirty="0">
                <a:solidFill>
                  <a:srgbClr val="FF0000"/>
                </a:solidFill>
                <a:latin typeface="Aharoni" panose="02010803020104030203" pitchFamily="2" charset="-79"/>
                <a:cs typeface="Aharoni" panose="02010803020104030203" pitchFamily="2" charset="-79"/>
              </a:rPr>
              <a:t> </a:t>
            </a:r>
            <a:r>
              <a:rPr lang="en-US" sz="3200" b="1" dirty="0" err="1">
                <a:solidFill>
                  <a:srgbClr val="FF0000"/>
                </a:solidFill>
                <a:latin typeface="Aharoni" panose="02010803020104030203" pitchFamily="2" charset="-79"/>
                <a:cs typeface="Aharoni" panose="02010803020104030203" pitchFamily="2" charset="-79"/>
              </a:rPr>
              <a:t>hợp</a:t>
            </a:r>
            <a:r>
              <a:rPr lang="en-US" sz="3200" b="1" dirty="0">
                <a:solidFill>
                  <a:srgbClr val="FF0000"/>
                </a:solidFill>
                <a:latin typeface="Aharoni" panose="02010803020104030203" pitchFamily="2" charset="-79"/>
                <a:cs typeface="Aharoni" panose="02010803020104030203" pitchFamily="2" charset="-79"/>
              </a:rPr>
              <a:t> </a:t>
            </a:r>
            <a:r>
              <a:rPr lang="en-US" sz="3200" b="1" dirty="0" err="1">
                <a:solidFill>
                  <a:srgbClr val="FF0000"/>
                </a:solidFill>
                <a:latin typeface="Aharoni" panose="02010803020104030203" pitchFamily="2" charset="-79"/>
                <a:cs typeface="Aharoni" panose="02010803020104030203" pitchFamily="2" charset="-79"/>
              </a:rPr>
              <a:t>hàng</a:t>
            </a:r>
            <a:r>
              <a:rPr lang="en-US" sz="3200" b="1" dirty="0">
                <a:solidFill>
                  <a:srgbClr val="FF0000"/>
                </a:solidFill>
                <a:latin typeface="Aharoni" panose="02010803020104030203" pitchFamily="2" charset="-79"/>
                <a:cs typeface="Aharoni" panose="02010803020104030203" pitchFamily="2" charset="-79"/>
              </a:rPr>
              <a:t> </a:t>
            </a:r>
            <a:r>
              <a:rPr lang="en-US" sz="3200" b="1" dirty="0" err="1">
                <a:solidFill>
                  <a:srgbClr val="FF0000"/>
                </a:solidFill>
                <a:latin typeface="Aharoni" panose="02010803020104030203" pitchFamily="2" charset="-79"/>
                <a:cs typeface="Aharoni" panose="02010803020104030203" pitchFamily="2" charset="-79"/>
              </a:rPr>
              <a:t>ngang</a:t>
            </a:r>
            <a:r>
              <a:rPr lang="en-US" sz="3200" b="1" dirty="0">
                <a:solidFill>
                  <a:srgbClr val="FF0000"/>
                </a:solidFill>
                <a:latin typeface="Aharoni" panose="02010803020104030203" pitchFamily="2" charset="-79"/>
                <a:cs typeface="Aharoni" panose="02010803020104030203" pitchFamily="2" charset="-79"/>
              </a:rPr>
              <a:t>, </a:t>
            </a:r>
            <a:r>
              <a:rPr lang="en-US" sz="3200" b="1" dirty="0" err="1">
                <a:solidFill>
                  <a:srgbClr val="FF0000"/>
                </a:solidFill>
                <a:latin typeface="Aharoni" panose="02010803020104030203" pitchFamily="2" charset="-79"/>
                <a:cs typeface="Aharoni" panose="02010803020104030203" pitchFamily="2" charset="-79"/>
              </a:rPr>
              <a:t>dóng</a:t>
            </a:r>
            <a:r>
              <a:rPr lang="en-US" sz="3200" b="1" dirty="0">
                <a:solidFill>
                  <a:srgbClr val="FF0000"/>
                </a:solidFill>
                <a:latin typeface="Aharoni" panose="02010803020104030203" pitchFamily="2" charset="-79"/>
                <a:cs typeface="Aharoni" panose="02010803020104030203" pitchFamily="2" charset="-79"/>
              </a:rPr>
              <a:t> </a:t>
            </a:r>
            <a:r>
              <a:rPr lang="en-US" sz="3200" b="1" dirty="0" err="1">
                <a:solidFill>
                  <a:srgbClr val="FF0000"/>
                </a:solidFill>
                <a:latin typeface="Aharoni" panose="02010803020104030203" pitchFamily="2" charset="-79"/>
                <a:cs typeface="Aharoni" panose="02010803020104030203" pitchFamily="2" charset="-79"/>
              </a:rPr>
              <a:t>hàng</a:t>
            </a:r>
            <a:r>
              <a:rPr lang="en-US" sz="3200" b="1" dirty="0">
                <a:solidFill>
                  <a:srgbClr val="FF0000"/>
                </a:solidFill>
                <a:latin typeface="Aharoni" panose="02010803020104030203" pitchFamily="2" charset="-79"/>
                <a:cs typeface="Aharoni" panose="02010803020104030203" pitchFamily="2" charset="-79"/>
              </a:rPr>
              <a:t> </a:t>
            </a:r>
            <a:r>
              <a:rPr lang="en-US" sz="3200" b="1" dirty="0" err="1">
                <a:solidFill>
                  <a:srgbClr val="FF0000"/>
                </a:solidFill>
                <a:latin typeface="Aharoni" panose="02010803020104030203" pitchFamily="2" charset="-79"/>
                <a:cs typeface="Aharoni" panose="02010803020104030203" pitchFamily="2" charset="-79"/>
              </a:rPr>
              <a:t>ngang</a:t>
            </a:r>
            <a:r>
              <a:rPr lang="en-US" sz="3200" b="1" dirty="0">
                <a:solidFill>
                  <a:srgbClr val="FF0000"/>
                </a:solidFill>
                <a:latin typeface="Aharoni" panose="02010803020104030203" pitchFamily="2" charset="-79"/>
                <a:cs typeface="Aharoni" panose="02010803020104030203" pitchFamily="2" charset="-79"/>
              </a:rPr>
              <a:t>, </a:t>
            </a:r>
            <a:r>
              <a:rPr lang="en-US" sz="3200" b="1" dirty="0" err="1">
                <a:solidFill>
                  <a:srgbClr val="FF0000"/>
                </a:solidFill>
                <a:latin typeface="Aharoni" panose="02010803020104030203" pitchFamily="2" charset="-79"/>
                <a:cs typeface="Aharoni" panose="02010803020104030203" pitchFamily="2" charset="-79"/>
              </a:rPr>
              <a:t>điểm</a:t>
            </a:r>
            <a:r>
              <a:rPr lang="en-US" sz="3200" b="1" dirty="0">
                <a:solidFill>
                  <a:srgbClr val="FF0000"/>
                </a:solidFill>
                <a:latin typeface="Aharoni" panose="02010803020104030203" pitchFamily="2" charset="-79"/>
                <a:cs typeface="Aharoni" panose="02010803020104030203" pitchFamily="2" charset="-79"/>
              </a:rPr>
              <a:t> </a:t>
            </a:r>
            <a:r>
              <a:rPr lang="en-US" sz="3200" b="1" dirty="0" err="1">
                <a:solidFill>
                  <a:srgbClr val="FF0000"/>
                </a:solidFill>
                <a:latin typeface="Aharoni" panose="02010803020104030203" pitchFamily="2" charset="-79"/>
                <a:cs typeface="Aharoni" panose="02010803020104030203" pitchFamily="2" charset="-79"/>
              </a:rPr>
              <a:t>số</a:t>
            </a:r>
            <a:r>
              <a:rPr lang="en-US" sz="3200" b="1" dirty="0">
                <a:solidFill>
                  <a:srgbClr val="FF0000"/>
                </a:solidFill>
                <a:latin typeface="Aharoni" panose="02010803020104030203" pitchFamily="2" charset="-79"/>
                <a:cs typeface="Aharoni" panose="02010803020104030203" pitchFamily="2" charset="-79"/>
              </a:rPr>
              <a:t> </a:t>
            </a:r>
            <a:r>
              <a:rPr lang="en-US" sz="3200" b="1" dirty="0" err="1">
                <a:solidFill>
                  <a:srgbClr val="FF0000"/>
                </a:solidFill>
                <a:latin typeface="Aharoni" panose="02010803020104030203" pitchFamily="2" charset="-79"/>
                <a:cs typeface="Aharoni" panose="02010803020104030203" pitchFamily="2" charset="-79"/>
              </a:rPr>
              <a:t>hàng</a:t>
            </a:r>
            <a:r>
              <a:rPr lang="en-US" sz="3200" b="1" dirty="0">
                <a:solidFill>
                  <a:srgbClr val="FF0000"/>
                </a:solidFill>
                <a:latin typeface="Aharoni" panose="02010803020104030203" pitchFamily="2" charset="-79"/>
                <a:cs typeface="Aharoni" panose="02010803020104030203" pitchFamily="2" charset="-79"/>
              </a:rPr>
              <a:t> </a:t>
            </a:r>
            <a:r>
              <a:rPr lang="en-US" sz="3200" b="1" dirty="0" err="1">
                <a:solidFill>
                  <a:srgbClr val="FF0000"/>
                </a:solidFill>
                <a:latin typeface="Aharoni" panose="02010803020104030203" pitchFamily="2" charset="-79"/>
                <a:cs typeface="Aharoni" panose="02010803020104030203" pitchFamily="2" charset="-79"/>
              </a:rPr>
              <a:t>ngang</a:t>
            </a:r>
            <a:endParaRPr kumimoji="0" lang="en-US" sz="3200" b="1" i="0" u="none" strike="noStrike" kern="1200" cap="none" spc="0" normalizeH="0" baseline="0" noProof="0" dirty="0">
              <a:ln>
                <a:noFill/>
              </a:ln>
              <a:solidFill>
                <a:srgbClr val="FF0000"/>
              </a:solidFill>
              <a:effectLst/>
              <a:uLnTx/>
              <a:uFillTx/>
              <a:latin typeface="Aharoni" panose="02010803020104030203" pitchFamily="2" charset="-79"/>
              <a:cs typeface="Aharoni" panose="02010803020104030203" pitchFamily="2" charset="-79"/>
            </a:endParaRPr>
          </a:p>
        </p:txBody>
      </p:sp>
    </p:spTree>
    <p:custDataLst>
      <p:tags r:id="rId1"/>
    </p:custDataLst>
    <p:extLst>
      <p:ext uri="{BB962C8B-B14F-4D97-AF65-F5344CB8AC3E}">
        <p14:creationId xmlns:p14="http://schemas.microsoft.com/office/powerpoint/2010/main" val="1146098553"/>
      </p:ext>
    </p:extLst>
  </p:cSld>
  <p:clrMapOvr>
    <a:masterClrMapping/>
  </p:clrMapOvr>
  <mc:AlternateContent xmlns:mc="http://schemas.openxmlformats.org/markup-compatibility/2006" xmlns:p14="http://schemas.microsoft.com/office/powerpoint/2010/main">
    <mc:Choice Requires="p14">
      <p:transition spd="slow" p14:dur="2000" advTm="24376"/>
    </mc:Choice>
    <mc:Fallback xmlns="">
      <p:transition spd="slow" advTm="243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3C4464A-72C1-4739-8D29-7A543DB123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F65E976D-F2DE-4C57-AAEA-D838641CEBC9}"/>
              </a:ext>
            </a:extLst>
          </p:cNvPr>
          <p:cNvGrpSpPr/>
          <p:nvPr/>
        </p:nvGrpSpPr>
        <p:grpSpPr>
          <a:xfrm>
            <a:off x="525481" y="3724151"/>
            <a:ext cx="10759212" cy="2802458"/>
            <a:chOff x="525481" y="3724151"/>
            <a:chExt cx="10759212" cy="2802458"/>
          </a:xfrm>
        </p:grpSpPr>
        <p:pic>
          <p:nvPicPr>
            <p:cNvPr id="21" name="Picture 20">
              <a:extLst>
                <a:ext uri="{FF2B5EF4-FFF2-40B4-BE49-F238E27FC236}">
                  <a16:creationId xmlns:a16="http://schemas.microsoft.com/office/drawing/2014/main" id="{BB863BE5-58EA-48CC-8D80-9D588B5C7C45}"/>
                </a:ext>
              </a:extLst>
            </p:cNvPr>
            <p:cNvPicPr>
              <a:picLocks noChangeAspect="1"/>
            </p:cNvPicPr>
            <p:nvPr/>
          </p:nvPicPr>
          <p:blipFill>
            <a:blip r:embed="rId5"/>
            <a:stretch>
              <a:fillRect/>
            </a:stretch>
          </p:blipFill>
          <p:spPr>
            <a:xfrm>
              <a:off x="6096000" y="3724151"/>
              <a:ext cx="5188693" cy="2802458"/>
            </a:xfrm>
            <a:prstGeom prst="rect">
              <a:avLst/>
            </a:prstGeom>
          </p:spPr>
        </p:pic>
        <p:sp>
          <p:nvSpPr>
            <p:cNvPr id="23" name="TextBox 22">
              <a:extLst>
                <a:ext uri="{FF2B5EF4-FFF2-40B4-BE49-F238E27FC236}">
                  <a16:creationId xmlns:a16="http://schemas.microsoft.com/office/drawing/2014/main" id="{BEE3E3EF-F987-4827-B2D8-7CCB52E9EB24}"/>
                </a:ext>
              </a:extLst>
            </p:cNvPr>
            <p:cNvSpPr txBox="1"/>
            <p:nvPr/>
          </p:nvSpPr>
          <p:spPr>
            <a:xfrm>
              <a:off x="525481" y="4132299"/>
              <a:ext cx="4736918" cy="2265044"/>
            </a:xfrm>
            <a:prstGeom prst="rect">
              <a:avLst/>
            </a:prstGeom>
            <a:noFill/>
          </p:spPr>
          <p:txBody>
            <a:bodyPr wrap="square">
              <a:spAutoFit/>
            </a:bodyPr>
            <a:lstStyle/>
            <a:p>
              <a:pPr marL="0" marR="0" lvl="0" indent="0" algn="ctr" defTabSz="914400" rtl="0" eaLnBrk="1" fontAlgn="auto" latinLnBrk="0" hangingPunct="1">
                <a:lnSpc>
                  <a:spcPct val="105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LỖI SAI KHI THỰC HIỆN TẬP HỢP HÀNG NGANG</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Chưa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khoảng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chưa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đẩy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grpSp>
      <p:grpSp>
        <p:nvGrpSpPr>
          <p:cNvPr id="19" name="Group 18">
            <a:extLst>
              <a:ext uri="{FF2B5EF4-FFF2-40B4-BE49-F238E27FC236}">
                <a16:creationId xmlns:a16="http://schemas.microsoft.com/office/drawing/2014/main" id="{63CF56A9-605A-4CA2-A2D4-AC4652F53D7D}"/>
              </a:ext>
            </a:extLst>
          </p:cNvPr>
          <p:cNvGrpSpPr/>
          <p:nvPr/>
        </p:nvGrpSpPr>
        <p:grpSpPr>
          <a:xfrm>
            <a:off x="829353" y="473937"/>
            <a:ext cx="10129799" cy="2639797"/>
            <a:chOff x="829353" y="473937"/>
            <a:chExt cx="10129799" cy="2639797"/>
          </a:xfrm>
        </p:grpSpPr>
        <p:pic>
          <p:nvPicPr>
            <p:cNvPr id="20" name="Picture 19">
              <a:extLst>
                <a:ext uri="{FF2B5EF4-FFF2-40B4-BE49-F238E27FC236}">
                  <a16:creationId xmlns:a16="http://schemas.microsoft.com/office/drawing/2014/main" id="{FDFBAC0B-4D3C-403A-A784-455FA3F1A2AA}"/>
                </a:ext>
              </a:extLst>
            </p:cNvPr>
            <p:cNvPicPr>
              <a:picLocks noChangeAspect="1"/>
            </p:cNvPicPr>
            <p:nvPr/>
          </p:nvPicPr>
          <p:blipFill>
            <a:blip r:embed="rId6"/>
            <a:stretch>
              <a:fillRect/>
            </a:stretch>
          </p:blipFill>
          <p:spPr>
            <a:xfrm>
              <a:off x="5472752" y="473937"/>
              <a:ext cx="5486400" cy="2639797"/>
            </a:xfrm>
            <a:prstGeom prst="rect">
              <a:avLst/>
            </a:prstGeom>
          </p:spPr>
        </p:pic>
        <p:pic>
          <p:nvPicPr>
            <p:cNvPr id="24" name="Picture 23">
              <a:extLst>
                <a:ext uri="{FF2B5EF4-FFF2-40B4-BE49-F238E27FC236}">
                  <a16:creationId xmlns:a16="http://schemas.microsoft.com/office/drawing/2014/main" id="{7570205C-0421-4C2C-B350-278F6DFD9E16}"/>
                </a:ext>
              </a:extLst>
            </p:cNvPr>
            <p:cNvPicPr>
              <a:picLocks noChangeAspect="1"/>
            </p:cNvPicPr>
            <p:nvPr/>
          </p:nvPicPr>
          <p:blipFill>
            <a:blip r:embed="rId7"/>
            <a:stretch>
              <a:fillRect/>
            </a:stretch>
          </p:blipFill>
          <p:spPr>
            <a:xfrm>
              <a:off x="829353" y="1497931"/>
              <a:ext cx="3920068" cy="591807"/>
            </a:xfrm>
            <a:prstGeom prst="rect">
              <a:avLst/>
            </a:prstGeom>
          </p:spPr>
        </p:pic>
      </p:grpSp>
    </p:spTree>
    <p:custDataLst>
      <p:tags r:id="rId1"/>
    </p:custDataLst>
    <p:extLst>
      <p:ext uri="{BB962C8B-B14F-4D97-AF65-F5344CB8AC3E}">
        <p14:creationId xmlns:p14="http://schemas.microsoft.com/office/powerpoint/2010/main" val="2187374408"/>
      </p:ext>
    </p:extLst>
  </p:cSld>
  <p:clrMapOvr>
    <a:masterClrMapping/>
  </p:clrMapOvr>
  <mc:AlternateContent xmlns:mc="http://schemas.openxmlformats.org/markup-compatibility/2006" xmlns:p14="http://schemas.microsoft.com/office/powerpoint/2010/main">
    <mc:Choice Requires="p14">
      <p:transition spd="slow" p14:dur="2000" advTm="66220"/>
    </mc:Choice>
    <mc:Fallback xmlns="">
      <p:transition spd="slow" advTm="662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3C4464A-72C1-4739-8D29-7A543DB123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1FBEA4F7-CB23-4FB8-BBCE-DC5C0ABB128A}"/>
              </a:ext>
            </a:extLst>
          </p:cNvPr>
          <p:cNvGrpSpPr/>
          <p:nvPr/>
        </p:nvGrpSpPr>
        <p:grpSpPr>
          <a:xfrm>
            <a:off x="1345138" y="201457"/>
            <a:ext cx="9927913" cy="2910233"/>
            <a:chOff x="1345138" y="201457"/>
            <a:chExt cx="9927913" cy="2910233"/>
          </a:xfrm>
        </p:grpSpPr>
        <p:pic>
          <p:nvPicPr>
            <p:cNvPr id="3" name="Picture 2">
              <a:extLst>
                <a:ext uri="{FF2B5EF4-FFF2-40B4-BE49-F238E27FC236}">
                  <a16:creationId xmlns:a16="http://schemas.microsoft.com/office/drawing/2014/main" id="{128724BC-48C1-4CF4-A56D-BDF5CC938CBE}"/>
                </a:ext>
              </a:extLst>
            </p:cNvPr>
            <p:cNvPicPr>
              <a:picLocks noChangeAspect="1"/>
            </p:cNvPicPr>
            <p:nvPr/>
          </p:nvPicPr>
          <p:blipFill>
            <a:blip r:embed="rId5"/>
            <a:stretch>
              <a:fillRect/>
            </a:stretch>
          </p:blipFill>
          <p:spPr>
            <a:xfrm>
              <a:off x="5787880" y="201457"/>
              <a:ext cx="5485171" cy="2910233"/>
            </a:xfrm>
            <a:prstGeom prst="rect">
              <a:avLst/>
            </a:prstGeom>
          </p:spPr>
        </p:pic>
        <p:pic>
          <p:nvPicPr>
            <p:cNvPr id="10" name="Picture 9">
              <a:extLst>
                <a:ext uri="{FF2B5EF4-FFF2-40B4-BE49-F238E27FC236}">
                  <a16:creationId xmlns:a16="http://schemas.microsoft.com/office/drawing/2014/main" id="{B65FC059-D9BD-4376-A43A-723BF0BAA2F5}"/>
                </a:ext>
              </a:extLst>
            </p:cNvPr>
            <p:cNvPicPr>
              <a:picLocks noChangeAspect="1"/>
            </p:cNvPicPr>
            <p:nvPr/>
          </p:nvPicPr>
          <p:blipFill>
            <a:blip r:embed="rId6"/>
            <a:stretch>
              <a:fillRect/>
            </a:stretch>
          </p:blipFill>
          <p:spPr>
            <a:xfrm>
              <a:off x="1345138" y="1488449"/>
              <a:ext cx="3523793" cy="556127"/>
            </a:xfrm>
            <a:prstGeom prst="rect">
              <a:avLst/>
            </a:prstGeom>
          </p:spPr>
        </p:pic>
      </p:grpSp>
      <p:grpSp>
        <p:nvGrpSpPr>
          <p:cNvPr id="12" name="Group 11">
            <a:extLst>
              <a:ext uri="{FF2B5EF4-FFF2-40B4-BE49-F238E27FC236}">
                <a16:creationId xmlns:a16="http://schemas.microsoft.com/office/drawing/2014/main" id="{BE643764-FE1A-4F0C-A78C-96FFB14FFD2C}"/>
              </a:ext>
            </a:extLst>
          </p:cNvPr>
          <p:cNvGrpSpPr/>
          <p:nvPr/>
        </p:nvGrpSpPr>
        <p:grpSpPr>
          <a:xfrm>
            <a:off x="875653" y="3746311"/>
            <a:ext cx="9333785" cy="2591025"/>
            <a:chOff x="875653" y="3746311"/>
            <a:chExt cx="9333785" cy="2591025"/>
          </a:xfrm>
        </p:grpSpPr>
        <p:pic>
          <p:nvPicPr>
            <p:cNvPr id="8" name="Picture 7">
              <a:extLst>
                <a:ext uri="{FF2B5EF4-FFF2-40B4-BE49-F238E27FC236}">
                  <a16:creationId xmlns:a16="http://schemas.microsoft.com/office/drawing/2014/main" id="{457841F2-1CCD-48D9-86A7-76D5829D4291}"/>
                </a:ext>
              </a:extLst>
            </p:cNvPr>
            <p:cNvPicPr>
              <a:picLocks noChangeAspect="1"/>
            </p:cNvPicPr>
            <p:nvPr/>
          </p:nvPicPr>
          <p:blipFill>
            <a:blip r:embed="rId7"/>
            <a:stretch>
              <a:fillRect/>
            </a:stretch>
          </p:blipFill>
          <p:spPr>
            <a:xfrm>
              <a:off x="875653" y="3746311"/>
              <a:ext cx="9333785" cy="2591025"/>
            </a:xfrm>
            <a:prstGeom prst="rect">
              <a:avLst/>
            </a:prstGeom>
          </p:spPr>
        </p:pic>
        <p:pic>
          <p:nvPicPr>
            <p:cNvPr id="11" name="Picture 10">
              <a:extLst>
                <a:ext uri="{FF2B5EF4-FFF2-40B4-BE49-F238E27FC236}">
                  <a16:creationId xmlns:a16="http://schemas.microsoft.com/office/drawing/2014/main" id="{ED05D742-59A3-46D7-9804-0B93BD99DC66}"/>
                </a:ext>
              </a:extLst>
            </p:cNvPr>
            <p:cNvPicPr>
              <a:picLocks noChangeAspect="1"/>
            </p:cNvPicPr>
            <p:nvPr/>
          </p:nvPicPr>
          <p:blipFill>
            <a:blip r:embed="rId8"/>
            <a:stretch>
              <a:fillRect/>
            </a:stretch>
          </p:blipFill>
          <p:spPr>
            <a:xfrm>
              <a:off x="9271701" y="3962855"/>
              <a:ext cx="853514" cy="627942"/>
            </a:xfrm>
            <a:prstGeom prst="rect">
              <a:avLst/>
            </a:prstGeom>
          </p:spPr>
        </p:pic>
      </p:grpSp>
    </p:spTree>
    <p:custDataLst>
      <p:tags r:id="rId1"/>
    </p:custDataLst>
    <p:extLst>
      <p:ext uri="{BB962C8B-B14F-4D97-AF65-F5344CB8AC3E}">
        <p14:creationId xmlns:p14="http://schemas.microsoft.com/office/powerpoint/2010/main" val="2222764155"/>
      </p:ext>
    </p:extLst>
  </p:cSld>
  <p:clrMapOvr>
    <a:masterClrMapping/>
  </p:clrMapOvr>
  <mc:AlternateContent xmlns:mc="http://schemas.openxmlformats.org/markup-compatibility/2006" xmlns:p14="http://schemas.microsoft.com/office/powerpoint/2010/main">
    <mc:Choice Requires="p14">
      <p:transition spd="slow" p14:dur="2000" advTm="66450"/>
    </mc:Choice>
    <mc:Fallback xmlns="">
      <p:transition spd="slow" advTm="664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3C4464A-72C1-4739-8D29-7A543DB123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202C4F7F-1436-4B16-B7AA-FEB3A819B8F9}"/>
              </a:ext>
            </a:extLst>
          </p:cNvPr>
          <p:cNvGrpSpPr/>
          <p:nvPr/>
        </p:nvGrpSpPr>
        <p:grpSpPr>
          <a:xfrm>
            <a:off x="1184595" y="127452"/>
            <a:ext cx="10225745" cy="2629395"/>
            <a:chOff x="1184595" y="127452"/>
            <a:chExt cx="10225745" cy="2629395"/>
          </a:xfrm>
        </p:grpSpPr>
        <p:pic>
          <p:nvPicPr>
            <p:cNvPr id="4" name="Picture 3">
              <a:extLst>
                <a:ext uri="{FF2B5EF4-FFF2-40B4-BE49-F238E27FC236}">
                  <a16:creationId xmlns:a16="http://schemas.microsoft.com/office/drawing/2014/main" id="{EF773605-CAFB-4C3D-B2EE-2087FE6A75A6}"/>
                </a:ext>
              </a:extLst>
            </p:cNvPr>
            <p:cNvPicPr>
              <a:picLocks noChangeAspect="1"/>
            </p:cNvPicPr>
            <p:nvPr/>
          </p:nvPicPr>
          <p:blipFill>
            <a:blip r:embed="rId5"/>
            <a:stretch>
              <a:fillRect/>
            </a:stretch>
          </p:blipFill>
          <p:spPr>
            <a:xfrm>
              <a:off x="6295353" y="127452"/>
              <a:ext cx="5114987" cy="2629395"/>
            </a:xfrm>
            <a:prstGeom prst="rect">
              <a:avLst/>
            </a:prstGeom>
          </p:spPr>
        </p:pic>
        <p:pic>
          <p:nvPicPr>
            <p:cNvPr id="5" name="Picture 4">
              <a:extLst>
                <a:ext uri="{FF2B5EF4-FFF2-40B4-BE49-F238E27FC236}">
                  <a16:creationId xmlns:a16="http://schemas.microsoft.com/office/drawing/2014/main" id="{B571AE96-8996-4E41-96EE-9A4645FECFF0}"/>
                </a:ext>
              </a:extLst>
            </p:cNvPr>
            <p:cNvPicPr>
              <a:picLocks noChangeAspect="1"/>
            </p:cNvPicPr>
            <p:nvPr/>
          </p:nvPicPr>
          <p:blipFill>
            <a:blip r:embed="rId6"/>
            <a:stretch>
              <a:fillRect/>
            </a:stretch>
          </p:blipFill>
          <p:spPr>
            <a:xfrm>
              <a:off x="1184595" y="1155811"/>
              <a:ext cx="3926164" cy="682811"/>
            </a:xfrm>
            <a:prstGeom prst="rect">
              <a:avLst/>
            </a:prstGeom>
          </p:spPr>
        </p:pic>
      </p:grpSp>
      <p:grpSp>
        <p:nvGrpSpPr>
          <p:cNvPr id="21" name="Group 20">
            <a:extLst>
              <a:ext uri="{FF2B5EF4-FFF2-40B4-BE49-F238E27FC236}">
                <a16:creationId xmlns:a16="http://schemas.microsoft.com/office/drawing/2014/main" id="{5CE07A8F-E0F7-4A44-A976-8AF66C7BD9CE}"/>
              </a:ext>
            </a:extLst>
          </p:cNvPr>
          <p:cNvGrpSpPr/>
          <p:nvPr/>
        </p:nvGrpSpPr>
        <p:grpSpPr>
          <a:xfrm>
            <a:off x="602525" y="2975652"/>
            <a:ext cx="11168370" cy="4087453"/>
            <a:chOff x="566430" y="3055101"/>
            <a:chExt cx="11168370" cy="4087453"/>
          </a:xfrm>
        </p:grpSpPr>
        <p:sp>
          <p:nvSpPr>
            <p:cNvPr id="23" name="TextBox 22">
              <a:extLst>
                <a:ext uri="{FF2B5EF4-FFF2-40B4-BE49-F238E27FC236}">
                  <a16:creationId xmlns:a16="http://schemas.microsoft.com/office/drawing/2014/main" id="{BEE3E3EF-F987-4827-B2D8-7CCB52E9EB24}"/>
                </a:ext>
              </a:extLst>
            </p:cNvPr>
            <p:cNvSpPr txBox="1"/>
            <p:nvPr/>
          </p:nvSpPr>
          <p:spPr>
            <a:xfrm>
              <a:off x="566430" y="3677244"/>
              <a:ext cx="4736918"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LỖI SAI KHI THỰC HIỆN ĐIỂM SỐ</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Khi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xoay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9" name="Picture 18">
              <a:extLst>
                <a:ext uri="{FF2B5EF4-FFF2-40B4-BE49-F238E27FC236}">
                  <a16:creationId xmlns:a16="http://schemas.microsoft.com/office/drawing/2014/main" id="{F8B73388-6AE2-4790-A135-73090F456AB4}"/>
                </a:ext>
              </a:extLst>
            </p:cNvPr>
            <p:cNvPicPr>
              <a:picLocks noChangeAspect="1"/>
            </p:cNvPicPr>
            <p:nvPr/>
          </p:nvPicPr>
          <p:blipFill>
            <a:blip r:embed="rId7"/>
            <a:stretch>
              <a:fillRect/>
            </a:stretch>
          </p:blipFill>
          <p:spPr>
            <a:xfrm>
              <a:off x="5802730" y="3058667"/>
              <a:ext cx="2767824" cy="4083887"/>
            </a:xfrm>
            <a:prstGeom prst="rect">
              <a:avLst/>
            </a:prstGeom>
          </p:spPr>
        </p:pic>
        <p:pic>
          <p:nvPicPr>
            <p:cNvPr id="20" name="Picture 19">
              <a:extLst>
                <a:ext uri="{FF2B5EF4-FFF2-40B4-BE49-F238E27FC236}">
                  <a16:creationId xmlns:a16="http://schemas.microsoft.com/office/drawing/2014/main" id="{94AFEC5C-FAD3-4F1C-A23E-911EE5F586CE}"/>
                </a:ext>
              </a:extLst>
            </p:cNvPr>
            <p:cNvPicPr>
              <a:picLocks noChangeAspect="1"/>
            </p:cNvPicPr>
            <p:nvPr/>
          </p:nvPicPr>
          <p:blipFill>
            <a:blip r:embed="rId8"/>
            <a:stretch>
              <a:fillRect/>
            </a:stretch>
          </p:blipFill>
          <p:spPr>
            <a:xfrm>
              <a:off x="8966976" y="3055101"/>
              <a:ext cx="2767824" cy="4054191"/>
            </a:xfrm>
            <a:prstGeom prst="rect">
              <a:avLst/>
            </a:prstGeom>
          </p:spPr>
        </p:pic>
      </p:grpSp>
    </p:spTree>
    <p:custDataLst>
      <p:tags r:id="rId1"/>
    </p:custDataLst>
    <p:extLst>
      <p:ext uri="{BB962C8B-B14F-4D97-AF65-F5344CB8AC3E}">
        <p14:creationId xmlns:p14="http://schemas.microsoft.com/office/powerpoint/2010/main" val="866725919"/>
      </p:ext>
    </p:extLst>
  </p:cSld>
  <p:clrMapOvr>
    <a:masterClrMapping/>
  </p:clrMapOvr>
  <mc:AlternateContent xmlns:mc="http://schemas.openxmlformats.org/markup-compatibility/2006" xmlns:p14="http://schemas.microsoft.com/office/powerpoint/2010/main">
    <mc:Choice Requires="p14">
      <p:transition spd="slow" p14:dur="2000" advTm="44291"/>
    </mc:Choice>
    <mc:Fallback xmlns="">
      <p:transition spd="slow" advTm="442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F2DC04-6196-4D76-A3B1-7C340CE7134A}"/>
              </a:ext>
            </a:extLst>
          </p:cNvPr>
          <p:cNvSpPr txBox="1"/>
          <p:nvPr/>
        </p:nvSpPr>
        <p:spPr>
          <a:xfrm>
            <a:off x="2147603" y="2601401"/>
            <a:ext cx="7245752" cy="1323439"/>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lang="en-US" sz="4000" b="1" dirty="0">
                <a:solidFill>
                  <a:srgbClr val="002060"/>
                </a:solidFill>
                <a:latin typeface="Aharoni" panose="02010803020104030203" pitchFamily="2" charset="-79"/>
                <a:cs typeface="Aharoni" panose="02010803020104030203" pitchFamily="2" charset="-79"/>
              </a:rPr>
              <a:t>TRÒ CHƠI VẬN ĐỘNG</a:t>
            </a:r>
          </a:p>
          <a:p>
            <a:pPr marL="0" marR="0" lvl="0" indent="0" algn="ctr" defTabSz="914400" rtl="0" eaLnBrk="1" fontAlgn="auto" latinLnBrk="0" hangingPunct="1">
              <a:spcBef>
                <a:spcPts val="0"/>
              </a:spcBef>
              <a:spcAft>
                <a:spcPts val="0"/>
              </a:spcAft>
              <a:buClrTx/>
              <a:buSzTx/>
              <a:buFontTx/>
              <a:buNone/>
              <a:tabLst/>
              <a:defRPr/>
            </a:pPr>
            <a:r>
              <a:rPr lang="en-US" sz="4000" b="1" dirty="0" err="1">
                <a:solidFill>
                  <a:srgbClr val="FF0000"/>
                </a:solidFill>
                <a:latin typeface="Aharoni" panose="02010803020104030203" pitchFamily="2" charset="-79"/>
                <a:cs typeface="Aharoni" panose="02010803020104030203" pitchFamily="2" charset="-79"/>
              </a:rPr>
              <a:t>Làm</a:t>
            </a:r>
            <a:r>
              <a:rPr lang="en-US" sz="4000" b="1" dirty="0">
                <a:solidFill>
                  <a:srgbClr val="FF0000"/>
                </a:solidFill>
                <a:latin typeface="Aharoni" panose="02010803020104030203" pitchFamily="2" charset="-79"/>
                <a:cs typeface="Aharoni" panose="02010803020104030203" pitchFamily="2" charset="-79"/>
              </a:rPr>
              <a:t> </a:t>
            </a:r>
            <a:r>
              <a:rPr lang="en-US" sz="4000" b="1" dirty="0" err="1">
                <a:solidFill>
                  <a:srgbClr val="FF0000"/>
                </a:solidFill>
                <a:latin typeface="Aharoni" panose="02010803020104030203" pitchFamily="2" charset="-79"/>
                <a:cs typeface="Aharoni" panose="02010803020104030203" pitchFamily="2" charset="-79"/>
              </a:rPr>
              <a:t>theo</a:t>
            </a:r>
            <a:r>
              <a:rPr lang="en-US" sz="4000" b="1" dirty="0">
                <a:solidFill>
                  <a:srgbClr val="FF0000"/>
                </a:solidFill>
                <a:latin typeface="Aharoni" panose="02010803020104030203" pitchFamily="2" charset="-79"/>
                <a:cs typeface="Aharoni" panose="02010803020104030203" pitchFamily="2" charset="-79"/>
              </a:rPr>
              <a:t> </a:t>
            </a:r>
            <a:r>
              <a:rPr lang="en-US" sz="4000" b="1" dirty="0" err="1">
                <a:solidFill>
                  <a:srgbClr val="FF0000"/>
                </a:solidFill>
                <a:latin typeface="Aharoni" panose="02010803020104030203" pitchFamily="2" charset="-79"/>
                <a:cs typeface="Aharoni" panose="02010803020104030203" pitchFamily="2" charset="-79"/>
              </a:rPr>
              <a:t>hiệu</a:t>
            </a:r>
            <a:r>
              <a:rPr lang="en-US" sz="4000" b="1" dirty="0">
                <a:solidFill>
                  <a:srgbClr val="FF0000"/>
                </a:solidFill>
                <a:latin typeface="Aharoni" panose="02010803020104030203" pitchFamily="2" charset="-79"/>
                <a:cs typeface="Aharoni" panose="02010803020104030203" pitchFamily="2" charset="-79"/>
              </a:rPr>
              <a:t> </a:t>
            </a:r>
            <a:r>
              <a:rPr lang="en-US" sz="4000" b="1" dirty="0" err="1">
                <a:solidFill>
                  <a:srgbClr val="FF0000"/>
                </a:solidFill>
                <a:latin typeface="Aharoni" panose="02010803020104030203" pitchFamily="2" charset="-79"/>
                <a:cs typeface="Aharoni" panose="02010803020104030203" pitchFamily="2" charset="-79"/>
              </a:rPr>
              <a:t>lệnh</a:t>
            </a:r>
            <a:endParaRPr lang="en-US" sz="4000" b="1" dirty="0">
              <a:solidFill>
                <a:srgbClr val="FF0000"/>
              </a:solidFill>
              <a:latin typeface="Aharoni" panose="02010803020104030203" pitchFamily="2" charset="-79"/>
              <a:cs typeface="Aharoni" panose="02010803020104030203" pitchFamily="2" charset="-79"/>
            </a:endParaRPr>
          </a:p>
        </p:txBody>
      </p:sp>
    </p:spTree>
    <p:custDataLst>
      <p:tags r:id="rId1"/>
    </p:custDataLst>
    <p:extLst>
      <p:ext uri="{BB962C8B-B14F-4D97-AF65-F5344CB8AC3E}">
        <p14:creationId xmlns:p14="http://schemas.microsoft.com/office/powerpoint/2010/main" val="2392315449"/>
      </p:ext>
    </p:extLst>
  </p:cSld>
  <p:clrMapOvr>
    <a:masterClrMapping/>
  </p:clrMapOvr>
  <mc:AlternateContent xmlns:mc="http://schemas.openxmlformats.org/markup-compatibility/2006" xmlns:p14="http://schemas.microsoft.com/office/powerpoint/2010/main">
    <mc:Choice Requires="p14">
      <p:transition spd="slow" p14:dur="2000" advTm="8066"/>
    </mc:Choice>
    <mc:Fallback xmlns="">
      <p:transition spd="slow" advTm="80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05008C-28B9-4512-BD72-EDA798B78F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ED64A7F0-8458-40C8-A116-B39F8410E017}"/>
              </a:ext>
            </a:extLst>
          </p:cNvPr>
          <p:cNvSpPr txBox="1"/>
          <p:nvPr/>
        </p:nvSpPr>
        <p:spPr>
          <a:xfrm>
            <a:off x="244643" y="213949"/>
            <a:ext cx="11847094" cy="63709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 Mục đích: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Luyện cho các em có óc suy xét và phán đoán.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Chuẩn bị: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Các em tham gia chơi đứng thành một vòng tròn. Cho một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em đứng ở giữa. Thêm một cái còi.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 Cách chơi:</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2400" b="1" u="sng" dirty="0">
                <a:solidFill>
                  <a:prstClr val="black"/>
                </a:solidFill>
                <a:latin typeface="Times New Roman" panose="02020603050405020304" pitchFamily="18" charset="0"/>
              </a:rPr>
              <a:t>Cách 1:</a:t>
            </a:r>
            <a:r>
              <a:rPr kumimoji="0" lang="vi-VN" sz="2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Người điều khiển vừa thổi còi, vừa làm mẫu các động tác thể dục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tay không như: giơ tay lên cao, sang ngang...Các em làm theo hiệu lệnh của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người điều khiển. Nhưng nếu người điều khiển vẫn làm động tác mà không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thổi còi (không có hiệu lệnh) các em không được làm theo. Em nào làm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theo là mắc lỗi - phải </a:t>
            </a:r>
            <a:r>
              <a:rPr lang="vi-VN" sz="2400" dirty="0">
                <a:solidFill>
                  <a:prstClr val="black"/>
                </a:solidFill>
                <a:latin typeface="Times New Roman" panose="02020603050405020304" pitchFamily="18" charset="0"/>
              </a:rPr>
              <a:t>nhảy</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lò cò xung quanh khu vực chơi một vòng.</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2400" b="1" u="sng" dirty="0">
                <a:solidFill>
                  <a:prstClr val="black"/>
                </a:solidFill>
                <a:latin typeface="Times New Roman" panose="02020603050405020304" pitchFamily="18" charset="0"/>
              </a:rPr>
              <a:t>Cách 2:</a:t>
            </a:r>
            <a:r>
              <a:rPr kumimoji="0" lang="vi-VN" sz="2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Để trò chơi được hấp dẫn hơn. Người điều khiển có thể quy định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những hiệu lệnh như sau: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-Một tiếng còi, đưa 2 tay lên cao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-Hai tiếng còi, đưa 2 tay sang ngang.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-Ba tiếng còi, ngồi xuống...Nhưng khi thực hiện, người điều khiển có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thể làm ngược lại những quy định trên, em nào làm sai quy định (nghĩa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là làm theo người điều khiển) là phạm lỗi và bị xử phạt theo quy định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của cuộc chơi như nhảy lò cò một vòng quanh khu vực chơi</a:t>
            </a:r>
          </a:p>
        </p:txBody>
      </p:sp>
      <p:pic>
        <p:nvPicPr>
          <p:cNvPr id="6" name="Picture 5">
            <a:extLst>
              <a:ext uri="{FF2B5EF4-FFF2-40B4-BE49-F238E27FC236}">
                <a16:creationId xmlns:a16="http://schemas.microsoft.com/office/drawing/2014/main" id="{10D36CEA-C51C-478F-8598-B1AA77FDAFD1}"/>
              </a:ext>
            </a:extLst>
          </p:cNvPr>
          <p:cNvPicPr>
            <a:picLocks noChangeAspect="1"/>
          </p:cNvPicPr>
          <p:nvPr/>
        </p:nvPicPr>
        <p:blipFill>
          <a:blip r:embed="rId5"/>
          <a:stretch>
            <a:fillRect/>
          </a:stretch>
        </p:blipFill>
        <p:spPr>
          <a:xfrm>
            <a:off x="9553073" y="926432"/>
            <a:ext cx="2394283" cy="4102768"/>
          </a:xfrm>
          <a:prstGeom prst="rect">
            <a:avLst/>
          </a:prstGeom>
        </p:spPr>
      </p:pic>
    </p:spTree>
    <p:custDataLst>
      <p:tags r:id="rId1"/>
    </p:custDataLst>
    <p:extLst>
      <p:ext uri="{BB962C8B-B14F-4D97-AF65-F5344CB8AC3E}">
        <p14:creationId xmlns:p14="http://schemas.microsoft.com/office/powerpoint/2010/main" val="389746488"/>
      </p:ext>
    </p:extLst>
  </p:cSld>
  <p:clrMapOvr>
    <a:masterClrMapping/>
  </p:clrMapOvr>
  <mc:AlternateContent xmlns:mc="http://schemas.openxmlformats.org/markup-compatibility/2006" xmlns:p14="http://schemas.microsoft.com/office/powerpoint/2010/main">
    <mc:Choice Requires="p14">
      <p:transition spd="slow" p14:dur="2000" advTm="85918"/>
    </mc:Choice>
    <mc:Fallback xmlns="">
      <p:transition spd="slow" advTm="85918"/>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
</p:tagLst>
</file>

<file path=ppt/tags/tag10.xml><?xml version="1.0" encoding="utf-8"?>
<p:tagLst xmlns:a="http://schemas.openxmlformats.org/drawingml/2006/main" xmlns:r="http://schemas.openxmlformats.org/officeDocument/2006/relationships" xmlns:p="http://schemas.openxmlformats.org/presentationml/2006/main">
  <p:tag name="TIMING" val="|0.9"/>
</p:tagLst>
</file>

<file path=ppt/tags/tag11.xml><?xml version="1.0" encoding="utf-8"?>
<p:tagLst xmlns:a="http://schemas.openxmlformats.org/drawingml/2006/main" xmlns:r="http://schemas.openxmlformats.org/officeDocument/2006/relationships" xmlns:p="http://schemas.openxmlformats.org/presentationml/2006/main">
  <p:tag name="TIMING" val="|0.6|2"/>
</p:tagLst>
</file>

<file path=ppt/tags/tag12.xml><?xml version="1.0" encoding="utf-8"?>
<p:tagLst xmlns:a="http://schemas.openxmlformats.org/drawingml/2006/main" xmlns:r="http://schemas.openxmlformats.org/officeDocument/2006/relationships" xmlns:p="http://schemas.openxmlformats.org/presentationml/2006/main">
  <p:tag name="TIMING" val="|1.1"/>
</p:tagLst>
</file>

<file path=ppt/tags/tag13.xml><?xml version="1.0" encoding="utf-8"?>
<p:tagLst xmlns:a="http://schemas.openxmlformats.org/drawingml/2006/main" xmlns:r="http://schemas.openxmlformats.org/officeDocument/2006/relationships" xmlns:p="http://schemas.openxmlformats.org/presentationml/2006/main">
  <p:tag name="TIMING" val="|0.7|1"/>
</p:tagLst>
</file>

<file path=ppt/tags/tag2.xml><?xml version="1.0" encoding="utf-8"?>
<p:tagLst xmlns:a="http://schemas.openxmlformats.org/drawingml/2006/main" xmlns:r="http://schemas.openxmlformats.org/officeDocument/2006/relationships" xmlns:p="http://schemas.openxmlformats.org/presentationml/2006/main">
  <p:tag name="TIMING" val="|0.7"/>
</p:tagLst>
</file>

<file path=ppt/tags/tag3.xml><?xml version="1.0" encoding="utf-8"?>
<p:tagLst xmlns:a="http://schemas.openxmlformats.org/drawingml/2006/main" xmlns:r="http://schemas.openxmlformats.org/officeDocument/2006/relationships" xmlns:p="http://schemas.openxmlformats.org/presentationml/2006/main">
  <p:tag name="TIMING" val="|0.9|1.2"/>
</p:tagLst>
</file>

<file path=ppt/tags/tag4.xml><?xml version="1.0" encoding="utf-8"?>
<p:tagLst xmlns:a="http://schemas.openxmlformats.org/drawingml/2006/main" xmlns:r="http://schemas.openxmlformats.org/officeDocument/2006/relationships" xmlns:p="http://schemas.openxmlformats.org/presentationml/2006/main">
  <p:tag name="TIMING" val="|0.9"/>
</p:tagLst>
</file>

<file path=ppt/tags/tag5.xml><?xml version="1.0" encoding="utf-8"?>
<p:tagLst xmlns:a="http://schemas.openxmlformats.org/drawingml/2006/main" xmlns:r="http://schemas.openxmlformats.org/officeDocument/2006/relationships" xmlns:p="http://schemas.openxmlformats.org/presentationml/2006/main">
  <p:tag name="TIMING" val="|0.6|50.4"/>
</p:tagLst>
</file>

<file path=ppt/tags/tag6.xml><?xml version="1.0" encoding="utf-8"?>
<p:tagLst xmlns:a="http://schemas.openxmlformats.org/drawingml/2006/main" xmlns:r="http://schemas.openxmlformats.org/officeDocument/2006/relationships" xmlns:p="http://schemas.openxmlformats.org/presentationml/2006/main">
  <p:tag name="TIMING" val="|0.9|51.9"/>
</p:tagLst>
</file>

<file path=ppt/tags/tag7.xml><?xml version="1.0" encoding="utf-8"?>
<p:tagLst xmlns:a="http://schemas.openxmlformats.org/drawingml/2006/main" xmlns:r="http://schemas.openxmlformats.org/officeDocument/2006/relationships" xmlns:p="http://schemas.openxmlformats.org/presentationml/2006/main">
  <p:tag name="TIMING" val="|1.4|31.2"/>
</p:tagLst>
</file>

<file path=ppt/tags/tag8.xml><?xml version="1.0" encoding="utf-8"?>
<p:tagLst xmlns:a="http://schemas.openxmlformats.org/drawingml/2006/main" xmlns:r="http://schemas.openxmlformats.org/officeDocument/2006/relationships" xmlns:p="http://schemas.openxmlformats.org/presentationml/2006/main">
  <p:tag name="TIMING" val="|0.9"/>
</p:tagLst>
</file>

<file path=ppt/tags/tag9.xml><?xml version="1.0" encoding="utf-8"?>
<p:tagLst xmlns:a="http://schemas.openxmlformats.org/drawingml/2006/main" xmlns:r="http://schemas.openxmlformats.org/officeDocument/2006/relationships" xmlns:p="http://schemas.openxmlformats.org/presentationml/2006/main">
  <p:tag name="TIMING" val="|1.5"/>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3088</TotalTime>
  <Words>830</Words>
  <Application>Microsoft Office PowerPoint</Application>
  <PresentationFormat>Widescreen</PresentationFormat>
  <Paragraphs>63</Paragraphs>
  <Slides>13</Slides>
  <Notes>11</Notes>
  <HiddenSlides>0</HiddenSlides>
  <MMClips>2</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13</vt:i4>
      </vt:variant>
    </vt:vector>
  </HeadingPairs>
  <TitlesOfParts>
    <vt:vector size="26" baseType="lpstr">
      <vt:lpstr>Aharoni</vt:lpstr>
      <vt:lpstr>Arial</vt:lpstr>
      <vt:lpstr>Book Antiqua</vt:lpstr>
      <vt:lpstr>BrushScript</vt:lpstr>
      <vt:lpstr>Calibri</vt:lpstr>
      <vt:lpstr>Calibri Light</vt:lpstr>
      <vt:lpstr>Century Gothic</vt:lpstr>
      <vt:lpstr>等线</vt:lpstr>
      <vt:lpstr>Times</vt:lpstr>
      <vt:lpstr>Times New Roman</vt:lpstr>
      <vt:lpstr>Wingdings 3</vt:lpstr>
      <vt:lpstr>Office Theme</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UBND QUẬN LONG BIÊN</dc:title>
  <dc:creator>Admin</dc:creator>
  <cp:lastModifiedBy>Admin</cp:lastModifiedBy>
  <cp:revision>198</cp:revision>
  <dcterms:created xsi:type="dcterms:W3CDTF">2021-08-30T03:26:46Z</dcterms:created>
  <dcterms:modified xsi:type="dcterms:W3CDTF">2022-03-07T16:50:43Z</dcterms:modified>
</cp:coreProperties>
</file>