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23" d="100"/>
          <a:sy n="123" d="100"/>
        </p:scale>
        <p:origin x="-462" y="-90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1873051"/>
            <a:ext cx="5867400" cy="45051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8" y="2636210"/>
            <a:ext cx="667763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994769"/>
            <a:ext cx="7010400" cy="507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1" y="3943350"/>
            <a:ext cx="4369035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136" y="1099367"/>
            <a:ext cx="3202781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164748"/>
            <a:ext cx="3810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65"/>
            <a:ext cx="8986611" cy="51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1" y="400050"/>
            <a:ext cx="6919913" cy="131564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628650"/>
            <a:ext cx="34178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371600"/>
            <a:ext cx="3429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3135229"/>
            <a:ext cx="8001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52578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488480" y="2402881"/>
            <a:ext cx="67032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71450"/>
            <a:ext cx="912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175023"/>
            <a:ext cx="800100" cy="3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" y="800100"/>
            <a:ext cx="913804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788617"/>
            <a:ext cx="4812506" cy="1297484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014537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34324"/>
            <a:ext cx="1143000" cy="380753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34324"/>
            <a:ext cx="533400" cy="3807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28575"/>
            <a:ext cx="9144000" cy="51816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5" y="647929"/>
            <a:ext cx="7812545" cy="1146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2305576"/>
            <a:ext cx="4039990" cy="1348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5" y="3816325"/>
            <a:ext cx="3851595" cy="1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6" y="342901"/>
            <a:ext cx="5749925" cy="1079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" y="-199"/>
            <a:ext cx="2049066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403"/>
            <a:ext cx="273208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4" y="1"/>
            <a:ext cx="2732087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94737" y="3094237"/>
            <a:ext cx="204906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1627585"/>
            <a:ext cx="4227512" cy="3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431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28575"/>
            <a:ext cx="9144000" cy="51816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18006"/>
            <a:ext cx="1143000" cy="380753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18006"/>
            <a:ext cx="533400" cy="3807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3403230" y="-1503998"/>
            <a:ext cx="252024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3089557"/>
            <a:ext cx="6527488" cy="18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1" y="400050"/>
            <a:ext cx="6919913" cy="131564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628650"/>
            <a:ext cx="34178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371600"/>
            <a:ext cx="3429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2856647"/>
            <a:ext cx="8001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52578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488480" y="2402881"/>
            <a:ext cx="67032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71450"/>
            <a:ext cx="912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175023"/>
            <a:ext cx="800100" cy="3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28575"/>
            <a:ext cx="9144000" cy="51816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2950"/>
            <a:ext cx="79811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228600"/>
            <a:ext cx="294042" cy="2857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857250"/>
            <a:ext cx="294042" cy="2857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465488"/>
            <a:ext cx="294042" cy="2857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2775858"/>
            <a:ext cx="294042" cy="2857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5590" y="3638550"/>
            <a:ext cx="294042" cy="2857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126" y="1486845"/>
            <a:ext cx="8905874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khế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ràng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với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rích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 mấy chú chích bông. Chúng </a:t>
            </a:r>
            <a:r>
              <a:rPr lang="en-US" sz="3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nhót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 trêu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60"/>
            <a:ext cx="9221788" cy="51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1985962"/>
            <a:ext cx="50292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5009969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1" y="498022"/>
            <a:ext cx="4320239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8905874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3429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2"/>
            <a:ext cx="9144000" cy="497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681" y="4726781"/>
            <a:ext cx="30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27281" y="4726781"/>
            <a:ext cx="30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681" y="-116681"/>
            <a:ext cx="30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27281" y="-116681"/>
            <a:ext cx="300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1953817"/>
            <a:ext cx="7848600" cy="12692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14300"/>
            <a:ext cx="8610600" cy="215018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9504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2457450"/>
            <a:ext cx="8610600" cy="2571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1" y="333700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3433140"/>
            <a:ext cx="8991600" cy="117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3251584"/>
            <a:ext cx="1447800" cy="106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3803140"/>
            <a:ext cx="1447800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3803140"/>
            <a:ext cx="1447800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3799892"/>
            <a:ext cx="1447800" cy="88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295336"/>
            <a:ext cx="8610600" cy="3137804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" y="0"/>
            <a:ext cx="1587137" cy="462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4" y="1134835"/>
            <a:ext cx="1637757" cy="808265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134835"/>
            <a:ext cx="1734092" cy="808265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6" y="1943100"/>
            <a:ext cx="3384117" cy="8001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245109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245109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09679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2" y="2557753"/>
            <a:ext cx="4355757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8" y="1196651"/>
            <a:ext cx="4652531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9144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9" y="211455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4" y="360045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48006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9" y="3838097"/>
            <a:ext cx="4355757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1906"/>
            <a:ext cx="9144000" cy="51435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4003052"/>
            <a:ext cx="410299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261229"/>
            <a:ext cx="6248400" cy="35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51435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4093370"/>
            <a:ext cx="5410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85313"/>
            <a:ext cx="2864697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1" y="3943350"/>
            <a:ext cx="4369035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5033"/>
            <a:ext cx="6158605" cy="35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264</Words>
  <Application>Microsoft Office PowerPoint</Application>
  <PresentationFormat>On-screen Show (16:9)</PresentationFormat>
  <Paragraphs>53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SKY</cp:lastModifiedBy>
  <cp:revision>117</cp:revision>
  <dcterms:created xsi:type="dcterms:W3CDTF">2015-08-18T18:26:56Z</dcterms:created>
  <dcterms:modified xsi:type="dcterms:W3CDTF">2022-12-27T01:52:49Z</dcterms:modified>
</cp:coreProperties>
</file>