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8" r:id="rId6"/>
    <p:sldId id="275" r:id="rId7"/>
    <p:sldId id="266" r:id="rId8"/>
    <p:sldId id="288" r:id="rId9"/>
    <p:sldId id="276" r:id="rId10"/>
    <p:sldId id="277" r:id="rId11"/>
    <p:sldId id="267" r:id="rId12"/>
    <p:sldId id="279" r:id="rId13"/>
    <p:sldId id="268" r:id="rId14"/>
    <p:sldId id="281" r:id="rId15"/>
    <p:sldId id="289" r:id="rId16"/>
    <p:sldId id="274" r:id="rId17"/>
  </p:sldIdLst>
  <p:sldSz cx="9144000" cy="5143500" type="screen16x9"/>
  <p:notesSz cx="6858000" cy="9144000"/>
  <p:embeddedFontLst>
    <p:embeddedFont>
      <p:font typeface="DFPOP1-W9" panose="020B0604020202020204" charset="-128"/>
      <p:regular r:id="rId19"/>
    </p:embeddedFont>
    <p:embeddedFont>
      <p:font typeface="Arial-Rounded" panose="020B0500000000000000" charset="0"/>
      <p:regular r:id="rId20"/>
    </p:embeddedFont>
    <p:embeddedFont>
      <p:font typeface="HL Hoctro" panose="020B0604020202020204" charset="0"/>
      <p:regular r:id="rId21"/>
    </p:embeddedFont>
    <p:embeddedFont>
      <p:font typeface="宋体" panose="02010600030101010101" pitchFamily="2" charset="-122"/>
      <p:regular r:id="rId22"/>
    </p:embeddedFont>
    <p:embeddedFont>
      <p:font typeface="Calibri" panose="020F0502020204030204" pitchFamily="34" charset="0"/>
      <p:regular r:id="rId23"/>
      <p:bold r:id="rId24"/>
      <p:italic r:id="rId25"/>
      <p:boldItalic r:id="rId26"/>
    </p:embeddedFont>
  </p:embeddedFontLst>
  <p:custDataLst>
    <p:tags r:id="rId2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88"/>
            <p14:sldId id="276"/>
            <p14:sldId id="277"/>
          </p14:sldIdLst>
        </p14:section>
        <p14:section name="Tiết 2" id="{47239A1A-9B72-4DA5-96A7-F8786F163078}">
          <p14:sldIdLst>
            <p14:sldId id="267"/>
            <p14:sldId id="279"/>
            <p14:sldId id="268"/>
            <p14:sldId id="281"/>
            <p14:sldId id="289"/>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21" autoAdjust="0"/>
    <p:restoredTop sz="94660"/>
  </p:normalViewPr>
  <p:slideViewPr>
    <p:cSldViewPr snapToGrid="0">
      <p:cViewPr varScale="1">
        <p:scale>
          <a:sx n="97" d="100"/>
          <a:sy n="97" d="100"/>
        </p:scale>
        <p:origin x="438"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09812" y="659053"/>
            <a:ext cx="7908546"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c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0" y="2001493"/>
            <a:ext cx="8582314" cy="58477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Sói lúc nào cũng</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cảm thầy buồn bực vì</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043400" y="2054459"/>
            <a:ext cx="1466675" cy="46166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7709835" y="1509886"/>
            <a:ext cx="1063267"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 name="Rectangle 1"/>
          <p:cNvSpPr/>
          <p:nvPr/>
        </p:nvSpPr>
        <p:spPr>
          <a:xfrm>
            <a:off x="5126337" y="2073109"/>
            <a:ext cx="2872902" cy="461665"/>
          </a:xfrm>
          <a:prstGeom prst="rect">
            <a:avLst/>
          </a:prstGeom>
        </p:spPr>
        <p:txBody>
          <a:bodyPr wrap="none">
            <a:spAutoFit/>
          </a:bodyPr>
          <a:lstStyle/>
          <a:p>
            <a:pPr lvl="0"/>
            <a:r>
              <a:rPr lang="en-US" altLang="zh-CN" sz="2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ói</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smtClean="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S</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024" y="1323975"/>
            <a:ext cx="3305175" cy="2933700"/>
          </a:xfrm>
          <a:prstGeom prst="rect">
            <a:avLst/>
          </a:prstGeom>
        </p:spPr>
      </p:pic>
    </p:spTree>
    <p:extLst>
      <p:ext uri="{BB962C8B-B14F-4D97-AF65-F5344CB8AC3E}">
        <p14:creationId xmlns:p14="http://schemas.microsoft.com/office/powerpoint/2010/main" val="41793685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9389"/>
            <a:ext cx="9144000" cy="461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a16="http://schemas.microsoft.com/office/drawing/2014/main" id="{6F1162E0-5263-4568-95A7-97DE0AA56844}"/>
              </a:ext>
            </a:extLst>
          </p:cNvPr>
          <p:cNvSpPr/>
          <p:nvPr/>
        </p:nvSpPr>
        <p:spPr>
          <a:xfrm>
            <a:off x="0" y="398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a:t>
            </a:r>
            <a:r>
              <a:rPr lang="en-US" sz="2600" b="1" smtClean="0">
                <a:solidFill>
                  <a:schemeClr val="accent6"/>
                </a:solidFill>
                <a:latin typeface="Arial-Rounded" charset="-93"/>
                <a:ea typeface="Arial-Rounded" charset="-93"/>
                <a:cs typeface="Arial-Rounded" charset="-93"/>
              </a:rPr>
              <a:t>các </a:t>
            </a:r>
            <a:r>
              <a:rPr lang="vi-VN" sz="2600" b="1" smtClean="0">
                <a:solidFill>
                  <a:schemeClr val="accent6"/>
                </a:solidFill>
                <a:latin typeface="Arial-Rounded" charset="-93"/>
                <a:ea typeface="Arial-Rounded" charset="-93"/>
                <a:cs typeface="Arial-Rounded" charset="-93"/>
              </a:rPr>
              <a:t>con vật </a:t>
            </a:r>
            <a:r>
              <a:rPr lang="vi-VN" sz="2600" b="1">
                <a:solidFill>
                  <a:schemeClr val="accent6"/>
                </a:solidFill>
                <a:latin typeface="Arial-Rounded" charset="-93"/>
                <a:ea typeface="Arial-Rounded" charset="-93"/>
                <a:cs typeface="Arial-Rounded" charset="-93"/>
              </a:rPr>
              <a:t>trong </a:t>
            </a:r>
            <a:r>
              <a:rPr lang="vi-VN" sz="2600" b="1" smtClean="0">
                <a:solidFill>
                  <a:schemeClr val="accent6"/>
                </a:solidFill>
                <a:latin typeface="Arial-Rounded" charset="-93"/>
                <a:ea typeface="Arial-Rounded" charset="-93"/>
                <a:cs typeface="Arial-Rounded" charset="-93"/>
              </a:rPr>
              <a:t>tranh</a:t>
            </a:r>
            <a:endParaRPr lang="zh-CN" altLang="en-US" sz="2600" dirty="0">
              <a:solidFill>
                <a:schemeClr val="accent6"/>
              </a:solidFill>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âu hỏi của só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8"/>
          </a:xfrm>
          <a:prstGeom prst="rect">
            <a:avLst/>
          </a:prstGeom>
        </p:spPr>
      </p:pic>
    </p:spTree>
    <p:extLst>
      <p:ext uri="{BB962C8B-B14F-4D97-AF65-F5344CB8AC3E}">
        <p14:creationId xmlns:p14="http://schemas.microsoft.com/office/powerpoint/2010/main" val="7663618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4024"/>
            <a:ext cx="91440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a:latin typeface="Arial-Rounded" charset="-93"/>
                <a:ea typeface="Arial-Rounded" charset="-93"/>
                <a:cs typeface="Arial-Rounded" charset="-93"/>
              </a:rPr>
              <a:t> </a:t>
            </a:r>
            <a:r>
              <a:rPr lang="en-US" sz="2100" smtClean="0">
                <a:latin typeface="Arial-Rounded" charset="-93"/>
                <a:ea typeface="Arial-Rounded" charset="-93"/>
                <a:cs typeface="Arial-Rounded" charset="-93"/>
              </a:rPr>
              <a:t>Một chú sóc  đang chuyền trên cành cây  bổng trượt chân, rơi trúng đầu lão</a:t>
            </a:r>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đang ngái ngủ. Sói chồm dậy, túm lấy sóc. Sóc van nài: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Xin hãy thả tôi ra!</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nói:</a:t>
            </a:r>
          </a:p>
          <a:p>
            <a:pPr algn="just"/>
            <a:r>
              <a:rPr lang="en-US" sz="2100" smtClean="0">
                <a:latin typeface="Arial-Rounded" charset="-93"/>
                <a:ea typeface="Arial-Rounded" charset="-93"/>
                <a:cs typeface="Arial-Rounded" charset="-93"/>
              </a:rPr>
              <a:t>	- Được, ta sẽ thả, nhưng ngươi hãy cho ta biết: Vì sao baonj sóc các ngươi cứ nhảy nhót vui đùa suốt ngày, còn ta lúc nào cũng thấy buồn bực?</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Sóc bảo:</a:t>
            </a:r>
          </a:p>
          <a:p>
            <a:pPr algn="just"/>
            <a:r>
              <a:rPr lang="en-US" sz="2100" smtClean="0">
                <a:latin typeface="Arial-Rounded" charset="-93"/>
                <a:ea typeface="Arial-Rounded" charset="-93"/>
                <a:cs typeface="Arial-Rounded" charset="-93"/>
              </a:rPr>
              <a:t>	- Thả tôi ra, rồi tôi sẽ nói.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thả sóc ra. Sóc nhảy tót lên cây cao, rồi đáp vọng xuống:</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Mỗi khi nhìn thấy anh, chúng tôi đều bỏ chạy vì anh hay gây gổ. Anh buồn bực vì anh không có bạn bè. Còn chúng tôi  lúc nào cũng vui vì chúng tôi có nhiều bạn tốt.</a:t>
            </a:r>
            <a:endParaRPr lang="vi-VN" sz="2100">
              <a:latin typeface="Arial-Rounded" charset="-93"/>
              <a:ea typeface="Arial-Rounded" charset="-93"/>
              <a:cs typeface="Arial-Rounded" charset="-93"/>
            </a:endParaRPr>
          </a:p>
          <a:p>
            <a:r>
              <a:rPr lang="vi-VN" sz="2400"/>
              <a:t/>
            </a:r>
            <a:br>
              <a:rPr lang="vi-VN" sz="2400"/>
            </a:br>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97998" y="374752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793442"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0976"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10695"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28199" y="1191625"/>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42787" y="1171285"/>
            <a:ext cx="221064" cy="3508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a:t>
            </a:r>
            <a:r>
              <a:rPr lang="en-US" sz="3200" smtClean="0">
                <a:solidFill>
                  <a:schemeClr val="accent6"/>
                </a:solidFill>
                <a:latin typeface="Arial-Rounded" charset="-93"/>
                <a:ea typeface="Arial-Rounded" charset="-93"/>
                <a:cs typeface="Arial-Rounded" charset="-93"/>
              </a:rPr>
              <a:t>Chuyện gì xảy ra khi sóc đang chuyền trên cành cây</a:t>
            </a:r>
            <a:r>
              <a:rPr lang="vi-VN" sz="3200" smtClean="0">
                <a:solidFill>
                  <a:schemeClr val="accent6"/>
                </a:solidFill>
                <a:latin typeface="Arial-Rounded" charset="-93"/>
                <a:ea typeface="Arial-Rounded" charset="-93"/>
                <a:cs typeface="Arial-Rounded" charset="-93"/>
              </a:rPr>
              <a:t>?</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67513" y="149515"/>
            <a:ext cx="8505646" cy="584775"/>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a:t>
            </a:r>
            <a:r>
              <a:rPr lang="en-US" sz="3200" smtClean="0">
                <a:solidFill>
                  <a:schemeClr val="accent6"/>
                </a:solidFill>
                <a:latin typeface="Arial-Rounded" charset="-93"/>
                <a:ea typeface="Arial-Rounded" charset="-93"/>
                <a:cs typeface="Arial-Rounded" charset="-93"/>
              </a:rPr>
              <a:t>Sói hỏi sóc điều gì?</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7" y="154988"/>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a:t>
            </a:r>
            <a:r>
              <a:rPr lang="en-US" sz="3200" smtClean="0">
                <a:solidFill>
                  <a:schemeClr val="accent6"/>
                </a:solidFill>
                <a:latin typeface="Arial-Rounded" charset="-93"/>
                <a:ea typeface="Arial-Rounded" charset="-93"/>
                <a:cs typeface="Arial-Rounded" charset="-93"/>
              </a:rPr>
              <a:t>Vì sao sói lúc nào cũng cảm thấy buồn bực?</a:t>
            </a:r>
            <a:endParaRPr lang="vi-VN" sz="3200">
              <a:solidFill>
                <a:schemeClr val="accent6"/>
              </a:solidFill>
              <a:latin typeface="Arial-Rounded" charset="-93"/>
              <a:ea typeface="Arial-Rounded" charset="-93"/>
              <a:cs typeface="Arial-Rounded" charset="-93"/>
            </a:endParaRP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732"/>
            <a:ext cx="9144000" cy="391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634</TotalTime>
  <Words>145</Words>
  <Application>Microsoft Office PowerPoint</Application>
  <PresentationFormat>On-screen Show (16:9)</PresentationFormat>
  <Paragraphs>45</Paragraphs>
  <Slides>13</Slides>
  <Notes>6</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DFPOP1-W9</vt:lpstr>
      <vt:lpstr>Arial-Rounded</vt:lpstr>
      <vt:lpstr>Times New Roman</vt:lpstr>
      <vt:lpstr>Arial</vt:lpstr>
      <vt:lpstr>HL Hoctro</vt:lpstr>
      <vt:lpstr>宋体</vt:lpstr>
      <vt:lpstr>华康少女文字W5</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55</cp:revision>
  <dcterms:created xsi:type="dcterms:W3CDTF">2020-08-13T09:19:08Z</dcterms:created>
  <dcterms:modified xsi:type="dcterms:W3CDTF">2022-03-21T02:05:13Z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