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5" r:id="rId4"/>
    <p:sldId id="258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618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303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79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740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54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372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643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892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268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71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831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56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BA870-0BE2-41D9-A0BC-6DDF0330BC99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958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Linh San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33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WordArt 9"/>
          <p:cNvSpPr>
            <a:spLocks noChangeArrowheads="1" noChangeShapeType="1" noTextEdit="1"/>
          </p:cNvSpPr>
          <p:nvPr/>
        </p:nvSpPr>
        <p:spPr bwMode="auto">
          <a:xfrm>
            <a:off x="2667000" y="290126"/>
            <a:ext cx="7010400" cy="676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PHÒNG GD &amp; ĐT QUẬN LONG BIÊN</a:t>
            </a:r>
          </a:p>
        </p:txBody>
      </p:sp>
      <p:sp>
        <p:nvSpPr>
          <p:cNvPr id="6" name="WordArt 15"/>
          <p:cNvSpPr>
            <a:spLocks noChangeArrowheads="1" noChangeShapeType="1" noTextEdit="1"/>
          </p:cNvSpPr>
          <p:nvPr/>
        </p:nvSpPr>
        <p:spPr bwMode="auto">
          <a:xfrm>
            <a:off x="3293919" y="2367192"/>
            <a:ext cx="5867400" cy="600681"/>
          </a:xfrm>
          <a:prstGeom prst="rect">
            <a:avLst/>
          </a:prstGeom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 TOÁN – LỚP 1</a:t>
            </a:r>
          </a:p>
        </p:txBody>
      </p:sp>
      <p:grpSp>
        <p:nvGrpSpPr>
          <p:cNvPr id="7" name="Group 18"/>
          <p:cNvGrpSpPr>
            <a:grpSpLocks/>
          </p:cNvGrpSpPr>
          <p:nvPr/>
        </p:nvGrpSpPr>
        <p:grpSpPr bwMode="auto">
          <a:xfrm>
            <a:off x="5347198" y="1219201"/>
            <a:ext cx="1739403" cy="1005761"/>
            <a:chOff x="5225" y="9335"/>
            <a:chExt cx="2520" cy="1750"/>
          </a:xfrm>
        </p:grpSpPr>
        <p:sp>
          <p:nvSpPr>
            <p:cNvPr id="8" name="AutoShape 27" descr="2"/>
            <p:cNvSpPr>
              <a:spLocks noChangeArrowheads="1"/>
            </p:cNvSpPr>
            <p:nvPr/>
          </p:nvSpPr>
          <p:spPr bwMode="auto">
            <a:xfrm>
              <a:off x="5225" y="10186"/>
              <a:ext cx="2520" cy="899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3" cstate="print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pic>
          <p:nvPicPr>
            <p:cNvPr id="9" name="Picture 26" descr="cosmoS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25" descr="BOOK2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24" descr="BOOK1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23" descr="QUILLPEN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/>
              <a:r>
                <a:rPr lang="en-US" sz="800">
                  <a:latin typeface="VnBangkok"/>
                  <a:cs typeface="Times New Roman" pitchFamily="18" charset="0"/>
                </a:rPr>
                <a:t> </a:t>
              </a:r>
              <a:endParaRPr lang="en-US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14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5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US" kern="10">
                  <a:ln w="9525">
                    <a:noFill/>
                    <a:round/>
                    <a:headEnd/>
                    <a:tailEnd/>
                  </a:ln>
                  <a:solidFill>
                    <a:srgbClr val="FFFFFF"/>
                  </a:solidFill>
                  <a:latin typeface="VNbritannic"/>
                </a:rPr>
                <a:t>NÀM </a:t>
              </a:r>
            </a:p>
          </p:txBody>
        </p:sp>
        <p:sp>
          <p:nvSpPr>
            <p:cNvPr id="16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Calibri" pitchFamily="34" charset="0"/>
              </a:endParaRPr>
            </a:p>
          </p:txBody>
        </p:sp>
      </p:grpSp>
      <p:sp>
        <p:nvSpPr>
          <p:cNvPr id="18" name="WordArt 11"/>
          <p:cNvSpPr>
            <a:spLocks noChangeArrowheads="1" noChangeShapeType="1" noTextEdit="1"/>
          </p:cNvSpPr>
          <p:nvPr/>
        </p:nvSpPr>
        <p:spPr bwMode="auto">
          <a:xfrm>
            <a:off x="1111637" y="3186111"/>
            <a:ext cx="101346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BÀI 15: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Vị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trí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,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định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hướng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trong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không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gian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(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tiếp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01929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inh San\Desktop\Giáo án\Hình nền pp\pngtree-cute-hand-drawn-style-mathematics-education-pink-stripes-background-image_33756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691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WordArt 7"/>
          <p:cNvSpPr>
            <a:spLocks noChangeArrowheads="1" noChangeShapeType="1" noTextEdit="1"/>
          </p:cNvSpPr>
          <p:nvPr/>
        </p:nvSpPr>
        <p:spPr bwMode="auto">
          <a:xfrm>
            <a:off x="2743200" y="2667000"/>
            <a:ext cx="39624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5400" b="1" kern="10" dirty="0" err="1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5400" b="1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kern="10" dirty="0" err="1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5400" b="1" kern="1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94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800600" y="1125682"/>
            <a:ext cx="2133600" cy="1143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981200" y="3456209"/>
            <a:ext cx="4398818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81200" y="4267201"/>
            <a:ext cx="586740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81200" y="5134339"/>
            <a:ext cx="586740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smtClean="0">
                <a:latin typeface="Times New Roman" pitchFamily="18" charset="0"/>
                <a:cs typeface="Times New Roman" pitchFamily="18" charset="0"/>
              </a:rPr>
              <a:t>những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hình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2" name="Rectangle 1"/>
          <p:cNvSpPr/>
          <p:nvPr/>
        </p:nvSpPr>
        <p:spPr>
          <a:xfrm>
            <a:off x="1066800" y="706582"/>
            <a:ext cx="1981200" cy="1981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8305800" y="706582"/>
            <a:ext cx="1981200" cy="198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419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dministrator\Desktop\GA ĐT TOAN\logo kham ph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464"/>
            <a:ext cx="2459493" cy="990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13" t="11976" r="3726"/>
          <a:stretch/>
        </p:blipFill>
        <p:spPr bwMode="auto">
          <a:xfrm>
            <a:off x="6214092" y="39100"/>
            <a:ext cx="5520707" cy="4573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698500" y="4995782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685800" y="5594858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685" r="60935" b="-7855"/>
          <a:stretch/>
        </p:blipFill>
        <p:spPr bwMode="auto">
          <a:xfrm>
            <a:off x="685800" y="980884"/>
            <a:ext cx="4708577" cy="4000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6207996" y="5105400"/>
            <a:ext cx="55268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Rô-bốt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23184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dministrator\Desktop\GA ĐT TOAN\hoat do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533" y="36137"/>
            <a:ext cx="2143878" cy="994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4959"/>
          <a:stretch/>
        </p:blipFill>
        <p:spPr bwMode="auto">
          <a:xfrm>
            <a:off x="7086600" y="2362200"/>
            <a:ext cx="3836924" cy="335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61" r="58602"/>
          <a:stretch/>
        </p:blipFill>
        <p:spPr bwMode="auto">
          <a:xfrm>
            <a:off x="2362200" y="2666999"/>
            <a:ext cx="3176847" cy="3316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78" y="1219200"/>
            <a:ext cx="8915400" cy="880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4015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64" t="6840"/>
          <a:stretch/>
        </p:blipFill>
        <p:spPr bwMode="auto">
          <a:xfrm>
            <a:off x="6860418" y="3194544"/>
            <a:ext cx="5200818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223"/>
          <a:stretch/>
        </p:blipFill>
        <p:spPr bwMode="auto">
          <a:xfrm>
            <a:off x="480558" y="3133152"/>
            <a:ext cx="3109843" cy="3271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93" r="46316"/>
          <a:stretch/>
        </p:blipFill>
        <p:spPr bwMode="auto">
          <a:xfrm>
            <a:off x="3733800" y="3082637"/>
            <a:ext cx="3274759" cy="3271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381000" y="228600"/>
            <a:ext cx="602625" cy="606620"/>
            <a:chOff x="1064255" y="3467099"/>
            <a:chExt cx="764543" cy="668083"/>
          </a:xfrm>
        </p:grpSpPr>
        <p:sp>
          <p:nvSpPr>
            <p:cNvPr id="9" name="Oval 8"/>
            <p:cNvSpPr/>
            <p:nvPr/>
          </p:nvSpPr>
          <p:spPr>
            <a:xfrm>
              <a:off x="1064255" y="3474207"/>
              <a:ext cx="764543" cy="660975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90563" y="3467099"/>
              <a:ext cx="453739" cy="644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398213" y="745335"/>
            <a:ext cx="118527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398214" y="1495506"/>
            <a:ext cx="118527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398215" y="2216035"/>
            <a:ext cx="118527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" name="Oval 3"/>
          <p:cNvSpPr/>
          <p:nvPr/>
        </p:nvSpPr>
        <p:spPr>
          <a:xfrm>
            <a:off x="10591800" y="683797"/>
            <a:ext cx="972145" cy="5334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9829800" y="1493804"/>
            <a:ext cx="37978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9296400" y="2203431"/>
            <a:ext cx="37978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254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4" grpId="0" animBg="1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710" t="31771" r="2934" b="11599"/>
          <a:stretch/>
        </p:blipFill>
        <p:spPr bwMode="auto">
          <a:xfrm>
            <a:off x="8063813" y="1206787"/>
            <a:ext cx="3886200" cy="1905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56" t="17957" r="50000"/>
          <a:stretch/>
        </p:blipFill>
        <p:spPr bwMode="auto">
          <a:xfrm>
            <a:off x="2592951" y="651443"/>
            <a:ext cx="3389790" cy="2759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81" t="25878" r="72155"/>
          <a:stretch/>
        </p:blipFill>
        <p:spPr bwMode="auto">
          <a:xfrm>
            <a:off x="57239" y="905648"/>
            <a:ext cx="2898372" cy="2493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381000" y="914400"/>
            <a:ext cx="602625" cy="606620"/>
            <a:chOff x="1064255" y="3467099"/>
            <a:chExt cx="764543" cy="668083"/>
          </a:xfrm>
        </p:grpSpPr>
        <p:sp>
          <p:nvSpPr>
            <p:cNvPr id="6" name="Oval 5"/>
            <p:cNvSpPr/>
            <p:nvPr/>
          </p:nvSpPr>
          <p:spPr>
            <a:xfrm>
              <a:off x="1064255" y="3474207"/>
              <a:ext cx="764543" cy="660975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190563" y="3467099"/>
              <a:ext cx="453739" cy="644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27" t="21610" r="61174" b="69344"/>
          <a:stretch/>
        </p:blipFill>
        <p:spPr bwMode="auto">
          <a:xfrm>
            <a:off x="5029201" y="9466"/>
            <a:ext cx="2403763" cy="1071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1036135" y="4314096"/>
            <a:ext cx="89460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1060848" y="5216876"/>
            <a:ext cx="89460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17236" r="31926"/>
          <a:stretch/>
        </p:blipFill>
        <p:spPr bwMode="auto">
          <a:xfrm>
            <a:off x="5177501" y="914400"/>
            <a:ext cx="2883889" cy="278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4972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384618"/>
            <a:ext cx="10058400" cy="4555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"/>
            <a:ext cx="115824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933182"/>
            <a:ext cx="11277600" cy="90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375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inh San\Desktop\Giáo án\Hình nền pp\hinh-nen-thiet-ke-bai-giang-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71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051758" y="2286000"/>
            <a:ext cx="68082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Kết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nối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và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vận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dụng</a:t>
            </a:r>
            <a:endParaRPr lang="en-US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42339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7&quot;/&gt;&lt;/object&gt;&lt;object type=&quot;3&quot; unique_id=&quot;10005&quot;&gt;&lt;property id=&quot;20148&quot; value=&quot;5&quot;/&gt;&lt;property id=&quot;20300&quot; value=&quot;Slide 2&quot;/&gt;&lt;property id=&quot;20307&quot; value=&quot;259&quot;/&gt;&lt;/object&gt;&lt;object type=&quot;3&quot; unique_id=&quot;10006&quot;&gt;&lt;property id=&quot;20148&quot; value=&quot;5&quot;/&gt;&lt;property id=&quot;20300&quot; value=&quot;Slide 3&quot;/&gt;&lt;property id=&quot;20307&quot; value=&quot;265&quot;/&gt;&lt;/object&gt;&lt;object type=&quot;3&quot; unique_id=&quot;10007&quot;&gt;&lt;property id=&quot;20148&quot; value=&quot;5&quot;/&gt;&lt;property id=&quot;20300&quot; value=&quot;Slide 4&quot;/&gt;&lt;property id=&quot;20307&quot; value=&quot;258&quot;/&gt;&lt;/object&gt;&lt;object type=&quot;3&quot; unique_id=&quot;10008&quot;&gt;&lt;property id=&quot;20148&quot; value=&quot;5&quot;/&gt;&lt;property id=&quot;20300&quot; value=&quot;Slide 5&quot;/&gt;&lt;property id=&quot;20307&quot; value=&quot;260&quot;/&gt;&lt;/object&gt;&lt;object type=&quot;3&quot; unique_id=&quot;10009&quot;&gt;&lt;property id=&quot;20148&quot; value=&quot;5&quot;/&gt;&lt;property id=&quot;20300&quot; value=&quot;Slide 6&quot;/&gt;&lt;property id=&quot;20307&quot; value=&quot;261&quot;/&gt;&lt;/object&gt;&lt;object type=&quot;3&quot; unique_id=&quot;10010&quot;&gt;&lt;property id=&quot;20148&quot; value=&quot;5&quot;/&gt;&lt;property id=&quot;20300&quot; value=&quot;Slide 7&quot;/&gt;&lt;property id=&quot;20307&quot; value=&quot;262&quot;/&gt;&lt;/object&gt;&lt;object type=&quot;3&quot; unique_id=&quot;10011&quot;&gt;&lt;property id=&quot;20148&quot; value=&quot;5&quot;/&gt;&lt;property id=&quot;20300&quot; value=&quot;Slide 8&quot;/&gt;&lt;property id=&quot;20307&quot; value=&quot;263&quot;/&gt;&lt;/object&gt;&lt;object type=&quot;3&quot; unique_id=&quot;10012&quot;&gt;&lt;property id=&quot;20148&quot; value=&quot;5&quot;/&gt;&lt;property id=&quot;20300&quot; value=&quot;Slide 9&quot;/&gt;&lt;property id=&quot;20307&quot; value=&quot;26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173</Words>
  <Application>Microsoft Office PowerPoint</Application>
  <PresentationFormat>Custom</PresentationFormat>
  <Paragraphs>23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Linh San</dc:creator>
  <cp:lastModifiedBy>MTC</cp:lastModifiedBy>
  <cp:revision>10</cp:revision>
  <dcterms:created xsi:type="dcterms:W3CDTF">2020-08-24T03:21:28Z</dcterms:created>
  <dcterms:modified xsi:type="dcterms:W3CDTF">2023-12-19T01:19:48Z</dcterms:modified>
</cp:coreProperties>
</file>