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0" r:id="rId1"/>
    <p:sldMasterId id="2147483682" r:id="rId2"/>
  </p:sldMasterIdLst>
  <p:notesMasterIdLst>
    <p:notesMasterId r:id="rId22"/>
  </p:notesMasterIdLst>
  <p:sldIdLst>
    <p:sldId id="297" r:id="rId3"/>
    <p:sldId id="311" r:id="rId4"/>
    <p:sldId id="272" r:id="rId5"/>
    <p:sldId id="286" r:id="rId6"/>
    <p:sldId id="258" r:id="rId7"/>
    <p:sldId id="266" r:id="rId8"/>
    <p:sldId id="290" r:id="rId9"/>
    <p:sldId id="314" r:id="rId10"/>
    <p:sldId id="287" r:id="rId11"/>
    <p:sldId id="312" r:id="rId12"/>
    <p:sldId id="317" r:id="rId13"/>
    <p:sldId id="319" r:id="rId14"/>
    <p:sldId id="270" r:id="rId15"/>
    <p:sldId id="315" r:id="rId16"/>
    <p:sldId id="321" r:id="rId17"/>
    <p:sldId id="322" r:id="rId18"/>
    <p:sldId id="271" r:id="rId19"/>
    <p:sldId id="323" r:id="rId20"/>
    <p:sldId id="288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 varScale="1">
        <p:scale>
          <a:sx n="87" d="100"/>
          <a:sy n="87" d="100"/>
        </p:scale>
        <p:origin x="-50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44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18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16862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77322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6035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00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61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81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52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16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42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60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49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96347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141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05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61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45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63754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44829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89008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1254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3730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50094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0674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2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5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4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6.xml"/><Relationship Id="rId11" Type="http://schemas.openxmlformats.org/officeDocument/2006/relationships/slide" Target="slide17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9277352" y="3781516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1488114" y="4620116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1524000" y="5210175"/>
            <a:ext cx="9144000" cy="790575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403468" y="3428862"/>
            <a:ext cx="4880038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60965" y="3358945"/>
            <a:ext cx="4184162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088219" y="566207"/>
            <a:ext cx="8329653" cy="68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5" tIns="34288" rIns="68485" bIns="3428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40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ĐỨC GIANG</a:t>
            </a:r>
            <a:endParaRPr lang="zh-CN" altLang="en-US" sz="40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630506" y="2176621"/>
            <a:ext cx="8930988" cy="4361528"/>
          </a:xfrm>
          <a:prstGeom prst="rect">
            <a:avLst/>
          </a:prstGeom>
        </p:spPr>
        <p:txBody>
          <a:bodyPr spcFirstLastPara="1" wrap="none" lIns="68485" tIns="34288" rIns="68485" bIns="3428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720" y="870898"/>
            <a:ext cx="1729280" cy="323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54377" y="-2214085"/>
            <a:ext cx="6114610" cy="1081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11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" r="6272"/>
          <a:stretch/>
        </p:blipFill>
        <p:spPr bwMode="auto">
          <a:xfrm rot="16200000">
            <a:off x="3321287" y="-1876234"/>
            <a:ext cx="5854224" cy="1061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75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111" y="299220"/>
            <a:ext cx="7426036" cy="635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4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90" y="332191"/>
            <a:ext cx="10459423" cy="4823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74" y="0"/>
            <a:ext cx="2129051" cy="761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883" y="5292922"/>
            <a:ext cx="4532452" cy="101558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771884" y="6308508"/>
            <a:ext cx="92874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764" y="246648"/>
            <a:ext cx="789257" cy="93959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21933" y="1414422"/>
            <a:ext cx="7623050" cy="1418797"/>
            <a:chOff x="237209" y="2715904"/>
            <a:chExt cx="8494264" cy="2320120"/>
          </a:xfrm>
        </p:grpSpPr>
        <p:sp>
          <p:nvSpPr>
            <p:cNvPr id="4" name="Rectangle 3"/>
            <p:cNvSpPr/>
            <p:nvPr/>
          </p:nvSpPr>
          <p:spPr>
            <a:xfrm>
              <a:off x="2033517" y="2715904"/>
              <a:ext cx="1719618" cy="96899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ô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982767" y="2738561"/>
              <a:ext cx="1719616" cy="96899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ô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37209" y="2715904"/>
              <a:ext cx="1719618" cy="96899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b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5215547" y="2715904"/>
              <a:ext cx="1719618" cy="96899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b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37209" y="3782705"/>
              <a:ext cx="3515926" cy="125038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bố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215547" y="3785637"/>
              <a:ext cx="3515926" cy="125038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bộ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869152" y="4281472"/>
            <a:ext cx="8446121" cy="1062632"/>
            <a:chOff x="573207" y="5104264"/>
            <a:chExt cx="8446121" cy="1062632"/>
          </a:xfrm>
        </p:grpSpPr>
        <p:sp>
          <p:nvSpPr>
            <p:cNvPr id="17" name="Rectangle 16"/>
            <p:cNvSpPr/>
            <p:nvPr/>
          </p:nvSpPr>
          <p:spPr>
            <a:xfrm>
              <a:off x="573207" y="5104264"/>
              <a:ext cx="1610436" cy="10508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 dirty="0">
                  <a:solidFill>
                    <a:srgbClr val="00B050"/>
                  </a:solidFill>
                  <a:latin typeface="Arial-SGK-TV" pitchFamily="2" charset="0"/>
                  <a:cs typeface="Arial-SGK-TV" pitchFamily="2" charset="0"/>
                </a:rPr>
                <a:t>bố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771351" y="5104264"/>
              <a:ext cx="2783288" cy="10508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 dirty="0">
                  <a:solidFill>
                    <a:srgbClr val="00B050"/>
                  </a:solidFill>
                  <a:latin typeface="Arial-SGK-TV" pitchFamily="2" charset="0"/>
                  <a:cs typeface="Arial-SGK-TV" pitchFamily="2" charset="0"/>
                </a:rPr>
                <a:t>cô bé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36040" y="5116019"/>
              <a:ext cx="2783288" cy="10508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 dirty="0">
                  <a:solidFill>
                    <a:srgbClr val="00B050"/>
                  </a:solidFill>
                  <a:latin typeface="Arial-SGK-TV" pitchFamily="2" charset="0"/>
                  <a:cs typeface="Arial-SGK-TV" pitchFamily="2" charset="0"/>
                </a:rPr>
                <a:t>cổ cò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60503" y="3159176"/>
            <a:ext cx="11368260" cy="1060386"/>
            <a:chOff x="225837" y="3695653"/>
            <a:chExt cx="9145808" cy="1060386"/>
          </a:xfrm>
        </p:grpSpPr>
        <p:sp>
          <p:nvSpPr>
            <p:cNvPr id="21" name="Rectangle 20"/>
            <p:cNvSpPr/>
            <p:nvPr/>
          </p:nvSpPr>
          <p:spPr>
            <a:xfrm>
              <a:off x="225837" y="3705162"/>
              <a:ext cx="4230408" cy="10508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 dirty="0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bố	</a:t>
              </a:r>
              <a:r>
                <a:rPr lang="en-US" sz="6400" b="1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	</a:t>
              </a:r>
              <a:r>
                <a:rPr lang="vi-VN" sz="6400" b="1" smtClean="0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6400" b="1" smtClean="0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bổ</a:t>
              </a:r>
              <a:r>
                <a:rPr lang="en-US" sz="6400" b="1" dirty="0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	</a:t>
              </a:r>
              <a:r>
                <a:rPr lang="en-US" sz="6400" b="1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	</a:t>
              </a:r>
              <a:r>
                <a:rPr lang="vi-VN" sz="6400" b="1" smtClean="0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6400" b="1" smtClean="0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bộ</a:t>
              </a:r>
              <a:endParaRPr lang="en-US" sz="6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862019" y="3695653"/>
              <a:ext cx="4509626" cy="10508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 dirty="0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cô		cổ		cộ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774" y="5660099"/>
            <a:ext cx="4532452" cy="78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0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hlinkClick r:id="rId6" action="ppaction://hlinksldjump"/>
          </p:cNvPr>
          <p:cNvSpPr/>
          <p:nvPr/>
        </p:nvSpPr>
        <p:spPr>
          <a:xfrm>
            <a:off x="0" y="-292"/>
            <a:ext cx="12192000" cy="68582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2812545" y="125995"/>
            <a:ext cx="6451799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bg1"/>
                  </a:solidFill>
                </a:rPr>
                <a:t>Nam Anh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Thục Anh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Trâm Anh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rgbClr val="FF0000"/>
                  </a:solidFill>
                </a:rPr>
                <a:t>TRần Gia Bảo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808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N Nhật Bảo</a:t>
              </a:r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398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bg1"/>
                  </a:solidFill>
                </a:rPr>
                <a:t>Ngọc Bích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4434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Thanh Bình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495650" y="5036064"/>
              <a:ext cx="218624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Bảo Châu, M Châu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2981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KHánh Chi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53415" y="5393473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Thành Đạt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495411" y="5019323"/>
              <a:ext cx="2303563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bg1"/>
                  </a:solidFill>
                </a:rPr>
                <a:t>Hoàng Gia, Ngọc Hà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322960" y="5002810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Thượng Hải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4651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Bảo Hân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Phạm Hòa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rgbClr val="FFFF00"/>
                  </a:solidFill>
                </a:rPr>
                <a:t>Huy Hoàng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bg1"/>
                  </a:solidFill>
                </a:rPr>
                <a:t>KHánh Huyền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190381" y="3774379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accent1">
                      <a:lumMod val="50000"/>
                    </a:schemeClr>
                  </a:solidFill>
                </a:rPr>
                <a:t>Lê Khanh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22209" y="3448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rgbClr val="FF00FF"/>
                  </a:solidFill>
                </a:rPr>
                <a:t>Nam Khánh</a:t>
              </a:r>
              <a:endParaRPr lang="en-US" dirty="0">
                <a:solidFill>
                  <a:srgbClr val="FF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Nam Phong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Xuân Minh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rgbClr val="FF0000"/>
                  </a:solidFill>
                </a:rPr>
                <a:t>Nhật Minh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8" y="2147591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rgbClr val="002060"/>
                  </a:solidFill>
                </a:rPr>
                <a:t>Thảo My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9106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Hoàng Nam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698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TRọng Nam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6449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Minh Ngọc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396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bg1"/>
                  </a:solidFill>
                </a:rPr>
                <a:t>Thảo Nguyên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502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rgbClr val="7030A0"/>
                  </a:solidFill>
                </a:rPr>
                <a:t>Yến Nhi, Diệp Vy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865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NGọc Phương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614641" y="1393968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Bảo Trâm</a:t>
              </a: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10085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Công Vinh</a:t>
              </a: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3369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bg1"/>
                  </a:solidFill>
                </a:rPr>
                <a:t>Văn Vượng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94420" y="18660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Bảo Vy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rgbClr val="7030A0"/>
                  </a:solidFill>
                </a:rPr>
                <a:t>Phương Vy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05600" y="242357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N Hữu Gia Bảo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N Gia Bảo</a:t>
              </a:r>
              <a:endParaRPr 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Minh An, Thế Anh</a:t>
              </a:r>
              <a:endParaRPr lang="en-US" dirty="0"/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013" y="5658587"/>
            <a:ext cx="2098730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71543" y="-609892"/>
            <a:ext cx="457200" cy="609600"/>
          </a:xfrm>
          <a:prstGeom prst="rect">
            <a:avLst/>
          </a:prstGeom>
        </p:spPr>
      </p:pic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47588" y="72636"/>
            <a:ext cx="457200" cy="609600"/>
          </a:xfrm>
          <a:prstGeom prst="rect">
            <a:avLst/>
          </a:prstGeom>
        </p:spPr>
      </p:pic>
      <p:sp>
        <p:nvSpPr>
          <p:cNvPr id="117" name="Rounded Rectangle 116">
            <a:hlinkClick r:id="rId11" action="ppaction://hlinksldjump"/>
          </p:cNvPr>
          <p:cNvSpPr/>
          <p:nvPr/>
        </p:nvSpPr>
        <p:spPr>
          <a:xfrm>
            <a:off x="8706787" y="125996"/>
            <a:ext cx="1821956" cy="710955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Phần tiếp theo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5108" y="397841"/>
            <a:ext cx="790294" cy="79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685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764" y="246648"/>
            <a:ext cx="789257" cy="93959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21933" y="1414422"/>
            <a:ext cx="7623050" cy="1418797"/>
            <a:chOff x="237209" y="2715904"/>
            <a:chExt cx="8494264" cy="2320120"/>
          </a:xfrm>
        </p:grpSpPr>
        <p:sp>
          <p:nvSpPr>
            <p:cNvPr id="4" name="Rectangle 3"/>
            <p:cNvSpPr/>
            <p:nvPr/>
          </p:nvSpPr>
          <p:spPr>
            <a:xfrm>
              <a:off x="2033517" y="2715904"/>
              <a:ext cx="1719618" cy="96899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ô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982767" y="2738561"/>
              <a:ext cx="1719616" cy="96899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ô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37209" y="2715904"/>
              <a:ext cx="1719618" cy="96899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b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5215547" y="2715904"/>
              <a:ext cx="1719618" cy="96899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b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37209" y="3782705"/>
              <a:ext cx="3515926" cy="125038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bố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215547" y="3785637"/>
              <a:ext cx="3515926" cy="125038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bộ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869152" y="4281472"/>
            <a:ext cx="8446121" cy="1062632"/>
            <a:chOff x="573207" y="5104264"/>
            <a:chExt cx="8446121" cy="1062632"/>
          </a:xfrm>
        </p:grpSpPr>
        <p:sp>
          <p:nvSpPr>
            <p:cNvPr id="17" name="Rectangle 16"/>
            <p:cNvSpPr/>
            <p:nvPr/>
          </p:nvSpPr>
          <p:spPr>
            <a:xfrm>
              <a:off x="573207" y="5104264"/>
              <a:ext cx="1610436" cy="10508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dirty="0">
                  <a:solidFill>
                    <a:srgbClr val="00B050"/>
                  </a:solidFill>
                  <a:latin typeface="Arial-SGK-TV" pitchFamily="2" charset="0"/>
                  <a:cs typeface="Arial-SGK-TV" pitchFamily="2" charset="0"/>
                </a:rPr>
                <a:t>bố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771351" y="5104264"/>
              <a:ext cx="2783288" cy="10508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dirty="0">
                  <a:solidFill>
                    <a:srgbClr val="00B050"/>
                  </a:solidFill>
                  <a:latin typeface="Arial-SGK-TV" pitchFamily="2" charset="0"/>
                  <a:cs typeface="Arial-SGK-TV" pitchFamily="2" charset="0"/>
                </a:rPr>
                <a:t>cô bé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36040" y="5116019"/>
              <a:ext cx="2783288" cy="10508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dirty="0">
                  <a:solidFill>
                    <a:srgbClr val="00B050"/>
                  </a:solidFill>
                  <a:latin typeface="Arial-SGK-TV" pitchFamily="2" charset="0"/>
                  <a:cs typeface="Arial-SGK-TV" pitchFamily="2" charset="0"/>
                </a:rPr>
                <a:t>cổ cò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869151" y="3170630"/>
            <a:ext cx="8483108" cy="1060386"/>
            <a:chOff x="225837" y="3695653"/>
            <a:chExt cx="8483108" cy="1060386"/>
          </a:xfrm>
        </p:grpSpPr>
        <p:sp>
          <p:nvSpPr>
            <p:cNvPr id="21" name="Rectangle 20"/>
            <p:cNvSpPr/>
            <p:nvPr/>
          </p:nvSpPr>
          <p:spPr>
            <a:xfrm>
              <a:off x="225837" y="3705162"/>
              <a:ext cx="3846925" cy="10508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dirty="0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bố		bổ		bộ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862020" y="3695653"/>
              <a:ext cx="3846925" cy="10508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dirty="0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cô		cổ		cộ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774" y="5660099"/>
            <a:ext cx="4532452" cy="786954"/>
          </a:xfrm>
          <a:prstGeom prst="rect">
            <a:avLst/>
          </a:prstGeom>
        </p:spPr>
      </p:pic>
      <p:sp>
        <p:nvSpPr>
          <p:cNvPr id="5" name="Smiley Face 4">
            <a:hlinkClick r:id="rId4" action="ppaction://hlinksldjump"/>
          </p:cNvPr>
          <p:cNvSpPr/>
          <p:nvPr/>
        </p:nvSpPr>
        <p:spPr>
          <a:xfrm>
            <a:off x="471055" y="6068291"/>
            <a:ext cx="568036" cy="6096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0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24" y="127964"/>
            <a:ext cx="2481943" cy="947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773" y="1315854"/>
            <a:ext cx="10264335" cy="5542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108" y="311380"/>
            <a:ext cx="2876288" cy="1036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9277352" y="3781516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1488114" y="4620116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1524000" y="5210175"/>
            <a:ext cx="9144000" cy="79057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160965" y="3358945"/>
            <a:ext cx="4184162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677" y="558791"/>
            <a:ext cx="1729280" cy="3235660"/>
          </a:xfrm>
          <a:prstGeom prst="rect">
            <a:avLst/>
          </a:prstGeom>
        </p:spPr>
      </p:pic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630506" y="2176621"/>
            <a:ext cx="8930988" cy="4361528"/>
          </a:xfrm>
          <a:prstGeom prst="rect">
            <a:avLst/>
          </a:prstGeom>
        </p:spPr>
        <p:txBody>
          <a:bodyPr spcFirstLastPara="1" wrap="none" lIns="68485" tIns="34288" rIns="68485" bIns="3428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smtClean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VẬN DỤNG, TRẢI NGHIỆM</a:t>
            </a:r>
            <a:endParaRPr lang="en-US" sz="2700" b="1" kern="10" dirty="0">
              <a:ln w="9525">
                <a:solidFill>
                  <a:srgbClr val="993366"/>
                </a:solidFill>
                <a:round/>
              </a:ln>
              <a:solidFill>
                <a:schemeClr val="accent4">
                  <a:lumMod val="75000"/>
                </a:scheme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19420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59382" y="166255"/>
            <a:ext cx="4073236" cy="12884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7128" y="1981199"/>
            <a:ext cx="8977744" cy="1427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bó				cỏ			</a:t>
            </a:r>
            <a:r>
              <a:rPr lang="en-US" sz="960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	cả</a:t>
            </a:r>
            <a:endParaRPr lang="en-US" sz="9600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7128" y="3934692"/>
            <a:ext cx="8977744" cy="22998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bẻ</a:t>
            </a:r>
            <a:r>
              <a:rPr lang="en-US" sz="96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				cò				bể</a:t>
            </a:r>
          </a:p>
        </p:txBody>
      </p:sp>
    </p:spTree>
    <p:extLst>
      <p:ext uri="{BB962C8B-B14F-4D97-AF65-F5344CB8AC3E}">
        <p14:creationId xmlns:p14="http://schemas.microsoft.com/office/powerpoint/2010/main" val="38371860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326" y="471055"/>
            <a:ext cx="10260497" cy="49612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10" y="0"/>
            <a:ext cx="2796779" cy="12108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90462" y="5153891"/>
            <a:ext cx="8562109" cy="8728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Bố và Hà đi bộ trên hè phố.</a:t>
            </a:r>
          </a:p>
        </p:txBody>
      </p:sp>
      <p:sp>
        <p:nvSpPr>
          <p:cNvPr id="6" name="Rectangle 5"/>
          <p:cNvSpPr/>
          <p:nvPr/>
        </p:nvSpPr>
        <p:spPr>
          <a:xfrm>
            <a:off x="2078388" y="5264322"/>
            <a:ext cx="748145" cy="665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7" name="Rectangle 6"/>
          <p:cNvSpPr/>
          <p:nvPr/>
        </p:nvSpPr>
        <p:spPr>
          <a:xfrm>
            <a:off x="5735994" y="5264114"/>
            <a:ext cx="748145" cy="665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8" name="Rectangle 7"/>
          <p:cNvSpPr/>
          <p:nvPr/>
        </p:nvSpPr>
        <p:spPr>
          <a:xfrm>
            <a:off x="9379942" y="5264322"/>
            <a:ext cx="748145" cy="665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4" y="62982"/>
            <a:ext cx="2260331" cy="8335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043" y="101346"/>
            <a:ext cx="1504189" cy="17907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57517" y="2715904"/>
            <a:ext cx="1719618" cy="96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6" name="Rectangle 5"/>
          <p:cNvSpPr/>
          <p:nvPr/>
        </p:nvSpPr>
        <p:spPr>
          <a:xfrm>
            <a:off x="8568520" y="2812889"/>
            <a:ext cx="1719618" cy="96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7" name="Rectangle 6"/>
          <p:cNvSpPr/>
          <p:nvPr/>
        </p:nvSpPr>
        <p:spPr>
          <a:xfrm>
            <a:off x="1844339" y="2715904"/>
            <a:ext cx="1719618" cy="96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8" name="Rectangle 7"/>
          <p:cNvSpPr/>
          <p:nvPr/>
        </p:nvSpPr>
        <p:spPr>
          <a:xfrm>
            <a:off x="6836532" y="2812889"/>
            <a:ext cx="1719618" cy="96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844339" y="3685721"/>
            <a:ext cx="3432796" cy="1253319"/>
            <a:chOff x="237209" y="3782705"/>
            <a:chExt cx="3515926" cy="971265"/>
          </a:xfrm>
        </p:grpSpPr>
        <p:sp>
          <p:nvSpPr>
            <p:cNvPr id="9" name="Rectangle 8"/>
            <p:cNvSpPr/>
            <p:nvPr/>
          </p:nvSpPr>
          <p:spPr>
            <a:xfrm>
              <a:off x="237209" y="3782705"/>
              <a:ext cx="3515926" cy="96899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bố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49188" y="3784978"/>
              <a:ext cx="1048602" cy="9689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ô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836531" y="3785640"/>
            <a:ext cx="3451607" cy="12503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80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606438" y="3982537"/>
            <a:ext cx="1029419" cy="1250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83860" y="3781880"/>
            <a:ext cx="1029419" cy="1250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3" grpId="0" animBg="1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28801" y="886690"/>
            <a:ext cx="8977744" cy="1427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bố     bổ    bộ</a:t>
            </a:r>
            <a:endParaRPr lang="en-US" sz="96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7644" y="872835"/>
            <a:ext cx="9364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</a:t>
            </a:r>
            <a:endParaRPr lang="en-US" sz="96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4189" y="872835"/>
            <a:ext cx="9364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</a:t>
            </a:r>
            <a:endParaRPr lang="en-US" sz="960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33336" y="872835"/>
            <a:ext cx="9364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</a:t>
            </a:r>
            <a:endParaRPr lang="en-US" sz="960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20983" y="3200400"/>
            <a:ext cx="8977744" cy="1427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cô     cổ   cộ</a:t>
            </a:r>
            <a:endParaRPr lang="en-US" sz="96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03796" y="3186545"/>
            <a:ext cx="9364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</a:t>
            </a:r>
            <a:endParaRPr lang="en-US" sz="960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1062" y="3200400"/>
            <a:ext cx="9364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</a:t>
            </a:r>
            <a:endParaRPr lang="en-US" sz="960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62291" y="3186545"/>
            <a:ext cx="9364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</a:t>
            </a:r>
            <a:endParaRPr lang="en-US" sz="96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1920"/>
          <a:stretch/>
        </p:blipFill>
        <p:spPr>
          <a:xfrm>
            <a:off x="1191491" y="542851"/>
            <a:ext cx="3103860" cy="4261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4578"/>
          <a:stretch/>
        </p:blipFill>
        <p:spPr>
          <a:xfrm>
            <a:off x="4773460" y="476644"/>
            <a:ext cx="2666431" cy="4477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14969"/>
          <a:stretch/>
        </p:blipFill>
        <p:spPr>
          <a:xfrm>
            <a:off x="8121292" y="224482"/>
            <a:ext cx="3490776" cy="48978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01462" y="5104265"/>
            <a:ext cx="1610436" cy="1050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bố</a:t>
            </a:r>
          </a:p>
        </p:txBody>
      </p:sp>
      <p:sp>
        <p:nvSpPr>
          <p:cNvPr id="8" name="Rectangle 7"/>
          <p:cNvSpPr/>
          <p:nvPr/>
        </p:nvSpPr>
        <p:spPr>
          <a:xfrm>
            <a:off x="4489315" y="5104264"/>
            <a:ext cx="2783288" cy="1050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cô bé</a:t>
            </a:r>
          </a:p>
        </p:txBody>
      </p:sp>
      <p:sp>
        <p:nvSpPr>
          <p:cNvPr id="9" name="Rectangle 8"/>
          <p:cNvSpPr/>
          <p:nvPr/>
        </p:nvSpPr>
        <p:spPr>
          <a:xfrm>
            <a:off x="8121292" y="5122381"/>
            <a:ext cx="2783288" cy="1050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cổ cò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036025" y="6040582"/>
            <a:ext cx="6650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707480" y="6040582"/>
            <a:ext cx="6650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306680" y="6040582"/>
            <a:ext cx="4367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764" y="496030"/>
            <a:ext cx="789257" cy="93959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21933" y="1663803"/>
            <a:ext cx="7681793" cy="1718669"/>
            <a:chOff x="237209" y="2715904"/>
            <a:chExt cx="8526929" cy="2320120"/>
          </a:xfrm>
        </p:grpSpPr>
        <p:sp>
          <p:nvSpPr>
            <p:cNvPr id="4" name="Rectangle 3"/>
            <p:cNvSpPr/>
            <p:nvPr/>
          </p:nvSpPr>
          <p:spPr>
            <a:xfrm>
              <a:off x="2033517" y="2715904"/>
              <a:ext cx="1719618" cy="96899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ô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044520" y="2715904"/>
              <a:ext cx="1719618" cy="96899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ô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37209" y="2715904"/>
              <a:ext cx="1719618" cy="96899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b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5215547" y="2715904"/>
              <a:ext cx="1719618" cy="96899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b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37209" y="3782704"/>
              <a:ext cx="3515926" cy="125038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bố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215547" y="3785638"/>
              <a:ext cx="3515926" cy="125038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bộ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933848" y="5377830"/>
            <a:ext cx="8446121" cy="1062632"/>
            <a:chOff x="573207" y="5104264"/>
            <a:chExt cx="8446121" cy="1062632"/>
          </a:xfrm>
        </p:grpSpPr>
        <p:sp>
          <p:nvSpPr>
            <p:cNvPr id="17" name="Rectangle 16"/>
            <p:cNvSpPr/>
            <p:nvPr/>
          </p:nvSpPr>
          <p:spPr>
            <a:xfrm>
              <a:off x="573207" y="5104264"/>
              <a:ext cx="1610436" cy="10508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bố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771351" y="5104264"/>
              <a:ext cx="2783288" cy="10508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cô bé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36040" y="5116019"/>
              <a:ext cx="2783288" cy="10508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cổ cò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57200" y="3954960"/>
            <a:ext cx="11249892" cy="1060386"/>
            <a:chOff x="-1121291" y="3695653"/>
            <a:chExt cx="9830237" cy="1060386"/>
          </a:xfrm>
        </p:grpSpPr>
        <p:sp>
          <p:nvSpPr>
            <p:cNvPr id="21" name="Rectangle 20"/>
            <p:cNvSpPr/>
            <p:nvPr/>
          </p:nvSpPr>
          <p:spPr>
            <a:xfrm>
              <a:off x="-1121291" y="3705162"/>
              <a:ext cx="5194054" cy="10508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bố	</a:t>
              </a:r>
              <a:r>
                <a:rPr lang="en-US" sz="640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	</a:t>
              </a:r>
              <a:r>
                <a:rPr lang="en-US" sz="6400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vi-VN" sz="6400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6400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bổ</a:t>
              </a:r>
              <a:r>
                <a:rPr lang="en-US" sz="64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	</a:t>
              </a:r>
              <a:r>
                <a:rPr lang="en-US" sz="640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	</a:t>
              </a:r>
              <a:r>
                <a:rPr lang="vi-VN" sz="6400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  </a:t>
              </a:r>
              <a:r>
                <a:rPr lang="en-US" sz="6400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bộ</a:t>
              </a:r>
              <a:endParaRPr lang="en-US" sz="6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072764" y="3695653"/>
              <a:ext cx="4636182" cy="10508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cô </a:t>
              </a:r>
              <a:r>
                <a:rPr lang="en-US" sz="64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		cổ</a:t>
              </a:r>
              <a:r>
                <a:rPr lang="en-US" sz="640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	</a:t>
              </a:r>
              <a:r>
                <a:rPr lang="en-US" sz="6400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   </a:t>
              </a:r>
              <a:r>
                <a:rPr lang="en-US" sz="64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	cộ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851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814" y="141979"/>
            <a:ext cx="4365899" cy="1261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45" t="3820" r="1798"/>
          <a:stretch/>
        </p:blipFill>
        <p:spPr>
          <a:xfrm>
            <a:off x="572814" y="2157412"/>
            <a:ext cx="10929938" cy="2871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78803862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97&quot;/&gt;&lt;/object&gt;&lt;object type=&quot;3&quot; unique_id=&quot;10005&quot;&gt;&lt;property id=&quot;20148&quot; value=&quot;5&quot;/&gt;&lt;property id=&quot;20300&quot; value=&quot;Slide 2&quot;/&gt;&lt;property id=&quot;20307&quot; value=&quot;311&quot;/&gt;&lt;/object&gt;&lt;object type=&quot;3&quot; unique_id=&quot;10006&quot;&gt;&lt;property id=&quot;20148&quot; value=&quot;5&quot;/&gt;&lt;property id=&quot;20300&quot; value=&quot;Slide 3&quot;/&gt;&lt;property id=&quot;20307&quot; value=&quot;272&quot;/&gt;&lt;/object&gt;&lt;object type=&quot;3&quot; unique_id=&quot;10007&quot;&gt;&lt;property id=&quot;20148&quot; value=&quot;5&quot;/&gt;&lt;property id=&quot;20300&quot; value=&quot;Slide 4&quot;/&gt;&lt;property id=&quot;20307&quot; value=&quot;286&quot;/&gt;&lt;/object&gt;&lt;object type=&quot;3&quot; unique_id=&quot;10008&quot;&gt;&lt;property id=&quot;20148&quot; value=&quot;5&quot;/&gt;&lt;property id=&quot;20300&quot; value=&quot;Slide 5&quot;/&gt;&lt;property id=&quot;20307&quot; value=&quot;258&quot;/&gt;&lt;/object&gt;&lt;object type=&quot;3&quot; unique_id=&quot;10009&quot;&gt;&lt;property id=&quot;20148&quot; value=&quot;5&quot;/&gt;&lt;property id=&quot;20300&quot; value=&quot;Slide 6&quot;/&gt;&lt;property id=&quot;20307&quot; value=&quot;266&quot;/&gt;&lt;/object&gt;&lt;object type=&quot;3&quot; unique_id=&quot;10010&quot;&gt;&lt;property id=&quot;20148&quot; value=&quot;5&quot;/&gt;&lt;property id=&quot;20300&quot; value=&quot;Slide 7&quot;/&gt;&lt;property id=&quot;20307&quot; value=&quot;290&quot;/&gt;&lt;/object&gt;&lt;object type=&quot;3&quot; unique_id=&quot;10011&quot;&gt;&lt;property id=&quot;20148&quot; value=&quot;5&quot;/&gt;&lt;property id=&quot;20300&quot; value=&quot;Slide 8&quot;/&gt;&lt;property id=&quot;20307&quot; value=&quot;314&quot;/&gt;&lt;/object&gt;&lt;object type=&quot;3&quot; unique_id=&quot;10012&quot;&gt;&lt;property id=&quot;20148&quot; value=&quot;5&quot;/&gt;&lt;property id=&quot;20300&quot; value=&quot;Slide 9&quot;/&gt;&lt;property id=&quot;20307&quot; value=&quot;287&quot;/&gt;&lt;/object&gt;&lt;object type=&quot;3&quot; unique_id=&quot;10013&quot;&gt;&lt;property id=&quot;20148&quot; value=&quot;5&quot;/&gt;&lt;property id=&quot;20300&quot; value=&quot;Slide 10&quot;/&gt;&lt;property id=&quot;20307&quot; value=&quot;312&quot;/&gt;&lt;/object&gt;&lt;object type=&quot;3&quot; unique_id=&quot;10014&quot;&gt;&lt;property id=&quot;20148&quot; value=&quot;5&quot;/&gt;&lt;property id=&quot;20300&quot; value=&quot;Slide 11&quot;/&gt;&lt;property id=&quot;20307&quot; value=&quot;317&quot;/&gt;&lt;/object&gt;&lt;object type=&quot;3&quot; unique_id=&quot;10015&quot;&gt;&lt;property id=&quot;20148&quot; value=&quot;5&quot;/&gt;&lt;property id=&quot;20300&quot; value=&quot;Slide 12&quot;/&gt;&lt;property id=&quot;20307&quot; value=&quot;319&quot;/&gt;&lt;/object&gt;&lt;object type=&quot;3&quot; unique_id=&quot;10016&quot;&gt;&lt;property id=&quot;20148&quot; value=&quot;5&quot;/&gt;&lt;property id=&quot;20300&quot; value=&quot;Slide 13&quot;/&gt;&lt;property id=&quot;20307&quot; value=&quot;270&quot;/&gt;&lt;/object&gt;&lt;object type=&quot;3&quot; unique_id=&quot;10017&quot;&gt;&lt;property id=&quot;20148&quot; value=&quot;5&quot;/&gt;&lt;property id=&quot;20300&quot; value=&quot;Slide 14&quot;/&gt;&lt;property id=&quot;20307&quot; value=&quot;315&quot;/&gt;&lt;/object&gt;&lt;object type=&quot;3&quot; unique_id=&quot;10018&quot;&gt;&lt;property id=&quot;20148&quot; value=&quot;5&quot;/&gt;&lt;property id=&quot;20300&quot; value=&quot;Slide 15&quot;/&gt;&lt;property id=&quot;20307&quot; value=&quot;321&quot;/&gt;&lt;/object&gt;&lt;object type=&quot;3&quot; unique_id=&quot;10019&quot;&gt;&lt;property id=&quot;20148&quot; value=&quot;5&quot;/&gt;&lt;property id=&quot;20300&quot; value=&quot;Slide 16&quot;/&gt;&lt;property id=&quot;20307&quot; value=&quot;322&quot;/&gt;&lt;/object&gt;&lt;object type=&quot;3&quot; unique_id=&quot;10020&quot;&gt;&lt;property id=&quot;20148&quot; value=&quot;5&quot;/&gt;&lt;property id=&quot;20300&quot; value=&quot;Slide 17&quot;/&gt;&lt;property id=&quot;20307&quot; value=&quot;271&quot;/&gt;&lt;/object&gt;&lt;object type=&quot;3&quot; unique_id=&quot;10021&quot;&gt;&lt;property id=&quot;20148&quot; value=&quot;5&quot;/&gt;&lt;property id=&quot;20300&quot; value=&quot;Slide 18&quot;/&gt;&lt;property id=&quot;20307&quot; value=&quot;323&quot;/&gt;&lt;/object&gt;&lt;object type=&quot;3&quot; unique_id=&quot;10022&quot;&gt;&lt;property id=&quot;20148&quot; value=&quot;5&quot;/&gt;&lt;property id=&quot;20300&quot; value=&quot;Slide 19&quot;/&gt;&lt;property id=&quot;20307&quot; value=&quot;28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Aumerle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</TotalTime>
  <Words>197</Words>
  <Application>Microsoft Office PowerPoint</Application>
  <PresentationFormat>Custom</PresentationFormat>
  <Paragraphs>104</Paragraphs>
  <Slides>19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Aumerle template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MTC</cp:lastModifiedBy>
  <cp:revision>93</cp:revision>
  <dcterms:created xsi:type="dcterms:W3CDTF">2020-08-07T01:41:00Z</dcterms:created>
  <dcterms:modified xsi:type="dcterms:W3CDTF">2023-09-18T09:45:19Z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