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0" r:id="rId2"/>
    <p:sldId id="510" r:id="rId3"/>
    <p:sldId id="256" r:id="rId4"/>
    <p:sldId id="257" r:id="rId5"/>
    <p:sldId id="258" r:id="rId6"/>
    <p:sldId id="259" r:id="rId7"/>
    <p:sldId id="295" r:id="rId8"/>
    <p:sldId id="516" r:id="rId9"/>
    <p:sldId id="425" r:id="rId10"/>
    <p:sldId id="517" r:id="rId11"/>
    <p:sldId id="513" r:id="rId12"/>
    <p:sldId id="525" r:id="rId13"/>
    <p:sldId id="518" r:id="rId14"/>
    <p:sldId id="519" r:id="rId15"/>
    <p:sldId id="521" r:id="rId16"/>
    <p:sldId id="522" r:id="rId17"/>
    <p:sldId id="520" r:id="rId18"/>
    <p:sldId id="523" r:id="rId19"/>
    <p:sldId id="261" r:id="rId20"/>
  </p:sldIdLst>
  <p:sldSz cx="12192000" cy="6858000"/>
  <p:notesSz cx="6858000" cy="9144000"/>
  <p:embeddedFontLst>
    <p:embeddedFont>
      <p:font typeface="Arial-SGK-TV" pitchFamily="2" charset="0"/>
      <p:regular r:id="rId22"/>
      <p:bold r:id="rId23"/>
      <p:italic r:id="rId24"/>
    </p:embeddedFont>
    <p:embeddedFont>
      <p:font typeface=".VnBook-Antiqua" panose="020B7200000000000000"/>
      <p:regular r:id="rId25"/>
      <p:bold r:id="rId26"/>
    </p:embeddedFont>
    <p:embeddedFont>
      <p:font typeface="Quicksand Medium" panose="020B0604020202020204" charset="0"/>
      <p:regular r:id="rId27"/>
    </p:embeddedFont>
    <p:embeddedFont>
      <p:font typeface="Arial-Rounded" panose="020B0500000000000000" charset="0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P001 4 hàng" panose="020B060305030202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2B2A9-FB50-43E2-98CE-91525865DDA6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541FB-6E30-44BD-8D00-4C8EB5597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8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21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3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2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solidFill>
                <a:schemeClr val="tx1"/>
              </a:solidFill>
              <a:latin typeface=".VnBook-Antiqua" panose="020B7200000000000000" pitchFamily="34" charset="0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014066" y="4501549"/>
            <a:ext cx="6497068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480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Môn: Tiếng Việt</a:t>
            </a:r>
            <a:endParaRPr lang="zh-CN" altLang="en-US" sz="48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3214206" y="2358736"/>
            <a:ext cx="5944357" cy="3537233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48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 mừng các em đến với tiết học ngày hôm nay</a:t>
            </a:r>
            <a:endParaRPr lang="zh-CN" alt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0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7835" y="109884"/>
            <a:ext cx="107599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khung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tranh</a:t>
            </a:r>
            <a:endParaRPr lang="en-US" sz="3200" b="1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17318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5594" y="821925"/>
            <a:ext cx="800446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E80888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gổ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	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		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chơi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83" y="1578983"/>
            <a:ext cx="4722487" cy="438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27528" y="4890045"/>
            <a:ext cx="376447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gổ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847" y="4890045"/>
            <a:ext cx="385649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73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837" y="109569"/>
            <a:ext cx="29802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Nghe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41407" y="1134407"/>
            <a:ext cx="10017199" cy="1692964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r>
              <a:rPr lang="en-US" sz="3467" dirty="0"/>
              <a:t>     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bực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67" dirty="0" err="1"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467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E643D-56F3-4BAD-83CE-99E4A31B0FF4}"/>
              </a:ext>
            </a:extLst>
          </p:cNvPr>
          <p:cNvSpPr txBox="1"/>
          <p:nvPr/>
        </p:nvSpPr>
        <p:spPr>
          <a:xfrm>
            <a:off x="1872343" y="3831771"/>
            <a:ext cx="680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62B4EF-AF7F-4A22-BBCB-D7CAFCD5D7CA}"/>
              </a:ext>
            </a:extLst>
          </p:cNvPr>
          <p:cNvSpPr txBox="1"/>
          <p:nvPr/>
        </p:nvSpPr>
        <p:spPr>
          <a:xfrm>
            <a:off x="1763486" y="3831770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2BC2A-732E-4B9D-9BD4-B920B522E358}"/>
              </a:ext>
            </a:extLst>
          </p:cNvPr>
          <p:cNvSpPr txBox="1"/>
          <p:nvPr/>
        </p:nvSpPr>
        <p:spPr>
          <a:xfrm>
            <a:off x="2041071" y="3831770"/>
            <a:ext cx="680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Lưu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lẫn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C26DC4-CF71-4CC3-9034-1B830EBAA57E}"/>
              </a:ext>
            </a:extLst>
          </p:cNvPr>
          <p:cNvCxnSpPr/>
          <p:nvPr/>
        </p:nvCxnSpPr>
        <p:spPr>
          <a:xfrm>
            <a:off x="1513114" y="1698743"/>
            <a:ext cx="598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37B418-FEB5-4326-B0DC-EA9F68C4F6E7}"/>
              </a:ext>
            </a:extLst>
          </p:cNvPr>
          <p:cNvCxnSpPr/>
          <p:nvPr/>
        </p:nvCxnSpPr>
        <p:spPr>
          <a:xfrm>
            <a:off x="1872343" y="2253915"/>
            <a:ext cx="598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8A1611-E4C1-453F-BC94-3647CD8D11F2}"/>
              </a:ext>
            </a:extLst>
          </p:cNvPr>
          <p:cNvCxnSpPr>
            <a:cxnSpLocks/>
          </p:cNvCxnSpPr>
          <p:nvPr/>
        </p:nvCxnSpPr>
        <p:spPr>
          <a:xfrm>
            <a:off x="5274128" y="2253915"/>
            <a:ext cx="10831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4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build="allAtOnce"/>
      <p:bldP spid="11" grpId="0" build="allAtOnce"/>
      <p:bldP spid="1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30" y="1605688"/>
            <a:ext cx="11658600" cy="28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8307" y="1947264"/>
            <a:ext cx="11084623" cy="107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bực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endParaRPr lang="en-US" sz="4267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201" y="109884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   Viết</a:t>
            </a:r>
          </a:p>
        </p:txBody>
      </p:sp>
      <p:sp>
        <p:nvSpPr>
          <p:cNvPr id="9" name="Rectangle 8"/>
          <p:cNvSpPr/>
          <p:nvPr/>
        </p:nvSpPr>
        <p:spPr>
          <a:xfrm>
            <a:off x="123188" y="3107794"/>
            <a:ext cx="1104552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267" dirty="0"/>
          </a:p>
        </p:txBody>
      </p:sp>
      <p:sp>
        <p:nvSpPr>
          <p:cNvPr id="10" name="Rectangle 9"/>
          <p:cNvSpPr/>
          <p:nvPr/>
        </p:nvSpPr>
        <p:spPr>
          <a:xfrm>
            <a:off x="114556" y="3969420"/>
            <a:ext cx="342593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42443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767" y="5815"/>
            <a:ext cx="10217147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dấu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phù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thay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733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b="1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US" sz="3733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2067" y="1099687"/>
            <a:ext cx="430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Dấu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hay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dấu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i="1" dirty="0" err="1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3200" i="1" dirty="0">
                <a:latin typeface="Arial-SGK-TV" pitchFamily="2" charset="0"/>
                <a:cs typeface="Arial-SGK-TV" pitchFamily="2" charset="0"/>
              </a:rPr>
              <a:t> ?</a:t>
            </a:r>
          </a:p>
        </p:txBody>
      </p:sp>
      <p:sp>
        <p:nvSpPr>
          <p:cNvPr id="5" name="Oval 4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3878" y="2050165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hãi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1478" y="2050165"/>
            <a:ext cx="2036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xấu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hổ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5632" y="2050163"/>
            <a:ext cx="2036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gây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gổ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3877" y="3974445"/>
            <a:ext cx="2414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bã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1478" y="3974445"/>
            <a:ext cx="2686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bay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nhảy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05632" y="3974443"/>
            <a:ext cx="1965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cây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98524" l="9697" r="92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4608">
            <a:off x="2447067" y="1988395"/>
            <a:ext cx="462151" cy="6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98524" l="9697" r="92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4608">
            <a:off x="6414698" y="1853702"/>
            <a:ext cx="462151" cy="6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98524" l="9697" r="92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4608">
            <a:off x="9998853" y="1853702"/>
            <a:ext cx="462151" cy="6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98524" l="9697" r="92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4608">
            <a:off x="3184237" y="3911467"/>
            <a:ext cx="462151" cy="6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98524" l="9697" r="92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4608">
            <a:off x="6783283" y="3882090"/>
            <a:ext cx="462151" cy="6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98524" l="9697" r="92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4608">
            <a:off x="8903527" y="3892272"/>
            <a:ext cx="462151" cy="6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6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767" y="5815"/>
            <a:ext cx="10217147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33" b="1"/>
              <a:t>Giải ô chữ </a:t>
            </a:r>
            <a:r>
              <a:rPr lang="en-US" sz="3733" b="1" i="1"/>
              <a:t>Đi tìm nhân vật</a:t>
            </a:r>
            <a:r>
              <a:rPr lang="en-US" sz="3733" b="1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3" y="621688"/>
            <a:ext cx="11240435" cy="253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0782" y="3510710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2335578" y="3510710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3305060" y="3510709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4259856" y="3510709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5214650" y="3510709"/>
            <a:ext cx="881349" cy="734457"/>
          </a:xfrm>
          <a:prstGeom prst="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6169446" y="3510709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7124239" y="3510710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3305060" y="4333301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4259856" y="4333301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5214650" y="4333301"/>
            <a:ext cx="881349" cy="734457"/>
          </a:xfrm>
          <a:prstGeom prst="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5214650" y="5170581"/>
            <a:ext cx="881349" cy="734457"/>
          </a:xfrm>
          <a:prstGeom prst="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6169446" y="5170581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7124239" y="5170582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8079036" y="5170582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745549" y="3547540"/>
            <a:ext cx="42672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9557" y="4333300"/>
            <a:ext cx="42672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59856" y="5207412"/>
            <a:ext cx="42672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92586" y="5170582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2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767" y="5815"/>
            <a:ext cx="10217147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33" b="1"/>
              <a:t>Giải ô chữ </a:t>
            </a:r>
            <a:r>
              <a:rPr lang="en-US" sz="3733" b="1" i="1"/>
              <a:t>Đi tìm nhân vật</a:t>
            </a:r>
            <a:r>
              <a:rPr lang="en-US" sz="3733" b="1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33787" y="703441"/>
            <a:ext cx="8214836" cy="2394331"/>
            <a:chOff x="559162" y="2633031"/>
            <a:chExt cx="6161127" cy="1795748"/>
          </a:xfrm>
        </p:grpSpPr>
        <p:sp>
          <p:nvSpPr>
            <p:cNvPr id="5" name="Rectangle 4"/>
            <p:cNvSpPr/>
            <p:nvPr/>
          </p:nvSpPr>
          <p:spPr>
            <a:xfrm>
              <a:off x="1035586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1683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78795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4892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10987" y="2633031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7084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43179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78795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4892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10987" y="324997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10987" y="387793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27084" y="387793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43179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9277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9162" y="266065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89668" y="324997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94892" y="3905559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61431" y="3378507"/>
            <a:ext cx="4964821" cy="2964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rích</a:t>
            </a:r>
            <a:endParaRPr lang="en-US" sz="3733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trốn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3733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733" dirty="0"/>
              <a:t>?)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2150" y="582189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36194" y="568598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4985" y="582186"/>
            <a:ext cx="3417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12552" y="552271"/>
            <a:ext cx="73129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33235" y="535553"/>
            <a:ext cx="45236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70062" y="546051"/>
            <a:ext cx="5116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â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24856" y="560741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79499" y="3378507"/>
            <a:ext cx="42672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356990" y="2363313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17" y="3429000"/>
            <a:ext cx="4167220" cy="309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8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767" y="5815"/>
            <a:ext cx="10217147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33" b="1"/>
              <a:t>Giải ô chữ </a:t>
            </a:r>
            <a:r>
              <a:rPr lang="en-US" sz="3733" b="1" i="1"/>
              <a:t>Đi tìm nhân vật</a:t>
            </a:r>
            <a:r>
              <a:rPr lang="en-US" sz="3733" b="1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33787" y="703441"/>
            <a:ext cx="8214836" cy="2394331"/>
            <a:chOff x="559162" y="2633031"/>
            <a:chExt cx="6161127" cy="1795748"/>
          </a:xfrm>
        </p:grpSpPr>
        <p:sp>
          <p:nvSpPr>
            <p:cNvPr id="5" name="Rectangle 4"/>
            <p:cNvSpPr/>
            <p:nvPr/>
          </p:nvSpPr>
          <p:spPr>
            <a:xfrm>
              <a:off x="1035586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1683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78795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4892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10987" y="2633031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7084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43179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78795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4892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10987" y="324997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10987" y="387793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27084" y="387793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43179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9277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9162" y="266065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89668" y="324997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94892" y="3905559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906219" y="3409605"/>
            <a:ext cx="5208477" cy="2964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đợi</a:t>
            </a:r>
            <a:endParaRPr lang="en-US" sz="3733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hiên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ngoài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hè</a:t>
            </a:r>
            <a:endParaRPr lang="en-US" sz="3733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về</a:t>
            </a:r>
            <a:endParaRPr lang="en-US" sz="3733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Vẫy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đuôi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rỡ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3733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?)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81391" y="1330234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36" y="1316643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70785" y="1338570"/>
            <a:ext cx="54534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79499" y="3378507"/>
            <a:ext cx="42672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356990" y="2363313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696" y="3378507"/>
            <a:ext cx="3826933" cy="299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42150" y="582189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6194" y="568598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34985" y="582186"/>
            <a:ext cx="3417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12552" y="552271"/>
            <a:ext cx="73129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33235" y="535553"/>
            <a:ext cx="45236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70062" y="546051"/>
            <a:ext cx="5116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â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24856" y="560741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5969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767" y="5815"/>
            <a:ext cx="10217147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33" b="1"/>
              <a:t>Giải ô chữ </a:t>
            </a:r>
            <a:r>
              <a:rPr lang="en-US" sz="3733" b="1" i="1"/>
              <a:t>Đi tìm nhân vật</a:t>
            </a:r>
            <a:r>
              <a:rPr lang="en-US" sz="3733" b="1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33787" y="703441"/>
            <a:ext cx="8214836" cy="2394331"/>
            <a:chOff x="559162" y="2633031"/>
            <a:chExt cx="6161127" cy="1795748"/>
          </a:xfrm>
        </p:grpSpPr>
        <p:sp>
          <p:nvSpPr>
            <p:cNvPr id="5" name="Rectangle 4"/>
            <p:cNvSpPr/>
            <p:nvPr/>
          </p:nvSpPr>
          <p:spPr>
            <a:xfrm>
              <a:off x="1035586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1683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78795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4892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10987" y="2633031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7084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43179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78795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4892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10987" y="324997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10987" y="387793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27084" y="387793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43179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9277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9162" y="266065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89668" y="324997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94892" y="3905559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23586" y="3434783"/>
            <a:ext cx="6571030" cy="2964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mèo</a:t>
            </a:r>
            <a:endParaRPr lang="en-US" sz="3733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hoá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chim</a:t>
            </a:r>
            <a:endParaRPr lang="en-US" sz="3733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733" dirty="0">
                <a:latin typeface="Arial-SGK-TV" pitchFamily="2" charset="0"/>
                <a:cs typeface="Arial-SGK-TV" pitchFamily="2" charset="0"/>
              </a:rPr>
              <a:t>Ban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dim</a:t>
            </a:r>
          </a:p>
          <a:p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Đêm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đêm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lùng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chuột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3733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733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733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733" dirty="0"/>
              <a:t>?)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24807" y="3378507"/>
            <a:ext cx="42672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74908" y="2191537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02996" y="2246302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98561" y="2191537"/>
            <a:ext cx="73129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86311" y="2229650"/>
            <a:ext cx="52450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è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356990" y="2363313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9541109" y="2191537"/>
            <a:ext cx="54534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o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616" y="3383490"/>
            <a:ext cx="3596247" cy="32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681391" y="1330234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5436" y="1316643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70785" y="1338570"/>
            <a:ext cx="54534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ó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42150" y="582189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36194" y="568598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34985" y="582186"/>
            <a:ext cx="3417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12552" y="552271"/>
            <a:ext cx="73129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33235" y="535553"/>
            <a:ext cx="45236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70062" y="546051"/>
            <a:ext cx="5116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â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24856" y="560741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1342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0767" y="5815"/>
            <a:ext cx="10217147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33" b="1"/>
              <a:t>Giải ô chữ </a:t>
            </a:r>
            <a:r>
              <a:rPr lang="en-US" sz="3733" b="1" i="1"/>
              <a:t>Đi tìm nhân vật</a:t>
            </a:r>
            <a:r>
              <a:rPr lang="en-US" sz="3733" b="1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82847" y="-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33787" y="703441"/>
            <a:ext cx="8214836" cy="2394331"/>
            <a:chOff x="559162" y="2633031"/>
            <a:chExt cx="6161127" cy="1795748"/>
          </a:xfrm>
        </p:grpSpPr>
        <p:sp>
          <p:nvSpPr>
            <p:cNvPr id="5" name="Rectangle 4"/>
            <p:cNvSpPr/>
            <p:nvPr/>
          </p:nvSpPr>
          <p:spPr>
            <a:xfrm>
              <a:off x="1035586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1683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78795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4892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10987" y="2633031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7084" y="2633031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43179" y="2633032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78795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4892" y="324997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10987" y="324997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10987" y="3877935"/>
              <a:ext cx="661012" cy="550843"/>
            </a:xfrm>
            <a:prstGeom prst="rect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27084" y="3877935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43179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9277" y="3877936"/>
              <a:ext cx="661012" cy="5508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9162" y="266065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89668" y="3249975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94892" y="3905559"/>
              <a:ext cx="32004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2312" y="2145454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02996" y="2128735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39822" y="2139234"/>
            <a:ext cx="73129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94616" y="2153923"/>
            <a:ext cx="52450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è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356990" y="2363313"/>
            <a:ext cx="881349" cy="7344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9484331" y="2153923"/>
            <a:ext cx="54534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81391" y="1330234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5436" y="1316643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70785" y="1338570"/>
            <a:ext cx="54534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ó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42150" y="582189"/>
            <a:ext cx="4732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36194" y="568598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34985" y="582186"/>
            <a:ext cx="3417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12552" y="552271"/>
            <a:ext cx="73129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33235" y="535553"/>
            <a:ext cx="45236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70062" y="546051"/>
            <a:ext cx="51167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â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24856" y="560741"/>
            <a:ext cx="54373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>
                <a:solidFill>
                  <a:srgbClr val="002060"/>
                </a:solidFill>
              </a:rPr>
              <a:t>u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18" b="21980"/>
          <a:stretch/>
        </p:blipFill>
        <p:spPr bwMode="auto">
          <a:xfrm>
            <a:off x="1140576" y="3097773"/>
            <a:ext cx="3920907" cy="197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4789" y="4729910"/>
            <a:ext cx="1051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Sóc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245" y="3089302"/>
            <a:ext cx="4991100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6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45505" y="413657"/>
            <a:ext cx="10596666" cy="279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GB" sz="60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GB" sz="6000" b="1" spc="13" dirty="0">
              <a:solidFill>
                <a:schemeClr val="dk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742950" indent="-742950" algn="ctr">
              <a:lnSpc>
                <a:spcPct val="150000"/>
              </a:lnSpc>
              <a:buClr>
                <a:schemeClr val="dk1"/>
              </a:buClr>
              <a:buSzPts val="5200"/>
              <a:buAutoNum type="arabicPeriod"/>
            </a:pP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endParaRPr lang="en-GB" sz="4400" b="1" spc="13" dirty="0">
              <a:solidFill>
                <a:schemeClr val="dk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742950" indent="-742950" algn="ctr">
              <a:lnSpc>
                <a:spcPct val="150000"/>
              </a:lnSpc>
              <a:buClr>
                <a:schemeClr val="dk1"/>
              </a:buClr>
              <a:buSzPts val="5200"/>
              <a:buAutoNum type="arabicPeriod"/>
            </a:pP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GB" sz="4400" b="1" spc="13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spc="13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endParaRPr lang="en-GB" sz="4400" b="1" spc="13" dirty="0">
              <a:solidFill>
                <a:schemeClr val="dk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446B6"/>
          </a:solidFill>
          <a:ln>
            <a:solidFill>
              <a:srgbClr val="D50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54891" y="56342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911119" y="133856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2" action="ppaction://hlinksldjump"/>
          </p:cNvPr>
          <p:cNvSpPr/>
          <p:nvPr/>
        </p:nvSpPr>
        <p:spPr>
          <a:xfrm>
            <a:off x="7366047" y="1957505"/>
            <a:ext cx="1723423" cy="155843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397881" y="13981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3" action="ppaction://hlinksldjump"/>
          </p:cNvPr>
          <p:cNvSpPr/>
          <p:nvPr/>
        </p:nvSpPr>
        <p:spPr>
          <a:xfrm>
            <a:off x="732697" y="1889180"/>
            <a:ext cx="1723424" cy="162676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28497" y="4848027"/>
            <a:ext cx="6049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sao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may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mắn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  <p:sp>
        <p:nvSpPr>
          <p:cNvPr id="30" name="5-Point Star 52">
            <a:hlinkClick r:id="rId5" action="ppaction://hlinksldjump"/>
            <a:extLst>
              <a:ext uri="{FF2B5EF4-FFF2-40B4-BE49-F238E27FC236}">
                <a16:creationId xmlns:a16="http://schemas.microsoft.com/office/drawing/2014/main" id="{011428A1-1195-464D-805B-BFE2479A5C85}"/>
              </a:ext>
            </a:extLst>
          </p:cNvPr>
          <p:cNvSpPr/>
          <p:nvPr/>
        </p:nvSpPr>
        <p:spPr>
          <a:xfrm>
            <a:off x="4050333" y="1441608"/>
            <a:ext cx="1602172" cy="155843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7E640554-FDAA-4DB5-A1B0-9C33D67428ED}"/>
              </a:ext>
            </a:extLst>
          </p:cNvPr>
          <p:cNvSpPr/>
          <p:nvPr/>
        </p:nvSpPr>
        <p:spPr>
          <a:xfrm>
            <a:off x="10898372" y="6220047"/>
            <a:ext cx="1169581" cy="542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48148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2" grpId="0"/>
      <p:bldP spid="53" grpId="0" animBg="1"/>
      <p:bldP spid="53" grpId="1" animBg="1"/>
      <p:bldP spid="62" grpId="0"/>
      <p:bldP spid="63" grpId="0" animBg="1"/>
      <p:bldP spid="63" grpId="1" animBg="1"/>
      <p:bldP spid="71" grpId="0"/>
      <p:bldP spid="30" grpId="0" animBg="1"/>
      <p:bldP spid="30" grpId="1" animBg="1"/>
      <p:bldP spid="3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Quay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Chuyền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chuyền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chuyền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bỗng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trượt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rơi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trúng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lão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ngái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760010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bực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buồn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bực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1"/>
            <a:ext cx="12192000" cy="6769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-1084755" y="938693"/>
            <a:ext cx="11277600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bảy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26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3105194" y="1611224"/>
            <a:ext cx="2736427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Tập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đọc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885477" y="2327436"/>
            <a:ext cx="7619999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4: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sói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3,4)</a:t>
            </a:r>
          </a:p>
        </p:txBody>
      </p:sp>
    </p:spTree>
    <p:extLst>
      <p:ext uri="{BB962C8B-B14F-4D97-AF65-F5344CB8AC3E}">
        <p14:creationId xmlns:p14="http://schemas.microsoft.com/office/powerpoint/2010/main" val="34508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6753" y="0"/>
            <a:ext cx="3482043" cy="6667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7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733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sói</a:t>
            </a:r>
            <a:endParaRPr lang="en-US" sz="37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155" y="569652"/>
            <a:ext cx="114275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800" dirty="0"/>
              <a:t>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chuyền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bỗng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trượt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trúng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lão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chồm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túm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lấy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van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</a:t>
            </a:r>
          </a:p>
          <a:p>
            <a:pPr lvl="1" algn="just"/>
            <a:r>
              <a:rPr lang="en-US" sz="2800" i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- Xin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ra!</a:t>
            </a:r>
          </a:p>
          <a:p>
            <a:pPr lvl="1"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</a:t>
            </a:r>
          </a:p>
          <a:p>
            <a:pPr lvl="1"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-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ta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ngươi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bọn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ngươi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nhót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bực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?</a:t>
            </a:r>
          </a:p>
          <a:p>
            <a:pPr lvl="1"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</a:t>
            </a:r>
          </a:p>
          <a:p>
            <a:pPr lvl="1"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-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ra,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lvl="1"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ra.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tót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</a:t>
            </a:r>
          </a:p>
          <a:p>
            <a:pPr lvl="1"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-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gổ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Anh hay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bực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lvl="1" algn="r"/>
            <a:r>
              <a:rPr lang="en-US" sz="2800" dirty="0"/>
              <a:t>( 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truyện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Grim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  <a:p>
            <a:pPr lvl="1"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08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0" y="3653838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9978" y="39552"/>
            <a:ext cx="103546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thiện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vở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943" y="1"/>
            <a:ext cx="641035" cy="694660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2790937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5" name="Rounded Rectangle 14"/>
          <p:cNvSpPr/>
          <p:nvPr/>
        </p:nvSpPr>
        <p:spPr>
          <a:xfrm>
            <a:off x="369460" y="611135"/>
            <a:ext cx="11356131" cy="844063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18A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7192" y="611135"/>
            <a:ext cx="2424609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32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nhót</a:t>
            </a:r>
            <a:endParaRPr lang="en-US" sz="32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8875" y="1471518"/>
            <a:ext cx="11537300" cy="7205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sẻ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………….  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6791" y="3443281"/>
            <a:ext cx="1130710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nhót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857322" y="611133"/>
            <a:ext cx="2424609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gây</a:t>
            </a:r>
            <a:r>
              <a:rPr lang="en-US" sz="32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gổ</a:t>
            </a:r>
            <a:endParaRPr lang="en-US" sz="32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410202" y="618530"/>
            <a:ext cx="1302743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hát</a:t>
            </a:r>
            <a:endParaRPr lang="en-US" sz="32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070976" y="606953"/>
            <a:ext cx="2050993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2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bụng</a:t>
            </a:r>
            <a:endParaRPr lang="en-US" sz="32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518573" y="627455"/>
            <a:ext cx="2147267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chỉ</a:t>
            </a:r>
            <a:endParaRPr lang="en-US" sz="32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9101" y="2192091"/>
            <a:ext cx="11537300" cy="7205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hay…………….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6791" y="4336398"/>
            <a:ext cx="1130710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Ai hay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gây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gổ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4267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9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8.11478E-7 L 0.175 -8.11478E-7 C 0.25347 -8.11478E-7 0.35 0.03116 0.35 0.05646 L 0.35 0.1129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56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8.11478E-7 L 0.0125 -8.11478E-7 C 0.01806 -8.11478E-7 0.025 0.06017 0.025 0.11015 L 0.025 0.22061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10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198</TotalTime>
  <Words>752</Words>
  <Application>Microsoft Office PowerPoint</Application>
  <PresentationFormat>Widescreen</PresentationFormat>
  <Paragraphs>163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Arial-SGK-TV</vt:lpstr>
      <vt:lpstr>.VnBook-Antiqua</vt:lpstr>
      <vt:lpstr>Quicksand Medium</vt:lpstr>
      <vt:lpstr>Arial</vt:lpstr>
      <vt:lpstr>Arial-Rounded</vt:lpstr>
      <vt:lpstr>Calibri Light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26</cp:revision>
  <dcterms:created xsi:type="dcterms:W3CDTF">2018-04-11T05:48:28Z</dcterms:created>
  <dcterms:modified xsi:type="dcterms:W3CDTF">2022-03-21T02:10:28Z</dcterms:modified>
</cp:coreProperties>
</file>