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9" r:id="rId1"/>
    <p:sldMasterId id="2147483660" r:id="rId2"/>
  </p:sldMasterIdLst>
  <p:notesMasterIdLst>
    <p:notesMasterId r:id="rId21"/>
  </p:notesMasterIdLst>
  <p:sldIdLst>
    <p:sldId id="294" r:id="rId3"/>
    <p:sldId id="256" r:id="rId4"/>
    <p:sldId id="265" r:id="rId5"/>
    <p:sldId id="266" r:id="rId6"/>
    <p:sldId id="288" r:id="rId7"/>
    <p:sldId id="291" r:id="rId8"/>
    <p:sldId id="267" r:id="rId9"/>
    <p:sldId id="268" r:id="rId10"/>
    <p:sldId id="290" r:id="rId11"/>
    <p:sldId id="292" r:id="rId12"/>
    <p:sldId id="269" r:id="rId13"/>
    <p:sldId id="270" r:id="rId14"/>
    <p:sldId id="271" r:id="rId15"/>
    <p:sldId id="272" r:id="rId16"/>
    <p:sldId id="289" r:id="rId17"/>
    <p:sldId id="293" r:id="rId18"/>
    <p:sldId id="273" r:id="rId19"/>
    <p:sldId id="274" r:id="rId20"/>
  </p:sldIdLst>
  <p:sldSz cx="9144000" cy="5143500" type="screen16x9"/>
  <p:notesSz cx="6858000" cy="9144000"/>
  <p:embeddedFontLst>
    <p:embeddedFont>
      <p:font typeface="Arial-Rounded" panose="020B0500000000000000" charset="0"/>
      <p:regular r:id="rId22"/>
    </p:embeddedFont>
    <p:embeddedFont>
      <p:font typeface="宋体" panose="02010600030101010101" pitchFamily="2" charset="-122"/>
      <p:regular r:id="rId23"/>
    </p:embeddedFont>
    <p:embeddedFont>
      <p:font typeface="Lato" panose="020B060402020202020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009349"/>
    <a:srgbClr val="CC0000"/>
    <a:srgbClr val="C7D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51A079-B895-7DD8-8962-2BEF673F52FE}" v="4" dt="2020-08-22T03:02:18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9" autoAdjust="0"/>
    <p:restoredTop sz="94660"/>
  </p:normalViewPr>
  <p:slideViewPr>
    <p:cSldViewPr showGuides="1">
      <p:cViewPr varScale="1">
        <p:scale>
          <a:sx n="92" d="100"/>
          <a:sy n="92" d="100"/>
        </p:scale>
        <p:origin x="21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947415D0-E0A0-4545-A922-A313990F89C3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9DDA4FBD-7542-4AA4-9710-407A1E096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88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79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84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55B81B-6D50-413F-AA07-0FCBBCF231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794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94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4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1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0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23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46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antGarde Md BT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53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15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24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15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250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740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4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0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5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464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6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numCol="1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numCol="1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0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0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7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6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EA16F-2FB2-439C-92FE-968188109694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iCiel Panton Black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1300F3-8A30-4964-9FF2-12F2700C530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4B66A0-0F3A-4B67-9B1F-5CD314B215AE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98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2.jp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680" y="915566"/>
            <a:ext cx="9187772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các con đến với </a:t>
            </a:r>
          </a:p>
          <a:p>
            <a:pPr algn="ctr"/>
            <a:r>
              <a:rPr lang="en-US" sz="6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môn Tự </a:t>
            </a:r>
            <a:r>
              <a:rPr lang="en-US" sz="6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nhiên và Xã </a:t>
            </a:r>
            <a:r>
              <a:rPr lang="en-US" sz="6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hội </a:t>
            </a:r>
          </a:p>
          <a:p>
            <a:pPr algn="ctr"/>
            <a:r>
              <a:rPr lang="en-US" sz="60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Lớp 1</a:t>
            </a:r>
            <a:endParaRPr lang="en-US" sz="6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52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" y="582893"/>
            <a:ext cx="268380" cy="38539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59632" y="1173892"/>
            <a:ext cx="6228563" cy="3774122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uống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an </a:t>
            </a:r>
            <a:r>
              <a:rPr lang="en-US" sz="44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toàn</a:t>
            </a:r>
            <a:r>
              <a:rPr lang="en-US" sz="44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giúp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khỏe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mạnh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tránh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44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tật</a:t>
            </a:r>
            <a:r>
              <a:rPr lang="en-US" sz="4400" b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’’.</a:t>
            </a:r>
            <a:endParaRPr lang="en-US" sz="4400" b="1" dirty="0">
              <a:solidFill>
                <a:schemeClr val="tx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59832" y="423422"/>
            <a:ext cx="2607276" cy="70433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 LUẬN: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71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999479"/>
            <a:ext cx="4416271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9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0" y="582893"/>
            <a:ext cx="372363" cy="3853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72746" y="135924"/>
            <a:ext cx="6734432" cy="877330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1238386"/>
            <a:ext cx="9010650" cy="3457575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179512" y="1283352"/>
            <a:ext cx="3384376" cy="3160606"/>
          </a:xfrm>
          <a:prstGeom prst="flowChartAlternate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6"/>
          <p:cNvSpPr/>
          <p:nvPr/>
        </p:nvSpPr>
        <p:spPr>
          <a:xfrm>
            <a:off x="3676724" y="1328318"/>
            <a:ext cx="2575423" cy="3219158"/>
          </a:xfrm>
          <a:prstGeom prst="flowChartAlternate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Alternate Process 7"/>
          <p:cNvSpPr/>
          <p:nvPr/>
        </p:nvSpPr>
        <p:spPr>
          <a:xfrm>
            <a:off x="6372200" y="1386870"/>
            <a:ext cx="2592288" cy="3160606"/>
          </a:xfrm>
          <a:prstGeom prst="flowChartAlternate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9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50" y="1999479"/>
            <a:ext cx="3877499" cy="11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4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1" y="582893"/>
            <a:ext cx="363580" cy="385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265" y="98836"/>
            <a:ext cx="7957751" cy="1077218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chọn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4" y="1176054"/>
            <a:ext cx="8990872" cy="38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0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- Cách lựa chọn thực phẩm chế biến sẵn- Kỹ năng sống POK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494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6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0" b="23400"/>
          <a:stretch/>
        </p:blipFill>
        <p:spPr>
          <a:xfrm>
            <a:off x="1187624" y="555526"/>
            <a:ext cx="7128791" cy="4176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2000" r="6061" b="19201"/>
          <a:stretch/>
        </p:blipFill>
        <p:spPr>
          <a:xfrm>
            <a:off x="1181527" y="555526"/>
            <a:ext cx="7128791" cy="4176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22400" r="12268" b="1000"/>
          <a:stretch/>
        </p:blipFill>
        <p:spPr>
          <a:xfrm>
            <a:off x="1403648" y="195486"/>
            <a:ext cx="6696744" cy="4752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123478"/>
            <a:ext cx="7122694" cy="482453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555776" y="987574"/>
            <a:ext cx="4104456" cy="19442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627784" y="699542"/>
            <a:ext cx="3384376" cy="25202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4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1" y="582893"/>
            <a:ext cx="363580" cy="38539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9512" y="0"/>
            <a:ext cx="8744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Minh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và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mẹ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Minh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đang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làm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gì</a:t>
            </a:r>
            <a:r>
              <a:rPr lang="en-US" altLang="zh-CN" sz="2400" b="1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?</a:t>
            </a:r>
            <a:endParaRPr lang="zh-CN" altLang="en-US" sz="2400" b="1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82893"/>
            <a:ext cx="6768752" cy="445750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37582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150" y="218463"/>
            <a:ext cx="2948850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77330" y="1631095"/>
            <a:ext cx="7376983" cy="3064474"/>
          </a:xfrm>
          <a:prstGeom prst="roundRect">
            <a:avLst/>
          </a:prstGeom>
          <a:solidFill>
            <a:schemeClr val="accent6">
              <a:lumMod val="25000"/>
              <a:lumOff val="75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4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4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uống</a:t>
            </a:r>
            <a:r>
              <a:rPr lang="en-US" sz="4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đầy</a:t>
            </a:r>
            <a:r>
              <a:rPr lang="en-US" sz="4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đủ</a:t>
            </a:r>
            <a:r>
              <a:rPr lang="en-US" sz="4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an </a:t>
            </a:r>
            <a:r>
              <a:rPr lang="en-US" sz="4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toàn</a:t>
            </a:r>
            <a:r>
              <a:rPr lang="en-US" sz="4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giúp</a:t>
            </a:r>
            <a:r>
              <a:rPr lang="en-US" sz="4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4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4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khỏe</a:t>
            </a:r>
            <a:r>
              <a:rPr lang="en-US" sz="4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mạnh</a:t>
            </a:r>
            <a:r>
              <a:rPr lang="en-US" sz="4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US" sz="4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4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tránh</a:t>
            </a:r>
            <a:r>
              <a:rPr lang="en-US" sz="4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4800" b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tật.</a:t>
            </a:r>
            <a:endParaRPr lang="en-US" sz="4800" b="1" dirty="0">
              <a:solidFill>
                <a:schemeClr val="tx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20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229392"/>
            <a:ext cx="6552728" cy="2088232"/>
          </a:xfrm>
        </p:spPr>
        <p:txBody>
          <a:bodyPr numCol="1">
            <a:noAutofit/>
          </a:bodyPr>
          <a:lstStyle/>
          <a:p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 CON NGƯỜI VÀ SỨC KHỎE</a:t>
            </a:r>
            <a:endParaRPr lang="en-US" sz="4000" b="1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" b="100000" l="0" r="994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50" y="2139702"/>
            <a:ext cx="3823945" cy="2920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5816" y="2881659"/>
            <a:ext cx="6228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22: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3730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64" y="1875633"/>
            <a:ext cx="4416271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" y="582893"/>
            <a:ext cx="268380" cy="385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74142"/>
            <a:ext cx="7121885" cy="51435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51520" y="0"/>
            <a:ext cx="3882592" cy="2335427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29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55526"/>
            <a:ext cx="7128792" cy="41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24050"/>
            <a:ext cx="8136904" cy="37538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528" y="1923676"/>
            <a:ext cx="2952328" cy="16652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55368" y="1925065"/>
            <a:ext cx="2696365" cy="16638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33128" y="1923677"/>
            <a:ext cx="2803368" cy="16652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rot="4120385">
            <a:off x="2105921" y="1166684"/>
            <a:ext cx="197066" cy="9467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4266922" y="1606236"/>
            <a:ext cx="197066" cy="29328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7657152">
            <a:off x="6963862" y="1187243"/>
            <a:ext cx="197066" cy="9467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1253308" y="3649472"/>
            <a:ext cx="208326" cy="36970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395536" y="3958648"/>
            <a:ext cx="2736304" cy="1184852"/>
          </a:xfrm>
          <a:prstGeom prst="cloud">
            <a:avLst/>
          </a:prstGeom>
          <a:noFill/>
          <a:ln w="38100">
            <a:solidFill>
              <a:srgbClr val="009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730202" y="3703565"/>
            <a:ext cx="219586" cy="31803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7644391" y="3631549"/>
            <a:ext cx="222315" cy="40686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3483093" y="3997322"/>
            <a:ext cx="2592288" cy="1141811"/>
          </a:xfrm>
          <a:prstGeom prst="cloud">
            <a:avLst/>
          </a:prstGeom>
          <a:noFill/>
          <a:ln w="38100">
            <a:solidFill>
              <a:srgbClr val="009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>
            <a:off x="6426634" y="3995335"/>
            <a:ext cx="2592288" cy="1100041"/>
          </a:xfrm>
          <a:prstGeom prst="cloud">
            <a:avLst/>
          </a:prstGeom>
          <a:noFill/>
          <a:ln w="38100">
            <a:solidFill>
              <a:srgbClr val="009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7564" y="4079714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Giúp cơ thể lớn lên và phát triển          cân đối</a:t>
            </a:r>
            <a:endParaRPr lang="en-US" sz="2000" b="1"/>
          </a:p>
        </p:txBody>
      </p:sp>
      <p:sp>
        <p:nvSpPr>
          <p:cNvPr id="18" name="TextBox 17"/>
          <p:cNvSpPr txBox="1"/>
          <p:nvPr/>
        </p:nvSpPr>
        <p:spPr>
          <a:xfrm>
            <a:off x="6590409" y="4060395"/>
            <a:ext cx="2366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Bảo đảm sức khỏe để vui chơi, thể dục, thể thao</a:t>
            </a:r>
            <a:endParaRPr lang="en-US" sz="2000" b="1"/>
          </a:p>
        </p:txBody>
      </p:sp>
      <p:sp>
        <p:nvSpPr>
          <p:cNvPr id="19" name="TextBox 18"/>
          <p:cNvSpPr txBox="1"/>
          <p:nvPr/>
        </p:nvSpPr>
        <p:spPr>
          <a:xfrm>
            <a:off x="3740207" y="4237679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Bảo đảm sức khỏe để học tập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99171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" y="582893"/>
            <a:ext cx="268380" cy="38539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71600" y="780786"/>
            <a:ext cx="6887817" cy="40232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40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uống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đầy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đủ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giúp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lớn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dần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lên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phát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triển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cân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đối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sức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khỏe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tập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vui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chơi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tham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thao</a:t>
            </a:r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05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" y="582893"/>
            <a:ext cx="268380" cy="385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28" y="-37069"/>
            <a:ext cx="6207672" cy="51435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61767" y="-37069"/>
            <a:ext cx="3991249" cy="2063577"/>
          </a:xfrm>
          <a:prstGeom prst="cloudCallout">
            <a:avLst/>
          </a:prstGeom>
          <a:solidFill>
            <a:srgbClr val="FFFF0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Quan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sát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biết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vì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sao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Minh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bị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đau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bụng</a:t>
            </a:r>
            <a:r>
              <a:rPr lang="en-US" sz="2800" b="1" dirty="0" smtClean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64288" y="51470"/>
            <a:ext cx="1872208" cy="1440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164288" y="1779662"/>
            <a:ext cx="1872208" cy="1512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64288" y="3507854"/>
            <a:ext cx="1872208" cy="1440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1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- Lựa chọn quà vặt an toàn- Kỹ năng sống POKI - Kỹ năng sống tiểu họ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28" end="51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0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4223258</TotalTime>
  <Words>204</Words>
  <Application>Microsoft Office PowerPoint</Application>
  <PresentationFormat>On-screen Show (16:9)</PresentationFormat>
  <Paragraphs>25</Paragraphs>
  <Slides>18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AvantGarde Md BT</vt:lpstr>
      <vt:lpstr>Arial-Rounded</vt:lpstr>
      <vt:lpstr>Times New Roman</vt:lpstr>
      <vt:lpstr>iCiel Panton Black</vt:lpstr>
      <vt:lpstr>Arial</vt:lpstr>
      <vt:lpstr>宋体</vt:lpstr>
      <vt:lpstr>Lato</vt:lpstr>
      <vt:lpstr>Calibri</vt:lpstr>
      <vt:lpstr>Office Theme</vt:lpstr>
      <vt:lpstr>Office 主题</vt:lpstr>
      <vt:lpstr>PowerPoint Presentation</vt:lpstr>
      <vt:lpstr>CHỦ ĐỀ 5: CON NGƯỜI VÀ SỨC KHỎE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Windows User</cp:lastModifiedBy>
  <cp:revision>65</cp:revision>
  <dcterms:created xsi:type="dcterms:W3CDTF">2020-04-28T02:36:50Z</dcterms:created>
  <dcterms:modified xsi:type="dcterms:W3CDTF">2022-03-19T08:55:14Z</dcterms:modified>
</cp:coreProperties>
</file>