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89" r:id="rId3"/>
    <p:sldId id="256" r:id="rId4"/>
    <p:sldId id="286" r:id="rId5"/>
    <p:sldId id="287" r:id="rId6"/>
    <p:sldId id="288" r:id="rId7"/>
    <p:sldId id="291" r:id="rId8"/>
    <p:sldId id="290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9" y="2235751"/>
            <a:ext cx="4929952" cy="13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271" y="-68971"/>
            <a:ext cx="938952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778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0360" y="3866980"/>
            <a:ext cx="726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VÃ HỘI</a:t>
            </a:r>
          </a:p>
        </p:txBody>
      </p:sp>
    </p:spTree>
    <p:extLst>
      <p:ext uri="{BB962C8B-B14F-4D97-AF65-F5344CB8AC3E}">
        <p14:creationId xmlns:p14="http://schemas.microsoft.com/office/powerpoint/2010/main" val="1417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5855" y="0"/>
            <a:ext cx="10668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752602"/>
            <a:ext cx="7772400" cy="1829761"/>
          </a:xfrm>
        </p:spPr>
        <p:txBody>
          <a:bodyPr>
            <a:prstTxWarp prst="textStop">
              <a:avLst/>
            </a:prstTxWarp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932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4017"/>
          <a:stretch/>
        </p:blipFill>
        <p:spPr>
          <a:xfrm>
            <a:off x="0" y="933714"/>
            <a:ext cx="12192000" cy="5896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512" y="152301"/>
            <a:ext cx="1117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 Chia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sẻ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7" y="661918"/>
            <a:ext cx="8886570" cy="3087538"/>
          </a:xfrm>
          <a:prstGeom prst="rect">
            <a:avLst/>
          </a:prstGeom>
        </p:spPr>
      </p:pic>
      <p:pic>
        <p:nvPicPr>
          <p:cNvPr id="1026" name="Picture 2" descr="Con vịt số mấy? Số đề con vịt bao nhiêu? - xemluangia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6045" r="5849" b="15229"/>
          <a:stretch/>
        </p:blipFill>
        <p:spPr bwMode="auto">
          <a:xfrm>
            <a:off x="219918" y="4804552"/>
            <a:ext cx="2488557" cy="16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im trên Tài liệu học tậ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3292" r="5886"/>
          <a:stretch/>
        </p:blipFill>
        <p:spPr bwMode="auto">
          <a:xfrm>
            <a:off x="2708476" y="4807327"/>
            <a:ext cx="2303362" cy="166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làm bài văn tả con vẹ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8794"/>
          <a:stretch/>
        </p:blipFill>
        <p:spPr bwMode="auto">
          <a:xfrm>
            <a:off x="5011838" y="4807327"/>
            <a:ext cx="2228993" cy="16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á lợn hơi ngày 12/1/2021 tăng ở hầu hết các tỉnh thà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2" b="7241"/>
          <a:stretch/>
        </p:blipFill>
        <p:spPr bwMode="auto">
          <a:xfrm>
            <a:off x="7240832" y="4791882"/>
            <a:ext cx="2435604" cy="168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hám phá bí ẩn về chiếc bướu của loài Lạc đà | Báo Dân tr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193" y="4791881"/>
            <a:ext cx="2463596" cy="16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04173"/>
            <a:ext cx="5936757" cy="94011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026" idx="0"/>
          </p:cNvCxnSpPr>
          <p:nvPr/>
        </p:nvCxnSpPr>
        <p:spPr>
          <a:xfrm flipV="1">
            <a:off x="1464197" y="3460830"/>
            <a:ext cx="1938760" cy="1343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28" idx="0"/>
          </p:cNvCxnSpPr>
          <p:nvPr/>
        </p:nvCxnSpPr>
        <p:spPr>
          <a:xfrm flipV="1">
            <a:off x="3860157" y="3460830"/>
            <a:ext cx="2170253" cy="13464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77574" y="3460830"/>
            <a:ext cx="2892806" cy="1346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32" idx="0"/>
          </p:cNvCxnSpPr>
          <p:nvPr/>
        </p:nvCxnSpPr>
        <p:spPr>
          <a:xfrm flipH="1" flipV="1">
            <a:off x="3958542" y="3460830"/>
            <a:ext cx="4500092" cy="1331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34" idx="0"/>
          </p:cNvCxnSpPr>
          <p:nvPr/>
        </p:nvCxnSpPr>
        <p:spPr>
          <a:xfrm flipH="1" flipV="1">
            <a:off x="6712518" y="3460830"/>
            <a:ext cx="4063473" cy="1331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85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27051" r="6817" b="259"/>
          <a:stretch/>
        </p:blipFill>
        <p:spPr>
          <a:xfrm>
            <a:off x="2223654" y="427680"/>
            <a:ext cx="7512627" cy="6317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7364" y="166070"/>
            <a:ext cx="939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472668" y="1898248"/>
            <a:ext cx="2245489" cy="21876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25431" r="7181" b="2339"/>
          <a:stretch/>
        </p:blipFill>
        <p:spPr>
          <a:xfrm>
            <a:off x="2556163" y="711190"/>
            <a:ext cx="7715758" cy="5738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7364" y="166070"/>
            <a:ext cx="939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yên truyền về dịch sốt xuất huyết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37.776" end="8508.80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9027" y="194018"/>
            <a:ext cx="8842664" cy="6496313"/>
          </a:xfrm>
        </p:spPr>
      </p:pic>
    </p:spTree>
    <p:extLst>
      <p:ext uri="{BB962C8B-B14F-4D97-AF65-F5344CB8AC3E}">
        <p14:creationId xmlns:p14="http://schemas.microsoft.com/office/powerpoint/2010/main" val="40758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50"/>
            <a:ext cx="12192000" cy="50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9" y="2967335"/>
            <a:ext cx="9218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0111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92</Words>
  <Application>Microsoft Office PowerPoint</Application>
  <PresentationFormat>Custom</PresentationFormat>
  <Paragraphs>10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Con vật quanh em 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SKY</cp:lastModifiedBy>
  <cp:revision>38</cp:revision>
  <dcterms:created xsi:type="dcterms:W3CDTF">2020-08-26T08:35:52Z</dcterms:created>
  <dcterms:modified xsi:type="dcterms:W3CDTF">2023-02-07T04:43:49Z</dcterms:modified>
</cp:coreProperties>
</file>