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4" r:id="rId2"/>
    <p:sldId id="256" r:id="rId3"/>
    <p:sldId id="257" r:id="rId4"/>
    <p:sldId id="271" r:id="rId5"/>
    <p:sldId id="260" r:id="rId6"/>
    <p:sldId id="261" r:id="rId7"/>
    <p:sldId id="270" r:id="rId8"/>
    <p:sldId id="275" r:id="rId9"/>
    <p:sldId id="262" r:id="rId10"/>
    <p:sldId id="263" r:id="rId11"/>
    <p:sldId id="264" r:id="rId12"/>
    <p:sldId id="272" r:id="rId13"/>
    <p:sldId id="265" r:id="rId14"/>
    <p:sldId id="266" r:id="rId15"/>
    <p:sldId id="267" r:id="rId16"/>
    <p:sldId id="268" r:id="rId17"/>
    <p:sldId id="273" r:id="rId18"/>
    <p:sldId id="269" r:id="rId19"/>
    <p:sldId id="259" r:id="rId20"/>
  </p:sldIdLst>
  <p:sldSz cx="9144000" cy="5143500" type="screen16x9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4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943100"/>
            <a:ext cx="8991600" cy="13144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2198" y="28575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276600" y="0"/>
            <a:ext cx="5867400" cy="7429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0" y="0"/>
            <a:ext cx="685800" cy="6286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3086100"/>
            <a:ext cx="18288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15 &lt; 19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33800" y="3086100"/>
            <a:ext cx="18288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80 &lt; 81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1143000"/>
            <a:ext cx="219739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314450"/>
            <a:ext cx="2013596" cy="169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085850"/>
            <a:ext cx="22399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7086600" y="3086100"/>
            <a:ext cx="18288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29 &lt; 30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762000" y="742950"/>
            <a:ext cx="8382000" cy="7429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742950"/>
            <a:ext cx="685800" cy="6286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1" y="1828800"/>
            <a:ext cx="244928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00025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885950"/>
            <a:ext cx="2438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1828800"/>
            <a:ext cx="2381482" cy="109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385683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1" y="3513932"/>
            <a:ext cx="2612571" cy="11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3513932"/>
            <a:ext cx="2819400" cy="132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3600451"/>
            <a:ext cx="2667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0.09575 C 0.14653 0.13113 0.15729 0.16651 0.18368 0.18178 C 0.21007 0.19704 0.26771 0.18687 0.29445 0.18802 C 0.32118 0.18918 0.33524 0.21231 0.34375 0.18802 C 0.35226 0.16374 0.34879 0.10315 0.34531 0.04256 " pathEditMode="relative" ptsTypes="aaaaA"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3284E-7 C 0.00799 -0.0555 0.01598 -0.11101 -0.00451 -0.13529 C -0.025 -0.15957 -0.07343 -0.14338 -0.12291 -0.14546 C -0.17239 -0.14755 -0.26788 -0.16535 -0.30138 -0.14755 C -0.33489 -0.12974 -0.32968 -0.08441 -0.32447 -0.03885 " pathEditMode="relative" ptsTypes="aaaaA">
                                      <p:cBhvr>
                                        <p:cTn id="5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2.31267E-6 C -0.00225 -0.05828 -0.00451 -0.11656 0.00313 -0.15171 C 0.01077 -0.18686 0.0165 -0.19958 0.04619 -0.21115 C 0.07587 -0.22271 0.1408 -0.21993 0.1816 -0.22132 C 0.2224 -0.22271 0.26702 -0.22849 0.2908 -0.21924 C 0.31459 -0.20999 0.31893 -0.18617 0.32466 -0.16605 C 0.33039 -0.14593 0.3231 -0.12003 0.32466 -0.09852 C 0.32622 -0.07701 0.3323 -0.05273 0.33386 -0.037 C 0.33542 -0.02128 0.33455 -0.01272 0.33386 -0.00416 " pathEditMode="relative" ptsTypes="aaaaaaaaA">
                                      <p:cBhvr>
                                        <p:cTn id="6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9278E-6 L -0.32969 0.010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349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1" y="3886200"/>
            <a:ext cx="2398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0" y="742950"/>
            <a:ext cx="685800" cy="6286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717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1742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742950"/>
            <a:ext cx="8382000" cy="7429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00250"/>
            <a:ext cx="2590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943100"/>
            <a:ext cx="2514600" cy="110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885950"/>
            <a:ext cx="2514600" cy="113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1" y="3579019"/>
            <a:ext cx="2840887" cy="122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3714750"/>
            <a:ext cx="259752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69626" y="3829050"/>
            <a:ext cx="2674374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8141E-6 C -0.00052 0.04603 -0.00104 0.09205 0.00608 0.12512 C 0.0132 0.15819 0.01893 0.18525 0.04306 0.19889 C 0.06719 0.21254 0.10886 0.20259 0.1507 0.20699 C 0.19254 0.21138 0.26458 0.23705 0.29375 0.22549 C 0.32292 0.21393 0.32066 0.17322 0.32604 0.13738 C 0.33143 0.10153 0.32604 0.03146 0.32604 0.01018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827 L -0.31146 0.018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4875E-6 C -0.01216 -0.08742 -0.02414 -0.17484 0.00607 -0.21091 C 0.03628 -0.24699 0.12673 -0.21438 0.18159 -0.21716 C 0.23645 -0.21993 0.30833 -0.2345 0.33541 -0.22733 C 0.3625 -0.22017 0.34201 -0.20051 0.34461 -0.17414 C 0.34722 -0.14778 0.34895 -0.09921 0.35069 -0.06961 C 0.35243 -0.04001 0.35468 -0.00809 0.35538 0.00416 " pathEditMode="relative" ptsTypes="aaaaaaA">
                                      <p:cBhvr>
                                        <p:cTn id="6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902 L -0.32327 -0.014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2438401" cy="62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Predefined Process 4"/>
          <p:cNvSpPr/>
          <p:nvPr/>
        </p:nvSpPr>
        <p:spPr>
          <a:xfrm>
            <a:off x="2438400" y="0"/>
            <a:ext cx="6477000" cy="5715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5097"/>
            <a:ext cx="8077200" cy="469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7352" y="4336257"/>
            <a:ext cx="1026648" cy="80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2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200400" y="0"/>
            <a:ext cx="685800" cy="6286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38600" y="0"/>
            <a:ext cx="1295400" cy="7429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Đ, 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1143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00100"/>
            <a:ext cx="4572000" cy="191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962400" y="2286000"/>
            <a:ext cx="457200" cy="342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?</a:t>
            </a:r>
            <a:endParaRPr lang="en-US" sz="24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1" y="800100"/>
            <a:ext cx="44767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3028950"/>
            <a:ext cx="460149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038600" y="46863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Đ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8534400" y="2286000"/>
            <a:ext cx="457200" cy="342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Đ</a:t>
            </a:r>
            <a:endParaRPr lang="en-US" sz="2400" b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3028950"/>
            <a:ext cx="417406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8534400" y="4572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 animBg="1"/>
      <p:bldP spid="13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048000" y="0"/>
            <a:ext cx="1219200" cy="6286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 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67200" y="0"/>
            <a:ext cx="1295400" cy="7429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1143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742950"/>
            <a:ext cx="9144001" cy="352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371600" y="4572000"/>
            <a:ext cx="72390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4514850"/>
            <a:ext cx="1219200" cy="5143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b)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2571750"/>
            <a:ext cx="533400" cy="3429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1285875" y="1771650"/>
            <a:ext cx="40005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2266950" y="3257550"/>
            <a:ext cx="3429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3962400" y="2571750"/>
            <a:ext cx="381000" cy="2857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1905000" y="914400"/>
            <a:ext cx="533400" cy="3429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&lt;</a:t>
            </a:r>
            <a:endParaRPr lang="en-US" sz="3200" b="1" dirty="0"/>
          </a:p>
        </p:txBody>
      </p:sp>
      <p:sp>
        <p:nvSpPr>
          <p:cNvPr id="22" name="Rectangle 21"/>
          <p:cNvSpPr/>
          <p:nvPr/>
        </p:nvSpPr>
        <p:spPr>
          <a:xfrm>
            <a:off x="4572000" y="914400"/>
            <a:ext cx="533400" cy="3429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3" name="Rectangle 22"/>
          <p:cNvSpPr/>
          <p:nvPr/>
        </p:nvSpPr>
        <p:spPr>
          <a:xfrm rot="5400000">
            <a:off x="5619750" y="1885950"/>
            <a:ext cx="3429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rot="5400000">
            <a:off x="5086350" y="2800350"/>
            <a:ext cx="3429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25" name="Rectangle 24"/>
          <p:cNvSpPr/>
          <p:nvPr/>
        </p:nvSpPr>
        <p:spPr>
          <a:xfrm>
            <a:off x="6248400" y="2571750"/>
            <a:ext cx="533400" cy="3429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1"/>
            <a:ext cx="838200" cy="36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6735E-6 C 0.02691 -0.00694 0.05382 -0.01388 0.06615 -1.26735E-6 C 0.07848 0.01387 0.07257 0.04949 0.07379 0.08395 C 0.075 0.11841 0.07327 0.16304 0.07379 0.20698 C 0.07431 0.25092 0.07639 0.31683 0.07691 0.34829 C 0.07743 0.37974 0.06129 0.38668 0.07691 0.39547 C 0.09254 0.40425 0.15365 0.37974 0.17084 0.40148 C 0.18802 0.42322 0.16858 0.50277 0.18004 0.52659 C 0.1915 0.55041 0.21302 0.54232 0.24011 0.5451 C 0.26719 0.54787 0.30521 0.54325 0.34306 0.54301 C 0.38091 0.54278 0.44254 0.54671 0.46771 0.54301 C 0.49289 0.53931 0.49011 0.53376 0.49393 0.52035 C 0.49775 0.50694 0.49098 0.4882 0.4908 0.463 C 0.49063 0.43779 0.49323 0.40703 0.49236 0.36887 C 0.4915 0.33071 0.48716 0.27729 0.48611 0.23358 C 0.48507 0.18987 0.49792 0.13344 0.48611 0.10638 C 0.47431 0.07932 0.4474 0.07817 0.41546 0.07169 C 0.38351 0.06522 0.31719 0.06984 0.29393 0.06753 C 0.27066 0.06522 0.27865 0.0673 0.27535 0.05735 C 0.27205 0.04741 0.27049 0.02012 0.27379 0.00809 C 0.27709 -0.00393 0.27778 -0.01064 0.29549 -0.01434 C 0.3132 -0.01804 0.35521 -0.01573 0.38004 -0.01434 C 0.40486 -0.01295 0.41754 -0.00763 0.44462 -0.00625 C 0.47171 -0.00486 0.52587 -0.02706 0.54306 -0.00625 C 0.56025 0.01457 0.54705 0.08302 0.54775 0.11887 C 0.54844 0.15472 0.54792 0.18062 0.54775 0.20883 C 0.54757 0.23705 0.54636 0.26804 0.54618 0.28885 C 0.54601 0.30967 0.5349 0.32747 0.54618 0.33395 C 0.55747 0.34042 0.59028 0.32747 0.61389 0.3277 C 0.6375 0.32794 0.67223 0.33025 0.68768 0.33603 C 0.70313 0.34181 0.70261 0.34898 0.70625 0.36263 C 0.7099 0.37627 0.70903 0.3987 0.70921 0.4179 C 0.70938 0.43709 0.70834 0.4586 0.70764 0.47733 C 0.70695 0.49607 0.69723 0.52081 0.70469 0.53076 C 0.71216 0.5407 0.73212 0.53862 0.75226 0.53677 " pathEditMode="relative" ptsTypes="aaaaaaaaaaaaaaaaaaaaaaaaaaaaaaaaaaA">
                                      <p:cBhvr>
                                        <p:cTn id="83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349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1" y="3886200"/>
            <a:ext cx="2398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76400" y="0"/>
            <a:ext cx="1219200" cy="4000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166" y="400050"/>
            <a:ext cx="8975834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289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085850"/>
            <a:ext cx="4800600" cy="211455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5557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1" y="1143000"/>
            <a:ext cx="3210339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1085850"/>
            <a:ext cx="3276601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0" y="41148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41148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41148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2800351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&gt;25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3429001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00350"/>
            <a:ext cx="3429000" cy="11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2857500"/>
            <a:ext cx="3333884" cy="109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209800" y="211455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211455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211455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9000" y="800101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0" y="1428751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29000" y="222885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33147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9000" y="44577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04800" y="179070"/>
            <a:ext cx="5029200" cy="51435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1.So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85850"/>
            <a:ext cx="2438400" cy="79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14551"/>
            <a:ext cx="2667000" cy="81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00400"/>
            <a:ext cx="2438400" cy="81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98469"/>
            <a:ext cx="2438400" cy="84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1085850"/>
            <a:ext cx="2133600" cy="87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2057400"/>
            <a:ext cx="2057400" cy="90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3086101"/>
            <a:ext cx="1981200" cy="94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4268391"/>
            <a:ext cx="2133600" cy="87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352800" y="1257300"/>
            <a:ext cx="2438400" cy="571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31445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131445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31445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52800" y="2228850"/>
            <a:ext cx="2438400" cy="571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1717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1717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21717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52800" y="3257550"/>
            <a:ext cx="2438400" cy="571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33147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33147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33147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52800" y="4400550"/>
            <a:ext cx="2438400" cy="571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00" y="44577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44577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7200" y="44577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6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349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1" y="3886200"/>
            <a:ext cx="2398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14960" y="133350"/>
            <a:ext cx="6019800" cy="514350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71550"/>
            <a:ext cx="254060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2640" y="1314450"/>
            <a:ext cx="264081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485900"/>
            <a:ext cx="23812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553200" y="1143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c)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3200400"/>
            <a:ext cx="2286000" cy="6286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53 &gt; 35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3200400"/>
            <a:ext cx="2286000" cy="6286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57 &gt; 50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7000" y="3200400"/>
            <a:ext cx="2286000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68  &gt; 18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71600" y="1885950"/>
            <a:ext cx="1295400" cy="108585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48000" y="1896090"/>
            <a:ext cx="1295400" cy="108585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33360" y="1943100"/>
            <a:ext cx="1295400" cy="108585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22764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819400" y="285750"/>
            <a:ext cx="3200400" cy="51435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285750"/>
            <a:ext cx="1600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28575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57300"/>
            <a:ext cx="32004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24          19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31445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31445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2400300"/>
            <a:ext cx="32004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35          37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245745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3543300"/>
            <a:ext cx="32004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68          68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360045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1257300"/>
            <a:ext cx="32004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56          65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131445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245745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6800" y="2400300"/>
            <a:ext cx="32004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90          89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0" y="245745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3543300"/>
            <a:ext cx="32004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71          81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360045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245745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6400" y="360045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131445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245745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6400" y="360045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6400" y="131445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131445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6400" y="245745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0" y="360045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0" y="360045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14450"/>
            <a:ext cx="382428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0" y="133350"/>
            <a:ext cx="1676400" cy="6286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857250"/>
            <a:ext cx="5638800" cy="40005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2857500"/>
            <a:ext cx="5638800" cy="40005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14450"/>
            <a:ext cx="4183626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600451"/>
            <a:ext cx="3810000" cy="12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657600"/>
            <a:ext cx="3810000" cy="115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2895600" y="1485900"/>
            <a:ext cx="1295400" cy="108585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1428750"/>
            <a:ext cx="1371600" cy="1143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76400" y="3657600"/>
            <a:ext cx="1371600" cy="1143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0" y="3657600"/>
            <a:ext cx="1371600" cy="1143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60120" y="21590"/>
            <a:ext cx="5867400" cy="7429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8120" y="21590"/>
            <a:ext cx="685800" cy="6286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57300"/>
            <a:ext cx="2057400" cy="165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028700"/>
            <a:ext cx="207818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314450"/>
            <a:ext cx="197854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609600" y="3086100"/>
            <a:ext cx="18288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16 &gt; 11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33800" y="3086100"/>
            <a:ext cx="18288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60 &gt; 50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81800" y="3086100"/>
            <a:ext cx="18288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51 &gt; 39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256</Words>
  <Application>Microsoft Office PowerPoint</Application>
  <PresentationFormat>On-screen Show (16:9)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SKY</cp:lastModifiedBy>
  <cp:revision>25</cp:revision>
  <dcterms:created xsi:type="dcterms:W3CDTF">2020-08-23T01:47:27Z</dcterms:created>
  <dcterms:modified xsi:type="dcterms:W3CDTF">2023-02-10T03:33:27Z</dcterms:modified>
</cp:coreProperties>
</file>