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</p:sldMasterIdLst>
  <p:notesMasterIdLst>
    <p:notesMasterId r:id="rId33"/>
  </p:notesMasterIdLst>
  <p:sldIdLst>
    <p:sldId id="257" r:id="rId8"/>
    <p:sldId id="267" r:id="rId9"/>
    <p:sldId id="287" r:id="rId10"/>
    <p:sldId id="272" r:id="rId11"/>
    <p:sldId id="302" r:id="rId12"/>
    <p:sldId id="273" r:id="rId13"/>
    <p:sldId id="303" r:id="rId14"/>
    <p:sldId id="301" r:id="rId15"/>
    <p:sldId id="318" r:id="rId16"/>
    <p:sldId id="304" r:id="rId17"/>
    <p:sldId id="306" r:id="rId18"/>
    <p:sldId id="305" r:id="rId19"/>
    <p:sldId id="309" r:id="rId20"/>
    <p:sldId id="307" r:id="rId21"/>
    <p:sldId id="311" r:id="rId22"/>
    <p:sldId id="312" r:id="rId23"/>
    <p:sldId id="314" r:id="rId24"/>
    <p:sldId id="315" r:id="rId25"/>
    <p:sldId id="316" r:id="rId26"/>
    <p:sldId id="290" r:id="rId27"/>
    <p:sldId id="317" r:id="rId28"/>
    <p:sldId id="288" r:id="rId29"/>
    <p:sldId id="297" r:id="rId30"/>
    <p:sldId id="300" r:id="rId31"/>
    <p:sldId id="308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78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36132-7059-425C-9CE5-823FEC7399F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0E78-1F79-487E-B756-C9E903F19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8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0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63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7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997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4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14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11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5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30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22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1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9656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47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27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0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900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47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268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94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66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588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23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5914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32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863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420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64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1C89D-8C01-4A3B-8331-0B4AD6EC7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996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4795B-51AC-426C-901F-8B05C50F5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303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2D80-53A4-4238-B2AF-632E2D20F3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8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B80C-6577-4714-BD78-AAFDA17C3F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759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C262-2B77-492B-937C-D65856581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872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FDC14-DB54-4F4E-A632-A5092FF457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32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2908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8CDF5-6ADE-4AFB-A1F0-7355DE9DD0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233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7A727-4B93-4352-AD97-4EF8B60DF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882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24C06-A04F-4145-8511-4C77508E77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19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860CF-FF4B-4D13-891B-14CA47B64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821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6D32-FB18-4039-AEC3-E9B458BA77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538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3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1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18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789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8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9743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25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30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55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57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983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01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7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87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3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0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8151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95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0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91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18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3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350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61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40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509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8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7673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8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8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48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105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53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9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1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947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379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4FF27-3964-473A-948A-0C177B3DFB15}" type="datetimeFigureOut">
              <a:rPr lang="en-AU" smtClean="0"/>
              <a:t>14/02/2023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7F89-EE04-4525-B289-EA200140A4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82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2023/2/14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479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59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88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88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 b="0"/>
            </a:lvl1pPr>
          </a:lstStyle>
          <a:p>
            <a:pPr>
              <a:defRPr/>
            </a:pPr>
            <a:fld id="{260B799B-FEDC-409D-A25E-CE3F839FBF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38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50D5F5F8-4B4E-46D9-BE32-37360D7128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9A06537-7FF8-4563-9536-0DD57FDD41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6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96BAF-DF9F-4B12-9155-258C36696A8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AE3E3-7CB0-4A4B-9D81-D48F15F27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4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WAV"/><Relationship Id="rId7" Type="http://schemas.openxmlformats.org/officeDocument/2006/relationships/audio" Target="../media/audio2.wav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21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0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audio" Target="../media/audio8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WAV"/><Relationship Id="rId7" Type="http://schemas.openxmlformats.org/officeDocument/2006/relationships/audio" Target="../media/audio2.wav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21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0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7.GIF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9"/>
            <a:ext cx="9144000" cy="5133801"/>
          </a:xfrm>
        </p:spPr>
      </p:pic>
    </p:spTree>
    <p:extLst>
      <p:ext uri="{BB962C8B-B14F-4D97-AF65-F5344CB8AC3E}">
        <p14:creationId xmlns:p14="http://schemas.microsoft.com/office/powerpoint/2010/main" val="41194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8" y="118374"/>
            <a:ext cx="1080120" cy="935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868083"/>
            <a:ext cx="6624736" cy="4275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99864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8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1125141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1125141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3729038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1189435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3793332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3729038"/>
            <a:ext cx="85725" cy="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3987106"/>
            <a:ext cx="5143500" cy="3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461397" y="1639491"/>
            <a:ext cx="15430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6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096691" y="1639491"/>
            <a:ext cx="1671638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2643188" y="2965550"/>
            <a:ext cx="3986213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5" b="1" i="1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nhanh? Ai đúng ? </a:t>
            </a:r>
          </a:p>
        </p:txBody>
      </p:sp>
      <p:sp>
        <p:nvSpPr>
          <p:cNvPr id="46092" name="WordArt 11"/>
          <p:cNvSpPr>
            <a:spLocks noChangeArrowheads="1" noChangeShapeType="1" noTextEdit="1"/>
          </p:cNvSpPr>
          <p:nvPr/>
        </p:nvSpPr>
        <p:spPr bwMode="auto">
          <a:xfrm>
            <a:off x="1987155" y="1862734"/>
            <a:ext cx="4755356" cy="59561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25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</a:t>
            </a:r>
            <a:endParaRPr kumimoji="0" lang="en-US" sz="2025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189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01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6033" y="-437564"/>
            <a:ext cx="457200" cy="3429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4" y="1221600"/>
            <a:ext cx="75604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689" y="32880"/>
            <a:ext cx="7782313" cy="1021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042" y="1489358"/>
            <a:ext cx="7757021" cy="36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5868144" y="87474"/>
            <a:ext cx="2514600" cy="113488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pic>
        <p:nvPicPr>
          <p:cNvPr id="8" name="Content Placeholder 8" descr="2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1" y="3273828"/>
            <a:ext cx="1425495" cy="1034178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213324"/>
            <a:ext cx="7128792" cy="35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5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7491"/>
            <a:ext cx="1080120" cy="935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53971"/>
            <a:ext cx="6336704" cy="4089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465517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13" y="3543858"/>
            <a:ext cx="4464496" cy="1794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502652"/>
            <a:ext cx="4511724" cy="3284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4853"/>
            <a:ext cx="1080120" cy="935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3485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7491"/>
            <a:ext cx="1080120" cy="935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465517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52692"/>
            <a:ext cx="7200800" cy="347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12019"/>
            <a:ext cx="1466850" cy="120729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129386" y="1815666"/>
            <a:ext cx="9014614" cy="17281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1444" y="2085697"/>
            <a:ext cx="77030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vi-V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ết </a:t>
            </a: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luận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tiếp xúc với các con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 đảm bảo an toàn cho bản thân chúng ta cần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tránh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trêu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đập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đau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22" y="555526"/>
            <a:ext cx="8449350" cy="3319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3" y="897565"/>
            <a:ext cx="834682" cy="722999"/>
          </a:xfrm>
          <a:prstGeom prst="rect">
            <a:avLst/>
          </a:prstGeom>
        </p:spPr>
      </p:pic>
      <p:pic>
        <p:nvPicPr>
          <p:cNvPr id="5" name="Picture 15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91" y="4170618"/>
            <a:ext cx="1065212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noaction">
              <a:snd r:embed="rId6" name="hammer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32" y="4197019"/>
            <a:ext cx="95567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79" y="4170618"/>
            <a:ext cx="773113" cy="6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noaction">
              <a:snd r:embed="rId9" name="-Yes- SOUND EFFECT (online-audio-converter.com)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76" y="4130497"/>
            <a:ext cx="875541" cy="66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>
              <a:snd r:embed="rId4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78" y="4149039"/>
            <a:ext cx="681038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noaction">
              <a:snd r:embed="rId12" name="Am-thanh-tra-loi-sai-www_nhacchuongvui_com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61" y="4422288"/>
            <a:ext cx="579437" cy="44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60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037 L -0.00087 -0.99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4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0.01423 -1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-5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0.04306 -1.05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-5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50" y="249492"/>
            <a:ext cx="8449350" cy="33193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3" y="256234"/>
            <a:ext cx="834682" cy="722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7704" y="3489852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1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.Rửa vết thương; 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2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.Băng vết thương; 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Bước 3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.Đi gặp bác sĩ để tiêm phòng. </a:t>
            </a:r>
            <a:endParaRPr lang="en-US" sz="32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235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851670"/>
            <a:ext cx="7419975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4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44" y="0"/>
            <a:ext cx="8459789" cy="4659982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1275606"/>
            <a:ext cx="993734" cy="32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8" y="339502"/>
            <a:ext cx="8848725" cy="41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1125141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1125141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3729038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1189435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3793332"/>
            <a:ext cx="42863" cy="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6" y="3729038"/>
            <a:ext cx="85725" cy="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3987106"/>
            <a:ext cx="5143500" cy="3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461397" y="1639491"/>
            <a:ext cx="1543050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6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096691" y="1639491"/>
            <a:ext cx="1671638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2328988" y="2499742"/>
            <a:ext cx="4813572" cy="609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5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25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25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025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25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46092" name="WordArt 11"/>
          <p:cNvSpPr>
            <a:spLocks noChangeArrowheads="1" noChangeShapeType="1" noTextEdit="1"/>
          </p:cNvSpPr>
          <p:nvPr/>
        </p:nvSpPr>
        <p:spPr bwMode="auto">
          <a:xfrm>
            <a:off x="2193132" y="987574"/>
            <a:ext cx="4755356" cy="59561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025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</a:t>
            </a:r>
            <a:endParaRPr lang="en-US" sz="2025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621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01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6033" y="-437564"/>
            <a:ext cx="457200" cy="342900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4" y="1221600"/>
            <a:ext cx="75604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hangingPunct="0">
              <a:defRPr/>
            </a:pPr>
            <a:r>
              <a:rPr lang="en-US" altLang="en-US" sz="30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387003" y="1435912"/>
            <a:ext cx="400050" cy="3000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685800" eaLnBrk="0" hangingPunct="0">
              <a:defRPr/>
            </a:pPr>
            <a:r>
              <a:rPr lang="en-US" sz="30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004" y="173201"/>
            <a:ext cx="8467725" cy="771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128" y="1194819"/>
            <a:ext cx="8029503" cy="35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7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5868144" y="87474"/>
            <a:ext cx="2514600" cy="113488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2600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pic>
        <p:nvPicPr>
          <p:cNvPr id="7" name="Picture 6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1329613"/>
            <a:ext cx="7004487" cy="3134453"/>
          </a:xfrm>
          <a:prstGeom prst="rect">
            <a:avLst/>
          </a:prstGeom>
        </p:spPr>
      </p:pic>
      <p:pic>
        <p:nvPicPr>
          <p:cNvPr id="8" name="Content Placeholder 8" descr="2">
            <a:hlinkClick r:id="" action="ppaction://noaction">
              <a:snd r:embed="rId3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1" y="3273828"/>
            <a:ext cx="1425495" cy="10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7491"/>
            <a:ext cx="1080120" cy="935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53971"/>
            <a:ext cx="6336704" cy="4089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465517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9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81797"/>
            <a:ext cx="5616768" cy="2884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8879" y="1146686"/>
            <a:ext cx="4552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789498" y="133543"/>
            <a:ext cx="2844982" cy="914195"/>
          </a:xfrm>
          <a:prstGeom prst="cloudCallout">
            <a:avLst>
              <a:gd name="adj1" fmla="val 36980"/>
              <a:gd name="adj2" fmla="val 2097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40" y="159821"/>
            <a:ext cx="7776700" cy="4818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16" y="4796103"/>
            <a:ext cx="838200" cy="36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46" y="735546"/>
            <a:ext cx="3672408" cy="2658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58854"/>
            <a:ext cx="3840114" cy="2945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895787"/>
            <a:ext cx="3390900" cy="21645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47" y="87474"/>
            <a:ext cx="3133725" cy="950119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6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031" y="897564"/>
            <a:ext cx="993734" cy="32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5486"/>
            <a:ext cx="1466850" cy="120729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467544" y="699542"/>
            <a:ext cx="8676456" cy="3384376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9592" y="1347614"/>
            <a:ext cx="8699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*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luận</a:t>
            </a:r>
            <a:r>
              <a:rPr 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đầy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đủ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tiêm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yếm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vuốt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chuồng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,…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+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,…</a:t>
            </a:r>
            <a:endParaRPr lang="en-US" sz="24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319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81" y="526848"/>
            <a:ext cx="3672408" cy="2658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952" y="383365"/>
            <a:ext cx="3840114" cy="2945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00" y="2978944"/>
            <a:ext cx="3390900" cy="21645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642" y="2978944"/>
            <a:ext cx="3215194" cy="2127702"/>
          </a:xfrm>
          <a:prstGeom prst="rect">
            <a:avLst/>
          </a:prstGeom>
        </p:spPr>
      </p:pic>
      <p:pic>
        <p:nvPicPr>
          <p:cNvPr id="7" name="Picture 6">
            <a:hlinkClick r:id="" action="ppaction://noaction">
              <a:snd r:embed="rId6" name="Am-thanh-tra-loi-dung-www_nhacchuongvui_com.wav"/>
            </a:hlinkClick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371" y="1368162"/>
            <a:ext cx="993734" cy="3200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2896" y="0"/>
            <a:ext cx="8841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uống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chuồng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sz="24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4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48" y="195486"/>
            <a:ext cx="1466850" cy="120729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129386" y="1815666"/>
            <a:ext cx="9014614" cy="1728192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3673" y="2079597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uống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kumimoji="0" lang="en-US" sz="24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</a:t>
            </a: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ấm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,…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khoẻ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  <a:endParaRPr kumimoji="0" lang="en-US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584" y="1426155"/>
            <a:ext cx="9421227" cy="98680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 defTabSz="914378">
              <a:defRPr/>
            </a:pP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381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b="1" dirty="0">
              <a:ln w="381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glow rad="63500">
                  <a:srgbClr val="9BBB59">
                    <a:satMod val="175000"/>
                    <a:alpha val="40000"/>
                  </a:srgb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Ã¬nh áº£nh cÃ³ liÃ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2481638"/>
            <a:ext cx="4257675" cy="16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4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317</Words>
  <Application>Microsoft Office PowerPoint</Application>
  <PresentationFormat>On-screen Show (16:9)</PresentationFormat>
  <Paragraphs>61</Paragraphs>
  <Slides>25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Office Theme</vt:lpstr>
      <vt:lpstr>1_Office Theme</vt:lpstr>
      <vt:lpstr>2_Office Theme</vt:lpstr>
      <vt:lpstr>3_Default Design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35</cp:revision>
  <dcterms:created xsi:type="dcterms:W3CDTF">2021-01-04T06:06:12Z</dcterms:created>
  <dcterms:modified xsi:type="dcterms:W3CDTF">2023-02-14T08:57:09Z</dcterms:modified>
</cp:coreProperties>
</file>