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1" r:id="rId4"/>
    <p:sldId id="262" r:id="rId5"/>
    <p:sldId id="263" r:id="rId6"/>
    <p:sldId id="267" r:id="rId7"/>
    <p:sldId id="256" r:id="rId8"/>
    <p:sldId id="258" r:id="rId9"/>
    <p:sldId id="259" r:id="rId10"/>
    <p:sldId id="268" r:id="rId11"/>
    <p:sldId id="270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</a:t>
              </a:r>
              <a:r>
                <a:rPr lang="en-US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TRỪ TRONG </a:t>
              </a:r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  <a:p>
            <a:r>
              <a:rPr lang="en-US" sz="4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(trang 70 - 71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5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</a:t>
            </a:r>
            <a:r>
              <a:rPr lang="en-US" sz="9600" b="1"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9600" b="1" smtClean="0">
                <a:latin typeface="Times New Roman" pitchFamily="18" charset="0"/>
                <a:cs typeface="Times New Roman" pitchFamily="18" charset="0"/>
              </a:rPr>
              <a:t>TRANG (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62-63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5" b="31261"/>
          <a:stretch/>
        </p:blipFill>
        <p:spPr>
          <a:xfrm>
            <a:off x="1081825" y="767898"/>
            <a:ext cx="10637949" cy="5401082"/>
          </a:xfrm>
        </p:spPr>
      </p:pic>
      <p:sp>
        <p:nvSpPr>
          <p:cNvPr id="3" name="Oval 2"/>
          <p:cNvSpPr/>
          <p:nvPr/>
        </p:nvSpPr>
        <p:spPr>
          <a:xfrm>
            <a:off x="4893972" y="2588653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93972" y="3052292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9311425" y="2588653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11425" y="3052292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93971" y="4958366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893971" y="542200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8834906" y="4958366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47785" y="542200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16732" y="495836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29611" y="5422004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8923" y="2202287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0106" y="4533362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98923" y="4533362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5" b="10543"/>
          <a:stretch/>
        </p:blipFill>
        <p:spPr>
          <a:xfrm>
            <a:off x="439998" y="1197735"/>
            <a:ext cx="11609690" cy="4520486"/>
          </a:xfrm>
        </p:spPr>
      </p:pic>
      <p:sp>
        <p:nvSpPr>
          <p:cNvPr id="5" name="Rectangle 4"/>
          <p:cNvSpPr/>
          <p:nvPr/>
        </p:nvSpPr>
        <p:spPr>
          <a:xfrm>
            <a:off x="6645499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0035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0518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5054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70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44919"/>
          <a:stretch/>
        </p:blipFill>
        <p:spPr>
          <a:xfrm>
            <a:off x="389965" y="228600"/>
            <a:ext cx="11308976" cy="5957047"/>
          </a:xfrm>
        </p:spPr>
      </p:pic>
      <p:sp>
        <p:nvSpPr>
          <p:cNvPr id="5" name="Rectangle 4"/>
          <p:cNvSpPr/>
          <p:nvPr/>
        </p:nvSpPr>
        <p:spPr>
          <a:xfrm>
            <a:off x="2953618" y="1543381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1123" y="1543381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3688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7405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123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68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8" b="21123"/>
          <a:stretch/>
        </p:blipFill>
        <p:spPr>
          <a:xfrm>
            <a:off x="539229" y="753035"/>
            <a:ext cx="11080467" cy="4504765"/>
          </a:xfrm>
        </p:spPr>
      </p:pic>
      <p:sp>
        <p:nvSpPr>
          <p:cNvPr id="5" name="Rectangle 4"/>
          <p:cNvSpPr/>
          <p:nvPr/>
        </p:nvSpPr>
        <p:spPr>
          <a:xfrm>
            <a:off x="2312894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6270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3094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25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NGHỈ GIỮA GIỜ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144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2020-08-14T13:15:10Z</dcterms:created>
  <dcterms:modified xsi:type="dcterms:W3CDTF">2021-11-22T08:33:23Z</dcterms:modified>
</cp:coreProperties>
</file>