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64" r:id="rId4"/>
    <p:sldId id="261" r:id="rId5"/>
    <p:sldId id="263" r:id="rId6"/>
    <p:sldId id="256" r:id="rId7"/>
    <p:sldId id="273" r:id="rId8"/>
    <p:sldId id="262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</a:t>
              </a:r>
              <a:r>
                <a:rPr lang="en-US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TRỪ TRONG </a:t>
              </a:r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rang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68-69)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70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49315"/>
          <a:stretch/>
        </p:blipFill>
        <p:spPr>
          <a:xfrm>
            <a:off x="695872" y="450761"/>
            <a:ext cx="10753446" cy="5718219"/>
          </a:xfrm>
        </p:spPr>
      </p:pic>
      <p:sp>
        <p:nvSpPr>
          <p:cNvPr id="5" name="Rectangle 4"/>
          <p:cNvSpPr/>
          <p:nvPr/>
        </p:nvSpPr>
        <p:spPr>
          <a:xfrm>
            <a:off x="3606085" y="2975019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4575" y="2975019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49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97" b="10839"/>
          <a:stretch/>
        </p:blipFill>
        <p:spPr>
          <a:xfrm>
            <a:off x="437011" y="373488"/>
            <a:ext cx="11192611" cy="5937160"/>
          </a:xfrm>
        </p:spPr>
      </p:pic>
      <p:cxnSp>
        <p:nvCxnSpPr>
          <p:cNvPr id="5" name="Straight Connector 4"/>
          <p:cNvCxnSpPr/>
          <p:nvPr/>
        </p:nvCxnSpPr>
        <p:spPr>
          <a:xfrm>
            <a:off x="7392473" y="1996225"/>
            <a:ext cx="1828800" cy="1506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92473" y="1365161"/>
            <a:ext cx="1828800" cy="1384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2473" y="3638281"/>
            <a:ext cx="1828800" cy="1410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92473" y="2846231"/>
            <a:ext cx="1828800" cy="1384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92473" y="4343399"/>
            <a:ext cx="1828800" cy="814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7" b="51092"/>
          <a:stretch/>
        </p:blipFill>
        <p:spPr>
          <a:xfrm>
            <a:off x="450762" y="218941"/>
            <a:ext cx="11165982" cy="6362163"/>
          </a:xfrm>
        </p:spPr>
      </p:pic>
      <p:sp>
        <p:nvSpPr>
          <p:cNvPr id="6" name="Rectangle 5"/>
          <p:cNvSpPr/>
          <p:nvPr/>
        </p:nvSpPr>
        <p:spPr>
          <a:xfrm>
            <a:off x="5872767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203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9350063" y="2704562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784" y="4675030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032" y="4675030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536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1" b="17646"/>
          <a:stretch/>
        </p:blipFill>
        <p:spPr>
          <a:xfrm>
            <a:off x="550253" y="720850"/>
            <a:ext cx="10499819" cy="5654191"/>
          </a:xfrm>
        </p:spPr>
      </p:pic>
      <p:sp>
        <p:nvSpPr>
          <p:cNvPr id="5" name="Rectangle 4"/>
          <p:cNvSpPr/>
          <p:nvPr/>
        </p:nvSpPr>
        <p:spPr>
          <a:xfrm>
            <a:off x="8628846" y="4134117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930" y="4146995"/>
            <a:ext cx="450761" cy="5409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81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590" y="2298428"/>
            <a:ext cx="5431971" cy="1325563"/>
          </a:xfrm>
        </p:spPr>
        <p:txBody>
          <a:bodyPr/>
          <a:lstStyle/>
          <a:p>
            <a:r>
              <a:rPr lang="en-US" b="1" smtClean="0"/>
              <a:t>3 + 4 + 2 = </a:t>
            </a:r>
            <a:endParaRPr lang="en-US" b="1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20589" y="3508920"/>
            <a:ext cx="543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5 + 0 + 3 = </a:t>
            </a:r>
            <a:endParaRPr lang="en-US" b="1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93973" y="2318635"/>
            <a:ext cx="543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9</a:t>
            </a:r>
            <a:endParaRPr lang="en-US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3972" y="3488713"/>
            <a:ext cx="543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8</a:t>
            </a:r>
            <a:endParaRPr lang="en-US" b="1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53492" y="952658"/>
            <a:ext cx="5431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Tính: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14" y="1410789"/>
            <a:ext cx="10004841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15933"/>
            <a:ext cx="4294570" cy="22725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32949" y="812362"/>
            <a:ext cx="3198047" cy="974911"/>
            <a:chOff x="2958353" y="1381237"/>
            <a:chExt cx="3198047" cy="974911"/>
          </a:xfrm>
        </p:grpSpPr>
        <p:sp>
          <p:nvSpPr>
            <p:cNvPr id="8" name="Rounded Rectangular Callout 7"/>
            <p:cNvSpPr/>
            <p:nvPr/>
          </p:nvSpPr>
          <p:spPr>
            <a:xfrm rot="16200000">
              <a:off x="4069921" y="269669"/>
              <a:ext cx="974911" cy="3198047"/>
            </a:xfrm>
            <a:prstGeom prst="wedgeRoundRectCallout">
              <a:avLst>
                <a:gd name="adj1" fmla="val 17788"/>
                <a:gd name="adj2" fmla="val 83103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9377" y="1441749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Bớt 1 quả, còn lại mấy quả?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2" y="2370490"/>
            <a:ext cx="5319264" cy="1164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774" y="1169623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499" y="2326491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6 – 1 =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1610" y="2314307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684" y="23264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681" y="2856777"/>
            <a:ext cx="464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Sáu trừ một bằng năm.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0996" y="3339526"/>
            <a:ext cx="17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Dấu trừ: 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7649" y="3196642"/>
            <a:ext cx="133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-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891"/>
          <a:stretch/>
        </p:blipFill>
        <p:spPr>
          <a:xfrm>
            <a:off x="814513" y="3603818"/>
            <a:ext cx="5120654" cy="31211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0773" y="3773799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68016" y="4599042"/>
            <a:ext cx="3198047" cy="974911"/>
            <a:chOff x="4866658" y="4561512"/>
            <a:chExt cx="3198047" cy="974911"/>
          </a:xfrm>
        </p:grpSpPr>
        <p:sp>
          <p:nvSpPr>
            <p:cNvPr id="23" name="Rounded Rectangular Callout 22"/>
            <p:cNvSpPr/>
            <p:nvPr/>
          </p:nvSpPr>
          <p:spPr>
            <a:xfrm rot="16200000">
              <a:off x="5978226" y="3449944"/>
              <a:ext cx="974911" cy="3198047"/>
            </a:xfrm>
            <a:prstGeom prst="wedgeRoundRectCallout">
              <a:avLst>
                <a:gd name="adj1" fmla="val 10891"/>
                <a:gd name="adj2" fmla="val -74155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5004" y="4628761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 mất 2 quả, còn lại mấy quả bóng?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646177" y="5789093"/>
            <a:ext cx="4150869" cy="8144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4877" y="5674956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5 - 2 =  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2471" y="56762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0591" y="5657245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0968" y="6196741"/>
            <a:ext cx="419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Năm trừ hai bằng ba.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1" grpId="0"/>
      <p:bldP spid="26" grpId="0" animBg="1"/>
      <p:bldP spid="27" grpId="0"/>
      <p:bldP spid="28" grpId="0"/>
      <p:bldP spid="29" grpId="0"/>
      <p:bldP spid="29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683"/>
            <a:ext cx="11521440" cy="667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7" y="91683"/>
            <a:ext cx="11370025" cy="3974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7110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5982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107" t="59686"/>
          <a:stretch/>
        </p:blipFill>
        <p:spPr>
          <a:xfrm>
            <a:off x="326569" y="1449979"/>
            <a:ext cx="11166180" cy="29391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36869" y="2958616"/>
            <a:ext cx="640080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3646" y="2958739"/>
            <a:ext cx="627017" cy="4898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9" y="122182"/>
            <a:ext cx="11376122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0703 0.36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0495 0.35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00443 0.365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2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NGHỈ GIỮA GIỜ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135640"/>
            <a:ext cx="10898506" cy="6305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10652" y="1031967"/>
            <a:ext cx="618240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10652" y="2207623"/>
            <a:ext cx="659673" cy="561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167190" y="4530915"/>
            <a:ext cx="574765" cy="53747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69434" y="5677607"/>
            <a:ext cx="600891" cy="553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54127" y="3396342"/>
            <a:ext cx="574765" cy="5374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TRANG(62-63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124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HP-168</vt:lpstr>
      <vt:lpstr>Times New Roman</vt:lpstr>
      <vt:lpstr>Office Theme</vt:lpstr>
      <vt:lpstr>PowerPoint Presentation</vt:lpstr>
      <vt:lpstr>3 + 4 + 2 =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2020-08-14T13:15:10Z</dcterms:created>
  <dcterms:modified xsi:type="dcterms:W3CDTF">2021-11-22T14:03:37Z</dcterms:modified>
</cp:coreProperties>
</file>