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GIỮ GÌN TÀI SẢN CỦA TRƯỜNG, LỚP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945" y="19812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EM YÊU TRƯỜNG EM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17" y="1622035"/>
            <a:ext cx="885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BCF7C5-4F10-4948-9589-13EA1DD90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438400"/>
            <a:ext cx="8077200" cy="44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107" y="1742182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77F2518-114C-4A24-9679-63F5A55A4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9" r="4305"/>
          <a:stretch/>
        </p:blipFill>
        <p:spPr>
          <a:xfrm>
            <a:off x="0" y="3048000"/>
            <a:ext cx="9144000" cy="2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3175" y="1589782"/>
            <a:ext cx="730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9E1425-DA1F-41DB-A4C6-7CD7E4D7E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87" y="2743200"/>
            <a:ext cx="745850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5146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D90D533-30BE-45A3-AEC7-66918B671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1" t="8218" r="12658" b="4118"/>
          <a:stretch/>
        </p:blipFill>
        <p:spPr>
          <a:xfrm>
            <a:off x="3962400" y="2842230"/>
            <a:ext cx="4822786" cy="3589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471" y="2240340"/>
            <a:ext cx="388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5122" y="2133600"/>
            <a:ext cx="7521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200" y="3962400"/>
            <a:ext cx="4264194" cy="152275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0" y="4104382"/>
            <a:ext cx="44165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371600" y="3704513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171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24</cp:revision>
  <dcterms:created xsi:type="dcterms:W3CDTF">2006-08-16T00:00:00Z</dcterms:created>
  <dcterms:modified xsi:type="dcterms:W3CDTF">2020-08-28T10:25:16Z</dcterms:modified>
</cp:coreProperties>
</file>