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71" r:id="rId3"/>
    <p:sldId id="256" r:id="rId4"/>
    <p:sldId id="291" r:id="rId5"/>
    <p:sldId id="257" r:id="rId6"/>
    <p:sldId id="292" r:id="rId7"/>
    <p:sldId id="293" r:id="rId8"/>
    <p:sldId id="259" r:id="rId9"/>
    <p:sldId id="265" r:id="rId10"/>
    <p:sldId id="266" r:id="rId11"/>
    <p:sldId id="260" r:id="rId12"/>
    <p:sldId id="267" r:id="rId13"/>
    <p:sldId id="268" r:id="rId14"/>
    <p:sldId id="269" r:id="rId15"/>
    <p:sldId id="279" r:id="rId16"/>
    <p:sldId id="270" r:id="rId17"/>
    <p:sldId id="281" r:id="rId18"/>
    <p:sldId id="282" r:id="rId19"/>
    <p:sldId id="283" r:id="rId20"/>
    <p:sldId id="284" r:id="rId21"/>
    <p:sldId id="288" r:id="rId22"/>
    <p:sldId id="289" r:id="rId23"/>
    <p:sldId id="290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B040483-38E5-403A-80C3-F6C2573ACD1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563C30E-0645-44EF-BFDE-77447F52F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851670"/>
            <a:ext cx="6625350" cy="16389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NHIỆT LIỆT CHÀO MỪNG 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GIỜ HỌC </a:t>
            </a:r>
          </a:p>
          <a:p>
            <a:pPr algn="ctr"/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83568" y="297457"/>
            <a:ext cx="6539093" cy="605681"/>
            <a:chOff x="947188" y="1606028"/>
            <a:chExt cx="6539093" cy="605681"/>
          </a:xfrm>
        </p:grpSpPr>
        <p:sp>
          <p:nvSpPr>
            <p:cNvPr id="11" name="Oval 10"/>
            <p:cNvSpPr/>
            <p:nvPr/>
          </p:nvSpPr>
          <p:spPr>
            <a:xfrm>
              <a:off x="947188" y="1606028"/>
              <a:ext cx="600476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51244" y="167803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27534"/>
            <a:ext cx="4799310" cy="40783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371074"/>
            <a:ext cx="12241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71550"/>
            <a:ext cx="4701490" cy="3672408"/>
          </a:xfrm>
        </p:spPr>
      </p:pic>
      <p:sp>
        <p:nvSpPr>
          <p:cNvPr id="6" name="Rounded Rectangle 5"/>
          <p:cNvSpPr/>
          <p:nvPr/>
        </p:nvSpPr>
        <p:spPr>
          <a:xfrm>
            <a:off x="4427984" y="3147814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5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02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06339"/>
            <a:ext cx="4824536" cy="4010270"/>
          </a:xfrm>
        </p:spPr>
      </p:pic>
      <p:sp>
        <p:nvSpPr>
          <p:cNvPr id="6" name="Rounded Rectangle 5"/>
          <p:cNvSpPr/>
          <p:nvPr/>
        </p:nvSpPr>
        <p:spPr>
          <a:xfrm>
            <a:off x="4427984" y="3363838"/>
            <a:ext cx="151216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6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96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9256"/>
            <a:ext cx="4597160" cy="3904702"/>
          </a:xfrm>
        </p:spPr>
      </p:pic>
      <p:sp>
        <p:nvSpPr>
          <p:cNvPr id="6" name="Rounded Rectangle 5"/>
          <p:cNvSpPr/>
          <p:nvPr/>
        </p:nvSpPr>
        <p:spPr>
          <a:xfrm>
            <a:off x="4572000" y="3071816"/>
            <a:ext cx="144016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rgbClr val="0070C0"/>
                </a:solidFill>
              </a:rPr>
              <a:t>4</a:t>
            </a:r>
            <a:endParaRPr lang="en-US" sz="5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9256"/>
            <a:ext cx="4597160" cy="3904702"/>
          </a:xfrm>
        </p:spPr>
      </p:pic>
      <p:sp>
        <p:nvSpPr>
          <p:cNvPr id="6" name="Rounded Rectangle 5"/>
          <p:cNvSpPr/>
          <p:nvPr/>
        </p:nvSpPr>
        <p:spPr>
          <a:xfrm>
            <a:off x="4572000" y="3071816"/>
            <a:ext cx="144016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rgbClr val="0070C0"/>
                </a:solidFill>
              </a:rPr>
              <a:t>8</a:t>
            </a:r>
            <a:endParaRPr lang="en-US" sz="5500" b="1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00496" y="114299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357686" y="185737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6072198" y="114299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6500826" y="185737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97" y="483518"/>
            <a:ext cx="4352562" cy="3960439"/>
          </a:xfrm>
        </p:spPr>
      </p:pic>
      <p:sp>
        <p:nvSpPr>
          <p:cNvPr id="6" name="Rounded Rectangle 5"/>
          <p:cNvSpPr/>
          <p:nvPr/>
        </p:nvSpPr>
        <p:spPr>
          <a:xfrm>
            <a:off x="4512002" y="3219822"/>
            <a:ext cx="136815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chemeClr val="tx1"/>
                </a:solidFill>
              </a:rPr>
              <a:t>8</a:t>
            </a:r>
            <a:endParaRPr lang="en-US" sz="55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97" y="635918"/>
            <a:ext cx="4352562" cy="3960439"/>
          </a:xfrm>
        </p:spPr>
      </p:pic>
      <p:sp>
        <p:nvSpPr>
          <p:cNvPr id="7" name="Oval 6"/>
          <p:cNvSpPr/>
          <p:nvPr/>
        </p:nvSpPr>
        <p:spPr>
          <a:xfrm>
            <a:off x="4000496" y="1714494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4357686" y="1785932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6215074" y="1428742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5929322" y="1142990"/>
            <a:ext cx="1000132" cy="1357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6572264" y="1357304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6286512" y="2071684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6500826" y="1714494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5119345" y="3499143"/>
            <a:ext cx="571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2835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297417"/>
            <a:ext cx="4762190" cy="3699201"/>
          </a:xfrm>
          <a:prstGeom prst="rect">
            <a:avLst/>
          </a:prstGeom>
        </p:spPr>
      </p:pic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78155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r>
              <a:rPr lang="vi-VN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kích cỡ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223"/>
            <a:ext cx="2157888" cy="29190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857620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3121903" cy="242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03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9" t="31914"/>
          <a:stretch/>
        </p:blipFill>
        <p:spPr>
          <a:xfrm>
            <a:off x="6228184" y="843558"/>
            <a:ext cx="2915816" cy="179963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7207" r="9713" b="21826"/>
          <a:stretch/>
        </p:blipFill>
        <p:spPr>
          <a:xfrm>
            <a:off x="1619672" y="2787774"/>
            <a:ext cx="5600259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15817" cy="226496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10898" r="41303" b="34616"/>
          <a:stretch/>
        </p:blipFill>
        <p:spPr>
          <a:xfrm>
            <a:off x="2829407" y="123478"/>
            <a:ext cx="3974842" cy="1656184"/>
          </a:xfrm>
        </p:spPr>
      </p:pic>
    </p:spTree>
    <p:extLst>
      <p:ext uri="{BB962C8B-B14F-4D97-AF65-F5344CB8AC3E}">
        <p14:creationId xmlns:p14="http://schemas.microsoft.com/office/powerpoint/2010/main" val="3165011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1965"/>
          <a:stretch/>
        </p:blipFill>
        <p:spPr>
          <a:xfrm>
            <a:off x="179512" y="1131590"/>
            <a:ext cx="8784976" cy="3600400"/>
          </a:xfrm>
        </p:spPr>
      </p:pic>
      <p:grpSp>
        <p:nvGrpSpPr>
          <p:cNvPr id="2" name="Group 8"/>
          <p:cNvGrpSpPr/>
          <p:nvPr/>
        </p:nvGrpSpPr>
        <p:grpSpPr>
          <a:xfrm>
            <a:off x="1450140" y="195486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736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91556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rgbClr val="00B050"/>
                </a:solidFill>
              </a:rPr>
              <a:t>Bài</a:t>
            </a:r>
            <a:r>
              <a:rPr lang="en-US" sz="4000" b="1">
                <a:solidFill>
                  <a:srgbClr val="00B050"/>
                </a:solidFill>
              </a:rPr>
              <a:t> </a:t>
            </a:r>
            <a:r>
              <a:rPr lang="en-US" sz="4000" b="1" smtClean="0">
                <a:solidFill>
                  <a:srgbClr val="00B050"/>
                </a:solidFill>
              </a:rPr>
              <a:t>5</a:t>
            </a:r>
            <a:r>
              <a:rPr lang="vi-VN" sz="4000" b="1" smtClean="0">
                <a:solidFill>
                  <a:srgbClr val="00B050"/>
                </a:solidFill>
              </a:rPr>
              <a:t>: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99792" y="1747036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1)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39" y="889842"/>
            <a:ext cx="7179582" cy="3857685"/>
          </a:xfrm>
        </p:spPr>
      </p:pic>
      <p:grpSp>
        <p:nvGrpSpPr>
          <p:cNvPr id="2" name="Group 5"/>
          <p:cNvGrpSpPr/>
          <p:nvPr/>
        </p:nvGrpSpPr>
        <p:grpSpPr>
          <a:xfrm>
            <a:off x="1259632" y="267493"/>
            <a:ext cx="6611101" cy="651965"/>
            <a:chOff x="868210" y="1559744"/>
            <a:chExt cx="6611101" cy="651965"/>
          </a:xfrm>
        </p:grpSpPr>
        <p:sp>
          <p:nvSpPr>
            <p:cNvPr id="7" name="Oval 6"/>
            <p:cNvSpPr/>
            <p:nvPr/>
          </p:nvSpPr>
          <p:spPr>
            <a:xfrm>
              <a:off x="868210" y="1559744"/>
              <a:ext cx="679454" cy="65196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4274" y="1654893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008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</p:spTree>
    <p:extLst>
      <p:ext uri="{BB962C8B-B14F-4D97-AF65-F5344CB8AC3E}">
        <p14:creationId xmlns:p14="http://schemas.microsoft.com/office/powerpoint/2010/main" val="993627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</p:spTree>
    <p:extLst>
      <p:ext uri="{BB962C8B-B14F-4D97-AF65-F5344CB8AC3E}">
        <p14:creationId xmlns:p14="http://schemas.microsoft.com/office/powerpoint/2010/main" val="1546584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051720" y="1707654"/>
            <a:ext cx="4849177" cy="195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3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t="-103" r="5118" b="33851"/>
          <a:stretch/>
        </p:blipFill>
        <p:spPr>
          <a:xfrm>
            <a:off x="309305" y="503124"/>
            <a:ext cx="4309427" cy="1875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68" y="3411764"/>
            <a:ext cx="6936790" cy="99427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82960" y="3487322"/>
            <a:ext cx="432048" cy="42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r="5595" b="37685"/>
          <a:stretch/>
        </p:blipFill>
        <p:spPr>
          <a:xfrm>
            <a:off x="4618732" y="545259"/>
            <a:ext cx="4176464" cy="186340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603944" y="2374039"/>
            <a:ext cx="557170" cy="5315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66865" y="2389984"/>
            <a:ext cx="2427855" cy="523220"/>
            <a:chOff x="1474800" y="2264488"/>
            <a:chExt cx="2427855" cy="5232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16954" r="70000" b="30097"/>
            <a:stretch/>
          </p:blipFill>
          <p:spPr>
            <a:xfrm>
              <a:off x="3254583" y="2295865"/>
              <a:ext cx="648072" cy="49184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74800" y="2264488"/>
              <a:ext cx="1322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Mai có: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797259" y="2283171"/>
              <a:ext cx="386409" cy="438602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76056" y="2378221"/>
            <a:ext cx="2434373" cy="523220"/>
            <a:chOff x="1474800" y="2264488"/>
            <a:chExt cx="2427855" cy="52322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16954" r="70000" b="30097"/>
            <a:stretch/>
          </p:blipFill>
          <p:spPr>
            <a:xfrm>
              <a:off x="3254583" y="2295865"/>
              <a:ext cx="648072" cy="49184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474800" y="2264488"/>
              <a:ext cx="1465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Nam có: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820898" y="2286235"/>
              <a:ext cx="386921" cy="438602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6352185" y="2362176"/>
            <a:ext cx="557170" cy="5315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331640" y="1131590"/>
            <a:ext cx="6192688" cy="287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2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29619"/>
            <a:ext cx="913587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1963" b="3443"/>
          <a:stretch/>
        </p:blipFill>
        <p:spPr>
          <a:xfrm>
            <a:off x="1115616" y="627534"/>
            <a:ext cx="6808816" cy="1368152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Grp="1" noChangeAspect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995686"/>
            <a:ext cx="7024840" cy="1464681"/>
          </a:xfrm>
        </p:spPr>
      </p:pic>
      <p:pic>
        <p:nvPicPr>
          <p:cNvPr id="12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r="2553" b="8528"/>
          <a:stretch/>
        </p:blipFill>
        <p:spPr>
          <a:xfrm>
            <a:off x="1007604" y="3460367"/>
            <a:ext cx="6916828" cy="141837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47503"/>
            <a:ext cx="592582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8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646"/>
            <a:ext cx="9144000" cy="21673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71600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</a:rPr>
              <a:t>2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40352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67744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</a:rPr>
              <a:t>2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46769" y="3003798"/>
            <a:ext cx="641255" cy="6436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28184" y="2999390"/>
            <a:ext cx="648072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8566685" cy="2028951"/>
          </a:xfrm>
        </p:spPr>
      </p:pic>
      <p:sp>
        <p:nvSpPr>
          <p:cNvPr id="9" name="Rounded Rectangle 8"/>
          <p:cNvSpPr/>
          <p:nvPr/>
        </p:nvSpPr>
        <p:spPr>
          <a:xfrm>
            <a:off x="1115616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</a:rPr>
              <a:t>3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68344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83768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</a:rPr>
              <a:t>3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0826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4168" y="2856689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6022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3598"/>
            <a:ext cx="8497888" cy="2597801"/>
          </a:xfrm>
        </p:spPr>
      </p:pic>
      <p:sp>
        <p:nvSpPr>
          <p:cNvPr id="6" name="Rounded Rectangle 5"/>
          <p:cNvSpPr/>
          <p:nvPr/>
        </p:nvSpPr>
        <p:spPr>
          <a:xfrm>
            <a:off x="1115616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39752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67944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0152" y="2859782"/>
            <a:ext cx="57606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8875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71</Words>
  <Application>Microsoft Office PowerPoint</Application>
  <PresentationFormat>On-screen Show (16:9)</PresentationFormat>
  <Paragraphs>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맑은 고딕</vt:lpstr>
      <vt:lpstr>Aharoni</vt:lpstr>
      <vt:lpstr>Arial</vt:lpstr>
      <vt:lpstr>Calibri</vt:lpstr>
      <vt:lpstr>Constantia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146</cp:revision>
  <dcterms:created xsi:type="dcterms:W3CDTF">2014-04-01T16:27:38Z</dcterms:created>
  <dcterms:modified xsi:type="dcterms:W3CDTF">2021-10-13T14:44:53Z</dcterms:modified>
</cp:coreProperties>
</file>