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38" r:id="rId1"/>
  </p:sldMasterIdLst>
  <p:notesMasterIdLst>
    <p:notesMasterId r:id="rId20"/>
  </p:notesMasterIdLst>
  <p:sldIdLst>
    <p:sldId id="390" r:id="rId2"/>
    <p:sldId id="415" r:id="rId3"/>
    <p:sldId id="416" r:id="rId4"/>
    <p:sldId id="406" r:id="rId5"/>
    <p:sldId id="407" r:id="rId6"/>
    <p:sldId id="417" r:id="rId7"/>
    <p:sldId id="391" r:id="rId8"/>
    <p:sldId id="409" r:id="rId9"/>
    <p:sldId id="394" r:id="rId10"/>
    <p:sldId id="395" r:id="rId11"/>
    <p:sldId id="400" r:id="rId12"/>
    <p:sldId id="405" r:id="rId13"/>
    <p:sldId id="413" r:id="rId14"/>
    <p:sldId id="410" r:id="rId15"/>
    <p:sldId id="411" r:id="rId16"/>
    <p:sldId id="412" r:id="rId17"/>
    <p:sldId id="404" r:id="rId18"/>
    <p:sldId id="378" r:id="rId19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42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pPr/>
              <a:t>11/10/2023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=""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18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=""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=""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0226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7393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7881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0094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0550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0890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6778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0450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967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2194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5319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6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wmf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1580857" y="242668"/>
            <a:ext cx="5982287" cy="39241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2100" b="1" dirty="0">
                <a:solidFill>
                  <a:srgbClr val="FF0000"/>
                </a:solidFill>
              </a:rPr>
              <a:t>PHÒNG GIÁO DỤC &amp; ĐÀO TẠO LONG BIÊN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1695157" y="1897381"/>
            <a:ext cx="5982287" cy="152349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b="1" dirty="0">
                <a:solidFill>
                  <a:srgbClr val="FF0000"/>
                </a:solidFill>
              </a:rPr>
              <a:t>TIẾNG VIỆT   LỚP 1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23</a:t>
            </a:r>
            <a:r>
              <a:rPr lang="vi-VN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3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33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3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3300" b="1" dirty="0" err="1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ia</a:t>
            </a:r>
            <a:r>
              <a:rPr lang="en-US" sz="3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3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00571" y="1929740"/>
            <a:ext cx="2142857" cy="214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038" y="447675"/>
            <a:ext cx="1850231" cy="1385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60000">
            <a:off x="1534478" y="1413511"/>
            <a:ext cx="1850231" cy="1431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0000">
            <a:off x="5433536" y="1917383"/>
            <a:ext cx="3621405" cy="1028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66282" y="434543"/>
            <a:ext cx="2989040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Thư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giãn</a:t>
            </a:r>
            <a:endParaRPr lang="en-US"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Chau-Ve-Ong-Mat-Troi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37359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6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=""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20955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=""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152757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68580" tIns="34290" rIns="68580" bIns="3429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=""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1828800"/>
            <a:ext cx="44005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4"/>
          <a:stretch/>
        </p:blipFill>
        <p:spPr bwMode="auto">
          <a:xfrm>
            <a:off x="141890" y="1040524"/>
            <a:ext cx="8871283" cy="2908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6" y="342901"/>
            <a:ext cx="5749925" cy="1079897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LuyÖn</a:t>
            </a:r>
            <a:r>
              <a:rPr lang="en-US" sz="27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 </a:t>
            </a:r>
            <a:r>
              <a:rPr lang="en-US" sz="27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viÕt</a:t>
            </a:r>
            <a:r>
              <a:rPr lang="en-US" sz="27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 </a:t>
            </a:r>
            <a:r>
              <a:rPr lang="en-US" sz="27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vë</a:t>
            </a:r>
            <a:endParaRPr lang="en-US" sz="27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.VnArial" pitchFamily="34" charset="0"/>
            </a:endParaRP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" y="-199"/>
            <a:ext cx="2049066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6403"/>
            <a:ext cx="2732088" cy="15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4" y="1"/>
            <a:ext cx="2732087" cy="15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094737" y="3094237"/>
            <a:ext cx="2049065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1627586"/>
            <a:ext cx="4227512" cy="321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431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507212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" b="18897"/>
          <a:stretch/>
        </p:blipFill>
        <p:spPr bwMode="auto">
          <a:xfrm>
            <a:off x="662151" y="591207"/>
            <a:ext cx="7748080" cy="279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53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" t="-3695" r="3309" b="3695"/>
          <a:stretch/>
        </p:blipFill>
        <p:spPr bwMode="auto">
          <a:xfrm>
            <a:off x="357745" y="0"/>
            <a:ext cx="8463062" cy="491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06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0319"/>
          <a:stretch/>
        </p:blipFill>
        <p:spPr bwMode="auto">
          <a:xfrm>
            <a:off x="1046750" y="144379"/>
            <a:ext cx="7109341" cy="397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7213" y="4157663"/>
            <a:ext cx="8058150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chia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thìa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chia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dĩa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Thìa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dĩa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Thìa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dĩa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13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1677267" y="4569941"/>
            <a:ext cx="508721" cy="92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2391642" y="4584229"/>
            <a:ext cx="508721" cy="92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3817577" y="4584229"/>
            <a:ext cx="508721" cy="92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751668" y="4114800"/>
            <a:ext cx="295082" cy="3099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sz="28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052701" y="3995933"/>
            <a:ext cx="295082" cy="3099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sz="28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3002463" y="4157663"/>
            <a:ext cx="127180" cy="4265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6198339" y="4150916"/>
            <a:ext cx="127180" cy="4265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6284193" y="4143374"/>
            <a:ext cx="127180" cy="4265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158247" y="4569941"/>
            <a:ext cx="295082" cy="3099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28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8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2305788" y="4615328"/>
            <a:ext cx="127180" cy="4265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2391642" y="4607786"/>
            <a:ext cx="127180" cy="4265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5583679" y="4577483"/>
            <a:ext cx="127180" cy="4265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5669533" y="4569941"/>
            <a:ext cx="127180" cy="4265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2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4"/>
          <a:stretch/>
        </p:blipFill>
        <p:spPr bwMode="auto">
          <a:xfrm>
            <a:off x="1025843" y="53827"/>
            <a:ext cx="6675120" cy="5012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="" xmlns:a16="http://schemas.microsoft.com/office/drawing/2014/main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="" xmlns:a16="http://schemas.microsoft.com/office/drawing/2014/main" id="{F63127CC-1BE4-44BB-BC5B-784329AA44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="" xmlns:a16="http://schemas.microsoft.com/office/drawing/2014/main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=""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828800"/>
            <a:ext cx="7315200" cy="10287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27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667001" y="628651"/>
            <a:ext cx="4293959" cy="93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8626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15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053" y="116086"/>
            <a:ext cx="8839422" cy="491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33408" y="2010103"/>
            <a:ext cx="554552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34463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0872"/>
            <a:ext cx="8943975" cy="282463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                   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tá    tạ    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tẻ        trê   </a:t>
            </a:r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trò   </a:t>
            </a:r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trổ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ô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tô    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sư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tử     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cá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trê    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tre ngà</a:t>
            </a: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77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46186" y="1714500"/>
            <a:ext cx="33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46186" y="1318133"/>
            <a:ext cx="4457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7" y="52923"/>
            <a:ext cx="1216581" cy="3550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54588" y="3962361"/>
            <a:ext cx="5447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54588" y="3962362"/>
            <a:ext cx="5532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6"/>
          <a:stretch/>
        </p:blipFill>
        <p:spPr>
          <a:xfrm>
            <a:off x="368874" y="408011"/>
            <a:ext cx="8523678" cy="332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5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2" y="-48578"/>
            <a:ext cx="5840357" cy="1033463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              </a:t>
            </a:r>
            <a:r>
              <a:rPr lang="en-US" sz="5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5000" b="1" dirty="0" err="1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</a:t>
            </a:r>
            <a:r>
              <a:rPr lang="en-US" sz="5000" b="1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 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2231330753"/>
              </p:ext>
            </p:extLst>
          </p:nvPr>
        </p:nvGraphicFramePr>
        <p:xfrm>
          <a:off x="1023606" y="831148"/>
          <a:ext cx="2971801" cy="1643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2187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187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391127" y="794550"/>
            <a:ext cx="949166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endParaRPr lang="en-US" sz="41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2448878" y="811219"/>
            <a:ext cx="1600439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511617" y="1538929"/>
            <a:ext cx="1714500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4100" b="1" dirty="0" err="1"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41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1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63198" y="2494823"/>
            <a:ext cx="8003115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</a:t>
            </a:r>
            <a:r>
              <a:rPr lang="en-US" sz="3800" b="1" dirty="0" err="1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sz="3800" b="1" dirty="0" err="1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800" b="1" dirty="0" err="1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=""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793888" y="3228975"/>
            <a:ext cx="463412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="" xmlns:a16="http://schemas.microsoft.com/office/drawing/2014/main" id="{5722053E-96FF-4F56-83EA-E85B02E928A2}"/>
              </a:ext>
            </a:extLst>
          </p:cNvPr>
          <p:cNvCxnSpPr/>
          <p:nvPr/>
        </p:nvCxnSpPr>
        <p:spPr>
          <a:xfrm flipV="1">
            <a:off x="1972544" y="3243262"/>
            <a:ext cx="476334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430B7158-A79A-4093-B284-30EC39DCCA78}"/>
              </a:ext>
            </a:extLst>
          </p:cNvPr>
          <p:cNvCxnSpPr/>
          <p:nvPr/>
        </p:nvCxnSpPr>
        <p:spPr>
          <a:xfrm flipV="1">
            <a:off x="3311842" y="3243262"/>
            <a:ext cx="517208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3497826739"/>
              </p:ext>
            </p:extLst>
          </p:nvPr>
        </p:nvGraphicFramePr>
        <p:xfrm>
          <a:off x="4724069" y="859723"/>
          <a:ext cx="2971801" cy="1643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2187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187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itle 1"/>
          <p:cNvSpPr>
            <a:spLocks noGrp="1"/>
          </p:cNvSpPr>
          <p:nvPr/>
        </p:nvSpPr>
        <p:spPr>
          <a:xfrm>
            <a:off x="5091589" y="823125"/>
            <a:ext cx="949166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en-US" sz="41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itle 1"/>
          <p:cNvSpPr>
            <a:spLocks noGrp="1"/>
          </p:cNvSpPr>
          <p:nvPr/>
        </p:nvSpPr>
        <p:spPr>
          <a:xfrm>
            <a:off x="6149341" y="839793"/>
            <a:ext cx="1600439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4100" b="1" dirty="0" err="1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</a:t>
            </a:r>
            <a:endParaRPr lang="en-US" sz="41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sp>
        <p:nvSpPr>
          <p:cNvPr id="23" name="Title 1"/>
          <p:cNvSpPr>
            <a:spLocks noGrp="1"/>
          </p:cNvSpPr>
          <p:nvPr/>
        </p:nvSpPr>
        <p:spPr>
          <a:xfrm>
            <a:off x="5097780" y="1567504"/>
            <a:ext cx="1943100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1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100" b="1" dirty="0"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4100" b="1" dirty="0">
                <a:latin typeface=".VnAvant" pitchFamily="34" charset="0"/>
                <a:cs typeface="Arial-SGK-TV" pitchFamily="2" charset="0"/>
              </a:rPr>
              <a:t>a </a:t>
            </a:r>
          </a:p>
        </p:txBody>
      </p:sp>
      <p:cxnSp>
        <p:nvCxnSpPr>
          <p:cNvPr id="31" name="Đường nối Thẳng 11">
            <a:extLst>
              <a:ext uri="{FF2B5EF4-FFF2-40B4-BE49-F238E27FC236}">
                <a16:creationId xmlns="" xmlns:a16="http://schemas.microsoft.com/office/drawing/2014/main" id="{430B7158-A79A-4093-B284-30EC39DCCA78}"/>
              </a:ext>
            </a:extLst>
          </p:cNvPr>
          <p:cNvCxnSpPr/>
          <p:nvPr/>
        </p:nvCxnSpPr>
        <p:spPr>
          <a:xfrm flipV="1">
            <a:off x="6069330" y="3257550"/>
            <a:ext cx="517208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11">
            <a:extLst>
              <a:ext uri="{FF2B5EF4-FFF2-40B4-BE49-F238E27FC236}">
                <a16:creationId xmlns="" xmlns:a16="http://schemas.microsoft.com/office/drawing/2014/main" id="{430B7158-A79A-4093-B284-30EC39DCCA78}"/>
              </a:ext>
            </a:extLst>
          </p:cNvPr>
          <p:cNvCxnSpPr/>
          <p:nvPr/>
        </p:nvCxnSpPr>
        <p:spPr>
          <a:xfrm flipV="1">
            <a:off x="7375447" y="3243262"/>
            <a:ext cx="517208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Đường nối Thẳng 11">
            <a:extLst>
              <a:ext uri="{FF2B5EF4-FFF2-40B4-BE49-F238E27FC236}">
                <a16:creationId xmlns="" xmlns:a16="http://schemas.microsoft.com/office/drawing/2014/main" id="{430B7158-A79A-4093-B284-30EC39DCCA78}"/>
              </a:ext>
            </a:extLst>
          </p:cNvPr>
          <p:cNvCxnSpPr/>
          <p:nvPr/>
        </p:nvCxnSpPr>
        <p:spPr>
          <a:xfrm flipV="1">
            <a:off x="4624864" y="3243262"/>
            <a:ext cx="517208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0" grpId="0"/>
      <p:bldP spid="8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 bwMode="auto">
          <a:xfrm>
            <a:off x="0" y="200025"/>
            <a:ext cx="91440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4313" y="3555125"/>
            <a:ext cx="902970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đô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thư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thìa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dĩa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tía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tô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Đường nối Thẳng 4">
            <a:extLst>
              <a:ext uri="{FF2B5EF4-FFF2-40B4-BE49-F238E27FC236}">
                <a16:creationId xmlns=""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522426" y="4129088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4">
            <a:extLst>
              <a:ext uri="{FF2B5EF4-FFF2-40B4-BE49-F238E27FC236}">
                <a16:creationId xmlns=""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7937638" y="4123685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4">
            <a:extLst>
              <a:ext uri="{FF2B5EF4-FFF2-40B4-BE49-F238E27FC236}">
                <a16:creationId xmlns=""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5129213" y="4123685"/>
            <a:ext cx="8410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4">
            <a:extLst>
              <a:ext uri="{FF2B5EF4-FFF2-40B4-BE49-F238E27FC236}">
                <a16:creationId xmlns=""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3651388" y="4123685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4">
            <a:extLst>
              <a:ext uri="{FF2B5EF4-FFF2-40B4-BE49-F238E27FC236}">
                <a16:creationId xmlns=""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6294576" y="4129088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66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7"/>
          <a:stretch/>
        </p:blipFill>
        <p:spPr bwMode="auto">
          <a:xfrm>
            <a:off x="307427" y="236483"/>
            <a:ext cx="8537028" cy="463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30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90&quot;/&gt;&lt;/object&gt;&lt;object type=&quot;3&quot; unique_id=&quot;10005&quot;&gt;&lt;property id=&quot;20148&quot; value=&quot;5&quot;/&gt;&lt;property id=&quot;20300&quot; value=&quot;Slide 2&quot;/&gt;&lt;property id=&quot;20307&quot; value=&quot;415&quot;/&gt;&lt;/object&gt;&lt;object type=&quot;3&quot; unique_id=&quot;10006&quot;&gt;&lt;property id=&quot;20148&quot; value=&quot;5&quot;/&gt;&lt;property id=&quot;20300&quot; value=&quot;Slide 3&quot;/&gt;&lt;property id=&quot;20307&quot; value=&quot;416&quot;/&gt;&lt;/object&gt;&lt;object type=&quot;3&quot; unique_id=&quot;10007&quot;&gt;&lt;property id=&quot;20148&quot; value=&quot;5&quot;/&gt;&lt;property id=&quot;20300&quot; value=&quot;Slide 4&quot;/&gt;&lt;property id=&quot;20307&quot; value=&quot;406&quot;/&gt;&lt;/object&gt;&lt;object type=&quot;3&quot; unique_id=&quot;10008&quot;&gt;&lt;property id=&quot;20148&quot; value=&quot;5&quot;/&gt;&lt;property id=&quot;20300&quot; value=&quot;Slide 5&quot;/&gt;&lt;property id=&quot;20307&quot; value=&quot;407&quot;/&gt;&lt;/object&gt;&lt;object type=&quot;3&quot; unique_id=&quot;10009&quot;&gt;&lt;property id=&quot;20148&quot; value=&quot;5&quot;/&gt;&lt;property id=&quot;20300&quot; value=&quot;Slide 6&quot;/&gt;&lt;property id=&quot;20307&quot; value=&quot;417&quot;/&gt;&lt;/object&gt;&lt;object type=&quot;3&quot; unique_id=&quot;10010&quot;&gt;&lt;property id=&quot;20148&quot; value=&quot;5&quot;/&gt;&lt;property id=&quot;20300&quot; value=&quot;Slide 7 - &amp;quot;  th                    ia &amp;quot;&quot;/&gt;&lt;property id=&quot;20307&quot; value=&quot;391&quot;/&gt;&lt;/object&gt;&lt;object type=&quot;3&quot; unique_id=&quot;10011&quot;&gt;&lt;property id=&quot;20148&quot; value=&quot;5&quot;/&gt;&lt;property id=&quot;20300&quot; value=&quot;Slide 8&quot;/&gt;&lt;property id=&quot;20307&quot; value=&quot;409&quot;/&gt;&lt;/object&gt;&lt;object type=&quot;3&quot; unique_id=&quot;10012&quot;&gt;&lt;property id=&quot;20148&quot; value=&quot;5&quot;/&gt;&lt;property id=&quot;20300&quot; value=&quot;Slide 9&quot;/&gt;&lt;property id=&quot;20307&quot; value=&quot;394&quot;/&gt;&lt;/object&gt;&lt;object type=&quot;3&quot; unique_id=&quot;10013&quot;&gt;&lt;property id=&quot;20148&quot; value=&quot;5&quot;/&gt;&lt;property id=&quot;20300&quot; value=&quot;Slide 10&quot;/&gt;&lt;property id=&quot;20307&quot; value=&quot;395&quot;/&gt;&lt;/object&gt;&lt;object type=&quot;3&quot; unique_id=&quot;10014&quot;&gt;&lt;property id=&quot;20148&quot; value=&quot;5&quot;/&gt;&lt;property id=&quot;20300&quot; value=&quot;Slide 11&quot;/&gt;&lt;property id=&quot;20307&quot; value=&quot;400&quot;/&gt;&lt;/object&gt;&lt;object type=&quot;3&quot; unique_id=&quot;10015&quot;&gt;&lt;property id=&quot;20148&quot; value=&quot;5&quot;/&gt;&lt;property id=&quot;20300&quot; value=&quot;Slide 12&quot;/&gt;&lt;property id=&quot;20307&quot; value=&quot;405&quot;/&gt;&lt;/object&gt;&lt;object type=&quot;3&quot; unique_id=&quot;10016&quot;&gt;&lt;property id=&quot;20148&quot; value=&quot;5&quot;/&gt;&lt;property id=&quot;20300&quot; value=&quot;Slide 13&quot;/&gt;&lt;property id=&quot;20307&quot; value=&quot;413&quot;/&gt;&lt;/object&gt;&lt;object type=&quot;3&quot; unique_id=&quot;10017&quot;&gt;&lt;property id=&quot;20148&quot; value=&quot;5&quot;/&gt;&lt;property id=&quot;20300&quot; value=&quot;Slide 14&quot;/&gt;&lt;property id=&quot;20307&quot; value=&quot;410&quot;/&gt;&lt;/object&gt;&lt;object type=&quot;3&quot; unique_id=&quot;10018&quot;&gt;&lt;property id=&quot;20148&quot; value=&quot;5&quot;/&gt;&lt;property id=&quot;20300&quot; value=&quot;Slide 15&quot;/&gt;&lt;property id=&quot;20307&quot; value=&quot;411&quot;/&gt;&lt;/object&gt;&lt;object type=&quot;3&quot; unique_id=&quot;10019&quot;&gt;&lt;property id=&quot;20148&quot; value=&quot;5&quot;/&gt;&lt;property id=&quot;20300&quot; value=&quot;Slide 16&quot;/&gt;&lt;property id=&quot;20307&quot; value=&quot;412&quot;/&gt;&lt;/object&gt;&lt;object type=&quot;3&quot; unique_id=&quot;10020&quot;&gt;&lt;property id=&quot;20148&quot; value=&quot;5&quot;/&gt;&lt;property id=&quot;20300&quot; value=&quot;Slide 17&quot;/&gt;&lt;property id=&quot;20307&quot; value=&quot;404&quot;/&gt;&lt;/object&gt;&lt;object type=&quot;3&quot; unique_id=&quot;10021&quot;&gt;&lt;property id=&quot;20148&quot; value=&quot;5&quot;/&gt;&lt;property id=&quot;20300&quot; value=&quot;Slide 18 - &amp;quot; &amp;quot;&quot;/&gt;&lt;property id=&quot;20307&quot; value=&quot;37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</TotalTime>
  <Words>132</Words>
  <Application>Microsoft Office PowerPoint</Application>
  <PresentationFormat>On-screen Show (16:9)</PresentationFormat>
  <Paragraphs>29</Paragraphs>
  <Slides>18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                    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/>
  <cp:lastModifiedBy>MTC</cp:lastModifiedBy>
  <cp:revision>54</cp:revision>
  <dcterms:created xsi:type="dcterms:W3CDTF">2020-08-10T13:50:00Z</dcterms:created>
  <dcterms:modified xsi:type="dcterms:W3CDTF">2023-10-11T04:37:34Z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