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8" r:id="rId2"/>
    <p:sldMasterId id="2147483723" r:id="rId3"/>
    <p:sldMasterId id="2147483738" r:id="rId4"/>
  </p:sldMasterIdLst>
  <p:notesMasterIdLst>
    <p:notesMasterId r:id="rId16"/>
  </p:notesMasterIdLst>
  <p:sldIdLst>
    <p:sldId id="341" r:id="rId5"/>
    <p:sldId id="342" r:id="rId6"/>
    <p:sldId id="343" r:id="rId7"/>
    <p:sldId id="318" r:id="rId8"/>
    <p:sldId id="322" r:id="rId9"/>
    <p:sldId id="338" r:id="rId10"/>
    <p:sldId id="339" r:id="rId11"/>
    <p:sldId id="267" r:id="rId12"/>
    <p:sldId id="337" r:id="rId13"/>
    <p:sldId id="327" r:id="rId14"/>
    <p:sldId id="316" r:id="rId15"/>
  </p:sldIdLst>
  <p:sldSz cx="12192000" cy="6858000"/>
  <p:notesSz cx="6858000" cy="9144000"/>
  <p:custDataLst>
    <p:tags r:id="rId17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E9562B"/>
    <a:srgbClr val="C5639E"/>
    <a:srgbClr val="B90FB1"/>
    <a:srgbClr val="00FF00"/>
    <a:srgbClr val="FF6600"/>
    <a:srgbClr val="0CCA30"/>
    <a:srgbClr val="B0DC80"/>
    <a:srgbClr val="A0D565"/>
    <a:srgbClr val="C7C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6" autoAdjust="0"/>
    <p:restoredTop sz="94660"/>
  </p:normalViewPr>
  <p:slideViewPr>
    <p:cSldViewPr>
      <p:cViewPr varScale="1">
        <p:scale>
          <a:sx n="54" d="100"/>
          <a:sy n="54" d="100"/>
        </p:scale>
        <p:origin x="-414" y="-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/>
              <a:t>Click to edit Master text styles</a:t>
            </a:r>
          </a:p>
          <a:p>
            <a:pPr lvl="1"/>
            <a:r>
              <a:rPr lang="en-US" altLang="vi-VN" noProof="0"/>
              <a:t>Second level</a:t>
            </a:r>
          </a:p>
          <a:p>
            <a:pPr lvl="2"/>
            <a:r>
              <a:rPr lang="en-US" altLang="vi-VN" noProof="0"/>
              <a:t>Third level</a:t>
            </a:r>
          </a:p>
          <a:p>
            <a:pPr lvl="3"/>
            <a:r>
              <a:rPr lang="en-US" altLang="vi-VN" noProof="0"/>
              <a:t>Fourth level</a:t>
            </a:r>
          </a:p>
          <a:p>
            <a:pPr lvl="4"/>
            <a:r>
              <a:rPr lang="en-US" altLang="vi-VN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2704B26-9B0D-49F3-8C6C-99A84FDDE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853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5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10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634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B6B1-18FB-48AE-836A-BEDF5EC3DE7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323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F9388-2F26-41B8-9CFD-76C0368A0F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179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FB205-86A2-4988-9351-86CE95021C8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105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6892-091C-43FE-8FE1-96A9DCE71E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9114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B6C2-7960-4F85-82DD-3E2AC55120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497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C044-7C1B-49DA-A312-B71603CD3B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252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65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32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86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09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2408-75FA-445C-93E6-FDDA9AFA1F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17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936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605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4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60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2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052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34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39F6-B038-4859-9219-C47D85041890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13530-5522-4F3C-AAA1-26EA1B730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355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B4009-8604-4C5C-A34E-741D32CC27BE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CCD787-B26A-4D7C-B45D-818825FA8D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78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38BAC-C0F3-4589-A3AD-1B6D4C3898A2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6FD7B-8641-4E3D-A02B-D481C9757A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97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737B9-A8CD-4DFC-9EF4-0E1461B4523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1530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B9B6-27E3-422D-A635-524255537188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BD5A4C-08DA-459B-B054-0674036920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283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48C4-4466-48EA-A4AC-CA3E0F80B926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2A8A71-8E3F-4A6F-968B-943AAFB176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26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A5E8-A7EB-494E-9AE5-F9E5FCA24647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311A1-B4F8-4F98-AD98-74B7697773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01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B6FC-16C9-4EB1-9828-FA955CC1E74D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766199-C5AA-400F-A8E7-74C9E2D632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6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5BA5B-06AD-4222-9923-D18D9D074F50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B1E310-5DA3-41F6-A7F0-3ADAC0359C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755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AC32-334B-453C-BFBF-3E4EBEAE1CFD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5593F-2D8E-45B2-985E-9F374CAFDD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7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3B2D-C541-4C3E-8DA8-9C52DB4306C7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C41ADD-2FFC-450A-A9F3-6D69452D75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322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9072-C710-47F7-88F6-2D85448DEA1A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3E174E-C612-4110-BF3C-7274F7131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312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D830-41D1-4443-846B-183C733EEC9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2864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E3D0-6A25-4FE5-8E24-3BD8FA0D21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752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70F9E-CD82-45F5-9C25-852AB586F37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0351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E7A10-D360-45F2-BAA1-BB6AD060B4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093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9247-7D36-4F61-A7D0-E644A7BF5863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1DA8-61F9-4BC3-B64E-BC2FC6A68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66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7CF6-0796-43F1-A481-6E96F1EEADA5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4402-A343-4F34-84BD-81989DDA84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398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CBC57-C3B3-4E51-991B-8968115F3BB7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8538-4829-4DA6-98C1-AEFFB31B63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542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AB025-EE0C-42FA-B280-2BDFE1DD6601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52AF-2820-4308-A00F-640BF2EE28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8FB1-7F9E-4E64-897C-6A6FF8EFA2D3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F35A6-E034-4B44-A042-725507905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117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1116-B0BB-4567-98B9-3B42F73DE11A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C0E9-6025-4142-BB4D-F1C0ACAF93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40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E192-2A6B-4027-8CC1-DC790D7555E4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0AED-9C8D-4BFA-B2A6-DAF7D141FA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69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D44B-8E97-4072-A36C-5F12620944C2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91A0C-719F-448B-98AA-F7EDB017D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495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12886-F078-41C3-9450-675A299F5EBA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FD30-DE4C-41C0-A68D-6D648F07CC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80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7615-5272-45D2-AA35-E0D3111AB7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4994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FAFF-62FB-45B6-8133-9A50AC40CBCB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7C63F-121C-48A7-962D-FF086E8D1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40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A0C44-AAFF-434B-9CBC-E56E946CD2DC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A38D7-01CC-44B6-8B62-7091245FEB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46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AADFE-126A-4840-9FF4-C896367B2F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8063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E61FF5-18CE-4798-A207-AB6ADA051B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3778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9AB53-DC4B-465A-BFB7-26661490A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131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943-164C-49AA-8B14-8718E8B7DA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261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93B4-18D1-4F0D-BA26-B49E8E8A890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760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49128-E87B-4929-8EEE-5CBDD08FA1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194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19DD6-DB0A-47C2-AB68-84AA31C8C8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207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FD824808-20FB-42D1-B7C3-FD6F9E6BC5F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7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92A64A71-689F-4173-93CA-FCEFCE9F9D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07" r:id="rId12"/>
    <p:sldLayoutId id="2147484208" r:id="rId13"/>
    <p:sldLayoutId id="214748420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105" name="矩形 7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410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10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FA786437-B475-419D-B1DB-91B9C7B71D38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862EF283-2624-4675-8EC2-EC78C9563A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33" r:id="rId12"/>
    <p:sldLayoutId id="2147484234" r:id="rId13"/>
    <p:sldLayoutId id="214748423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9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4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g"/><Relationship Id="rId5" Type="http://schemas.openxmlformats.org/officeDocument/2006/relationships/image" Target="../media/image9.jfif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image" Target="../media/image16.gif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2667000" y="2133600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2FBDFE-C0F4-46B8-80DE-AD85389472DC}"/>
              </a:ext>
            </a:extLst>
          </p:cNvPr>
          <p:cNvSpPr txBox="1"/>
          <p:nvPr/>
        </p:nvSpPr>
        <p:spPr>
          <a:xfrm>
            <a:off x="2438401" y="152401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8B77A75F-6E2F-45C8-B6D6-4044317F65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2"/>
    </mc:Choice>
    <mc:Fallback xmlns="">
      <p:transition spd="slow" advTm="17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8" t="5363" r="49298" b="88659"/>
          <a:stretch/>
        </p:blipFill>
        <p:spPr>
          <a:xfrm>
            <a:off x="304800" y="157657"/>
            <a:ext cx="751490" cy="81980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95400" y="1524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7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t="77246" r="10846" b="8803"/>
          <a:stretch/>
        </p:blipFill>
        <p:spPr>
          <a:xfrm>
            <a:off x="228600" y="1736834"/>
            <a:ext cx="11530049" cy="306376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E5D0FB33-8C37-473D-82D4-732F32D0E4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6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28"/>
    </mc:Choice>
    <mc:Fallback xmlns="">
      <p:transition spd="slow" advTm="133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80117" y="2209800"/>
            <a:ext cx="9144000" cy="209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chào và hẹn gặp lại!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8F1770F-5FCC-41B6-9331-89B2B6EE5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5"/>
    </mc:Choice>
    <mc:Fallback xmlns="">
      <p:transition spd="slow" advTm="1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FFDB0A-D93B-4DC8-A659-5FBCB091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B2E89B9-33E2-4C5A-88A0-EC8DDD05AE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54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67"/>
    </mc:Choice>
    <mc:Fallback xmlns="">
      <p:transition spd="slow" advTm="51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23" objId="3"/>
        <p14:stopEvt time="48640" objId="3"/>
        <p14:playEvt time="49718" objId="3"/>
        <p14:pauseEvt time="50330" objId="3"/>
        <p14:stopEvt time="50925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F7AF55-9D08-44FC-9667-B7F3200D8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eworks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ADD0DF94-0490-4BE3-97BC-C70C2CA88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01"/>
            <a:ext cx="6245434" cy="3632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C50B51CF-11FF-4CB4-B0E6-B0F5937D7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34" y="3733801"/>
            <a:ext cx="5946566" cy="3180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B85B213-BE11-4EB5-97DD-6F903A721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5500"/>
            <a:ext cx="6200233" cy="3298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toy, bedclothes, doll&#10;&#10;Description automatically generated">
            <a:extLst>
              <a:ext uri="{FF2B5EF4-FFF2-40B4-BE49-F238E27FC236}">
                <a16:creationId xmlns:a16="http://schemas.microsoft.com/office/drawing/2014/main" xmlns="" id="{2FEDAC41-2DFD-4295-8A2A-1AA108EA9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33" y="101600"/>
            <a:ext cx="5991767" cy="351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3923005C-ABC8-4B44-A068-BE121CEB7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60"/>
    </mc:Choice>
    <mc:Fallback xmlns="">
      <p:transition spd="slow" advTm="24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71600" y="1455175"/>
            <a:ext cx="9601200" cy="225425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91298A2-9CA6-490A-B0F4-B5846C5E5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823">
        <p:checker/>
      </p:transition>
    </mc:Choice>
    <mc:Fallback xmlns="">
      <p:transition spd="slow" advTm="482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381000" y="0"/>
            <a:ext cx="762000" cy="798419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219200" y="0"/>
            <a:ext cx="10896600" cy="798419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7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8" b="29655"/>
          <a:stretch/>
        </p:blipFill>
        <p:spPr>
          <a:xfrm>
            <a:off x="76200" y="1294425"/>
            <a:ext cx="7629002" cy="4845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6" r="47624" b="29617"/>
          <a:stretch/>
        </p:blipFill>
        <p:spPr>
          <a:xfrm>
            <a:off x="7933802" y="1308536"/>
            <a:ext cx="3995808" cy="484582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DF1A9B7E-B9BF-4873-BFD8-BD562C0BA7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231255"/>
      </p:ext>
    </p:extLst>
  </p:cSld>
  <p:clrMapOvr>
    <a:masterClrMapping/>
  </p:clrMapOvr>
  <p:transition spd="slow" advTm="9270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6" t="7402" r="16673" b="77471"/>
          <a:stretch/>
        </p:blipFill>
        <p:spPr>
          <a:xfrm>
            <a:off x="228600" y="98071"/>
            <a:ext cx="3773214" cy="3254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6" t="22567" r="9328" b="62441"/>
          <a:stretch/>
        </p:blipFill>
        <p:spPr>
          <a:xfrm>
            <a:off x="4038600" y="137617"/>
            <a:ext cx="5407842" cy="2910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5" t="38454" r="21277" b="47126"/>
          <a:stretch/>
        </p:blipFill>
        <p:spPr>
          <a:xfrm>
            <a:off x="3360683" y="3352800"/>
            <a:ext cx="3878317" cy="337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9" t="52902" r="9297" b="29589"/>
          <a:stretch/>
        </p:blipFill>
        <p:spPr>
          <a:xfrm rot="21242493">
            <a:off x="8098535" y="3011486"/>
            <a:ext cx="3902681" cy="387886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0A15E291-A246-4BA3-BCB8-6AA6E89392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7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25"/>
    </mc:Choice>
    <mc:Fallback xmlns="">
      <p:transition spd="slow" advTm="82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72874" r="20077" b="10345"/>
          <a:stretch/>
        </p:blipFill>
        <p:spPr>
          <a:xfrm>
            <a:off x="1041682" y="1219200"/>
            <a:ext cx="9550118" cy="393875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F48CF82A-3D06-4DB9-8DEA-E22B1E1B9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322">
        <p:split orient="vert"/>
      </p:transition>
    </mc:Choice>
    <mc:Fallback xmlns="">
      <p:transition spd="slow" advTm="223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0"/>
            <a:ext cx="12192000" cy="684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438401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7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87482" y="0"/>
            <a:ext cx="12279482" cy="6842619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0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2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438E48C-33D5-4C87-ADEC-C83B5CFC5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7"/>
    </mc:Choice>
    <mc:Fallback xmlns="">
      <p:transition spd="slow" advTm="11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3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6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20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981200" y="8021"/>
            <a:ext cx="7696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25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lang="vi-VN" sz="25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en-US" sz="2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lang="en-US" sz="25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lang="en-US" sz="25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lang="en-US" sz="25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</a:t>
            </a:r>
            <a:r>
              <a:rPr lang="en-US" sz="25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lang="en-US" sz="2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lang="en-US" sz="2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5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Vũ</a:t>
            </a:r>
            <a:r>
              <a:rPr lang="en-US" sz="25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Hải</a:t>
            </a:r>
            <a:r>
              <a:rPr lang="en-US" sz="25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endParaRPr lang="vi-VN" sz="25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1AC09193-B045-49D8-8D2B-20FCD764D2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23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9"/>
    </mc:Choice>
    <mc:Fallback xmlns="">
      <p:transition spd="slow" advTm="77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1490" objId="2"/>
        <p14:stopEvt time="71138" objId="2"/>
        <p14:playEvt time="76075" objId="2"/>
        <p14:pauseEvt time="76871" objId="2"/>
        <p14:stopEvt time="7770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7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 - &amp;quot;Thứ sáu ngày 22 tháng 2 năm 2013&amp;quot;&quot;/&gt;&lt;property id=&quot;20307&quot; value=&quot;278&quot;/&gt;&lt;/object&gt;&lt;object type=&quot;3&quot; unique_id=&quot;10007&quot;&gt;&lt;property id=&quot;20148&quot; value=&quot;5&quot;/&gt;&lt;property id=&quot;20300&quot; value=&quot;Slide 4 - &amp;quot;Thứ hai ngày 15 tháng 2 năm 2009&amp;quot;&quot;/&gt;&lt;property id=&quot;20307&quot; value=&quot;282&quot;/&gt;&lt;/object&gt;&lt;object type=&quot;3&quot; unique_id=&quot;10008&quot;&gt;&lt;property id=&quot;20148&quot; value=&quot;5&quot;/&gt;&lt;property id=&quot;20300&quot; value=&quot;Slide 5 - &amp;quot;&amp;#x0D;&amp;#x0A;Tập làm văn&amp;quot;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81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"/>
</p:tagLst>
</file>

<file path=ppt/theme/theme1.xml><?xml version="1.0" encoding="utf-8"?>
<a:theme xmlns:a="http://schemas.openxmlformats.org/drawingml/2006/main" name="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heme1" id="{67C682E8-115B-4B23-9C13-01D6F45D4D3B}" vid="{F8F838FC-75F6-4969-8AE8-FE999175E437}"/>
    </a:ext>
  </a:extLst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heme1" id="{67C682E8-115B-4B23-9C13-01D6F45D4D3B}" vid="{F8F838FC-75F6-4969-8AE8-FE999175E437}"/>
    </a:ext>
  </a:extLst>
</a:theme>
</file>

<file path=ppt/theme/theme4.xml><?xml version="1.0" encoding="utf-8"?>
<a:theme xmlns:a="http://schemas.openxmlformats.org/drawingml/2006/main" name="1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3530</TotalTime>
  <Words>91</Words>
  <Application>Microsoft Office PowerPoint</Application>
  <PresentationFormat>Custom</PresentationFormat>
  <Paragraphs>11</Paragraphs>
  <Slides>11</Slides>
  <Notes>2</Notes>
  <HiddenSlides>0</HiddenSlides>
  <MMClips>11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Theme1</vt:lpstr>
      <vt:lpstr>A000120140530B01PPBG</vt:lpstr>
      <vt:lpstr>1_Theme1</vt:lpstr>
      <vt:lpstr>1_A000120140530B01PPBG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Anh Tuan</dc:creator>
  <cp:lastModifiedBy>SKY</cp:lastModifiedBy>
  <cp:revision>160</cp:revision>
  <dcterms:created xsi:type="dcterms:W3CDTF">2005-08-24T23:19:40Z</dcterms:created>
  <dcterms:modified xsi:type="dcterms:W3CDTF">2022-12-12T05:19:52Z</dcterms:modified>
</cp:coreProperties>
</file>