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20" r:id="rId3"/>
  </p:sldMasterIdLst>
  <p:notesMasterIdLst>
    <p:notesMasterId r:id="rId30"/>
  </p:notesMasterIdLst>
  <p:sldIdLst>
    <p:sldId id="397" r:id="rId4"/>
    <p:sldId id="315" r:id="rId5"/>
    <p:sldId id="384" r:id="rId6"/>
    <p:sldId id="399" r:id="rId7"/>
    <p:sldId id="403" r:id="rId8"/>
    <p:sldId id="385" r:id="rId9"/>
    <p:sldId id="400" r:id="rId10"/>
    <p:sldId id="382" r:id="rId11"/>
    <p:sldId id="318" r:id="rId12"/>
    <p:sldId id="386" r:id="rId13"/>
    <p:sldId id="404" r:id="rId14"/>
    <p:sldId id="257" r:id="rId15"/>
    <p:sldId id="276" r:id="rId16"/>
    <p:sldId id="401" r:id="rId17"/>
    <p:sldId id="387" r:id="rId18"/>
    <p:sldId id="380" r:id="rId19"/>
    <p:sldId id="313" r:id="rId20"/>
    <p:sldId id="320" r:id="rId21"/>
    <p:sldId id="389" r:id="rId22"/>
    <p:sldId id="402" r:id="rId23"/>
    <p:sldId id="391" r:id="rId24"/>
    <p:sldId id="392" r:id="rId25"/>
    <p:sldId id="393" r:id="rId26"/>
    <p:sldId id="394" r:id="rId27"/>
    <p:sldId id="396" r:id="rId28"/>
    <p:sldId id="378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B10EBE"/>
    <a:srgbClr val="FF00FF"/>
    <a:srgbClr val="66FF66"/>
    <a:srgbClr val="006600"/>
    <a:srgbClr val="0033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7" autoAdjust="0"/>
    <p:restoredTop sz="94660"/>
  </p:normalViewPr>
  <p:slideViewPr>
    <p:cSldViewPr>
      <p:cViewPr varScale="1">
        <p:scale>
          <a:sx n="68" d="100"/>
          <a:sy n="68" d="100"/>
        </p:scale>
        <p:origin x="450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CE3D82-4EB6-408A-A902-AB4A25398CD8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9862B58-1731-4012-8D0B-659F894F0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6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5B20F9-A6F7-41B2-8462-34D4CF7FFF0C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2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46ED85-AB0C-446D-9BA9-24F9E45CFE7A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49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0BF9A5-165B-402C-8D07-ECEB3DBF506B}" type="slidenum">
              <a:rPr lang="en-US" altLang="vi-VN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4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32BD1-568E-4C58-B3A5-154F06579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38004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9E57-058F-46C6-B343-CC6B66448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7861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ED14E-453B-43F0-ADD4-F761F693E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72447"/>
      </p:ext>
    </p:extLst>
  </p:cSld>
  <p:clrMapOvr>
    <a:masterClrMapping/>
  </p:clrMapOvr>
  <p:transition spd="med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2CA3C-7478-490E-B6DB-9F8F140D7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6202"/>
      </p:ext>
    </p:extLst>
  </p:cSld>
  <p:clrMapOvr>
    <a:masterClrMapping/>
  </p:clrMapOvr>
  <p:transition spd="med"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C951B-A70E-4CA6-A76D-F83F17F638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200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6FAA1-8188-484B-AFE5-2E1805E23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02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E7677-01D7-4DAC-AC29-16E192B3BF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413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CE6D-F993-40BF-B41C-53664F020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85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4D0AA-2037-4BBF-8FFD-CB05A87B7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701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51380-6433-4B54-BB63-96998901FA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313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6715D-4653-46BF-9A30-2332D663D1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70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9817C-5E66-4BFE-B0D6-DAC08A4CA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66781"/>
      </p:ext>
    </p:extLst>
  </p:cSld>
  <p:clrMapOvr>
    <a:masterClrMapping/>
  </p:clrMapOvr>
  <p:transition spd="med">
    <p:pull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C7952-8F98-48E4-B81F-07A021426B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1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4F2BD-0FE5-40EF-B8C7-0C8688169C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234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5B10-5636-4F26-9AA7-71A73D43B5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74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F324B-1701-45EA-897C-9621840D08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047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70998D2E-91E1-461A-8EEB-761A34337D43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823C8CD8-18ED-4C7F-82F6-56E3FA2891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2512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38DF7-F13D-4167-AD8D-60F7D23EA88E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D191C-2DBE-492A-9F03-1675B2DF5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8714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/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4DBFF-EB10-4749-B031-5C6EC5A289D7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7FFDF-125A-4907-ACAD-A973707B4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744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88F4E-94A6-4698-B268-F9EBF3952432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B98A8-699F-435D-B211-C0CC6C6DB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249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0A4F6-8F33-4AD5-B589-AA222269299A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3E4B7-5819-4FF5-ABE4-55488E4E6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0052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028B-DAB3-429E-8210-1190CE101965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8625-F963-4A9F-BE73-AE0C554CD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72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95D3E-F200-43FC-A61F-A5D577FA0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83032"/>
      </p:ext>
    </p:extLst>
  </p:cSld>
  <p:clrMapOvr>
    <a:masterClrMapping/>
  </p:clrMapOvr>
  <p:transition spd="med">
    <p:pull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0E74F-99A0-4747-9C95-FBD6C6E8D609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7CA24-DD2C-4141-A74C-0AD6F3101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5621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50D8D-B4C8-4A11-B5BB-C59CA1F8637C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94FF39D3-EAD5-4741-A22D-20FB04EF6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406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/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CFA4689-C843-4482-8557-49ABE83D82C5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2458B376-9F4C-4D19-8B02-43D3E238D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01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5046-FF70-4011-A5A8-4773AB4EF667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9C3DB-382E-40E7-9428-7C8021461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7263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3588C-9016-4646-B487-5CF0D9A7CB40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CE5A-2E04-4927-9F76-4ACA6D25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27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18D6B-E9FF-4B1A-BD7C-6B24994F1B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04679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71C4F-3206-458A-A72B-A1798C920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96001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1DEF4-0E83-44EA-9446-252375EA8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08971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27454-5B42-4788-9C4F-6E67EAA2D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06003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D46BF-9392-4D55-A673-D5463D76C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96199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86708-AA25-4B32-A24C-9233D4CD4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28216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94E0214-132B-411B-AC02-86AFF9326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</p:sldLayoutIdLst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1C58F7A-D5AE-4436-BB93-72D2FB4AC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C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5" y="500063"/>
            <a:ext cx="10772775" cy="165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275" y="2011363"/>
            <a:ext cx="107537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1913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0C1DE971-784D-42D6-A7F4-664269FE623F}" type="datetimeFigureOut">
              <a:rPr lang="en-US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788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4588" y="5876925"/>
            <a:ext cx="2925762" cy="1397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9FB3DA24-5E65-4329-90E4-A92FB1D9B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9" r:id="rId8"/>
    <p:sldLayoutId id="2147484080" r:id="rId9"/>
    <p:sldLayoutId id="2147484076" r:id="rId10"/>
    <p:sldLayoutId id="2147484077" r:id="rId11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 kern="1200" spc="-12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85000"/>
        </a:lnSpc>
        <a:spcBef>
          <a:spcPts val="13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6075" indent="-3429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400" kern="1200">
          <a:solidFill>
            <a:srgbClr val="262626"/>
          </a:solidFill>
          <a:latin typeface="+mn-lt"/>
          <a:ea typeface="+mn-ea"/>
          <a:cs typeface="+mn-cs"/>
        </a:defRPr>
      </a:lvl2pPr>
      <a:lvl3pPr marL="547688" indent="-547688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sz="2000" i="1" kern="1200">
          <a:solidFill>
            <a:srgbClr val="262626"/>
          </a:solidFill>
          <a:latin typeface="+mn-lt"/>
          <a:ea typeface="+mn-ea"/>
          <a:cs typeface="+mn-cs"/>
        </a:defRPr>
      </a:lvl3pPr>
      <a:lvl4pPr marL="822325" indent="-822325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096963" indent="-10969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 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w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wmf"/><Relationship Id="rId4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0B075CFA-AC5F-4E1D-A4DC-8898DF80F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94610CA-2A89-4128-A0A5-F582A4DCF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2800" y="5943600"/>
            <a:ext cx="812800" cy="609600"/>
          </a:xfrm>
          <a:prstGeom prst="rect">
            <a:avLst/>
          </a:prstGeom>
        </p:spPr>
      </p:pic>
      <p:sp>
        <p:nvSpPr>
          <p:cNvPr id="9" name="WordArt 15"/>
          <p:cNvSpPr>
            <a:spLocks noChangeArrowheads="1" noChangeShapeType="1" noTextEdit="1"/>
          </p:cNvSpPr>
          <p:nvPr/>
        </p:nvSpPr>
        <p:spPr bwMode="auto">
          <a:xfrm>
            <a:off x="2495600" y="3214119"/>
            <a:ext cx="78232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1625600" y="1566863"/>
            <a:ext cx="93472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ĐỨC GIANG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85954" y="1907242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Oval 4"/>
          <p:cNvSpPr/>
          <p:nvPr/>
        </p:nvSpPr>
        <p:spPr>
          <a:xfrm>
            <a:off x="457200" y="457200"/>
            <a:ext cx="4424354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Oval 5"/>
          <p:cNvSpPr/>
          <p:nvPr/>
        </p:nvSpPr>
        <p:spPr>
          <a:xfrm>
            <a:off x="8663025" y="756573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5319698" y="505852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>
            <a:hlinkClick r:id="rId3" action="ppaction://hlinksldjump"/>
          </p:cNvPr>
          <p:cNvSpPr/>
          <p:nvPr/>
        </p:nvSpPr>
        <p:spPr>
          <a:xfrm>
            <a:off x="4038600" y="3276600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6332276" y="2066559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57400" y="4800600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4800600"/>
            <a:ext cx="3490938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8704553" y="3307318"/>
            <a:ext cx="2895600" cy="13716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347" name="TextBox 17"/>
          <p:cNvSpPr txBox="1">
            <a:spLocks noChangeArrowheads="1"/>
          </p:cNvSpPr>
          <p:nvPr/>
        </p:nvSpPr>
        <p:spPr bwMode="auto">
          <a:xfrm>
            <a:off x="8948753" y="1075896"/>
            <a:ext cx="2422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mến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48" name="TextBox 18"/>
          <p:cNvSpPr txBox="1">
            <a:spLocks noChangeArrowheads="1"/>
          </p:cNvSpPr>
          <p:nvPr/>
        </p:nvSpPr>
        <p:spPr bwMode="auto">
          <a:xfrm>
            <a:off x="809588" y="694752"/>
            <a:ext cx="32147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xung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phong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4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29210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Box 24"/>
          <p:cNvSpPr txBox="1">
            <a:spLocks noChangeArrowheads="1"/>
          </p:cNvSpPr>
          <p:nvPr/>
        </p:nvSpPr>
        <p:spPr bwMode="auto">
          <a:xfrm>
            <a:off x="2495548" y="2254916"/>
            <a:ext cx="24590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tĩnh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1" name="TextBox 25"/>
          <p:cNvSpPr txBox="1">
            <a:spLocks noChangeArrowheads="1"/>
          </p:cNvSpPr>
          <p:nvPr/>
        </p:nvSpPr>
        <p:spPr bwMode="auto">
          <a:xfrm>
            <a:off x="8989768" y="3601799"/>
            <a:ext cx="3534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rừng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2" name="TextBox 26"/>
          <p:cNvSpPr txBox="1">
            <a:spLocks noChangeArrowheads="1"/>
          </p:cNvSpPr>
          <p:nvPr/>
        </p:nvSpPr>
        <p:spPr bwMode="auto">
          <a:xfrm>
            <a:off x="6629400" y="5072074"/>
            <a:ext cx="3252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rong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biển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3" name="TextBox 27"/>
          <p:cNvSpPr txBox="1">
            <a:spLocks noChangeArrowheads="1"/>
          </p:cNvSpPr>
          <p:nvPr/>
        </p:nvSpPr>
        <p:spPr bwMode="auto">
          <a:xfrm>
            <a:off x="4135744" y="3624413"/>
            <a:ext cx="2843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4" name="TextBox 28"/>
          <p:cNvSpPr txBox="1">
            <a:spLocks noChangeArrowheads="1"/>
          </p:cNvSpPr>
          <p:nvPr/>
        </p:nvSpPr>
        <p:spPr bwMode="auto">
          <a:xfrm>
            <a:off x="2381224" y="5152158"/>
            <a:ext cx="299694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khiêm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tốn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5" name="TextBox 29"/>
          <p:cNvSpPr txBox="1">
            <a:spLocks noChangeArrowheads="1"/>
          </p:cNvSpPr>
          <p:nvPr/>
        </p:nvSpPr>
        <p:spPr bwMode="auto">
          <a:xfrm>
            <a:off x="629681" y="3803621"/>
            <a:ext cx="27920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biếc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6" name="TextBox 30"/>
          <p:cNvSpPr txBox="1">
            <a:spLocks noChangeArrowheads="1"/>
          </p:cNvSpPr>
          <p:nvPr/>
        </p:nvSpPr>
        <p:spPr bwMode="auto">
          <a:xfrm>
            <a:off x="6356074" y="2408420"/>
            <a:ext cx="3150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trống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357" name="TextBox 31"/>
          <p:cNvSpPr txBox="1">
            <a:spLocks noChangeArrowheads="1"/>
          </p:cNvSpPr>
          <p:nvPr/>
        </p:nvSpPr>
        <p:spPr bwMode="auto">
          <a:xfrm>
            <a:off x="5486400" y="816220"/>
            <a:ext cx="24590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hiểu</a:t>
            </a:r>
            <a:r>
              <a:rPr lang="en-US" sz="4000" b="1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biết</a:t>
            </a:r>
            <a:endParaRPr lang="en-US" sz="4000" b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9120214" y="1654926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567502" y="2836519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906737" y="1299361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943600" y="1403865"/>
            <a:ext cx="5650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088945" y="1403865"/>
            <a:ext cx="5650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624201" y="2990023"/>
            <a:ext cx="838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339153" y="5654555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633474" y="4221390"/>
            <a:ext cx="8921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46912" y="4208327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362225" y="4188182"/>
            <a:ext cx="8921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85514" y="5749170"/>
            <a:ext cx="8874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02999" y="4419600"/>
            <a:ext cx="60373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Star: 5 Points 1">
            <a:hlinkClick r:id="rId5" action="ppaction://hlinksldjump"/>
            <a:extLst>
              <a:ext uri="{FF2B5EF4-FFF2-40B4-BE49-F238E27FC236}">
                <a16:creationId xmlns:a16="http://schemas.microsoft.com/office/drawing/2014/main" id="{A87A697F-3F47-4826-81DC-3E04ED64405E}"/>
              </a:ext>
            </a:extLst>
          </p:cNvPr>
          <p:cNvSpPr/>
          <p:nvPr/>
        </p:nvSpPr>
        <p:spPr>
          <a:xfrm>
            <a:off x="10848528" y="5654555"/>
            <a:ext cx="751625" cy="6547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5DA92-4751-4DF0-AD05-12C1E543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260648"/>
            <a:ext cx="8064896" cy="5359796"/>
          </a:xfrm>
          <a:prstGeom prst="rect">
            <a:avLst/>
          </a:prstGeom>
        </p:spPr>
      </p:pic>
      <p:sp>
        <p:nvSpPr>
          <p:cNvPr id="3" name="TextBox 27">
            <a:extLst>
              <a:ext uri="{FF2B5EF4-FFF2-40B4-BE49-F238E27FC236}">
                <a16:creationId xmlns:a16="http://schemas.microsoft.com/office/drawing/2014/main" id="{6F5BC887-FD30-48F0-8EDD-FDF7DDCFC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808" y="5553158"/>
            <a:ext cx="43204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b="1" dirty="0" err="1">
                <a:solidFill>
                  <a:srgbClr val="000099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sz="6000" b="1" dirty="0">
                <a:solidFill>
                  <a:srgbClr val="000099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000099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endParaRPr lang="en-US" sz="6000" b="1" dirty="0">
              <a:solidFill>
                <a:srgbClr val="000099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Star: 5 Points 3">
            <a:hlinkClick r:id="rId3" action="ppaction://hlinksldjump"/>
            <a:extLst>
              <a:ext uri="{FF2B5EF4-FFF2-40B4-BE49-F238E27FC236}">
                <a16:creationId xmlns:a16="http://schemas.microsoft.com/office/drawing/2014/main" id="{07D4610A-853C-4CA7-938A-DEBBA52662C9}"/>
              </a:ext>
            </a:extLst>
          </p:cNvPr>
          <p:cNvSpPr/>
          <p:nvPr/>
        </p:nvSpPr>
        <p:spPr bwMode="auto">
          <a:xfrm>
            <a:off x="10992544" y="5733256"/>
            <a:ext cx="864096" cy="835565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9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1658600" cy="5943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5638800"/>
            <a:ext cx="119692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879725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6391" name="Picture 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22926" y="392283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9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-52118"/>
            <a:ext cx="1192864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43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335360" y="548680"/>
            <a:ext cx="11377264" cy="507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n-US" altLang="en-US" sz="4000" dirty="0">
                <a:solidFill>
                  <a:srgbClr val="000000"/>
                </a:solidFill>
              </a:rPr>
              <a:t>   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vô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rừng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trùng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điệp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bao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la.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cao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ngừng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sôi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nảy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giữ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gìn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vệ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đất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này</a:t>
            </a:r>
            <a:r>
              <a:rPr lang="en-US" altLang="en-US" sz="4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551384" y="548680"/>
            <a:ext cx="432048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193240" y="3065195"/>
            <a:ext cx="432048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" name="Oval 4"/>
          <p:cNvSpPr/>
          <p:nvPr/>
        </p:nvSpPr>
        <p:spPr>
          <a:xfrm>
            <a:off x="5393461" y="2170557"/>
            <a:ext cx="432048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109314" y="2069154"/>
            <a:ext cx="432048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9342" y="1242298"/>
            <a:ext cx="432048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193240" y="1052736"/>
            <a:ext cx="432048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2314" y="576816"/>
            <a:ext cx="1377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8333" y="576816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9571" y="1411959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0066" y="1420666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2425" y="1416584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55229" y="2246542"/>
            <a:ext cx="1236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4321" y="3065195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51887" y="3096492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34629" y="568045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4250" y="3916267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39577" y="3927489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2846" y="4744418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A3579A-CA2E-4D7C-932A-5FA495B2558E}"/>
              </a:ext>
            </a:extLst>
          </p:cNvPr>
          <p:cNvSpPr txBox="1"/>
          <p:nvPr/>
        </p:nvSpPr>
        <p:spPr>
          <a:xfrm>
            <a:off x="5545321" y="3082424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0E5123-95A4-4000-8C71-F6C7221BE8DD}"/>
              </a:ext>
            </a:extLst>
          </p:cNvPr>
          <p:cNvSpPr txBox="1"/>
          <p:nvPr/>
        </p:nvSpPr>
        <p:spPr>
          <a:xfrm>
            <a:off x="4236531" y="2253660"/>
            <a:ext cx="1377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GB" altLang="en-US" sz="4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F5178F2-30C7-4C6D-B0DD-898DAFC5DF27}"/>
              </a:ext>
            </a:extLst>
          </p:cNvPr>
          <p:cNvSpPr/>
          <p:nvPr/>
        </p:nvSpPr>
        <p:spPr>
          <a:xfrm>
            <a:off x="109314" y="3675461"/>
            <a:ext cx="432048" cy="504056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038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609600" y="838200"/>
            <a:ext cx="408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</a:rPr>
              <a:t>LUYỆN VIẾT VỞ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03" y="457199"/>
            <a:ext cx="7153297" cy="6082833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038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457200" y="762000"/>
            <a:ext cx="408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>
                <a:solidFill>
                  <a:srgbClr val="C00000"/>
                </a:solidFill>
              </a:rPr>
              <a:t>LUYỆN VIẾT VỞ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33400"/>
            <a:ext cx="6858000" cy="592855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38800"/>
            <a:ext cx="1200271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879725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5607" name="Picture 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65096" y="396081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-1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39" y="1124744"/>
            <a:ext cx="10441161" cy="542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981200" y="116157"/>
            <a:ext cx="752686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dirty="0">
                <a:solidFill>
                  <a:srgbClr val="002060"/>
                </a:solidFill>
              </a:rPr>
              <a:t>      </a:t>
            </a:r>
            <a:r>
              <a:rPr lang="en-US" sz="3600" b="1" dirty="0" err="1">
                <a:solidFill>
                  <a:srgbClr val="002060"/>
                </a:solidFill>
              </a:rPr>
              <a:t>Kể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chuyện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Lửa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hổ</a:t>
            </a:r>
            <a:r>
              <a:rPr lang="en-US" sz="36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hung </a:t>
            </a:r>
            <a:r>
              <a:rPr lang="en-US" sz="36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hăng</a:t>
            </a:r>
            <a:endParaRPr lang="en-US" sz="36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5519936" y="2933074"/>
            <a:ext cx="372730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000" dirty="0" err="1">
                <a:solidFill>
                  <a:srgbClr val="FF0000"/>
                </a:solidFill>
              </a:rPr>
              <a:t>Khởi</a:t>
            </a:r>
            <a:r>
              <a:rPr lang="en-US" altLang="en-US" sz="6000" dirty="0">
                <a:solidFill>
                  <a:srgbClr val="FF0000"/>
                </a:solidFill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</a:rPr>
              <a:t>động</a:t>
            </a:r>
            <a:endParaRPr lang="en-US" alt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 câu ch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851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6312024" y="680936"/>
            <a:ext cx="5472608" cy="3468143"/>
          </a:xfrm>
          <a:prstGeom prst="wedgeEllipseCallout">
            <a:avLst>
              <a:gd name="adj1" fmla="val -57702"/>
              <a:gd name="adj2" fmla="val 8012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con vật lạ, hổ quát to: Sao ngươi thấy ta mà không cúi đầu chào hả?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692696"/>
            <a:ext cx="5170263" cy="5380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đoạ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8208" y="479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87" y="695156"/>
            <a:ext cx="4636486" cy="502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312024" y="695156"/>
            <a:ext cx="5184576" cy="2057400"/>
          </a:xfrm>
          <a:prstGeom prst="wedgeEllipseCallout">
            <a:avLst>
              <a:gd name="adj1" fmla="val -66708"/>
              <a:gd name="adj2" fmla="val 11573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lửa đã đốt cháy xém lông của hổ.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5" name="đoạ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6160" y="40050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2" y="863947"/>
            <a:ext cx="5220071" cy="515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312024" y="863947"/>
            <a:ext cx="5040560" cy="2057400"/>
          </a:xfrm>
          <a:prstGeom prst="wedgeEllipseCallout">
            <a:avLst>
              <a:gd name="adj1" fmla="val -61664"/>
              <a:gd name="adj2" fmla="val 13050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 tưởng mưa ném sỏi vào mình.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5" name="đoạn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4192" y="43651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5" y="697632"/>
            <a:ext cx="5699337" cy="51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600056" y="697632"/>
            <a:ext cx="5256584" cy="3307432"/>
          </a:xfrm>
          <a:prstGeom prst="wedgeEllipseCallout">
            <a:avLst>
              <a:gd name="adj1" fmla="val -66024"/>
              <a:gd name="adj2" fmla="val 719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nạn, hổ cảm thấy xấu hổ và không còn tính hung hăng như trước nữa.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oạ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6253" y="5267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2207568" y="332656"/>
            <a:ext cx="75268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40542"/>
            <a:ext cx="8352928" cy="548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774"/>
      </p:ext>
    </p:extLst>
  </p:cSld>
  <p:clrMapOvr>
    <a:masterClrMapping/>
  </p:clrMapOvr>
  <p:transition spd="med"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vi-VN"/>
              <a:t>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277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WordArt 6"/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 flipH="1">
            <a:off x="1309653" y="2420888"/>
            <a:ext cx="9787006" cy="295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altLang="en-US" sz="6600" b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      điều 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hay       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endParaRPr lang="en-US" altLang="en-US" sz="6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52600" y="609600"/>
            <a:ext cx="89011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iêt</a:t>
            </a:r>
            <a:r>
              <a:rPr lang="en-US" altLang="en-US" sz="6600" b="1" dirty="0">
                <a:solidFill>
                  <a:srgbClr val="FF0000"/>
                </a:solidFill>
              </a:rPr>
              <a:t>         </a:t>
            </a:r>
            <a:r>
              <a:rPr lang="en-US" altLang="en-US" sz="6600" b="1" dirty="0" err="1">
                <a:solidFill>
                  <a:srgbClr val="FF0000"/>
                </a:solidFill>
              </a:rPr>
              <a:t>iêu</a:t>
            </a:r>
            <a:r>
              <a:rPr lang="en-US" altLang="en-US" sz="6600" b="1" dirty="0">
                <a:solidFill>
                  <a:srgbClr val="FF0000"/>
                </a:solidFill>
              </a:rPr>
              <a:t>         </a:t>
            </a:r>
            <a:r>
              <a:rPr lang="en-US" altLang="en-US" sz="6600" b="1" dirty="0" err="1">
                <a:solidFill>
                  <a:srgbClr val="FF0000"/>
                </a:solidFill>
              </a:rPr>
              <a:t>yêu</a:t>
            </a:r>
            <a:r>
              <a:rPr lang="en-US" altLang="en-US" sz="6600" b="1" dirty="0">
                <a:solidFill>
                  <a:srgbClr val="FF0000"/>
                </a:solidFill>
              </a:rPr>
              <a:t>       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3719736" y="4005064"/>
            <a:ext cx="4551660" cy="14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600" dirty="0">
                <a:solidFill>
                  <a:srgbClr val="002060"/>
                </a:solidFill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nhiệt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kế</a:t>
            </a:r>
            <a:endParaRPr lang="en-US" altLang="en-US" sz="6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22958" y="2132856"/>
            <a:ext cx="1094521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bay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  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yên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bình</a:t>
            </a:r>
            <a:endParaRPr lang="en-US" alt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5325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 flipH="1">
            <a:off x="695400" y="1700808"/>
            <a:ext cx="10515600" cy="295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		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chiều</a:t>
            </a:r>
            <a:endParaRPr lang="en-US" altLang="en-US" sz="6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kiểm</a:t>
            </a:r>
            <a:r>
              <a:rPr lang="en-US" alt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tra</a:t>
            </a:r>
            <a:endParaRPr lang="en-US" altLang="en-US" sz="66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37279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9376" y="1196752"/>
            <a:ext cx="11049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6600" b="1" dirty="0">
                <a:latin typeface="Arial-SGK-TV" pitchFamily="2" charset="0"/>
                <a:cs typeface="Arial-SGK-TV" pitchFamily="2" charset="0"/>
              </a:rPr>
              <a:t>	Hai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thú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diều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sặc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sỡ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đáng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chao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liệng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6600" b="1" dirty="0"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altLang="en-US" sz="6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631504" y="1700808"/>
            <a:ext cx="9145016" cy="252028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ker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65</a:t>
            </a:r>
            <a:br>
              <a:rPr lang="en-US" sz="5400" ker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5400" b="1" ker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 TẬP VÀ KỂ CHUYỆN</a:t>
            </a:r>
            <a:endParaRPr lang="en-US" sz="54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77043"/>
      </p:ext>
    </p:extLst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38216" y="609600"/>
            <a:ext cx="96103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31504" y="2072525"/>
            <a:ext cx="85011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iêc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iên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31504" y="4797152"/>
            <a:ext cx="85011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iêt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iêu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70738" y="3509162"/>
            <a:ext cx="93942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iêng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iêm</a:t>
            </a:r>
            <a:r>
              <a:rPr lang="en-US" sz="66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66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yên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2032000" y="719138"/>
          <a:ext cx="8128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3178175" y="719138"/>
          <a:ext cx="6981826" cy="742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7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98" marB="4579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98" marB="457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65.1.png"/>
          <p:cNvPicPr>
            <a:picLocks noChangeAspect="1"/>
          </p:cNvPicPr>
          <p:nvPr/>
        </p:nvPicPr>
        <p:blipFill>
          <a:blip r:embed="rId3"/>
          <a:srcRect t="20833" b="58333"/>
          <a:stretch>
            <a:fillRect/>
          </a:stretch>
        </p:blipFill>
        <p:spPr>
          <a:xfrm>
            <a:off x="322440" y="620688"/>
            <a:ext cx="11547119" cy="5616624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274</Words>
  <Application>Microsoft Office PowerPoint</Application>
  <PresentationFormat>Widescreen</PresentationFormat>
  <Paragraphs>62</Paragraphs>
  <Slides>26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.VnAvant</vt:lpstr>
      <vt:lpstr>Arial</vt:lpstr>
      <vt:lpstr>Arial-SGK-TV</vt:lpstr>
      <vt:lpstr>Calibri</vt:lpstr>
      <vt:lpstr>Calibri Light</vt:lpstr>
      <vt:lpstr>Times New Roman</vt:lpstr>
      <vt:lpstr>Default Design</vt:lpstr>
      <vt:lpstr>2_Default Design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165</cp:revision>
  <dcterms:created xsi:type="dcterms:W3CDTF">2011-02-16T21:42:58Z</dcterms:created>
  <dcterms:modified xsi:type="dcterms:W3CDTF">2021-12-18T03:09:49Z</dcterms:modified>
</cp:coreProperties>
</file>