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8" r:id="rId4"/>
    <p:sldMasterId id="2147483701" r:id="rId5"/>
    <p:sldMasterId id="2147483709" r:id="rId6"/>
  </p:sldMasterIdLst>
  <p:notesMasterIdLst>
    <p:notesMasterId r:id="rId46"/>
  </p:notesMasterIdLst>
  <p:sldIdLst>
    <p:sldId id="287" r:id="rId7"/>
    <p:sldId id="307" r:id="rId8"/>
    <p:sldId id="267" r:id="rId9"/>
    <p:sldId id="272" r:id="rId10"/>
    <p:sldId id="256" r:id="rId11"/>
    <p:sldId id="257" r:id="rId12"/>
    <p:sldId id="258" r:id="rId13"/>
    <p:sldId id="259" r:id="rId14"/>
    <p:sldId id="260" r:id="rId15"/>
    <p:sldId id="261" r:id="rId16"/>
    <p:sldId id="262" r:id="rId17"/>
    <p:sldId id="263" r:id="rId18"/>
    <p:sldId id="264" r:id="rId19"/>
    <p:sldId id="265" r:id="rId20"/>
    <p:sldId id="266" r:id="rId21"/>
    <p:sldId id="288" r:id="rId22"/>
    <p:sldId id="271" r:id="rId23"/>
    <p:sldId id="314" r:id="rId24"/>
    <p:sldId id="291" r:id="rId25"/>
    <p:sldId id="292" r:id="rId26"/>
    <p:sldId id="304" r:id="rId27"/>
    <p:sldId id="298" r:id="rId28"/>
    <p:sldId id="299" r:id="rId29"/>
    <p:sldId id="308" r:id="rId30"/>
    <p:sldId id="301" r:id="rId31"/>
    <p:sldId id="302" r:id="rId32"/>
    <p:sldId id="303" r:id="rId33"/>
    <p:sldId id="312" r:id="rId34"/>
    <p:sldId id="309" r:id="rId35"/>
    <p:sldId id="311" r:id="rId36"/>
    <p:sldId id="313" r:id="rId37"/>
    <p:sldId id="315" r:id="rId38"/>
    <p:sldId id="294" r:id="rId39"/>
    <p:sldId id="295" r:id="rId40"/>
    <p:sldId id="305" r:id="rId41"/>
    <p:sldId id="296" r:id="rId42"/>
    <p:sldId id="317" r:id="rId43"/>
    <p:sldId id="318" r:id="rId44"/>
    <p:sldId id="297" r:id="rId45"/>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a:srgbClr val="A82EAB"/>
    <a:srgbClr val="FFFFFF"/>
    <a:srgbClr val="00FF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97" d="100"/>
          <a:sy n="97" d="100"/>
        </p:scale>
        <p:origin x="240" y="19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5E2A5A-38E8-4E7B-A124-FA10F4977DF9}" type="datetimeFigureOut">
              <a:rPr lang="en-US" smtClean="0"/>
              <a:t>11/28/2022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A71A5-19EE-49E5-8F30-ED614A247540}" type="slidenum">
              <a:rPr lang="en-US" smtClean="0"/>
              <a:t>‹#›</a:t>
            </a:fld>
            <a:endParaRPr lang="en-US"/>
          </a:p>
        </p:txBody>
      </p:sp>
    </p:spTree>
    <p:extLst>
      <p:ext uri="{BB962C8B-B14F-4D97-AF65-F5344CB8AC3E}">
        <p14:creationId xmlns:p14="http://schemas.microsoft.com/office/powerpoint/2010/main" val="2493238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numCol="1"/>
          <a:lstStyle/>
          <a:p>
            <a:endParaRPr lang="en-US" dirty="0"/>
          </a:p>
        </p:txBody>
      </p:sp>
      <p:sp>
        <p:nvSpPr>
          <p:cNvPr id="4" name="Slide Number Placeholder 3"/>
          <p:cNvSpPr>
            <a:spLocks noGrp="1"/>
          </p:cNvSpPr>
          <p:nvPr>
            <p:ph type="sldNum" sz="quarter" idx="10"/>
          </p:nvPr>
        </p:nvSpPr>
        <p:spPr/>
        <p:txBody>
          <a:bodyPr numCol="1"/>
          <a:lstStyle/>
          <a:p>
            <a:fld id="{6655B81B-6D50-413F-AA07-0FCBBCF2319C}"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017590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157B78-494D-42B9-9EAD-6E21D11C46B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2776-71AE-4BDC-8FFF-83B82BABF2D2}" type="slidenum">
              <a:rPr lang="en-US" smtClean="0"/>
              <a:t>‹#›</a:t>
            </a:fld>
            <a:endParaRPr lang="en-US"/>
          </a:p>
        </p:txBody>
      </p:sp>
    </p:spTree>
    <p:extLst>
      <p:ext uri="{BB962C8B-B14F-4D97-AF65-F5344CB8AC3E}">
        <p14:creationId xmlns:p14="http://schemas.microsoft.com/office/powerpoint/2010/main" val="1616506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157B78-494D-42B9-9EAD-6E21D11C46B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2776-71AE-4BDC-8FFF-83B82BABF2D2}" type="slidenum">
              <a:rPr lang="en-US" smtClean="0"/>
              <a:t>‹#›</a:t>
            </a:fld>
            <a:endParaRPr lang="en-US"/>
          </a:p>
        </p:txBody>
      </p:sp>
    </p:spTree>
    <p:extLst>
      <p:ext uri="{BB962C8B-B14F-4D97-AF65-F5344CB8AC3E}">
        <p14:creationId xmlns:p14="http://schemas.microsoft.com/office/powerpoint/2010/main" val="2015346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157B78-494D-42B9-9EAD-6E21D11C46B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2776-71AE-4BDC-8FFF-83B82BABF2D2}" type="slidenum">
              <a:rPr lang="en-US" smtClean="0"/>
              <a:t>‹#›</a:t>
            </a:fld>
            <a:endParaRPr lang="en-US"/>
          </a:p>
        </p:txBody>
      </p:sp>
    </p:spTree>
    <p:extLst>
      <p:ext uri="{BB962C8B-B14F-4D97-AF65-F5344CB8AC3E}">
        <p14:creationId xmlns:p14="http://schemas.microsoft.com/office/powerpoint/2010/main" val="1926469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rang chiếu Tiêu đề">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ctrTitle"/>
          </p:nvPr>
        </p:nvSpPr>
        <p:spPr>
          <a:xfrm>
            <a:off x="4265611" y="1752600"/>
            <a:ext cx="6858003" cy="1828800"/>
          </a:xfrm>
        </p:spPr>
        <p:txBody>
          <a:bodyPr rtlCol="0" anchor="b">
            <a:normAutofit/>
          </a:bodyPr>
          <a:lstStyle>
            <a:lvl1pPr algn="l" rtl="0">
              <a:defRPr sz="4050"/>
            </a:lvl1pPr>
          </a:lstStyle>
          <a:p>
            <a:pPr rtl="0"/>
            <a:r>
              <a:rPr lang="vi-VN"/>
              <a:t>Bấm để sửa kiểu tiêu đề Bản cái</a:t>
            </a:r>
            <a:endParaRPr lang="vi-VN" dirty="0"/>
          </a:p>
        </p:txBody>
      </p:sp>
      <p:sp>
        <p:nvSpPr>
          <p:cNvPr id="3" name="Phụ đề 2"/>
          <p:cNvSpPr>
            <a:spLocks noGrp="1"/>
          </p:cNvSpPr>
          <p:nvPr>
            <p:ph type="subTitle" idx="1" hasCustomPrompt="1"/>
          </p:nvPr>
        </p:nvSpPr>
        <p:spPr>
          <a:xfrm>
            <a:off x="4265609" y="3733800"/>
            <a:ext cx="6858003" cy="914400"/>
          </a:xfrm>
        </p:spPr>
        <p:txBody>
          <a:bodyPr rtlCol="0"/>
          <a:lstStyle>
            <a:lvl1pPr marL="0" indent="0" algn="l" rtl="0">
              <a:spcBef>
                <a:spcPts val="0"/>
              </a:spcBef>
              <a:buNone/>
              <a:defRPr sz="1800"/>
            </a:lvl1pPr>
            <a:lvl2pPr marL="342900" indent="0" algn="ctr" rtl="0">
              <a:buNone/>
              <a:defRPr sz="1500"/>
            </a:lvl2pPr>
            <a:lvl3pPr marL="685800" indent="0" algn="ctr" rtl="0">
              <a:buNone/>
              <a:defRPr sz="1350"/>
            </a:lvl3pPr>
            <a:lvl4pPr marL="1028700" indent="0" algn="ctr" rtl="0">
              <a:buNone/>
              <a:defRPr sz="1200"/>
            </a:lvl4pPr>
            <a:lvl5pPr marL="1371600" indent="0" algn="ctr" rtl="0">
              <a:buNone/>
              <a:defRPr sz="1200"/>
            </a:lvl5pPr>
            <a:lvl6pPr marL="1714500" indent="0" algn="ctr" rtl="0">
              <a:buNone/>
              <a:defRPr sz="1200"/>
            </a:lvl6pPr>
            <a:lvl7pPr marL="2057400" indent="0" algn="ctr" rtl="0">
              <a:buNone/>
              <a:defRPr sz="1200"/>
            </a:lvl7pPr>
            <a:lvl8pPr marL="2400300" indent="0" algn="ctr" rtl="0">
              <a:buNone/>
              <a:defRPr sz="1200"/>
            </a:lvl8pPr>
            <a:lvl9pPr marL="2743200" indent="0" algn="ctr" rtl="0">
              <a:buNone/>
              <a:defRPr sz="1200"/>
            </a:lvl9pPr>
          </a:lstStyle>
          <a:p>
            <a:r>
              <a:rPr lang="vi-VN" dirty="0"/>
              <a:t>Bấm &amp; sửa kiểu phụ đề của Bản chính</a:t>
            </a:r>
          </a:p>
        </p:txBody>
      </p:sp>
    </p:spTree>
    <p:extLst>
      <p:ext uri="{BB962C8B-B14F-4D97-AF65-F5344CB8AC3E}">
        <p14:creationId xmlns:p14="http://schemas.microsoft.com/office/powerpoint/2010/main" val="312425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3" name="Chỗ dành sẵn cho Nội dung 2"/>
          <p:cNvSpPr>
            <a:spLocks noGrp="1"/>
          </p:cNvSpPr>
          <p:nvPr>
            <p:ph idx="1"/>
          </p:nvPr>
        </p:nvSpPr>
        <p:spPr/>
        <p:txBody>
          <a:bodyPr rtlCol="0"/>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B61B1E00-A00D-477D-997B-00E3F6554555}" type="datetime1">
              <a:rPr lang="vi-VN" smtClean="0"/>
              <a:pPr/>
              <a:t>28/11/2022</a:t>
            </a:fld>
            <a:endParaRPr lang="vi-VN" dirty="0"/>
          </a:p>
        </p:txBody>
      </p:sp>
    </p:spTree>
    <p:extLst>
      <p:ext uri="{BB962C8B-B14F-4D97-AF65-F5344CB8AC3E}">
        <p14:creationId xmlns:p14="http://schemas.microsoft.com/office/powerpoint/2010/main" val="57967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êu đề của Mụ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p:nvPr>
        </p:nvSpPr>
        <p:spPr>
          <a:xfrm>
            <a:off x="4265613" y="1828800"/>
            <a:ext cx="6858003" cy="1828800"/>
          </a:xfrm>
        </p:spPr>
        <p:txBody>
          <a:bodyPr rtlCol="0" anchor="b">
            <a:normAutofit/>
          </a:bodyPr>
          <a:lstStyle>
            <a:lvl1pPr algn="l" rtl="0">
              <a:defRPr sz="3300"/>
            </a:lvl1pPr>
          </a:lstStyle>
          <a:p>
            <a:pPr rtl="0"/>
            <a:r>
              <a:rPr lang="vi-VN"/>
              <a:t>Bấm để sửa kiểu tiêu đề Bản cái</a:t>
            </a:r>
            <a:endParaRPr lang="vi-VN" dirty="0"/>
          </a:p>
        </p:txBody>
      </p:sp>
      <p:sp>
        <p:nvSpPr>
          <p:cNvPr id="3" name="Chỗ dành sẵn cho Văn bản 2"/>
          <p:cNvSpPr>
            <a:spLocks noGrp="1"/>
          </p:cNvSpPr>
          <p:nvPr>
            <p:ph type="body" idx="1"/>
          </p:nvPr>
        </p:nvSpPr>
        <p:spPr>
          <a:xfrm>
            <a:off x="4265609" y="3733800"/>
            <a:ext cx="6858003" cy="914400"/>
          </a:xfrm>
        </p:spPr>
        <p:txBody>
          <a:bodyPr rtlCol="0"/>
          <a:lstStyle>
            <a:lvl1pPr marL="0" indent="0" algn="l" rtl="0">
              <a:spcBef>
                <a:spcPts val="0"/>
              </a:spcBef>
              <a:buNone/>
              <a:defRPr sz="1800">
                <a:solidFill>
                  <a:schemeClr val="tx1"/>
                </a:solidFill>
              </a:defRPr>
            </a:lvl1pPr>
            <a:lvl2pPr marL="342900" indent="0" algn="l" rtl="0">
              <a:buNone/>
              <a:defRPr sz="1500">
                <a:solidFill>
                  <a:schemeClr val="tx1">
                    <a:tint val="75000"/>
                  </a:schemeClr>
                </a:solidFill>
              </a:defRPr>
            </a:lvl2pPr>
            <a:lvl3pPr marL="685800" indent="0" algn="l" rtl="0">
              <a:buNone/>
              <a:defRPr sz="1350">
                <a:solidFill>
                  <a:schemeClr val="tx1">
                    <a:tint val="75000"/>
                  </a:schemeClr>
                </a:solidFill>
              </a:defRPr>
            </a:lvl3pPr>
            <a:lvl4pPr marL="1028700" indent="0" algn="l" rtl="0">
              <a:buNone/>
              <a:defRPr sz="1200">
                <a:solidFill>
                  <a:schemeClr val="tx1">
                    <a:tint val="75000"/>
                  </a:schemeClr>
                </a:solidFill>
              </a:defRPr>
            </a:lvl4pPr>
            <a:lvl5pPr marL="1371600" indent="0" algn="l" rtl="0">
              <a:buNone/>
              <a:defRPr sz="1200">
                <a:solidFill>
                  <a:schemeClr val="tx1">
                    <a:tint val="75000"/>
                  </a:schemeClr>
                </a:solidFill>
              </a:defRPr>
            </a:lvl5pPr>
            <a:lvl6pPr marL="1714500" indent="0" algn="l" rtl="0">
              <a:buNone/>
              <a:defRPr sz="1200">
                <a:solidFill>
                  <a:schemeClr val="tx1">
                    <a:tint val="75000"/>
                  </a:schemeClr>
                </a:solidFill>
              </a:defRPr>
            </a:lvl6pPr>
            <a:lvl7pPr marL="2057400" indent="0" algn="l" rtl="0">
              <a:buNone/>
              <a:defRPr sz="1200">
                <a:solidFill>
                  <a:schemeClr val="tx1">
                    <a:tint val="75000"/>
                  </a:schemeClr>
                </a:solidFill>
              </a:defRPr>
            </a:lvl7pPr>
            <a:lvl8pPr marL="2400300" indent="0" algn="l" rtl="0">
              <a:buNone/>
              <a:defRPr sz="1200">
                <a:solidFill>
                  <a:schemeClr val="tx1">
                    <a:tint val="75000"/>
                  </a:schemeClr>
                </a:solidFill>
              </a:defRPr>
            </a:lvl8pPr>
            <a:lvl9pPr marL="2743200" indent="0" algn="l" rtl="0">
              <a:buNone/>
              <a:defRPr sz="1200">
                <a:solidFill>
                  <a:schemeClr val="tx1">
                    <a:tint val="75000"/>
                  </a:schemeClr>
                </a:solidFill>
              </a:defRPr>
            </a:lvl9pPr>
          </a:lstStyle>
          <a:p>
            <a:pPr lvl="0" rtl="0"/>
            <a:r>
              <a:rPr lang="vi-VN"/>
              <a:t>Bấm để chỉnh sửa kiểu văn bản của Bản cái</a:t>
            </a:r>
          </a:p>
        </p:txBody>
      </p:sp>
    </p:spTree>
    <p:extLst>
      <p:ext uri="{BB962C8B-B14F-4D97-AF65-F5344CB8AC3E}">
        <p14:creationId xmlns:p14="http://schemas.microsoft.com/office/powerpoint/2010/main" val="172636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3" name="Chỗ dành sẵn cho Nội dung 2"/>
          <p:cNvSpPr>
            <a:spLocks noGrp="1"/>
          </p:cNvSpPr>
          <p:nvPr>
            <p:ph sz="half" idx="1"/>
          </p:nvPr>
        </p:nvSpPr>
        <p:spPr>
          <a:xfrm>
            <a:off x="1065213" y="1825625"/>
            <a:ext cx="4954588" cy="4187952"/>
          </a:xfrm>
        </p:spPr>
        <p:txBody>
          <a:bodyPr rtlCol="0"/>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ội dung 3"/>
          <p:cNvSpPr>
            <a:spLocks noGrp="1"/>
          </p:cNvSpPr>
          <p:nvPr>
            <p:ph sz="half" idx="2"/>
          </p:nvPr>
        </p:nvSpPr>
        <p:spPr>
          <a:xfrm>
            <a:off x="6172201" y="1825625"/>
            <a:ext cx="4951415" cy="4187952"/>
          </a:xfrm>
        </p:spPr>
        <p:txBody>
          <a:bodyPr rtlCol="0"/>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7" name="Chỗ dành sẵn cho Số Trang chiếu 6"/>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p:txBody>
          <a:bodyPr rtlCol="0"/>
          <a:lstStyle>
            <a:lvl1pPr>
              <a:defRPr/>
            </a:lvl1pPr>
          </a:lstStyle>
          <a:p>
            <a:fld id="{485AB0D1-2462-483C-8BB5-3975EB8E9484}" type="datetime1">
              <a:rPr lang="vi-VN" smtClean="0"/>
              <a:pPr/>
              <a:t>28/11/2022</a:t>
            </a:fld>
            <a:endParaRPr lang="vi-VN" dirty="0"/>
          </a:p>
        </p:txBody>
      </p:sp>
    </p:spTree>
    <p:extLst>
      <p:ext uri="{BB962C8B-B14F-4D97-AF65-F5344CB8AC3E}">
        <p14:creationId xmlns:p14="http://schemas.microsoft.com/office/powerpoint/2010/main" val="146546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3" name="Chỗ dành sẵn cho Văn bản 2"/>
          <p:cNvSpPr>
            <a:spLocks noGrp="1"/>
          </p:cNvSpPr>
          <p:nvPr>
            <p:ph type="body" idx="1"/>
          </p:nvPr>
        </p:nvSpPr>
        <p:spPr>
          <a:xfrm>
            <a:off x="1069848" y="1681163"/>
            <a:ext cx="4956048" cy="823912"/>
          </a:xfrm>
        </p:spPr>
        <p:txBody>
          <a:bodyPr rtlCol="0" anchor="b"/>
          <a:lstStyle>
            <a:lvl1pPr marL="0" indent="0" algn="l" rtl="0">
              <a:spcBef>
                <a:spcPts val="0"/>
              </a:spcBef>
              <a:buNone/>
              <a:defRPr sz="1800" b="1"/>
            </a:lvl1pPr>
            <a:lvl2pPr marL="342900" indent="0" algn="l" rtl="0">
              <a:buNone/>
              <a:defRPr sz="1500" b="1"/>
            </a:lvl2pPr>
            <a:lvl3pPr marL="685800" indent="0" algn="l" rtl="0">
              <a:buNone/>
              <a:defRPr sz="1350" b="1"/>
            </a:lvl3pPr>
            <a:lvl4pPr marL="1028700" indent="0" algn="l" rtl="0">
              <a:buNone/>
              <a:defRPr sz="1200" b="1"/>
            </a:lvl4pPr>
            <a:lvl5pPr marL="1371600" indent="0" algn="l" rtl="0">
              <a:buNone/>
              <a:defRPr sz="1200" b="1"/>
            </a:lvl5pPr>
            <a:lvl6pPr marL="1714500" indent="0" algn="l" rtl="0">
              <a:buNone/>
              <a:defRPr sz="1200" b="1"/>
            </a:lvl6pPr>
            <a:lvl7pPr marL="2057400" indent="0" algn="l" rtl="0">
              <a:buNone/>
              <a:defRPr sz="1200" b="1"/>
            </a:lvl7pPr>
            <a:lvl8pPr marL="2400300" indent="0" algn="l" rtl="0">
              <a:buNone/>
              <a:defRPr sz="1200" b="1"/>
            </a:lvl8pPr>
            <a:lvl9pPr marL="2743200" indent="0" algn="l" rtl="0">
              <a:buNone/>
              <a:defRPr sz="1200" b="1"/>
            </a:lvl9pPr>
          </a:lstStyle>
          <a:p>
            <a:pPr lvl="0" rtl="0"/>
            <a:r>
              <a:rPr lang="vi-VN"/>
              <a:t>Bấm để chỉnh sửa kiểu văn bản của Bản cái</a:t>
            </a:r>
          </a:p>
        </p:txBody>
      </p:sp>
      <p:sp>
        <p:nvSpPr>
          <p:cNvPr id="4" name="Chỗ dành sẵn cho Nội dung 3"/>
          <p:cNvSpPr>
            <a:spLocks noGrp="1"/>
          </p:cNvSpPr>
          <p:nvPr>
            <p:ph sz="half" idx="2"/>
          </p:nvPr>
        </p:nvSpPr>
        <p:spPr>
          <a:xfrm>
            <a:off x="1069848" y="2505077"/>
            <a:ext cx="4956048" cy="3476625"/>
          </a:xfrm>
        </p:spPr>
        <p:txBody>
          <a:bodyPr rtlCol="0"/>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5" name="Chỗ dành sẵn cho Văn bản 4"/>
          <p:cNvSpPr>
            <a:spLocks noGrp="1"/>
          </p:cNvSpPr>
          <p:nvPr>
            <p:ph type="body" sz="quarter" idx="3"/>
          </p:nvPr>
        </p:nvSpPr>
        <p:spPr>
          <a:xfrm>
            <a:off x="6172200" y="1681163"/>
            <a:ext cx="4956048" cy="823912"/>
          </a:xfrm>
        </p:spPr>
        <p:txBody>
          <a:bodyPr rtlCol="0" anchor="b"/>
          <a:lstStyle>
            <a:lvl1pPr marL="0" indent="0" algn="l" rtl="0">
              <a:spcBef>
                <a:spcPts val="0"/>
              </a:spcBef>
              <a:buNone/>
              <a:defRPr sz="1800" b="1"/>
            </a:lvl1pPr>
            <a:lvl2pPr marL="342900" indent="0" algn="l" rtl="0">
              <a:buNone/>
              <a:defRPr sz="1500" b="1"/>
            </a:lvl2pPr>
            <a:lvl3pPr marL="685800" indent="0" algn="l" rtl="0">
              <a:buNone/>
              <a:defRPr sz="1350" b="1"/>
            </a:lvl3pPr>
            <a:lvl4pPr marL="1028700" indent="0" algn="l" rtl="0">
              <a:buNone/>
              <a:defRPr sz="1200" b="1"/>
            </a:lvl4pPr>
            <a:lvl5pPr marL="1371600" indent="0" algn="l" rtl="0">
              <a:buNone/>
              <a:defRPr sz="1200" b="1"/>
            </a:lvl5pPr>
            <a:lvl6pPr marL="1714500" indent="0" algn="l" rtl="0">
              <a:buNone/>
              <a:defRPr sz="1200" b="1"/>
            </a:lvl6pPr>
            <a:lvl7pPr marL="2057400" indent="0" algn="l" rtl="0">
              <a:buNone/>
              <a:defRPr sz="1200" b="1"/>
            </a:lvl7pPr>
            <a:lvl8pPr marL="2400300" indent="0" algn="l" rtl="0">
              <a:buNone/>
              <a:defRPr sz="1200" b="1"/>
            </a:lvl8pPr>
            <a:lvl9pPr marL="2743200" indent="0" algn="l" rtl="0">
              <a:buNone/>
              <a:defRPr sz="1200" b="1"/>
            </a:lvl9pPr>
          </a:lstStyle>
          <a:p>
            <a:pPr lvl="0" rtl="0"/>
            <a:r>
              <a:rPr lang="vi-VN"/>
              <a:t>Bấm để chỉnh sửa kiểu văn bản của Bản cái</a:t>
            </a:r>
          </a:p>
        </p:txBody>
      </p:sp>
      <p:sp>
        <p:nvSpPr>
          <p:cNvPr id="6" name="Chỗ dành sẵn cho Nội dung 5"/>
          <p:cNvSpPr>
            <a:spLocks noGrp="1"/>
          </p:cNvSpPr>
          <p:nvPr>
            <p:ph sz="quarter" idx="4"/>
          </p:nvPr>
        </p:nvSpPr>
        <p:spPr>
          <a:xfrm>
            <a:off x="6172200" y="2505077"/>
            <a:ext cx="4956048" cy="3476625"/>
          </a:xfrm>
        </p:spPr>
        <p:txBody>
          <a:bodyPr rtlCol="0"/>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9" name="Chỗ dành sẵn cho Số Trang chiếu 8"/>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8" name="Chỗ dành sẵn cho Chân trang 7"/>
          <p:cNvSpPr>
            <a:spLocks noGrp="1"/>
          </p:cNvSpPr>
          <p:nvPr>
            <p:ph type="ftr" sz="quarter" idx="11"/>
          </p:nvPr>
        </p:nvSpPr>
        <p:spPr/>
        <p:txBody>
          <a:bodyPr rtlCol="0"/>
          <a:lstStyle/>
          <a:p>
            <a:pPr rtl="0"/>
            <a:endParaRPr lang="vi-VN" dirty="0"/>
          </a:p>
        </p:txBody>
      </p:sp>
      <p:sp>
        <p:nvSpPr>
          <p:cNvPr id="7" name="Chỗ dành sẵn cho Ngày tháng 6"/>
          <p:cNvSpPr>
            <a:spLocks noGrp="1"/>
          </p:cNvSpPr>
          <p:nvPr>
            <p:ph type="dt" sz="half" idx="10"/>
          </p:nvPr>
        </p:nvSpPr>
        <p:spPr/>
        <p:txBody>
          <a:bodyPr rtlCol="0"/>
          <a:lstStyle>
            <a:lvl1pPr>
              <a:defRPr/>
            </a:lvl1pPr>
          </a:lstStyle>
          <a:p>
            <a:fld id="{0216A3A8-CD18-494E-BA21-4E8A1D2D52BA}" type="datetime1">
              <a:rPr lang="vi-VN" smtClean="0"/>
              <a:pPr/>
              <a:t>28/11/2022</a:t>
            </a:fld>
            <a:endParaRPr lang="vi-VN" dirty="0"/>
          </a:p>
        </p:txBody>
      </p:sp>
    </p:spTree>
    <p:extLst>
      <p:ext uri="{BB962C8B-B14F-4D97-AF65-F5344CB8AC3E}">
        <p14:creationId xmlns:p14="http://schemas.microsoft.com/office/powerpoint/2010/main" val="125178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5" name="Chỗ dành sẵn cho Số Trang chiếu 4"/>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4" name="Chỗ dành sẵn cho Chân trang 3"/>
          <p:cNvSpPr>
            <a:spLocks noGrp="1"/>
          </p:cNvSpPr>
          <p:nvPr>
            <p:ph type="ftr" sz="quarter" idx="11"/>
          </p:nvPr>
        </p:nvSpPr>
        <p:spPr/>
        <p:txBody>
          <a:bodyPr rtlCol="0"/>
          <a:lstStyle/>
          <a:p>
            <a:pPr rtl="0"/>
            <a:endParaRPr lang="vi-VN" dirty="0"/>
          </a:p>
        </p:txBody>
      </p:sp>
      <p:sp>
        <p:nvSpPr>
          <p:cNvPr id="3" name="Chỗ dành sẵn cho Ngày tháng 2"/>
          <p:cNvSpPr>
            <a:spLocks noGrp="1"/>
          </p:cNvSpPr>
          <p:nvPr>
            <p:ph type="dt" sz="half" idx="10"/>
          </p:nvPr>
        </p:nvSpPr>
        <p:spPr/>
        <p:txBody>
          <a:bodyPr rtlCol="0"/>
          <a:lstStyle>
            <a:lvl1pPr>
              <a:defRPr/>
            </a:lvl1pPr>
          </a:lstStyle>
          <a:p>
            <a:fld id="{2DC5D5F0-49C4-47A7-8393-C3318058F3BC}" type="datetime1">
              <a:rPr lang="vi-VN" smtClean="0"/>
              <a:pPr/>
              <a:t>28/11/2022</a:t>
            </a:fld>
            <a:endParaRPr lang="vi-VN" dirty="0"/>
          </a:p>
        </p:txBody>
      </p:sp>
    </p:spTree>
    <p:extLst>
      <p:ext uri="{BB962C8B-B14F-4D97-AF65-F5344CB8AC3E}">
        <p14:creationId xmlns:p14="http://schemas.microsoft.com/office/powerpoint/2010/main" val="266855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4" name="Chỗ dành sẵn cho Số Trang chiếu 3"/>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3" name="Chỗ dành sẵn cho Chân trang 2"/>
          <p:cNvSpPr>
            <a:spLocks noGrp="1"/>
          </p:cNvSpPr>
          <p:nvPr>
            <p:ph type="ftr" sz="quarter" idx="11"/>
          </p:nvPr>
        </p:nvSpPr>
        <p:spPr/>
        <p:txBody>
          <a:bodyPr rtlCol="0"/>
          <a:lstStyle/>
          <a:p>
            <a:pPr rtl="0"/>
            <a:endParaRPr lang="vi-VN" dirty="0"/>
          </a:p>
        </p:txBody>
      </p:sp>
      <p:sp>
        <p:nvSpPr>
          <p:cNvPr id="2" name="Chỗ dành sẵn cho Ngày tháng 1"/>
          <p:cNvSpPr>
            <a:spLocks noGrp="1"/>
          </p:cNvSpPr>
          <p:nvPr>
            <p:ph type="dt" sz="half" idx="10"/>
          </p:nvPr>
        </p:nvSpPr>
        <p:spPr/>
        <p:txBody>
          <a:bodyPr rtlCol="0"/>
          <a:lstStyle>
            <a:lvl1pPr>
              <a:defRPr/>
            </a:lvl1pPr>
          </a:lstStyle>
          <a:p>
            <a:fld id="{15C8CFF3-1CDF-49E3-8638-3726A6CAAC00}" type="datetime1">
              <a:rPr lang="vi-VN" smtClean="0"/>
              <a:pPr/>
              <a:t>28/11/2022</a:t>
            </a:fld>
            <a:endParaRPr lang="vi-VN" dirty="0"/>
          </a:p>
        </p:txBody>
      </p:sp>
    </p:spTree>
    <p:extLst>
      <p:ext uri="{BB962C8B-B14F-4D97-AF65-F5344CB8AC3E}">
        <p14:creationId xmlns:p14="http://schemas.microsoft.com/office/powerpoint/2010/main" val="363472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ai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1065212" y="304799"/>
            <a:ext cx="10058403" cy="1216152"/>
          </a:xfrm>
        </p:spPr>
        <p:txBody>
          <a:bodyPr rtlCol="0"/>
          <a:lstStyle>
            <a:lvl1pPr algn="l" rtl="0">
              <a:defRPr/>
            </a:lvl1pPr>
          </a:lstStyle>
          <a:p>
            <a:pPr rtl="0"/>
            <a:r>
              <a:rPr lang="vi-VN"/>
              <a:t>Bấm để sửa kiểu tiêu đề Bản cái</a:t>
            </a:r>
            <a:endParaRPr lang="vi-VN" dirty="0"/>
          </a:p>
        </p:txBody>
      </p:sp>
      <p:grpSp>
        <p:nvGrpSpPr>
          <p:cNvPr id="9" name="Nhóm 8"/>
          <p:cNvGrpSpPr/>
          <p:nvPr/>
        </p:nvGrpSpPr>
        <p:grpSpPr>
          <a:xfrm>
            <a:off x="1052423" y="1733550"/>
            <a:ext cx="4360503" cy="3050038"/>
            <a:chOff x="895350" y="3313113"/>
            <a:chExt cx="3613151" cy="2790825"/>
          </a:xfrm>
          <a:solidFill>
            <a:schemeClr val="tx1">
              <a:lumMod val="50000"/>
            </a:schemeClr>
          </a:solidFill>
        </p:grpSpPr>
        <p:sp>
          <p:nvSpPr>
            <p:cNvPr id="10"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2"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3"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4"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5"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6"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7"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8"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9"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0"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1"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36" name="Chỗ dành sẵn cho Ảnh 33" descr="Chỗ dành sẵn trống để thêm một hình ảnh. Bấm vào chỗ dành sẵn, rồi chọn hình ảnh mà bạn muốn thêm."/>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39" name="Chỗ dành sẵn cho Văn bản 3"/>
          <p:cNvSpPr>
            <a:spLocks noGrp="1"/>
          </p:cNvSpPr>
          <p:nvPr>
            <p:ph type="body" sz="half" idx="2"/>
          </p:nvPr>
        </p:nvSpPr>
        <p:spPr>
          <a:xfrm>
            <a:off x="1052423" y="4935990"/>
            <a:ext cx="4368980" cy="100761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vi-VN"/>
              <a:t>Bấm để chỉnh sửa kiểu văn bản của Bản cái</a:t>
            </a:r>
          </a:p>
        </p:txBody>
      </p:sp>
      <p:grpSp>
        <p:nvGrpSpPr>
          <p:cNvPr id="22" name="Nhóm 21"/>
          <p:cNvGrpSpPr/>
          <p:nvPr/>
        </p:nvGrpSpPr>
        <p:grpSpPr>
          <a:xfrm>
            <a:off x="6763113" y="1733550"/>
            <a:ext cx="4360503" cy="3050038"/>
            <a:chOff x="895350" y="3313113"/>
            <a:chExt cx="3613151" cy="2790825"/>
          </a:xfrm>
          <a:solidFill>
            <a:schemeClr val="tx1">
              <a:lumMod val="50000"/>
            </a:schemeClr>
          </a:solidFill>
        </p:grpSpPr>
        <p:sp>
          <p:nvSpPr>
            <p:cNvPr id="2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3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3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3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3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3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37"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40" name="Chỗ dành sẵn cho Văn bản 3"/>
          <p:cNvSpPr>
            <a:spLocks noGrp="1"/>
          </p:cNvSpPr>
          <p:nvPr>
            <p:ph type="body" sz="half" idx="19"/>
          </p:nvPr>
        </p:nvSpPr>
        <p:spPr>
          <a:xfrm>
            <a:off x="6742909" y="4935990"/>
            <a:ext cx="4368980" cy="100761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vi-VN"/>
              <a:t>Bấm để chỉnh sửa kiểu văn bản của Bản cái</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B6D0CE1C-2702-4A01-872D-16D51A5359DB}" type="datetime1">
              <a:rPr lang="vi-VN" smtClean="0"/>
              <a:pPr/>
              <a:t>28/11/2022</a:t>
            </a:fld>
            <a:endParaRPr lang="vi-VN" dirty="0"/>
          </a:p>
        </p:txBody>
      </p:sp>
    </p:spTree>
    <p:extLst>
      <p:ext uri="{BB962C8B-B14F-4D97-AF65-F5344CB8AC3E}">
        <p14:creationId xmlns:p14="http://schemas.microsoft.com/office/powerpoint/2010/main" val="276779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157B78-494D-42B9-9EAD-6E21D11C46B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2776-71AE-4BDC-8FFF-83B82BABF2D2}" type="slidenum">
              <a:rPr lang="en-US" smtClean="0"/>
              <a:t>‹#›</a:t>
            </a:fld>
            <a:endParaRPr lang="en-US"/>
          </a:p>
        </p:txBody>
      </p:sp>
    </p:spTree>
    <p:extLst>
      <p:ext uri="{BB962C8B-B14F-4D97-AF65-F5344CB8AC3E}">
        <p14:creationId xmlns:p14="http://schemas.microsoft.com/office/powerpoint/2010/main" val="3457543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grpSp>
        <p:nvGrpSpPr>
          <p:cNvPr id="52" name="Nhóm 51"/>
          <p:cNvGrpSpPr>
            <a:grpSpLocks noChangeAspect="1"/>
          </p:cNvGrpSpPr>
          <p:nvPr/>
        </p:nvGrpSpPr>
        <p:grpSpPr>
          <a:xfrm rot="5400000">
            <a:off x="1045140" y="1678105"/>
            <a:ext cx="3123347" cy="3089731"/>
            <a:chOff x="895350" y="3313113"/>
            <a:chExt cx="3613151" cy="2790825"/>
          </a:xfrm>
          <a:solidFill>
            <a:schemeClr val="tx1">
              <a:lumMod val="50000"/>
            </a:schemeClr>
          </a:solidFill>
        </p:grpSpPr>
        <p:sp>
          <p:nvSpPr>
            <p:cNvPr id="5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5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5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5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5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5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5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6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6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6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6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6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79" name="Chỗ dành sẵn cho Ảnh 33" descr="Chỗ dành sẵn trống để thêm một hình ảnh. Bấm vào chỗ dành sẵn, rồi chọn hình ảnh mà bạn muốn thêm."/>
          <p:cNvSpPr>
            <a:spLocks noGrp="1"/>
          </p:cNvSpPr>
          <p:nvPr>
            <p:ph type="pic" sz="quarter" idx="19"/>
          </p:nvPr>
        </p:nvSpPr>
        <p:spPr>
          <a:xfrm>
            <a:off x="1249169" y="1824285"/>
            <a:ext cx="2715289" cy="2776308"/>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81" name="Chỗ dành sẵn cho Văn bản 3"/>
          <p:cNvSpPr>
            <a:spLocks noGrp="1"/>
          </p:cNvSpPr>
          <p:nvPr>
            <p:ph type="body" sz="half" idx="2"/>
          </p:nvPr>
        </p:nvSpPr>
        <p:spPr>
          <a:xfrm>
            <a:off x="1235212" y="4947405"/>
            <a:ext cx="2743200" cy="91440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vi-VN"/>
              <a:t>Bấm để chỉnh sửa kiểu văn bản của Bản cái</a:t>
            </a:r>
          </a:p>
        </p:txBody>
      </p:sp>
      <p:grpSp>
        <p:nvGrpSpPr>
          <p:cNvPr id="84" name="Nhóm 83"/>
          <p:cNvGrpSpPr>
            <a:grpSpLocks noChangeAspect="1"/>
          </p:cNvGrpSpPr>
          <p:nvPr userDrawn="1"/>
        </p:nvGrpSpPr>
        <p:grpSpPr>
          <a:xfrm rot="5400000">
            <a:off x="4517136" y="1678105"/>
            <a:ext cx="3123347" cy="3089731"/>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78" name="Chỗ dành sẵn cho Ảnh 33" descr="Chỗ dành sẵn trống để thêm một hình ảnh. Bấm vào chỗ dành sẵn, rồi chọn hình ảnh mà bạn muốn thêm."/>
          <p:cNvSpPr>
            <a:spLocks noGrp="1"/>
          </p:cNvSpPr>
          <p:nvPr>
            <p:ph type="pic" sz="quarter" idx="18"/>
          </p:nvPr>
        </p:nvSpPr>
        <p:spPr>
          <a:xfrm>
            <a:off x="4720924" y="1824285"/>
            <a:ext cx="2715768" cy="2776308"/>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82" name="Chỗ dành sẵn cho Văn bản 3"/>
          <p:cNvSpPr>
            <a:spLocks noGrp="1"/>
          </p:cNvSpPr>
          <p:nvPr>
            <p:ph type="body" sz="half" idx="21"/>
          </p:nvPr>
        </p:nvSpPr>
        <p:spPr>
          <a:xfrm>
            <a:off x="4707208" y="4947405"/>
            <a:ext cx="2743200" cy="91440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vi-VN"/>
              <a:t>Bấm để chỉnh sửa kiểu văn bản của Bản cái</a:t>
            </a:r>
          </a:p>
        </p:txBody>
      </p:sp>
      <p:grpSp>
        <p:nvGrpSpPr>
          <p:cNvPr id="97" name="Nhóm 96"/>
          <p:cNvGrpSpPr>
            <a:grpSpLocks noChangeAspect="1"/>
          </p:cNvGrpSpPr>
          <p:nvPr userDrawn="1"/>
        </p:nvGrpSpPr>
        <p:grpSpPr>
          <a:xfrm rot="5400000">
            <a:off x="8019011" y="1678105"/>
            <a:ext cx="3123347" cy="3089731"/>
            <a:chOff x="895350" y="3313113"/>
            <a:chExt cx="3613151" cy="2790825"/>
          </a:xfrm>
          <a:solidFill>
            <a:schemeClr val="tx1">
              <a:lumMod val="50000"/>
            </a:schemeClr>
          </a:solidFill>
        </p:grpSpPr>
        <p:sp>
          <p:nvSpPr>
            <p:cNvPr id="98"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9"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0"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1"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2"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3"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4"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5"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6"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7"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8"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9"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80" name="Chỗ dành sẵn cho Ảnh 33" descr="Chỗ dành sẵn trống để thêm một hình ảnh. Bấm vào chỗ dành sẵn, rồi chọn hình ảnh mà bạn muốn thêm."/>
          <p:cNvSpPr>
            <a:spLocks noGrp="1"/>
          </p:cNvSpPr>
          <p:nvPr>
            <p:ph type="pic" sz="quarter" idx="20"/>
          </p:nvPr>
        </p:nvSpPr>
        <p:spPr>
          <a:xfrm>
            <a:off x="8222799" y="1824285"/>
            <a:ext cx="2715768" cy="2776308"/>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83" name="Chỗ dành sẵn cho Văn bản 3"/>
          <p:cNvSpPr>
            <a:spLocks noGrp="1"/>
          </p:cNvSpPr>
          <p:nvPr>
            <p:ph type="body" sz="half" idx="22"/>
          </p:nvPr>
        </p:nvSpPr>
        <p:spPr>
          <a:xfrm>
            <a:off x="8209083" y="4947405"/>
            <a:ext cx="2743200" cy="91440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vi-VN"/>
              <a:t>Bấm để chỉnh sửa kiểu văn bản của Bản cái</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C03B2062-D8F8-46C3-A13F-A2368F91A522}" type="datetime1">
              <a:rPr lang="vi-VN" smtClean="0"/>
              <a:pPr/>
              <a:t>28/11/2022</a:t>
            </a:fld>
            <a:endParaRPr lang="vi-VN" dirty="0"/>
          </a:p>
        </p:txBody>
      </p:sp>
    </p:spTree>
    <p:extLst>
      <p:ext uri="{BB962C8B-B14F-4D97-AF65-F5344CB8AC3E}">
        <p14:creationId xmlns:p14="http://schemas.microsoft.com/office/powerpoint/2010/main" val="343090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9066215" y="421594"/>
            <a:ext cx="2286000" cy="1885508"/>
          </a:xfrm>
        </p:spPr>
        <p:txBody>
          <a:bodyPr rtlCol="0">
            <a:normAutofit/>
          </a:bodyPr>
          <a:lstStyle>
            <a:lvl1pPr algn="l" rtl="0">
              <a:defRPr sz="1800"/>
            </a:lvl1pPr>
          </a:lstStyle>
          <a:p>
            <a:pPr rtl="0"/>
            <a:r>
              <a:rPr lang="vi-VN"/>
              <a:t>Bấm để sửa kiểu tiêu đề Bản cái</a:t>
            </a:r>
            <a:endParaRPr lang="vi-VN" dirty="0"/>
          </a:p>
        </p:txBody>
      </p:sp>
      <p:grpSp>
        <p:nvGrpSpPr>
          <p:cNvPr id="84" name="Nhóm 83"/>
          <p:cNvGrpSpPr>
            <a:grpSpLocks noChangeAspect="1"/>
          </p:cNvGrpSpPr>
          <p:nvPr/>
        </p:nvGrpSpPr>
        <p:grpSpPr>
          <a:xfrm rot="16200000" flipV="1">
            <a:off x="274315" y="1102305"/>
            <a:ext cx="5053664" cy="4411852"/>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97" name="Chỗ dành sẵn cho Ảnh 33" descr="Chỗ dành sẵn trống để thêm một hình ảnh. Bấm vào chỗ dành sẵn, rồi chọn hình ảnh mà bạn muốn thêm."/>
          <p:cNvSpPr>
            <a:spLocks noGrp="1"/>
          </p:cNvSpPr>
          <p:nvPr>
            <p:ph type="pic" sz="quarter" idx="17"/>
          </p:nvPr>
        </p:nvSpPr>
        <p:spPr>
          <a:xfrm>
            <a:off x="840795" y="1020193"/>
            <a:ext cx="3886200" cy="4572000"/>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grpSp>
        <p:nvGrpSpPr>
          <p:cNvPr id="98" name="Nhóm 97"/>
          <p:cNvGrpSpPr/>
          <p:nvPr/>
        </p:nvGrpSpPr>
        <p:grpSpPr>
          <a:xfrm>
            <a:off x="5322490" y="319177"/>
            <a:ext cx="3389607" cy="2710838"/>
            <a:chOff x="895350" y="3313113"/>
            <a:chExt cx="3613151" cy="2790825"/>
          </a:xfrm>
          <a:solidFill>
            <a:schemeClr val="tx1">
              <a:lumMod val="50000"/>
            </a:schemeClr>
          </a:solidFill>
        </p:grpSpPr>
        <p:sp>
          <p:nvSpPr>
            <p:cNvPr id="99"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0"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1"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2"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3"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4"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5"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6"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7"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8"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9"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0"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111"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5546781" y="529603"/>
            <a:ext cx="2993367" cy="2305338"/>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grpSp>
        <p:nvGrpSpPr>
          <p:cNvPr id="112" name="Nhóm 111"/>
          <p:cNvGrpSpPr/>
          <p:nvPr/>
        </p:nvGrpSpPr>
        <p:grpSpPr>
          <a:xfrm>
            <a:off x="5322490" y="3245640"/>
            <a:ext cx="3389607" cy="2710838"/>
            <a:chOff x="895350" y="3313113"/>
            <a:chExt cx="3613151" cy="2790825"/>
          </a:xfrm>
          <a:solidFill>
            <a:schemeClr val="tx1">
              <a:lumMod val="50000"/>
            </a:schemeClr>
          </a:solidFill>
        </p:grpSpPr>
        <p:sp>
          <p:nvSpPr>
            <p:cNvPr id="11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2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2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2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2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2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125" name="Chỗ dành sẵn cho Ảnh 33" descr="Chỗ dành sẵn trống để thêm một hình ảnh. Bấm vào chỗ dành sẵn, rồi chọn hình ảnh mà bạn muốn thêm."/>
          <p:cNvSpPr>
            <a:spLocks noGrp="1" noChangeAspect="1"/>
          </p:cNvSpPr>
          <p:nvPr>
            <p:ph type="pic" sz="quarter" idx="19"/>
          </p:nvPr>
        </p:nvSpPr>
        <p:spPr>
          <a:xfrm>
            <a:off x="5546781" y="3456066"/>
            <a:ext cx="2993367" cy="2305338"/>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126" name="Chỗ dành sẵn cho Văn bản 3"/>
          <p:cNvSpPr>
            <a:spLocks noGrp="1"/>
          </p:cNvSpPr>
          <p:nvPr>
            <p:ph type="body" sz="half" idx="21"/>
          </p:nvPr>
        </p:nvSpPr>
        <p:spPr>
          <a:xfrm>
            <a:off x="9066215" y="2484994"/>
            <a:ext cx="2286000" cy="3248729"/>
          </a:xfrm>
        </p:spPr>
        <p:txBody>
          <a:bodyPr rtlCol="0" anchor="t" anchorCtr="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vi-VN"/>
              <a:t>Bấm để chỉnh sửa kiểu văn bản của Bản cái</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CFA4A2AB-6C7F-472B-AF69-6C017576AABF}" type="datetime1">
              <a:rPr lang="vi-VN" smtClean="0"/>
              <a:pPr/>
              <a:t>28/11/2022</a:t>
            </a:fld>
            <a:endParaRPr lang="vi-VN" dirty="0"/>
          </a:p>
        </p:txBody>
      </p:sp>
    </p:spTree>
    <p:extLst>
      <p:ext uri="{BB962C8B-B14F-4D97-AF65-F5344CB8AC3E}">
        <p14:creationId xmlns:p14="http://schemas.microsoft.com/office/powerpoint/2010/main" val="289833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Nội dung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511732" y="1330347"/>
            <a:ext cx="3840480" cy="2103120"/>
          </a:xfrm>
        </p:spPr>
        <p:txBody>
          <a:bodyPr rtlCol="0" anchor="b">
            <a:normAutofit/>
          </a:bodyPr>
          <a:lstStyle>
            <a:lvl1pPr algn="l" rtl="0">
              <a:defRPr sz="2700"/>
            </a:lvl1pPr>
          </a:lstStyle>
          <a:p>
            <a:pPr rtl="0"/>
            <a:r>
              <a:rPr lang="vi-VN"/>
              <a:t>Bấm để sửa kiểu tiêu đề Bản cái</a:t>
            </a:r>
            <a:endParaRPr lang="vi-VN" dirty="0"/>
          </a:p>
        </p:txBody>
      </p:sp>
      <p:sp>
        <p:nvSpPr>
          <p:cNvPr id="3" name="Chỗ dành sẵn cho Nội dung 2"/>
          <p:cNvSpPr>
            <a:spLocks noGrp="1"/>
          </p:cNvSpPr>
          <p:nvPr>
            <p:ph idx="1"/>
          </p:nvPr>
        </p:nvSpPr>
        <p:spPr>
          <a:xfrm>
            <a:off x="836614" y="914400"/>
            <a:ext cx="6172201" cy="5029200"/>
          </a:xfrm>
        </p:spPr>
        <p:txBody>
          <a:bodyPr rtlCol="0">
            <a:normAutofit/>
          </a:bodyPr>
          <a:lstStyle>
            <a:lvl1pPr algn="l" rtl="0">
              <a:defRPr sz="1800"/>
            </a:lvl1pPr>
            <a:lvl2pPr algn="l" rtl="0">
              <a:defRPr sz="1500"/>
            </a:lvl2pPr>
            <a:lvl3pPr algn="l" rtl="0">
              <a:defRPr sz="1350"/>
            </a:lvl3pPr>
            <a:lvl4pPr algn="l" rtl="0">
              <a:defRPr sz="1200"/>
            </a:lvl4pPr>
            <a:lvl5pPr algn="l" rtl="0">
              <a:defRPr sz="1200"/>
            </a:lvl5pPr>
            <a:lvl6pPr algn="l" rtl="0">
              <a:defRPr sz="1500"/>
            </a:lvl6pPr>
            <a:lvl7pPr algn="l" rtl="0">
              <a:defRPr sz="1500"/>
            </a:lvl7pPr>
            <a:lvl8pPr algn="l" rtl="0">
              <a:defRPr sz="1500"/>
            </a:lvl8pPr>
            <a:lvl9pPr algn="l" rtl="0">
              <a:defRPr sz="1500"/>
            </a:lvl9pPr>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Văn bản 3"/>
          <p:cNvSpPr>
            <a:spLocks noGrp="1"/>
          </p:cNvSpPr>
          <p:nvPr>
            <p:ph type="body" sz="half" idx="2"/>
          </p:nvPr>
        </p:nvSpPr>
        <p:spPr>
          <a:xfrm>
            <a:off x="7511732" y="3555525"/>
            <a:ext cx="3840480" cy="2388077"/>
          </a:xfrm>
        </p:spPr>
        <p:txBody>
          <a:bodyPr rtlCol="0">
            <a:normAutofit/>
          </a:bodyPr>
          <a:lstStyle>
            <a:lvl1pPr marL="0" indent="0" algn="l" rtl="0">
              <a:buNone/>
              <a:defRPr sz="135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vi-VN"/>
              <a:t>Bấm để chỉnh sửa kiểu văn bản của Bản cái</a:t>
            </a:r>
          </a:p>
        </p:txBody>
      </p:sp>
      <p:sp>
        <p:nvSpPr>
          <p:cNvPr id="7" name="Chỗ dành sẵn cho Số Trang chiếu 6"/>
          <p:cNvSpPr>
            <a:spLocks noGrp="1"/>
          </p:cNvSpPr>
          <p:nvPr>
            <p:ph type="sldNum" sz="quarter" idx="12"/>
          </p:nvPr>
        </p:nvSpPr>
        <p:spPr>
          <a:xfrm>
            <a:off x="1065213" y="6019801"/>
            <a:ext cx="762000" cy="228600"/>
          </a:xfrm>
        </p:spPr>
        <p:txBody>
          <a:bodyPr rtlCol="0"/>
          <a:lstStyle>
            <a:lvl1pPr algn="l" rtl="0">
              <a:defRPr/>
            </a:lvl1pPr>
          </a:lstStyle>
          <a:p>
            <a:pPr rtl="0"/>
            <a:fld id="{022B156B-59AE-415F-B24B-8756D48BB977}" type="slidenum">
              <a:rPr lang="vi-VN"/>
              <a:pPr/>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a:xfrm>
            <a:off x="8075611" y="6019801"/>
            <a:ext cx="1396260" cy="228600"/>
          </a:xfrm>
        </p:spPr>
        <p:txBody>
          <a:bodyPr rtlCol="0"/>
          <a:lstStyle>
            <a:lvl1pPr>
              <a:defRPr/>
            </a:lvl1pPr>
          </a:lstStyle>
          <a:p>
            <a:fld id="{8A2E48D0-087A-4BF8-AAAB-C1C90194064A}" type="datetime1">
              <a:rPr lang="vi-VN" smtClean="0"/>
              <a:pPr/>
              <a:t>28/11/2022</a:t>
            </a:fld>
            <a:endParaRPr lang="vi-VN" dirty="0"/>
          </a:p>
        </p:txBody>
      </p:sp>
    </p:spTree>
    <p:extLst>
      <p:ext uri="{BB962C8B-B14F-4D97-AF65-F5344CB8AC3E}">
        <p14:creationId xmlns:p14="http://schemas.microsoft.com/office/powerpoint/2010/main" val="357772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492891" y="1330347"/>
            <a:ext cx="3840480" cy="2103120"/>
          </a:xfrm>
        </p:spPr>
        <p:txBody>
          <a:bodyPr rtlCol="0" anchor="b">
            <a:normAutofit/>
          </a:bodyPr>
          <a:lstStyle>
            <a:lvl1pPr algn="l" rtl="0">
              <a:defRPr sz="2700"/>
            </a:lvl1pPr>
          </a:lstStyle>
          <a:p>
            <a:pPr rtl="0"/>
            <a:r>
              <a:rPr lang="vi-VN"/>
              <a:t>Bấm để sửa kiểu tiêu đề Bản cái</a:t>
            </a:r>
            <a:endParaRPr lang="vi-VN" dirty="0"/>
          </a:p>
        </p:txBody>
      </p:sp>
      <p:grpSp>
        <p:nvGrpSpPr>
          <p:cNvPr id="8" name="Nhóm 7"/>
          <p:cNvGrpSpPr/>
          <p:nvPr/>
        </p:nvGrpSpPr>
        <p:grpSpPr>
          <a:xfrm>
            <a:off x="595546" y="781400"/>
            <a:ext cx="6433399" cy="5053665"/>
            <a:chOff x="5162444" y="781398"/>
            <a:chExt cx="6433398" cy="5053665"/>
          </a:xfrm>
        </p:grpSpPr>
        <p:sp>
          <p:nvSpPr>
            <p:cNvPr id="9" name="Hình tự do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 name="Hình tự do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nvGrpSpPr>
            <p:cNvPr id="11" name="Nhóm 10"/>
            <p:cNvGrpSpPr/>
            <p:nvPr/>
          </p:nvGrpSpPr>
          <p:grpSpPr>
            <a:xfrm>
              <a:off x="5814205" y="859113"/>
              <a:ext cx="5129146" cy="4880471"/>
              <a:chOff x="7856559" y="859113"/>
              <a:chExt cx="3086791" cy="4880471"/>
            </a:xfrm>
          </p:grpSpPr>
          <p:sp>
            <p:nvSpPr>
              <p:cNvPr id="20" name="Hình tự do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1" name="Hình tự do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12" name="Hình tự do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3" name="Hình tự do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4" name="Hình tự do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5" name="Hình tự do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6" name="Hình tự do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7" name="Hình tự do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8" name="Hình tự do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9" name="Hình tự do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3" name="Chỗ dành sẵn cho Ảnh 2" descr="Chỗ dành sẵn trống để thêm một hình ảnh. Bấm vào chỗ dành sẵn, rồi chọn hình ảnh mà bạn muốn thêm."/>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lstStyle>
            <a:lvl1pPr marL="0" indent="0" algn="l" rtl="0">
              <a:buNone/>
              <a:defRPr sz="2400"/>
            </a:lvl1pPr>
            <a:lvl2pPr marL="342900" indent="0" algn="l" rtl="0">
              <a:buNone/>
              <a:defRPr sz="2100"/>
            </a:lvl2pPr>
            <a:lvl3pPr marL="685800" indent="0" algn="l" rtl="0">
              <a:buNone/>
              <a:defRPr sz="1800"/>
            </a:lvl3pPr>
            <a:lvl4pPr marL="1028700" indent="0" algn="l" rtl="0">
              <a:buNone/>
              <a:defRPr sz="1500"/>
            </a:lvl4pPr>
            <a:lvl5pPr marL="1371600" indent="0" algn="l" rtl="0">
              <a:buNone/>
              <a:defRPr sz="1500"/>
            </a:lvl5pPr>
            <a:lvl6pPr marL="1714500" indent="0" algn="l" rtl="0">
              <a:buNone/>
              <a:defRPr sz="1500"/>
            </a:lvl6pPr>
            <a:lvl7pPr marL="2057400" indent="0" algn="l" rtl="0">
              <a:buNone/>
              <a:defRPr sz="1500"/>
            </a:lvl7pPr>
            <a:lvl8pPr marL="2400300" indent="0" algn="l" rtl="0">
              <a:buNone/>
              <a:defRPr sz="1500"/>
            </a:lvl8pPr>
            <a:lvl9pPr marL="2743200" indent="0" algn="l" rtl="0">
              <a:buNone/>
              <a:defRPr sz="1500"/>
            </a:lvl9pPr>
          </a:lstStyle>
          <a:p>
            <a:pPr rtl="0"/>
            <a:r>
              <a:rPr lang="vi-VN"/>
              <a:t>Bấm biểu tượng để thêm hình ảnh</a:t>
            </a:r>
            <a:endParaRPr lang="vi-VN" dirty="0"/>
          </a:p>
        </p:txBody>
      </p:sp>
      <p:sp>
        <p:nvSpPr>
          <p:cNvPr id="4" name="Chỗ dành sẵn cho Văn bản 3"/>
          <p:cNvSpPr>
            <a:spLocks noGrp="1"/>
          </p:cNvSpPr>
          <p:nvPr>
            <p:ph type="body" sz="half" idx="2"/>
          </p:nvPr>
        </p:nvSpPr>
        <p:spPr>
          <a:xfrm>
            <a:off x="7492891" y="3555523"/>
            <a:ext cx="3840480" cy="2168517"/>
          </a:xfrm>
        </p:spPr>
        <p:txBody>
          <a:bodyPr rtlCol="0">
            <a:normAutofit/>
          </a:bodyPr>
          <a:lstStyle>
            <a:lvl1pPr marL="0" indent="0" algn="l" rtl="0">
              <a:buNone/>
              <a:defRPr sz="135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vi-VN"/>
              <a:t>Bấm để chỉnh sửa kiểu văn bản của Bản cái</a:t>
            </a:r>
          </a:p>
        </p:txBody>
      </p:sp>
      <p:sp>
        <p:nvSpPr>
          <p:cNvPr id="7" name="Chỗ dành sẵn cho Số Trang chiếu 6"/>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p:txBody>
          <a:bodyPr rtlCol="0"/>
          <a:lstStyle>
            <a:lvl1pPr>
              <a:defRPr/>
            </a:lvl1pPr>
          </a:lstStyle>
          <a:p>
            <a:fld id="{7BFE7C45-16DF-4049-8DC4-8120F138473E}" type="datetime1">
              <a:rPr lang="vi-VN" smtClean="0"/>
              <a:pPr/>
              <a:t>28/11/2022</a:t>
            </a:fld>
            <a:endParaRPr lang="vi-VN" dirty="0"/>
          </a:p>
        </p:txBody>
      </p:sp>
    </p:spTree>
    <p:extLst>
      <p:ext uri="{BB962C8B-B14F-4D97-AF65-F5344CB8AC3E}">
        <p14:creationId xmlns:p14="http://schemas.microsoft.com/office/powerpoint/2010/main" val="200349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3" name="Chỗ dành sẵn cho Văn bản Dọc 2"/>
          <p:cNvSpPr>
            <a:spLocks noGrp="1"/>
          </p:cNvSpPr>
          <p:nvPr>
            <p:ph type="body" orient="vert" idx="1"/>
          </p:nvPr>
        </p:nvSpPr>
        <p:spPr/>
        <p:txBody>
          <a:bodyPr vert="eaVert" rtlCol="0"/>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466CBC2F-6647-4016-BEA2-2137B0076152}" type="datetime1">
              <a:rPr lang="vi-VN" smtClean="0"/>
              <a:pPr/>
              <a:t>28/11/2022</a:t>
            </a:fld>
            <a:endParaRPr lang="vi-VN" dirty="0"/>
          </a:p>
        </p:txBody>
      </p:sp>
    </p:spTree>
    <p:extLst>
      <p:ext uri="{BB962C8B-B14F-4D97-AF65-F5344CB8AC3E}">
        <p14:creationId xmlns:p14="http://schemas.microsoft.com/office/powerpoint/2010/main" val="117742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1_Tiêu đề và Văn bản D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9624269" y="304800"/>
            <a:ext cx="1729531" cy="5676900"/>
          </a:xfrm>
        </p:spPr>
        <p:txBody>
          <a:bodyPr vert="eaVert" rtlCol="0"/>
          <a:lstStyle>
            <a:lvl1pPr rtl="0">
              <a:defRPr/>
            </a:lvl1pPr>
          </a:lstStyle>
          <a:p>
            <a:pPr rtl="0"/>
            <a:r>
              <a:rPr lang="vi-VN"/>
              <a:t>Bấm để sửa kiểu tiêu đề Bản cái</a:t>
            </a:r>
            <a:endParaRPr lang="vi-VN" dirty="0"/>
          </a:p>
        </p:txBody>
      </p:sp>
      <p:sp>
        <p:nvSpPr>
          <p:cNvPr id="3" name="Chỗ dành sẵn cho Văn bản Dọc 2"/>
          <p:cNvSpPr>
            <a:spLocks noGrp="1"/>
          </p:cNvSpPr>
          <p:nvPr>
            <p:ph type="body" orient="vert" idx="1"/>
          </p:nvPr>
        </p:nvSpPr>
        <p:spPr>
          <a:xfrm>
            <a:off x="838201" y="304800"/>
            <a:ext cx="8633671" cy="5676900"/>
          </a:xfrm>
        </p:spPr>
        <p:txBody>
          <a:bodyPr vert="eaVert" rtlCol="0"/>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7422DF57-9F71-4148-A138-924C835A57AF}" type="datetime1">
              <a:rPr lang="vi-VN" smtClean="0"/>
              <a:pPr/>
              <a:t>28/11/2022</a:t>
            </a:fld>
            <a:endParaRPr lang="vi-VN" dirty="0"/>
          </a:p>
        </p:txBody>
      </p:sp>
    </p:spTree>
    <p:extLst>
      <p:ext uri="{BB962C8B-B14F-4D97-AF65-F5344CB8AC3E}">
        <p14:creationId xmlns:p14="http://schemas.microsoft.com/office/powerpoint/2010/main" val="203696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vi-VN" smtClean="0"/>
              <a:t>Bấm để sửa kiểu tiêu đề Bản cái</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smtClean="0"/>
              <a:t>Bấm để chỉnh sửa kiểu phụ đề của Bản cái</a:t>
            </a:r>
            <a:endParaRPr lang="en-US" dirty="0"/>
          </a:p>
        </p:txBody>
      </p:sp>
      <p:sp>
        <p:nvSpPr>
          <p:cNvPr id="4" name="Date Placeholder 3"/>
          <p:cNvSpPr>
            <a:spLocks noGrp="1"/>
          </p:cNvSpPr>
          <p:nvPr>
            <p:ph type="dt" sz="half" idx="10"/>
          </p:nvPr>
        </p:nvSpPr>
        <p:spPr/>
        <p:txBody>
          <a:bodyPr/>
          <a:lstStyle/>
          <a:p>
            <a:fld id="{28352F23-3072-4CD9-85C3-F5A8DC62006F}"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671DD-703E-4453-B02E-61B230811447}" type="slidenum">
              <a:rPr lang="en-US" smtClean="0"/>
              <a:t>‹#›</a:t>
            </a:fld>
            <a:endParaRPr lang="en-US"/>
          </a:p>
        </p:txBody>
      </p:sp>
    </p:spTree>
    <p:extLst>
      <p:ext uri="{BB962C8B-B14F-4D97-AF65-F5344CB8AC3E}">
        <p14:creationId xmlns:p14="http://schemas.microsoft.com/office/powerpoint/2010/main" val="940904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idx="1"/>
          </p:nvPr>
        </p:nvSpPr>
        <p:spPr/>
        <p:txBody>
          <a:body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
        <p:nvSpPr>
          <p:cNvPr id="4" name="Date Placeholder 3"/>
          <p:cNvSpPr>
            <a:spLocks noGrp="1"/>
          </p:cNvSpPr>
          <p:nvPr>
            <p:ph type="dt" sz="half" idx="10"/>
          </p:nvPr>
        </p:nvSpPr>
        <p:spPr/>
        <p:txBody>
          <a:bodyPr/>
          <a:lstStyle/>
          <a:p>
            <a:fld id="{28352F23-3072-4CD9-85C3-F5A8DC62006F}"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671DD-703E-4453-B02E-61B230811447}" type="slidenum">
              <a:rPr lang="en-US" smtClean="0"/>
              <a:t>‹#›</a:t>
            </a:fld>
            <a:endParaRPr lang="en-US"/>
          </a:p>
        </p:txBody>
      </p:sp>
    </p:spTree>
    <p:extLst>
      <p:ext uri="{BB962C8B-B14F-4D97-AF65-F5344CB8AC3E}">
        <p14:creationId xmlns:p14="http://schemas.microsoft.com/office/powerpoint/2010/main" val="19739515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vi-VN" smtClean="0"/>
              <a:t>Bấm để sửa kiểu tiêu đề Bản cái</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smtClean="0"/>
              <a:t>Chỉnh sửa kiểu văn bản của Bản cái</a:t>
            </a:r>
          </a:p>
        </p:txBody>
      </p:sp>
      <p:sp>
        <p:nvSpPr>
          <p:cNvPr id="4" name="Date Placeholder 3"/>
          <p:cNvSpPr>
            <a:spLocks noGrp="1"/>
          </p:cNvSpPr>
          <p:nvPr>
            <p:ph type="dt" sz="half" idx="10"/>
          </p:nvPr>
        </p:nvSpPr>
        <p:spPr/>
        <p:txBody>
          <a:bodyPr/>
          <a:lstStyle/>
          <a:p>
            <a:fld id="{28352F23-3072-4CD9-85C3-F5A8DC62006F}"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671DD-703E-4453-B02E-61B230811447}" type="slidenum">
              <a:rPr lang="en-US" smtClean="0"/>
              <a:t>‹#›</a:t>
            </a:fld>
            <a:endParaRPr lang="en-US"/>
          </a:p>
        </p:txBody>
      </p:sp>
    </p:spTree>
    <p:extLst>
      <p:ext uri="{BB962C8B-B14F-4D97-AF65-F5344CB8AC3E}">
        <p14:creationId xmlns:p14="http://schemas.microsoft.com/office/powerpoint/2010/main" val="4134804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
        <p:nvSpPr>
          <p:cNvPr id="5" name="Date Placeholder 4"/>
          <p:cNvSpPr>
            <a:spLocks noGrp="1"/>
          </p:cNvSpPr>
          <p:nvPr>
            <p:ph type="dt" sz="half" idx="10"/>
          </p:nvPr>
        </p:nvSpPr>
        <p:spPr/>
        <p:txBody>
          <a:bodyPr/>
          <a:lstStyle/>
          <a:p>
            <a:fld id="{28352F23-3072-4CD9-85C3-F5A8DC62006F}"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0671DD-703E-4453-B02E-61B230811447}" type="slidenum">
              <a:rPr lang="en-US" smtClean="0"/>
              <a:t>‹#›</a:t>
            </a:fld>
            <a:endParaRPr lang="en-US"/>
          </a:p>
        </p:txBody>
      </p:sp>
    </p:spTree>
    <p:extLst>
      <p:ext uri="{BB962C8B-B14F-4D97-AF65-F5344CB8AC3E}">
        <p14:creationId xmlns:p14="http://schemas.microsoft.com/office/powerpoint/2010/main" val="333469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157B78-494D-42B9-9EAD-6E21D11C46B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2776-71AE-4BDC-8FFF-83B82BABF2D2}" type="slidenum">
              <a:rPr lang="en-US" smtClean="0"/>
              <a:t>‹#›</a:t>
            </a:fld>
            <a:endParaRPr lang="en-US"/>
          </a:p>
        </p:txBody>
      </p:sp>
    </p:spTree>
    <p:extLst>
      <p:ext uri="{BB962C8B-B14F-4D97-AF65-F5344CB8AC3E}">
        <p14:creationId xmlns:p14="http://schemas.microsoft.com/office/powerpoint/2010/main" val="3393296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vi-VN" smtClean="0"/>
              <a:t>Bấm để sửa kiểu tiêu đề Bản cái</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Chỉnh sửa kiểu văn bản của Bản cái</a:t>
            </a:r>
          </a:p>
        </p:txBody>
      </p:sp>
      <p:sp>
        <p:nvSpPr>
          <p:cNvPr id="4" name="Content Placeholder 3"/>
          <p:cNvSpPr>
            <a:spLocks noGrp="1"/>
          </p:cNvSpPr>
          <p:nvPr>
            <p:ph sz="half" idx="2"/>
          </p:nvPr>
        </p:nvSpPr>
        <p:spPr>
          <a:xfrm>
            <a:off x="839788" y="2505075"/>
            <a:ext cx="5157787" cy="3684588"/>
          </a:xfrm>
        </p:spPr>
        <p:txBody>
          <a:body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Chỉnh sửa kiểu văn bản của Bản cái</a:t>
            </a:r>
          </a:p>
        </p:txBody>
      </p:sp>
      <p:sp>
        <p:nvSpPr>
          <p:cNvPr id="6" name="Content Placeholder 5"/>
          <p:cNvSpPr>
            <a:spLocks noGrp="1"/>
          </p:cNvSpPr>
          <p:nvPr>
            <p:ph sz="quarter" idx="4"/>
          </p:nvPr>
        </p:nvSpPr>
        <p:spPr>
          <a:xfrm>
            <a:off x="6172200" y="2505075"/>
            <a:ext cx="5183188" cy="3684588"/>
          </a:xfrm>
        </p:spPr>
        <p:txBody>
          <a:body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
        <p:nvSpPr>
          <p:cNvPr id="7" name="Date Placeholder 6"/>
          <p:cNvSpPr>
            <a:spLocks noGrp="1"/>
          </p:cNvSpPr>
          <p:nvPr>
            <p:ph type="dt" sz="half" idx="10"/>
          </p:nvPr>
        </p:nvSpPr>
        <p:spPr/>
        <p:txBody>
          <a:bodyPr/>
          <a:lstStyle/>
          <a:p>
            <a:fld id="{28352F23-3072-4CD9-85C3-F5A8DC62006F}" type="datetimeFigureOut">
              <a:rPr lang="en-US" smtClean="0"/>
              <a:t>11/28/2022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0671DD-703E-4453-B02E-61B230811447}" type="slidenum">
              <a:rPr lang="en-US" smtClean="0"/>
              <a:t>‹#›</a:t>
            </a:fld>
            <a:endParaRPr lang="en-US"/>
          </a:p>
        </p:txBody>
      </p:sp>
    </p:spTree>
    <p:extLst>
      <p:ext uri="{BB962C8B-B14F-4D97-AF65-F5344CB8AC3E}">
        <p14:creationId xmlns:p14="http://schemas.microsoft.com/office/powerpoint/2010/main" val="2435281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28352F23-3072-4CD9-85C3-F5A8DC62006F}" type="datetimeFigureOut">
              <a:rPr lang="en-US" smtClean="0"/>
              <a:t>11/28/2022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0671DD-703E-4453-B02E-61B230811447}" type="slidenum">
              <a:rPr lang="en-US" smtClean="0"/>
              <a:t>‹#›</a:t>
            </a:fld>
            <a:endParaRPr lang="en-US"/>
          </a:p>
        </p:txBody>
      </p:sp>
    </p:spTree>
    <p:extLst>
      <p:ext uri="{BB962C8B-B14F-4D97-AF65-F5344CB8AC3E}">
        <p14:creationId xmlns:p14="http://schemas.microsoft.com/office/powerpoint/2010/main" val="38241042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352F23-3072-4CD9-85C3-F5A8DC62006F}" type="datetimeFigureOut">
              <a:rPr lang="en-US" smtClean="0"/>
              <a:t>11/28/2022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0671DD-703E-4453-B02E-61B230811447}" type="slidenum">
              <a:rPr lang="en-US" smtClean="0"/>
              <a:t>‹#›</a:t>
            </a:fld>
            <a:endParaRPr lang="en-US"/>
          </a:p>
        </p:txBody>
      </p:sp>
    </p:spTree>
    <p:extLst>
      <p:ext uri="{BB962C8B-B14F-4D97-AF65-F5344CB8AC3E}">
        <p14:creationId xmlns:p14="http://schemas.microsoft.com/office/powerpoint/2010/main" val="4281278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smtClean="0"/>
              <a:t>Bấm để sửa kiểu tiêu đề Bản cái</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smtClean="0"/>
              <a:t>Chỉnh sửa kiểu văn bản của Bản cái</a:t>
            </a:r>
          </a:p>
        </p:txBody>
      </p:sp>
      <p:sp>
        <p:nvSpPr>
          <p:cNvPr id="5" name="Date Placeholder 4"/>
          <p:cNvSpPr>
            <a:spLocks noGrp="1"/>
          </p:cNvSpPr>
          <p:nvPr>
            <p:ph type="dt" sz="half" idx="10"/>
          </p:nvPr>
        </p:nvSpPr>
        <p:spPr/>
        <p:txBody>
          <a:bodyPr/>
          <a:lstStyle/>
          <a:p>
            <a:fld id="{28352F23-3072-4CD9-85C3-F5A8DC62006F}"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0671DD-703E-4453-B02E-61B230811447}" type="slidenum">
              <a:rPr lang="en-US" smtClean="0"/>
              <a:t>‹#›</a:t>
            </a:fld>
            <a:endParaRPr lang="en-US"/>
          </a:p>
        </p:txBody>
      </p:sp>
    </p:spTree>
    <p:extLst>
      <p:ext uri="{BB962C8B-B14F-4D97-AF65-F5344CB8AC3E}">
        <p14:creationId xmlns:p14="http://schemas.microsoft.com/office/powerpoint/2010/main" val="3503366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smtClean="0"/>
              <a:t>Chỉnh sửa kiểu văn bản của Bản cái</a:t>
            </a:r>
          </a:p>
        </p:txBody>
      </p:sp>
      <p:sp>
        <p:nvSpPr>
          <p:cNvPr id="5" name="Date Placeholder 4"/>
          <p:cNvSpPr>
            <a:spLocks noGrp="1"/>
          </p:cNvSpPr>
          <p:nvPr>
            <p:ph type="dt" sz="half" idx="10"/>
          </p:nvPr>
        </p:nvSpPr>
        <p:spPr/>
        <p:txBody>
          <a:bodyPr/>
          <a:lstStyle/>
          <a:p>
            <a:fld id="{28352F23-3072-4CD9-85C3-F5A8DC62006F}"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0671DD-703E-4453-B02E-61B230811447}" type="slidenum">
              <a:rPr lang="en-US" smtClean="0"/>
              <a:t>‹#›</a:t>
            </a:fld>
            <a:endParaRPr lang="en-US"/>
          </a:p>
        </p:txBody>
      </p:sp>
    </p:spTree>
    <p:extLst>
      <p:ext uri="{BB962C8B-B14F-4D97-AF65-F5344CB8AC3E}">
        <p14:creationId xmlns:p14="http://schemas.microsoft.com/office/powerpoint/2010/main" val="2384175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
        <p:nvSpPr>
          <p:cNvPr id="4" name="Date Placeholder 3"/>
          <p:cNvSpPr>
            <a:spLocks noGrp="1"/>
          </p:cNvSpPr>
          <p:nvPr>
            <p:ph type="dt" sz="half" idx="10"/>
          </p:nvPr>
        </p:nvSpPr>
        <p:spPr/>
        <p:txBody>
          <a:bodyPr/>
          <a:lstStyle/>
          <a:p>
            <a:fld id="{28352F23-3072-4CD9-85C3-F5A8DC62006F}"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671DD-703E-4453-B02E-61B230811447}" type="slidenum">
              <a:rPr lang="en-US" smtClean="0"/>
              <a:t>‹#›</a:t>
            </a:fld>
            <a:endParaRPr lang="en-US"/>
          </a:p>
        </p:txBody>
      </p:sp>
    </p:spTree>
    <p:extLst>
      <p:ext uri="{BB962C8B-B14F-4D97-AF65-F5344CB8AC3E}">
        <p14:creationId xmlns:p14="http://schemas.microsoft.com/office/powerpoint/2010/main" val="16038808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
        <p:nvSpPr>
          <p:cNvPr id="4" name="Date Placeholder 3"/>
          <p:cNvSpPr>
            <a:spLocks noGrp="1"/>
          </p:cNvSpPr>
          <p:nvPr>
            <p:ph type="dt" sz="half" idx="10"/>
          </p:nvPr>
        </p:nvSpPr>
        <p:spPr/>
        <p:txBody>
          <a:bodyPr/>
          <a:lstStyle/>
          <a:p>
            <a:fld id="{28352F23-3072-4CD9-85C3-F5A8DC62006F}"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671DD-703E-4453-B02E-61B230811447}" type="slidenum">
              <a:rPr lang="en-US" smtClean="0"/>
              <a:t>‹#›</a:t>
            </a:fld>
            <a:endParaRPr lang="en-US"/>
          </a:p>
        </p:txBody>
      </p:sp>
    </p:spTree>
    <p:extLst>
      <p:ext uri="{BB962C8B-B14F-4D97-AF65-F5344CB8AC3E}">
        <p14:creationId xmlns:p14="http://schemas.microsoft.com/office/powerpoint/2010/main" val="38293355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xmlns="" id="{0F1830F6-661E-4EAE-867C-77A95B91D6A3}"/>
              </a:ext>
            </a:extLst>
          </p:cNvPr>
          <p:cNvGrpSpPr/>
          <p:nvPr userDrawn="1"/>
        </p:nvGrpSpPr>
        <p:grpSpPr>
          <a:xfrm>
            <a:off x="278091" y="62662"/>
            <a:ext cx="11854372" cy="6817881"/>
            <a:chOff x="208568" y="46996"/>
            <a:chExt cx="8890779" cy="5113411"/>
          </a:xfrm>
        </p:grpSpPr>
        <p:grpSp>
          <p:nvGrpSpPr>
            <p:cNvPr id="7" name="组合 6">
              <a:extLst>
                <a:ext uri="{FF2B5EF4-FFF2-40B4-BE49-F238E27FC236}">
                  <a16:creationId xmlns:a16="http://schemas.microsoft.com/office/drawing/2014/main" xmlns="" id="{187D705A-2BAD-4138-8AF6-A6CEA8F57D99}"/>
                </a:ext>
              </a:extLst>
            </p:cNvPr>
            <p:cNvGrpSpPr/>
            <p:nvPr/>
          </p:nvGrpSpPr>
          <p:grpSpPr>
            <a:xfrm>
              <a:off x="451708" y="46996"/>
              <a:ext cx="8483722" cy="4957759"/>
              <a:chOff x="451708" y="46996"/>
              <a:chExt cx="8483722" cy="4957759"/>
            </a:xfrm>
          </p:grpSpPr>
          <p:pic>
            <p:nvPicPr>
              <p:cNvPr id="10" name="图片 9">
                <a:extLst>
                  <a:ext uri="{FF2B5EF4-FFF2-40B4-BE49-F238E27FC236}">
                    <a16:creationId xmlns:a16="http://schemas.microsoft.com/office/drawing/2014/main" xmlns="" id="{0BAD57EC-45E7-4BCB-A979-D739571483F2}"/>
                  </a:ext>
                </a:extLst>
              </p:cNvPr>
              <p:cNvPicPr>
                <a:picLocks noChangeAspect="1"/>
              </p:cNvPicPr>
              <p:nvPr/>
            </p:nvPicPr>
            <p:blipFill>
              <a:blip r:embed="rId2"/>
              <a:stretch>
                <a:fillRect/>
              </a:stretch>
            </p:blipFill>
            <p:spPr>
              <a:xfrm>
                <a:off x="6271173" y="58038"/>
                <a:ext cx="268247" cy="524301"/>
              </a:xfrm>
              <a:prstGeom prst="rect">
                <a:avLst/>
              </a:prstGeom>
            </p:spPr>
          </p:pic>
          <p:pic>
            <p:nvPicPr>
              <p:cNvPr id="11" name="图片 10">
                <a:extLst>
                  <a:ext uri="{FF2B5EF4-FFF2-40B4-BE49-F238E27FC236}">
                    <a16:creationId xmlns:a16="http://schemas.microsoft.com/office/drawing/2014/main" xmlns="" id="{96B24A36-2400-493C-9470-7CE69C67B4CF}"/>
                  </a:ext>
                </a:extLst>
              </p:cNvPr>
              <p:cNvPicPr>
                <a:picLocks noChangeAspect="1"/>
              </p:cNvPicPr>
              <p:nvPr/>
            </p:nvPicPr>
            <p:blipFill>
              <a:blip r:embed="rId2"/>
              <a:stretch>
                <a:fillRect/>
              </a:stretch>
            </p:blipFill>
            <p:spPr>
              <a:xfrm>
                <a:off x="2736972" y="58038"/>
                <a:ext cx="268247" cy="524301"/>
              </a:xfrm>
              <a:prstGeom prst="rect">
                <a:avLst/>
              </a:prstGeom>
            </p:spPr>
          </p:pic>
          <p:pic>
            <p:nvPicPr>
              <p:cNvPr id="12" name="图片 11">
                <a:extLst>
                  <a:ext uri="{FF2B5EF4-FFF2-40B4-BE49-F238E27FC236}">
                    <a16:creationId xmlns:a16="http://schemas.microsoft.com/office/drawing/2014/main" xmlns="" id="{49A1F922-9B83-48BD-94DB-4CE25C20CD3E}"/>
                  </a:ext>
                </a:extLst>
              </p:cNvPr>
              <p:cNvPicPr>
                <a:picLocks noChangeAspect="1"/>
              </p:cNvPicPr>
              <p:nvPr/>
            </p:nvPicPr>
            <p:blipFill>
              <a:blip r:embed="rId3"/>
              <a:stretch>
                <a:fillRect/>
              </a:stretch>
            </p:blipFill>
            <p:spPr>
              <a:xfrm>
                <a:off x="452178" y="281677"/>
                <a:ext cx="2103302" cy="1902117"/>
              </a:xfrm>
              <a:prstGeom prst="rect">
                <a:avLst/>
              </a:prstGeom>
            </p:spPr>
          </p:pic>
          <p:pic>
            <p:nvPicPr>
              <p:cNvPr id="13" name="图片 12">
                <a:extLst>
                  <a:ext uri="{FF2B5EF4-FFF2-40B4-BE49-F238E27FC236}">
                    <a16:creationId xmlns:a16="http://schemas.microsoft.com/office/drawing/2014/main" xmlns="" id="{F978881C-B82E-48CA-A5CC-30EB9EE632A3}"/>
                  </a:ext>
                </a:extLst>
              </p:cNvPr>
              <p:cNvPicPr>
                <a:picLocks noChangeAspect="1"/>
              </p:cNvPicPr>
              <p:nvPr/>
            </p:nvPicPr>
            <p:blipFill>
              <a:blip r:embed="rId4"/>
              <a:stretch>
                <a:fillRect/>
              </a:stretch>
            </p:blipFill>
            <p:spPr>
              <a:xfrm>
                <a:off x="451708" y="3083820"/>
                <a:ext cx="2975106" cy="1908213"/>
              </a:xfrm>
              <a:prstGeom prst="rect">
                <a:avLst/>
              </a:prstGeom>
            </p:spPr>
          </p:pic>
          <p:pic>
            <p:nvPicPr>
              <p:cNvPr id="14" name="图片 13">
                <a:extLst>
                  <a:ext uri="{FF2B5EF4-FFF2-40B4-BE49-F238E27FC236}">
                    <a16:creationId xmlns:a16="http://schemas.microsoft.com/office/drawing/2014/main" xmlns="" id="{CB4D4833-DD9D-4CA3-867F-AB6E1CC55CB3}"/>
                  </a:ext>
                </a:extLst>
              </p:cNvPr>
              <p:cNvPicPr>
                <a:picLocks noChangeAspect="1"/>
              </p:cNvPicPr>
              <p:nvPr/>
            </p:nvPicPr>
            <p:blipFill>
              <a:blip r:embed="rId5"/>
              <a:stretch>
                <a:fillRect/>
              </a:stretch>
            </p:blipFill>
            <p:spPr>
              <a:xfrm>
                <a:off x="5240934" y="2663688"/>
                <a:ext cx="3694496" cy="2341067"/>
              </a:xfrm>
              <a:prstGeom prst="rect">
                <a:avLst/>
              </a:prstGeom>
            </p:spPr>
          </p:pic>
          <p:pic>
            <p:nvPicPr>
              <p:cNvPr id="15" name="图片 14">
                <a:extLst>
                  <a:ext uri="{FF2B5EF4-FFF2-40B4-BE49-F238E27FC236}">
                    <a16:creationId xmlns:a16="http://schemas.microsoft.com/office/drawing/2014/main" xmlns="" id="{548B4DDF-867D-45CA-892D-6203A8A2EA7E}"/>
                  </a:ext>
                </a:extLst>
              </p:cNvPr>
              <p:cNvPicPr>
                <a:picLocks noChangeAspect="1"/>
              </p:cNvPicPr>
              <p:nvPr/>
            </p:nvPicPr>
            <p:blipFill>
              <a:blip r:embed="rId6"/>
              <a:stretch>
                <a:fillRect/>
              </a:stretch>
            </p:blipFill>
            <p:spPr>
              <a:xfrm>
                <a:off x="7326174" y="145182"/>
                <a:ext cx="1566808" cy="2517866"/>
              </a:xfrm>
              <a:prstGeom prst="rect">
                <a:avLst/>
              </a:prstGeom>
            </p:spPr>
          </p:pic>
          <p:pic>
            <p:nvPicPr>
              <p:cNvPr id="16" name="图片 15">
                <a:extLst>
                  <a:ext uri="{FF2B5EF4-FFF2-40B4-BE49-F238E27FC236}">
                    <a16:creationId xmlns:a16="http://schemas.microsoft.com/office/drawing/2014/main" xmlns="" id="{AEE3FA7F-613C-43D6-937B-887AEC72AAE4}"/>
                  </a:ext>
                </a:extLst>
              </p:cNvPr>
              <p:cNvPicPr>
                <a:picLocks noChangeAspect="1"/>
              </p:cNvPicPr>
              <p:nvPr/>
            </p:nvPicPr>
            <p:blipFill>
              <a:blip r:embed="rId7"/>
              <a:stretch>
                <a:fillRect/>
              </a:stretch>
            </p:blipFill>
            <p:spPr>
              <a:xfrm>
                <a:off x="2463150" y="298630"/>
                <a:ext cx="5236918" cy="1633870"/>
              </a:xfrm>
              <a:prstGeom prst="rect">
                <a:avLst/>
              </a:prstGeom>
            </p:spPr>
          </p:pic>
          <p:pic>
            <p:nvPicPr>
              <p:cNvPr id="17" name="图片 16">
                <a:extLst>
                  <a:ext uri="{FF2B5EF4-FFF2-40B4-BE49-F238E27FC236}">
                    <a16:creationId xmlns:a16="http://schemas.microsoft.com/office/drawing/2014/main" xmlns="" id="{51629227-0E6B-48B3-BB14-F8DCCD77E3B1}"/>
                  </a:ext>
                </a:extLst>
              </p:cNvPr>
              <p:cNvPicPr>
                <a:picLocks noChangeAspect="1"/>
              </p:cNvPicPr>
              <p:nvPr/>
            </p:nvPicPr>
            <p:blipFill>
              <a:blip r:embed="rId8"/>
              <a:stretch>
                <a:fillRect/>
              </a:stretch>
            </p:blipFill>
            <p:spPr>
              <a:xfrm>
                <a:off x="3279535" y="3072960"/>
                <a:ext cx="2584928" cy="1920406"/>
              </a:xfrm>
              <a:prstGeom prst="rect">
                <a:avLst/>
              </a:prstGeom>
            </p:spPr>
          </p:pic>
          <p:pic>
            <p:nvPicPr>
              <p:cNvPr id="18" name="图片 17">
                <a:extLst>
                  <a:ext uri="{FF2B5EF4-FFF2-40B4-BE49-F238E27FC236}">
                    <a16:creationId xmlns:a16="http://schemas.microsoft.com/office/drawing/2014/main" xmlns="" id="{3837D459-0A07-49DD-94F5-02E3E3B320B9}"/>
                  </a:ext>
                </a:extLst>
              </p:cNvPr>
              <p:cNvPicPr>
                <a:picLocks noChangeAspect="1"/>
              </p:cNvPicPr>
              <p:nvPr/>
            </p:nvPicPr>
            <p:blipFill>
              <a:blip r:embed="rId9"/>
              <a:stretch>
                <a:fillRect/>
              </a:stretch>
            </p:blipFill>
            <p:spPr>
              <a:xfrm>
                <a:off x="501465" y="1583586"/>
                <a:ext cx="164606" cy="2249619"/>
              </a:xfrm>
              <a:prstGeom prst="rect">
                <a:avLst/>
              </a:prstGeom>
            </p:spPr>
          </p:pic>
          <p:pic>
            <p:nvPicPr>
              <p:cNvPr id="19" name="图片 18">
                <a:extLst>
                  <a:ext uri="{FF2B5EF4-FFF2-40B4-BE49-F238E27FC236}">
                    <a16:creationId xmlns:a16="http://schemas.microsoft.com/office/drawing/2014/main" xmlns="" id="{D9DA8700-961B-48EB-9F28-1C5AD4505F94}"/>
                  </a:ext>
                </a:extLst>
              </p:cNvPr>
              <p:cNvPicPr>
                <a:picLocks noChangeAspect="1"/>
              </p:cNvPicPr>
              <p:nvPr/>
            </p:nvPicPr>
            <p:blipFill>
              <a:blip r:embed="rId10"/>
              <a:stretch>
                <a:fillRect/>
              </a:stretch>
            </p:blipFill>
            <p:spPr>
              <a:xfrm>
                <a:off x="2604523" y="46996"/>
                <a:ext cx="262151" cy="499915"/>
              </a:xfrm>
              <a:prstGeom prst="rect">
                <a:avLst/>
              </a:prstGeom>
            </p:spPr>
          </p:pic>
          <p:pic>
            <p:nvPicPr>
              <p:cNvPr id="20" name="图片 19">
                <a:extLst>
                  <a:ext uri="{FF2B5EF4-FFF2-40B4-BE49-F238E27FC236}">
                    <a16:creationId xmlns:a16="http://schemas.microsoft.com/office/drawing/2014/main" xmlns="" id="{D226A55B-8AC4-4F93-A5E3-F7FB8BEBEEC3}"/>
                  </a:ext>
                </a:extLst>
              </p:cNvPr>
              <p:cNvPicPr>
                <a:picLocks noChangeAspect="1"/>
              </p:cNvPicPr>
              <p:nvPr/>
            </p:nvPicPr>
            <p:blipFill>
              <a:blip r:embed="rId10"/>
              <a:stretch>
                <a:fillRect/>
              </a:stretch>
            </p:blipFill>
            <p:spPr>
              <a:xfrm>
                <a:off x="6138724" y="46996"/>
                <a:ext cx="262151" cy="499915"/>
              </a:xfrm>
              <a:prstGeom prst="rect">
                <a:avLst/>
              </a:prstGeom>
            </p:spPr>
          </p:pic>
        </p:grpSp>
        <p:pic>
          <p:nvPicPr>
            <p:cNvPr id="8" name="图片 7">
              <a:extLst>
                <a:ext uri="{FF2B5EF4-FFF2-40B4-BE49-F238E27FC236}">
                  <a16:creationId xmlns:a16="http://schemas.microsoft.com/office/drawing/2014/main" xmlns="" id="{F42DF85C-1CA1-4694-8EDC-3566DA6DA3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8568" y="3098389"/>
              <a:ext cx="989769" cy="2062018"/>
            </a:xfrm>
            <a:prstGeom prst="rect">
              <a:avLst/>
            </a:prstGeom>
          </p:spPr>
        </p:pic>
        <p:pic>
          <p:nvPicPr>
            <p:cNvPr id="9" name="图片 8">
              <a:extLst>
                <a:ext uri="{FF2B5EF4-FFF2-40B4-BE49-F238E27FC236}">
                  <a16:creationId xmlns:a16="http://schemas.microsoft.com/office/drawing/2014/main" xmlns="" id="{63BF0138-911C-4C08-BA60-542716C4D8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8109578" y="3098389"/>
              <a:ext cx="989769" cy="2062018"/>
            </a:xfrm>
            <a:prstGeom prst="rect">
              <a:avLst/>
            </a:prstGeom>
          </p:spPr>
        </p:pic>
      </p:grpSp>
    </p:spTree>
    <p:extLst>
      <p:ext uri="{BB962C8B-B14F-4D97-AF65-F5344CB8AC3E}">
        <p14:creationId xmlns:p14="http://schemas.microsoft.com/office/powerpoint/2010/main" val="1648355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rang chiếu Tiêu đề">
    <p:spTree>
      <p:nvGrpSpPr>
        <p:cNvPr id="1" name=""/>
        <p:cNvGrpSpPr/>
        <p:nvPr/>
      </p:nvGrpSpPr>
      <p:grpSpPr>
        <a:xfrm>
          <a:off x="0" y="0"/>
          <a:ext cx="0" cy="0"/>
          <a:chOff x="0" y="0"/>
          <a:chExt cx="0" cy="0"/>
        </a:xfrm>
      </p:grpSpPr>
      <p:grpSp>
        <p:nvGrpSpPr>
          <p:cNvPr id="4" name="Nhóm 3"/>
          <p:cNvGrpSpPr/>
          <p:nvPr/>
        </p:nvGrpSpPr>
        <p:grpSpPr>
          <a:xfrm rot="248467">
            <a:off x="223564" y="2575409"/>
            <a:ext cx="4688853" cy="2424835"/>
            <a:chOff x="-10068" y="2615721"/>
            <a:chExt cx="5488038" cy="2838132"/>
          </a:xfrm>
        </p:grpSpPr>
        <p:sp>
          <p:nvSpPr>
            <p:cNvPr id="5" name="Hình tự do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 name="Hình tự do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7" name="Hình tự do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8" name="Hình tự do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9" name="Hình tự do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0" name="Hình tự do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1" name="Hình tự do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2" name="Hình tự do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3" name="Hình tự do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4" name="Hình tự do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5" name="Hình tự do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6" name="Hình tự do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7" name="Hình tự do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8" name="Hình tự do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9" name="Hình tự do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0" name="Hình tự do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1" name="Hình tự do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2" name="Hình tự do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3" name="Hình tự do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4" name="Hình tự do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5" name="Hình tự do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6" name="Hình tự do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7" name="Hình tự do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8" name="Hình tự do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9" name="Hình tự do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0" name="Hình tự do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1" name="Hình tự do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2" name="Hình tự do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3" name="Hình tự do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4" name="Hình tự do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5" name="Hình tự do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6" name="Hình tự do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7" name="Hình tự do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8" name="Hình tự do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9" name="Hình tự do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40" name="Nhóm 39"/>
          <p:cNvGrpSpPr/>
          <p:nvPr/>
        </p:nvGrpSpPr>
        <p:grpSpPr>
          <a:xfrm rot="18988672">
            <a:off x="68558" y="189622"/>
            <a:ext cx="517231" cy="587584"/>
            <a:chOff x="11036616" y="1071278"/>
            <a:chExt cx="1030189" cy="1170315"/>
          </a:xfrm>
        </p:grpSpPr>
        <p:sp>
          <p:nvSpPr>
            <p:cNvPr id="41" name="Hình tự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2"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3" name="Hình tự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4" name="Hình tự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5" name="Hình tự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6" name="Hình tự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7" name="Hình tự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8" name="Hình tự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sp>
        <p:nvSpPr>
          <p:cNvPr id="49" name="Hình tự do 500"/>
          <p:cNvSpPr>
            <a:spLocks/>
          </p:cNvSpPr>
          <p:nvPr/>
        </p:nvSpPr>
        <p:spPr bwMode="auto">
          <a:xfrm>
            <a:off x="3284323" y="4664180"/>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68580" tIns="34290" rIns="68580" bIns="3429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nvGrpSpPr>
          <p:cNvPr id="50" name="Nhóm 49"/>
          <p:cNvGrpSpPr/>
          <p:nvPr/>
        </p:nvGrpSpPr>
        <p:grpSpPr>
          <a:xfrm>
            <a:off x="11434165" y="6542"/>
            <a:ext cx="679129" cy="712528"/>
            <a:chOff x="11231706" y="127529"/>
            <a:chExt cx="679129" cy="712528"/>
          </a:xfrm>
        </p:grpSpPr>
        <p:sp>
          <p:nvSpPr>
            <p:cNvPr id="51" name="Hình tự do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2" name="Hình tự do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3" name="Hình tự do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4" name="Hình tự do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5" name="Hình tự do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6" name="Hình tự do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7" name="Hình tự do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8" name="Hình tự do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sp>
        <p:nvSpPr>
          <p:cNvPr id="59" name="Hình tự do 413"/>
          <p:cNvSpPr>
            <a:spLocks/>
          </p:cNvSpPr>
          <p:nvPr/>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0" name="Hình tự do 414"/>
          <p:cNvSpPr>
            <a:spLocks/>
          </p:cNvSpPr>
          <p:nvPr/>
        </p:nvSpPr>
        <p:spPr bwMode="auto">
          <a:xfrm>
            <a:off x="-23365" y="3324748"/>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68580" tIns="34290" rIns="68580" bIns="3429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nvGrpSpPr>
          <p:cNvPr id="61" name="Nhóm 5"/>
          <p:cNvGrpSpPr>
            <a:grpSpLocks noChangeAspect="1"/>
          </p:cNvGrpSpPr>
          <p:nvPr/>
        </p:nvGrpSpPr>
        <p:grpSpPr bwMode="auto">
          <a:xfrm>
            <a:off x="-1520" y="854147"/>
            <a:ext cx="1881475" cy="2341763"/>
            <a:chOff x="3000" y="1116"/>
            <a:chExt cx="1680" cy="2091"/>
          </a:xfrm>
        </p:grpSpPr>
        <p:sp>
          <p:nvSpPr>
            <p:cNvPr id="62" name="Hình tự do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3" name="Hình tự do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4" name="Hình tự do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5" name="Hình tự do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6" name="Hình tự do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7" name="Hình tự do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8" name="Hình tự do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9" name="Hình tự do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70" name="Hình tự do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71" name="Hình tự do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72" name="Hình tự do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73" name="Hình tự do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74" name="Hình tự do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75" name="Hình tự do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76" name="Hình tự do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77" name="Hình tự do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78" name="Hình tự do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79" name="Hình tự do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80" name="Hình tự do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81" name="Nhóm 33"/>
          <p:cNvGrpSpPr>
            <a:grpSpLocks noChangeAspect="1"/>
          </p:cNvGrpSpPr>
          <p:nvPr/>
        </p:nvGrpSpPr>
        <p:grpSpPr bwMode="auto">
          <a:xfrm>
            <a:off x="1714989" y="4544219"/>
            <a:ext cx="1873268" cy="2324202"/>
            <a:chOff x="3359" y="1523"/>
            <a:chExt cx="943" cy="1170"/>
          </a:xfrm>
        </p:grpSpPr>
        <p:sp>
          <p:nvSpPr>
            <p:cNvPr id="82" name="Hình tự do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83" name="Hình tự do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84" name="Hình tự do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85" name="Hình tự do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86" name="Hình tự do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87" name="Nhóm 43"/>
          <p:cNvGrpSpPr>
            <a:grpSpLocks noChangeAspect="1"/>
          </p:cNvGrpSpPr>
          <p:nvPr/>
        </p:nvGrpSpPr>
        <p:grpSpPr bwMode="auto">
          <a:xfrm>
            <a:off x="1168400" y="5011048"/>
            <a:ext cx="1497013" cy="1857375"/>
            <a:chOff x="3367" y="1523"/>
            <a:chExt cx="943" cy="1170"/>
          </a:xfrm>
        </p:grpSpPr>
        <p:sp>
          <p:nvSpPr>
            <p:cNvPr id="88" name="Hình tự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89" name="Hình tự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90" name="Hình tự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91" name="Hình tự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92" name="Hình tự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93" name="Hình tự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94" name="Nhóm 93"/>
          <p:cNvGrpSpPr/>
          <p:nvPr/>
        </p:nvGrpSpPr>
        <p:grpSpPr>
          <a:xfrm>
            <a:off x="-21970" y="4350236"/>
            <a:ext cx="1696783" cy="2518186"/>
            <a:chOff x="-3496" y="4350236"/>
            <a:chExt cx="1696783" cy="2518186"/>
          </a:xfrm>
        </p:grpSpPr>
        <p:sp>
          <p:nvSpPr>
            <p:cNvPr id="95" name="Hình tự do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96" name="Hình tự do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97" name="Hình tự do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98" name="Hình tự do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99" name="Nhóm 43"/>
          <p:cNvGrpSpPr>
            <a:grpSpLocks noChangeAspect="1"/>
          </p:cNvGrpSpPr>
          <p:nvPr/>
        </p:nvGrpSpPr>
        <p:grpSpPr bwMode="auto">
          <a:xfrm>
            <a:off x="2911336" y="4572472"/>
            <a:ext cx="1850499" cy="2295951"/>
            <a:chOff x="3367" y="1523"/>
            <a:chExt cx="943" cy="1170"/>
          </a:xfrm>
        </p:grpSpPr>
        <p:sp>
          <p:nvSpPr>
            <p:cNvPr id="100" name="Hình tự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01" name="Hình tự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02" name="Hình tự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03" name="Hình tự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04" name="Hình tự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05" name="Hình tự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106" name="Nhóm 105"/>
          <p:cNvGrpSpPr/>
          <p:nvPr/>
        </p:nvGrpSpPr>
        <p:grpSpPr>
          <a:xfrm rot="1576354">
            <a:off x="11125792" y="2895976"/>
            <a:ext cx="1030189" cy="1170315"/>
            <a:chOff x="11036616" y="1071278"/>
            <a:chExt cx="1030189" cy="1170315"/>
          </a:xfrm>
        </p:grpSpPr>
        <p:sp>
          <p:nvSpPr>
            <p:cNvPr id="107" name="Hình tự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08"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09" name="Hình tự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10" name="Hình tự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11" name="Hình tự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12" name="Hình tự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13" name="Hình tự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14" name="Hình tự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sp>
        <p:nvSpPr>
          <p:cNvPr id="115" name="Hình tự do 8"/>
          <p:cNvSpPr>
            <a:spLocks/>
          </p:cNvSpPr>
          <p:nvPr/>
        </p:nvSpPr>
        <p:spPr bwMode="auto">
          <a:xfrm>
            <a:off x="4042661" y="5351895"/>
            <a:ext cx="349251"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16" name="Hình tự do 115"/>
          <p:cNvSpPr/>
          <p:nvPr/>
        </p:nvSpPr>
        <p:spPr>
          <a:xfrm>
            <a:off x="-28234" y="3533670"/>
            <a:ext cx="12139451"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sz="1350" noProof="0" dirty="0">
              <a:latin typeface="Times New Roman" panose="02020603050405020304" pitchFamily="18" charset="0"/>
            </a:endParaRPr>
          </a:p>
        </p:txBody>
      </p:sp>
      <p:grpSp>
        <p:nvGrpSpPr>
          <p:cNvPr id="117" name="Nhóm 116"/>
          <p:cNvGrpSpPr/>
          <p:nvPr/>
        </p:nvGrpSpPr>
        <p:grpSpPr>
          <a:xfrm rot="198573">
            <a:off x="1199275" y="2684220"/>
            <a:ext cx="2154692" cy="1686565"/>
            <a:chOff x="1175948" y="2708421"/>
            <a:chExt cx="2159248" cy="1690131"/>
          </a:xfrm>
        </p:grpSpPr>
        <p:sp>
          <p:nvSpPr>
            <p:cNvPr id="118" name="Hình tự do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19" name="Hình tự do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20" name="Hình tự do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21" name="Hình tự do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22" name="Hình tự do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23" name="Hình tự do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24" name="Hình tự do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25" name="Hình tự do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26" name="Hình tự do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27" name="Hình tự do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28" name="Hình tự do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29" name="Hình tự do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30" name="Hình tự do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31" name="Hình tự do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32" name="Hình tự do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33" name="Hình tự do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34" name="Hình tự do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35" name="Hình tự do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36" name="Hình tự do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37" name="Hình tự do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38" name="Hình tự do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39" name="Hình tự do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40" name="Hình tự do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41" name="Hình tự do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42" name="Hình tự do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43" name="Hình tự do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44" name="Hình tự do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45" name="Hình tự do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146" name="Nhóm 5"/>
          <p:cNvGrpSpPr>
            <a:grpSpLocks noChangeAspect="1"/>
          </p:cNvGrpSpPr>
          <p:nvPr/>
        </p:nvGrpSpPr>
        <p:grpSpPr bwMode="auto">
          <a:xfrm>
            <a:off x="9167356" y="4138362"/>
            <a:ext cx="3023057" cy="2719639"/>
            <a:chOff x="2887" y="1286"/>
            <a:chExt cx="1903" cy="1712"/>
          </a:xfrm>
        </p:grpSpPr>
        <p:sp>
          <p:nvSpPr>
            <p:cNvPr id="147" name="Hình tự do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48" name="Hình tự do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49" name="Hình tự do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50" name="Hình tự do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51" name="Hình tự do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52" name="Hình tự do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53" name="Hình tự do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54" name="Hình tự do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55" name="Hình tự do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56" name="Hình tự do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57" name="Hình tự do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58" name="Hình tự do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59" name="Hình tự do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60" name="Hình tự do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61" name="Hình tự do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62" name="Hình tự do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63" name="Hình tự do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64" name="Hình tự do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65" name="Hình tự do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66" name="Hình tự do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67" name="Hình tự do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68" name="Hình tự do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69" name="Hình tự do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70" name="Hình tự do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171" name="Nhóm 64"/>
          <p:cNvGrpSpPr>
            <a:grpSpLocks noChangeAspect="1"/>
          </p:cNvGrpSpPr>
          <p:nvPr/>
        </p:nvGrpSpPr>
        <p:grpSpPr bwMode="auto">
          <a:xfrm rot="12827499" flipH="1">
            <a:off x="11360417" y="2338535"/>
            <a:ext cx="483752" cy="536662"/>
            <a:chOff x="2052" y="995"/>
            <a:chExt cx="768" cy="852"/>
          </a:xfrm>
        </p:grpSpPr>
        <p:sp>
          <p:nvSpPr>
            <p:cNvPr id="172" name="Hình tự do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73" name="Hình tự do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74" name="Hình tự do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75" name="Hình tự do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76" name="Hình tự do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77" name="Hình tự do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78" name="Hình tự do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79" name="Hình tự do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sp>
        <p:nvSpPr>
          <p:cNvPr id="2" name="Tiêu đề 1"/>
          <p:cNvSpPr>
            <a:spLocks noGrp="1"/>
          </p:cNvSpPr>
          <p:nvPr>
            <p:ph type="ctrTitle"/>
          </p:nvPr>
        </p:nvSpPr>
        <p:spPr>
          <a:xfrm>
            <a:off x="2681288" y="165020"/>
            <a:ext cx="9360419" cy="2263258"/>
          </a:xfrm>
        </p:spPr>
        <p:txBody>
          <a:bodyPr rtlCol="0" anchor="b">
            <a:normAutofit/>
          </a:bodyPr>
          <a:lstStyle>
            <a:lvl1pPr algn="ctr">
              <a:defRPr sz="4950">
                <a:latin typeface="Times New Roman" panose="02020603050405020304" pitchFamily="18" charset="0"/>
              </a:defRPr>
            </a:lvl1pPr>
          </a:lstStyle>
          <a:p>
            <a:pPr rtl="0"/>
            <a:r>
              <a:rPr lang="vi-VN" noProof="0"/>
              <a:t>Bấm để sửa kiểu tiêu đề Bản cái</a:t>
            </a:r>
            <a:endParaRPr lang="vi-VN" noProof="0" dirty="0"/>
          </a:p>
        </p:txBody>
      </p:sp>
      <p:sp>
        <p:nvSpPr>
          <p:cNvPr id="3" name="Phụ đề 2"/>
          <p:cNvSpPr>
            <a:spLocks noGrp="1"/>
          </p:cNvSpPr>
          <p:nvPr>
            <p:ph type="subTitle" idx="1"/>
          </p:nvPr>
        </p:nvSpPr>
        <p:spPr>
          <a:xfrm>
            <a:off x="3903329" y="2476917"/>
            <a:ext cx="6916336" cy="1771600"/>
          </a:xfrm>
        </p:spPr>
        <p:txBody>
          <a:bodyPr rtlCol="0">
            <a:normAutofit/>
          </a:bodyPr>
          <a:lstStyle>
            <a:lvl1pPr marL="0" indent="0" algn="ctr">
              <a:spcBef>
                <a:spcPts val="0"/>
              </a:spcBef>
              <a:buNone/>
              <a:defRPr sz="3600" cap="none" baseline="0">
                <a:solidFill>
                  <a:schemeClr val="tx1">
                    <a:lumMod val="75000"/>
                    <a:lumOff val="25000"/>
                  </a:schemeClr>
                </a:solidFill>
                <a:latin typeface="Times New Roman" panose="02020603050405020304" pitchFamily="18" charset="0"/>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pPr rtl="0"/>
            <a:r>
              <a:rPr lang="vi-VN" noProof="0"/>
              <a:t>Bấm để chỉnh sửa kiểu tiêu đề phụ của Bản cái</a:t>
            </a:r>
            <a:endParaRPr lang="vi-VN" noProof="0" dirty="0"/>
          </a:p>
        </p:txBody>
      </p:sp>
    </p:spTree>
    <p:extLst>
      <p:ext uri="{BB962C8B-B14F-4D97-AF65-F5344CB8AC3E}">
        <p14:creationId xmlns:p14="http://schemas.microsoft.com/office/powerpoint/2010/main" val="145395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a:defRPr>
                <a:latin typeface="Times New Roman" panose="02020603050405020304" pitchFamily="18" charset="0"/>
              </a:defRPr>
            </a:lvl1pPr>
          </a:lstStyle>
          <a:p>
            <a:pPr rtl="0"/>
            <a:r>
              <a:rPr lang="vi-VN" noProof="0"/>
              <a:t>Bấm để sửa kiểu tiêu đề Bản cái</a:t>
            </a:r>
            <a:endParaRPr lang="vi-VN" noProof="0" dirty="0"/>
          </a:p>
        </p:txBody>
      </p:sp>
      <p:sp>
        <p:nvSpPr>
          <p:cNvPr id="3" name="Chỗ dành sẵn cho Nội dung 2"/>
          <p:cNvSpPr>
            <a:spLocks noGrp="1"/>
          </p:cNvSpPr>
          <p:nvPr>
            <p:ph idx="1"/>
          </p:nvPr>
        </p:nvSpPr>
        <p:spPr/>
        <p:txBody>
          <a:bodyPr rtlCol="0"/>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vl6pPr>
              <a:defRPr/>
            </a:lvl6pPr>
            <a:lvl7pPr>
              <a:defRPr/>
            </a:lvl7pPr>
            <a:lvl8pPr>
              <a:defRPr/>
            </a:lvl8pPr>
            <a:lvl9pPr>
              <a:defRPr/>
            </a:lvl9pPr>
          </a:lstStyle>
          <a:p>
            <a:pPr lvl="0" rtl="0"/>
            <a:r>
              <a:rPr lang="vi-VN" noProof="0"/>
              <a:t>Bấm để chỉnh sửa kiểu văn bản của Bản cái</a:t>
            </a:r>
          </a:p>
          <a:p>
            <a:pPr lvl="1" rtl="0"/>
            <a:r>
              <a:rPr lang="vi-VN" noProof="0"/>
              <a:t>Mức hai</a:t>
            </a:r>
          </a:p>
          <a:p>
            <a:pPr lvl="2" rtl="0"/>
            <a:r>
              <a:rPr lang="vi-VN" noProof="0"/>
              <a:t>Mức ba</a:t>
            </a:r>
          </a:p>
          <a:p>
            <a:pPr lvl="3" rtl="0"/>
            <a:r>
              <a:rPr lang="vi-VN" noProof="0"/>
              <a:t>Mức bốn</a:t>
            </a:r>
          </a:p>
          <a:p>
            <a:pPr lvl="4" rtl="0"/>
            <a:r>
              <a:rPr lang="vi-VN" noProof="0"/>
              <a:t>Mức năm</a:t>
            </a:r>
            <a:endParaRPr lang="vi-VN" noProof="0" dirty="0"/>
          </a:p>
        </p:txBody>
      </p:sp>
      <p:sp>
        <p:nvSpPr>
          <p:cNvPr id="5" name="Chỗ dành sẵn cho Chân trang 4"/>
          <p:cNvSpPr>
            <a:spLocks noGrp="1"/>
          </p:cNvSpPr>
          <p:nvPr>
            <p:ph type="ftr" sz="quarter" idx="11"/>
          </p:nvPr>
        </p:nvSpPr>
        <p:spPr/>
        <p:txBody>
          <a:bodyPr rtlCol="0"/>
          <a:lstStyle>
            <a:lvl1pPr>
              <a:defRPr>
                <a:latin typeface="Times New Roman" panose="02020603050405020304" pitchFamily="18" charset="0"/>
              </a:defRPr>
            </a:lvl1pPr>
          </a:lstStyle>
          <a:p>
            <a:r>
              <a:rPr lang="vi-VN" dirty="0"/>
              <a:t>Thêm chân trang</a:t>
            </a:r>
          </a:p>
        </p:txBody>
      </p:sp>
      <p:sp>
        <p:nvSpPr>
          <p:cNvPr id="4" name="Chỗ dành sẵn cho Ngày tháng 3"/>
          <p:cNvSpPr>
            <a:spLocks noGrp="1"/>
          </p:cNvSpPr>
          <p:nvPr>
            <p:ph type="dt" sz="half" idx="10"/>
          </p:nvPr>
        </p:nvSpPr>
        <p:spPr/>
        <p:txBody>
          <a:bodyPr rtlCol="0"/>
          <a:lstStyle>
            <a:lvl1pPr>
              <a:defRPr>
                <a:latin typeface="Times New Roman" panose="02020603050405020304" pitchFamily="18" charset="0"/>
              </a:defRPr>
            </a:lvl1pPr>
          </a:lstStyle>
          <a:p>
            <a:fld id="{E38EAF1A-902E-40C2-BFA7-8943E60B5E1E}" type="datetime1">
              <a:rPr lang="vi-VN" smtClean="0"/>
              <a:pPr/>
              <a:t>28/11/2022</a:t>
            </a:fld>
            <a:endParaRPr lang="vi-VN" dirty="0"/>
          </a:p>
        </p:txBody>
      </p:sp>
      <p:sp>
        <p:nvSpPr>
          <p:cNvPr id="6" name="Chỗ dành sẵn cho Số Trang chiếu 5"/>
          <p:cNvSpPr>
            <a:spLocks noGrp="1"/>
          </p:cNvSpPr>
          <p:nvPr>
            <p:ph type="sldNum" sz="quarter" idx="12"/>
          </p:nvPr>
        </p:nvSpPr>
        <p:spPr/>
        <p:txBody>
          <a:bodyPr rtlCol="0"/>
          <a:lstStyle>
            <a:lvl1pPr>
              <a:defRPr>
                <a:latin typeface="Times New Roman" panose="02020603050405020304" pitchFamily="18" charset="0"/>
              </a:defRPr>
            </a:lvl1pPr>
          </a:lstStyle>
          <a:p>
            <a:fld id="{CA8D9AD5-F248-4919-864A-CFD76CC027D6}" type="slidenum">
              <a:rPr lang="vi-VN" smtClean="0"/>
              <a:pPr/>
              <a:t>‹#›</a:t>
            </a:fld>
            <a:endParaRPr lang="vi-VN" dirty="0"/>
          </a:p>
        </p:txBody>
      </p:sp>
    </p:spTree>
    <p:extLst>
      <p:ext uri="{BB962C8B-B14F-4D97-AF65-F5344CB8AC3E}">
        <p14:creationId xmlns:p14="http://schemas.microsoft.com/office/powerpoint/2010/main" val="178816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157B78-494D-42B9-9EAD-6E21D11C46B0}"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62776-71AE-4BDC-8FFF-83B82BABF2D2}" type="slidenum">
              <a:rPr lang="en-US" smtClean="0"/>
              <a:t>‹#›</a:t>
            </a:fld>
            <a:endParaRPr lang="en-US"/>
          </a:p>
        </p:txBody>
      </p:sp>
    </p:spTree>
    <p:extLst>
      <p:ext uri="{BB962C8B-B14F-4D97-AF65-F5344CB8AC3E}">
        <p14:creationId xmlns:p14="http://schemas.microsoft.com/office/powerpoint/2010/main" val="10039079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Đầu trang của Mục">
    <p:spTree>
      <p:nvGrpSpPr>
        <p:cNvPr id="1" name=""/>
        <p:cNvGrpSpPr/>
        <p:nvPr/>
      </p:nvGrpSpPr>
      <p:grpSpPr>
        <a:xfrm>
          <a:off x="0" y="0"/>
          <a:ext cx="0" cy="0"/>
          <a:chOff x="0" y="0"/>
          <a:chExt cx="0" cy="0"/>
        </a:xfrm>
      </p:grpSpPr>
      <p:sp>
        <p:nvSpPr>
          <p:cNvPr id="2" name="Tiêu đề 1"/>
          <p:cNvSpPr>
            <a:spLocks noGrp="1"/>
          </p:cNvSpPr>
          <p:nvPr>
            <p:ph type="title"/>
          </p:nvPr>
        </p:nvSpPr>
        <p:spPr>
          <a:xfrm>
            <a:off x="1524001" y="1485900"/>
            <a:ext cx="9144001" cy="2933700"/>
          </a:xfrm>
        </p:spPr>
        <p:txBody>
          <a:bodyPr rtlCol="0" anchor="b">
            <a:normAutofit/>
          </a:bodyPr>
          <a:lstStyle>
            <a:lvl1pPr algn="l">
              <a:defRPr sz="3900" b="0">
                <a:latin typeface="Times New Roman" panose="02020603050405020304" pitchFamily="18" charset="0"/>
              </a:defRPr>
            </a:lvl1pPr>
          </a:lstStyle>
          <a:p>
            <a:pPr rtl="0"/>
            <a:r>
              <a:rPr lang="vi-VN" noProof="0"/>
              <a:t>Bấm để sửa kiểu tiêu đề Bản cái</a:t>
            </a:r>
            <a:endParaRPr lang="vi-VN" noProof="0" dirty="0"/>
          </a:p>
        </p:txBody>
      </p:sp>
      <p:sp>
        <p:nvSpPr>
          <p:cNvPr id="3" name="Chỗ dành sẵn cho Văn bản 2"/>
          <p:cNvSpPr>
            <a:spLocks noGrp="1"/>
          </p:cNvSpPr>
          <p:nvPr>
            <p:ph type="body" idx="1"/>
          </p:nvPr>
        </p:nvSpPr>
        <p:spPr>
          <a:xfrm>
            <a:off x="1522413" y="4454034"/>
            <a:ext cx="9144000" cy="1184766"/>
          </a:xfrm>
        </p:spPr>
        <p:txBody>
          <a:bodyPr rtlCol="0" anchor="t">
            <a:normAutofit/>
          </a:bodyPr>
          <a:lstStyle>
            <a:lvl1pPr marL="0" indent="0" algn="l">
              <a:spcBef>
                <a:spcPts val="0"/>
              </a:spcBef>
              <a:buNone/>
              <a:defRPr sz="1800" cap="none" baseline="0">
                <a:solidFill>
                  <a:schemeClr val="tx1"/>
                </a:solidFill>
                <a:latin typeface="Times New Roman" panose="02020603050405020304" pitchFamily="18"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rtl="0"/>
            <a:r>
              <a:rPr lang="vi-VN" noProof="0"/>
              <a:t>Bấm để chỉnh sửa kiểu văn bản của Bản cái</a:t>
            </a:r>
          </a:p>
        </p:txBody>
      </p:sp>
      <p:sp>
        <p:nvSpPr>
          <p:cNvPr id="5" name="Chỗ dành sẵn cho Chân trang 4"/>
          <p:cNvSpPr>
            <a:spLocks noGrp="1"/>
          </p:cNvSpPr>
          <p:nvPr>
            <p:ph type="ftr" sz="quarter" idx="11"/>
          </p:nvPr>
        </p:nvSpPr>
        <p:spPr/>
        <p:txBody>
          <a:bodyPr rtlCol="0"/>
          <a:lstStyle>
            <a:lvl1pPr>
              <a:defRPr>
                <a:latin typeface="Times New Roman" panose="02020603050405020304" pitchFamily="18" charset="0"/>
              </a:defRPr>
            </a:lvl1pPr>
          </a:lstStyle>
          <a:p>
            <a:r>
              <a:rPr lang="vi-VN" dirty="0"/>
              <a:t>Thêm chân trang</a:t>
            </a:r>
          </a:p>
        </p:txBody>
      </p:sp>
      <p:sp>
        <p:nvSpPr>
          <p:cNvPr id="4" name="Chỗ dành sẵn cho Ngày tháng 3"/>
          <p:cNvSpPr>
            <a:spLocks noGrp="1"/>
          </p:cNvSpPr>
          <p:nvPr>
            <p:ph type="dt" sz="half" idx="10"/>
          </p:nvPr>
        </p:nvSpPr>
        <p:spPr/>
        <p:txBody>
          <a:bodyPr rtlCol="0"/>
          <a:lstStyle>
            <a:lvl1pPr>
              <a:defRPr>
                <a:latin typeface="Times New Roman" panose="02020603050405020304" pitchFamily="18" charset="0"/>
              </a:defRPr>
            </a:lvl1pPr>
          </a:lstStyle>
          <a:p>
            <a:fld id="{94073FC8-E8D0-492E-A59F-2C7F8D63D27D}" type="datetime1">
              <a:rPr lang="vi-VN" smtClean="0"/>
              <a:pPr/>
              <a:t>28/11/2022</a:t>
            </a:fld>
            <a:endParaRPr lang="vi-VN" dirty="0"/>
          </a:p>
        </p:txBody>
      </p:sp>
      <p:sp>
        <p:nvSpPr>
          <p:cNvPr id="6" name="Chỗ dành sẵn cho Số Trang chiếu 5"/>
          <p:cNvSpPr>
            <a:spLocks noGrp="1"/>
          </p:cNvSpPr>
          <p:nvPr>
            <p:ph type="sldNum" sz="quarter" idx="12"/>
          </p:nvPr>
        </p:nvSpPr>
        <p:spPr/>
        <p:txBody>
          <a:bodyPr rtlCol="0"/>
          <a:lstStyle>
            <a:lvl1pPr>
              <a:defRPr>
                <a:latin typeface="Times New Roman" panose="02020603050405020304" pitchFamily="18" charset="0"/>
              </a:defRPr>
            </a:lvl1pPr>
          </a:lstStyle>
          <a:p>
            <a:fld id="{CA8D9AD5-F248-4919-864A-CFD76CC027D6}" type="slidenum">
              <a:rPr lang="vi-VN" smtClean="0"/>
              <a:pPr/>
              <a:t>‹#›</a:t>
            </a:fld>
            <a:endParaRPr lang="vi-VN" dirty="0"/>
          </a:p>
        </p:txBody>
      </p:sp>
    </p:spTree>
    <p:extLst>
      <p:ext uri="{BB962C8B-B14F-4D97-AF65-F5344CB8AC3E}">
        <p14:creationId xmlns:p14="http://schemas.microsoft.com/office/powerpoint/2010/main" val="410582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a:defRPr>
                <a:latin typeface="Times New Roman" panose="02020603050405020304" pitchFamily="18" charset="0"/>
              </a:defRPr>
            </a:lvl1pPr>
          </a:lstStyle>
          <a:p>
            <a:pPr rtl="0"/>
            <a:r>
              <a:rPr lang="vi-VN" noProof="0"/>
              <a:t>Bấm để sửa kiểu tiêu đề Bản cái</a:t>
            </a:r>
            <a:endParaRPr lang="vi-VN" noProof="0" dirty="0"/>
          </a:p>
        </p:txBody>
      </p:sp>
      <p:sp>
        <p:nvSpPr>
          <p:cNvPr id="3" name="Chỗ dành sẵn cho Nội dung 2"/>
          <p:cNvSpPr>
            <a:spLocks noGrp="1"/>
          </p:cNvSpPr>
          <p:nvPr>
            <p:ph sz="half" idx="1"/>
          </p:nvPr>
        </p:nvSpPr>
        <p:spPr>
          <a:xfrm>
            <a:off x="1528572" y="1485900"/>
            <a:ext cx="4480560" cy="4123944"/>
          </a:xfrm>
        </p:spPr>
        <p:txBody>
          <a:bodyPr rtlCol="0">
            <a:normAutofit/>
          </a:bodyPr>
          <a:lstStyle>
            <a:lvl1pPr>
              <a:defRPr sz="1500">
                <a:latin typeface="Times New Roman" panose="02020603050405020304" pitchFamily="18" charset="0"/>
              </a:defRPr>
            </a:lvl1pPr>
            <a:lvl2pPr>
              <a:defRPr sz="1350">
                <a:latin typeface="Times New Roman" panose="02020603050405020304" pitchFamily="18" charset="0"/>
              </a:defRPr>
            </a:lvl2pPr>
            <a:lvl3pPr>
              <a:defRPr sz="1200">
                <a:latin typeface="Times New Roman" panose="02020603050405020304" pitchFamily="18" charset="0"/>
              </a:defRPr>
            </a:lvl3pPr>
            <a:lvl4pPr>
              <a:defRPr sz="1050">
                <a:latin typeface="Times New Roman" panose="02020603050405020304" pitchFamily="18" charset="0"/>
              </a:defRPr>
            </a:lvl4pPr>
            <a:lvl5pPr>
              <a:defRPr sz="1050">
                <a:latin typeface="Times New Roman" panose="02020603050405020304" pitchFamily="18" charset="0"/>
              </a:defRPr>
            </a:lvl5pPr>
            <a:lvl6pPr>
              <a:defRPr sz="1350"/>
            </a:lvl6pPr>
            <a:lvl7pPr>
              <a:defRPr sz="1350"/>
            </a:lvl7pPr>
            <a:lvl8pPr>
              <a:defRPr sz="1350"/>
            </a:lvl8pPr>
            <a:lvl9pPr>
              <a:defRPr sz="1350"/>
            </a:lvl9pPr>
          </a:lstStyle>
          <a:p>
            <a:pPr lvl="0" rtl="0"/>
            <a:r>
              <a:rPr lang="vi-VN" noProof="0"/>
              <a:t>Bấm để chỉnh sửa kiểu văn bản của Bản cái</a:t>
            </a:r>
          </a:p>
          <a:p>
            <a:pPr lvl="1" rtl="0"/>
            <a:r>
              <a:rPr lang="vi-VN" noProof="0"/>
              <a:t>Mức hai</a:t>
            </a:r>
          </a:p>
          <a:p>
            <a:pPr lvl="2" rtl="0"/>
            <a:r>
              <a:rPr lang="vi-VN" noProof="0"/>
              <a:t>Mức ba</a:t>
            </a:r>
          </a:p>
          <a:p>
            <a:pPr lvl="3" rtl="0"/>
            <a:r>
              <a:rPr lang="vi-VN" noProof="0"/>
              <a:t>Mức bốn</a:t>
            </a:r>
          </a:p>
          <a:p>
            <a:pPr lvl="4" rtl="0"/>
            <a:r>
              <a:rPr lang="vi-VN" noProof="0"/>
              <a:t>Mức năm</a:t>
            </a:r>
            <a:endParaRPr lang="vi-VN" noProof="0" dirty="0"/>
          </a:p>
        </p:txBody>
      </p:sp>
      <p:sp>
        <p:nvSpPr>
          <p:cNvPr id="4" name="Chỗ dành sẵn cho Nội dung 3"/>
          <p:cNvSpPr>
            <a:spLocks noGrp="1"/>
          </p:cNvSpPr>
          <p:nvPr>
            <p:ph sz="half" idx="2"/>
          </p:nvPr>
        </p:nvSpPr>
        <p:spPr>
          <a:xfrm>
            <a:off x="6177169" y="1485900"/>
            <a:ext cx="4480560" cy="4123944"/>
          </a:xfrm>
        </p:spPr>
        <p:txBody>
          <a:bodyPr rtlCol="0">
            <a:normAutofit/>
          </a:bodyPr>
          <a:lstStyle>
            <a:lvl1pPr>
              <a:defRPr sz="1500">
                <a:latin typeface="Times New Roman" panose="02020603050405020304" pitchFamily="18" charset="0"/>
              </a:defRPr>
            </a:lvl1pPr>
            <a:lvl2pPr>
              <a:defRPr sz="1350">
                <a:latin typeface="Times New Roman" panose="02020603050405020304" pitchFamily="18" charset="0"/>
              </a:defRPr>
            </a:lvl2pPr>
            <a:lvl3pPr>
              <a:defRPr sz="1200">
                <a:latin typeface="Times New Roman" panose="02020603050405020304" pitchFamily="18" charset="0"/>
              </a:defRPr>
            </a:lvl3pPr>
            <a:lvl4pPr>
              <a:defRPr sz="1050">
                <a:latin typeface="Times New Roman" panose="02020603050405020304" pitchFamily="18" charset="0"/>
              </a:defRPr>
            </a:lvl4pPr>
            <a:lvl5pPr>
              <a:defRPr sz="1050">
                <a:latin typeface="Times New Roman" panose="02020603050405020304" pitchFamily="18" charset="0"/>
              </a:defRPr>
            </a:lvl5pPr>
            <a:lvl6pPr>
              <a:defRPr sz="1350"/>
            </a:lvl6pPr>
            <a:lvl7pPr>
              <a:defRPr sz="1350"/>
            </a:lvl7pPr>
            <a:lvl8pPr>
              <a:defRPr sz="1350"/>
            </a:lvl8pPr>
            <a:lvl9pPr>
              <a:defRPr sz="1350"/>
            </a:lvl9pPr>
          </a:lstStyle>
          <a:p>
            <a:pPr lvl="0" rtl="0"/>
            <a:r>
              <a:rPr lang="vi-VN" noProof="0"/>
              <a:t>Bấm để chỉnh sửa kiểu văn bản của Bản cái</a:t>
            </a:r>
          </a:p>
          <a:p>
            <a:pPr lvl="1" rtl="0"/>
            <a:r>
              <a:rPr lang="vi-VN" noProof="0"/>
              <a:t>Mức hai</a:t>
            </a:r>
          </a:p>
          <a:p>
            <a:pPr lvl="2" rtl="0"/>
            <a:r>
              <a:rPr lang="vi-VN" noProof="0"/>
              <a:t>Mức ba</a:t>
            </a:r>
          </a:p>
          <a:p>
            <a:pPr lvl="3" rtl="0"/>
            <a:r>
              <a:rPr lang="vi-VN" noProof="0"/>
              <a:t>Mức bốn</a:t>
            </a:r>
          </a:p>
          <a:p>
            <a:pPr lvl="4" rtl="0"/>
            <a:r>
              <a:rPr lang="vi-VN" noProof="0"/>
              <a:t>Mức năm</a:t>
            </a:r>
            <a:endParaRPr lang="vi-VN" noProof="0" dirty="0"/>
          </a:p>
        </p:txBody>
      </p:sp>
      <p:sp>
        <p:nvSpPr>
          <p:cNvPr id="6" name="Chỗ dành sẵn cho Chân trang 5"/>
          <p:cNvSpPr>
            <a:spLocks noGrp="1"/>
          </p:cNvSpPr>
          <p:nvPr>
            <p:ph type="ftr" sz="quarter" idx="11"/>
          </p:nvPr>
        </p:nvSpPr>
        <p:spPr/>
        <p:txBody>
          <a:bodyPr rtlCol="0"/>
          <a:lstStyle>
            <a:lvl1pPr>
              <a:defRPr>
                <a:latin typeface="Times New Roman" panose="02020603050405020304" pitchFamily="18" charset="0"/>
              </a:defRPr>
            </a:lvl1pPr>
          </a:lstStyle>
          <a:p>
            <a:r>
              <a:rPr lang="vi-VN" dirty="0"/>
              <a:t>Thêm chân trang</a:t>
            </a:r>
          </a:p>
        </p:txBody>
      </p:sp>
      <p:sp>
        <p:nvSpPr>
          <p:cNvPr id="5" name="Chỗ dành sẵn cho Ngày tháng 4"/>
          <p:cNvSpPr>
            <a:spLocks noGrp="1"/>
          </p:cNvSpPr>
          <p:nvPr>
            <p:ph type="dt" sz="half" idx="10"/>
          </p:nvPr>
        </p:nvSpPr>
        <p:spPr/>
        <p:txBody>
          <a:bodyPr rtlCol="0"/>
          <a:lstStyle>
            <a:lvl1pPr>
              <a:defRPr>
                <a:latin typeface="Times New Roman" panose="02020603050405020304" pitchFamily="18" charset="0"/>
              </a:defRPr>
            </a:lvl1pPr>
          </a:lstStyle>
          <a:p>
            <a:fld id="{D2B2BE37-EC43-45B1-898E-2BBF8B42F0D4}" type="datetime1">
              <a:rPr lang="vi-VN" smtClean="0"/>
              <a:pPr/>
              <a:t>28/11/2022</a:t>
            </a:fld>
            <a:endParaRPr lang="vi-VN" dirty="0"/>
          </a:p>
        </p:txBody>
      </p:sp>
      <p:sp>
        <p:nvSpPr>
          <p:cNvPr id="7" name="Chỗ dành sẵn cho Số hiệu Trang chiếu 6"/>
          <p:cNvSpPr>
            <a:spLocks noGrp="1"/>
          </p:cNvSpPr>
          <p:nvPr>
            <p:ph type="sldNum" sz="quarter" idx="12"/>
          </p:nvPr>
        </p:nvSpPr>
        <p:spPr/>
        <p:txBody>
          <a:bodyPr rtlCol="0"/>
          <a:lstStyle>
            <a:lvl1pPr>
              <a:defRPr>
                <a:latin typeface="Times New Roman" panose="02020603050405020304" pitchFamily="18" charset="0"/>
              </a:defRPr>
            </a:lvl1pPr>
          </a:lstStyle>
          <a:p>
            <a:fld id="{4FAB73BC-B049-4115-A692-8D63A059BFB8}" type="slidenum">
              <a:rPr lang="vi-VN" smtClean="0"/>
              <a:pPr/>
              <a:t>‹#›</a:t>
            </a:fld>
            <a:endParaRPr lang="vi-VN" dirty="0"/>
          </a:p>
        </p:txBody>
      </p:sp>
    </p:spTree>
    <p:extLst>
      <p:ext uri="{BB962C8B-B14F-4D97-AF65-F5344CB8AC3E}">
        <p14:creationId xmlns:p14="http://schemas.microsoft.com/office/powerpoint/2010/main" val="193672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o sánh">
    <p:spTree>
      <p:nvGrpSpPr>
        <p:cNvPr id="1" name=""/>
        <p:cNvGrpSpPr/>
        <p:nvPr/>
      </p:nvGrpSpPr>
      <p:grpSpPr>
        <a:xfrm>
          <a:off x="0" y="0"/>
          <a:ext cx="0" cy="0"/>
          <a:chOff x="0" y="0"/>
          <a:chExt cx="0" cy="0"/>
        </a:xfrm>
      </p:grpSpPr>
      <p:sp>
        <p:nvSpPr>
          <p:cNvPr id="10" name="Tiêu đề 9"/>
          <p:cNvSpPr>
            <a:spLocks noGrp="1"/>
          </p:cNvSpPr>
          <p:nvPr>
            <p:ph type="title"/>
          </p:nvPr>
        </p:nvSpPr>
        <p:spPr/>
        <p:txBody>
          <a:bodyPr rtlCol="0"/>
          <a:lstStyle>
            <a:lvl1pPr>
              <a:defRPr>
                <a:latin typeface="Times New Roman" panose="02020603050405020304" pitchFamily="18" charset="0"/>
              </a:defRPr>
            </a:lvl1pPr>
          </a:lstStyle>
          <a:p>
            <a:pPr rtl="0"/>
            <a:r>
              <a:rPr lang="vi-VN" noProof="0"/>
              <a:t>Bấm để sửa kiểu tiêu đề Bản cái</a:t>
            </a:r>
            <a:endParaRPr lang="vi-VN" noProof="0" dirty="0"/>
          </a:p>
        </p:txBody>
      </p:sp>
      <p:sp>
        <p:nvSpPr>
          <p:cNvPr id="3" name="Chỗ dành sẵn cho Văn bản 2"/>
          <p:cNvSpPr>
            <a:spLocks noGrp="1"/>
          </p:cNvSpPr>
          <p:nvPr>
            <p:ph type="body" idx="1"/>
          </p:nvPr>
        </p:nvSpPr>
        <p:spPr>
          <a:xfrm>
            <a:off x="1528572" y="1376018"/>
            <a:ext cx="4480560" cy="768096"/>
          </a:xfrm>
        </p:spPr>
        <p:txBody>
          <a:bodyPr rtlCol="0" anchor="ctr">
            <a:normAutofit/>
          </a:bodyPr>
          <a:lstStyle>
            <a:lvl1pPr marL="0" indent="0">
              <a:spcBef>
                <a:spcPts val="0"/>
              </a:spcBef>
              <a:buNone/>
              <a:defRPr sz="1500" b="1">
                <a:latin typeface="Times New Roman" panose="02020603050405020304" pitchFamily="18"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vi-VN" noProof="0"/>
              <a:t>Bấm để chỉnh sửa kiểu văn bản của Bản cái</a:t>
            </a:r>
          </a:p>
        </p:txBody>
      </p:sp>
      <p:sp>
        <p:nvSpPr>
          <p:cNvPr id="4" name="Chỗ dành sẵn cho Nội dung 3"/>
          <p:cNvSpPr>
            <a:spLocks noGrp="1"/>
          </p:cNvSpPr>
          <p:nvPr>
            <p:ph sz="half" idx="2"/>
          </p:nvPr>
        </p:nvSpPr>
        <p:spPr>
          <a:xfrm>
            <a:off x="1528572" y="2144114"/>
            <a:ext cx="4480560" cy="3494686"/>
          </a:xfrm>
        </p:spPr>
        <p:txBody>
          <a:bodyPr rtlCol="0">
            <a:normAutofit/>
          </a:bodyPr>
          <a:lstStyle>
            <a:lvl1pPr>
              <a:defRPr sz="1500">
                <a:latin typeface="Times New Roman" panose="02020603050405020304" pitchFamily="18" charset="0"/>
              </a:defRPr>
            </a:lvl1pPr>
            <a:lvl2pPr>
              <a:defRPr sz="1350">
                <a:latin typeface="Times New Roman" panose="02020603050405020304" pitchFamily="18" charset="0"/>
              </a:defRPr>
            </a:lvl2pPr>
            <a:lvl3pPr>
              <a:defRPr sz="1200">
                <a:latin typeface="Times New Roman" panose="02020603050405020304" pitchFamily="18" charset="0"/>
              </a:defRPr>
            </a:lvl3pPr>
            <a:lvl4pPr>
              <a:defRPr sz="1050">
                <a:latin typeface="Times New Roman" panose="02020603050405020304" pitchFamily="18" charset="0"/>
              </a:defRPr>
            </a:lvl4pPr>
            <a:lvl5pPr>
              <a:defRPr sz="1050">
                <a:latin typeface="Times New Roman" panose="02020603050405020304" pitchFamily="18" charset="0"/>
              </a:defRPr>
            </a:lvl5pPr>
            <a:lvl6pPr>
              <a:defRPr sz="1200"/>
            </a:lvl6pPr>
            <a:lvl7pPr>
              <a:defRPr sz="1200"/>
            </a:lvl7pPr>
            <a:lvl8pPr>
              <a:defRPr sz="1200"/>
            </a:lvl8pPr>
            <a:lvl9pPr>
              <a:defRPr sz="1200"/>
            </a:lvl9pPr>
          </a:lstStyle>
          <a:p>
            <a:pPr lvl="0" rtl="0"/>
            <a:r>
              <a:rPr lang="vi-VN" noProof="0"/>
              <a:t>Bấm để chỉnh sửa kiểu văn bản của Bản cái</a:t>
            </a:r>
          </a:p>
          <a:p>
            <a:pPr lvl="1" rtl="0"/>
            <a:r>
              <a:rPr lang="vi-VN" noProof="0"/>
              <a:t>Mức hai</a:t>
            </a:r>
          </a:p>
          <a:p>
            <a:pPr lvl="2" rtl="0"/>
            <a:r>
              <a:rPr lang="vi-VN" noProof="0"/>
              <a:t>Mức ba</a:t>
            </a:r>
          </a:p>
          <a:p>
            <a:pPr lvl="3" rtl="0"/>
            <a:r>
              <a:rPr lang="vi-VN" noProof="0"/>
              <a:t>Mức bốn</a:t>
            </a:r>
          </a:p>
          <a:p>
            <a:pPr lvl="4" rtl="0"/>
            <a:r>
              <a:rPr lang="vi-VN" noProof="0"/>
              <a:t>Mức năm</a:t>
            </a:r>
            <a:endParaRPr lang="vi-VN" noProof="0" dirty="0"/>
          </a:p>
        </p:txBody>
      </p:sp>
      <p:sp>
        <p:nvSpPr>
          <p:cNvPr id="5" name="Chỗ dành sẵn cho Văn bản 4"/>
          <p:cNvSpPr>
            <a:spLocks noGrp="1"/>
          </p:cNvSpPr>
          <p:nvPr>
            <p:ph type="body" sz="quarter" idx="3"/>
          </p:nvPr>
        </p:nvSpPr>
        <p:spPr>
          <a:xfrm>
            <a:off x="6177169" y="1376018"/>
            <a:ext cx="4480560" cy="768096"/>
          </a:xfrm>
        </p:spPr>
        <p:txBody>
          <a:bodyPr rtlCol="0" anchor="ctr">
            <a:normAutofit/>
          </a:bodyPr>
          <a:lstStyle>
            <a:lvl1pPr marL="0" indent="0">
              <a:spcBef>
                <a:spcPts val="0"/>
              </a:spcBef>
              <a:buNone/>
              <a:defRPr sz="1500" b="1">
                <a:latin typeface="Times New Roman" panose="02020603050405020304" pitchFamily="18"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vi-VN" noProof="0"/>
              <a:t>Bấm để chỉnh sửa kiểu văn bản của Bản cái</a:t>
            </a:r>
          </a:p>
        </p:txBody>
      </p:sp>
      <p:sp>
        <p:nvSpPr>
          <p:cNvPr id="6" name="Chỗ dành sẵn cho Nội dung 5"/>
          <p:cNvSpPr>
            <a:spLocks noGrp="1"/>
          </p:cNvSpPr>
          <p:nvPr>
            <p:ph sz="quarter" idx="4"/>
          </p:nvPr>
        </p:nvSpPr>
        <p:spPr>
          <a:xfrm>
            <a:off x="6177169" y="2144114"/>
            <a:ext cx="4480560" cy="3494686"/>
          </a:xfrm>
        </p:spPr>
        <p:txBody>
          <a:bodyPr rtlCol="0">
            <a:normAutofit/>
          </a:bodyPr>
          <a:lstStyle>
            <a:lvl1pPr>
              <a:defRPr sz="1500">
                <a:latin typeface="Times New Roman" panose="02020603050405020304" pitchFamily="18" charset="0"/>
              </a:defRPr>
            </a:lvl1pPr>
            <a:lvl2pPr>
              <a:defRPr sz="1350">
                <a:latin typeface="Times New Roman" panose="02020603050405020304" pitchFamily="18" charset="0"/>
              </a:defRPr>
            </a:lvl2pPr>
            <a:lvl3pPr>
              <a:defRPr sz="1200">
                <a:latin typeface="Times New Roman" panose="02020603050405020304" pitchFamily="18" charset="0"/>
              </a:defRPr>
            </a:lvl3pPr>
            <a:lvl4pPr>
              <a:defRPr sz="1050">
                <a:latin typeface="Times New Roman" panose="02020603050405020304" pitchFamily="18" charset="0"/>
              </a:defRPr>
            </a:lvl4pPr>
            <a:lvl5pPr>
              <a:defRPr sz="1050">
                <a:latin typeface="Times New Roman" panose="02020603050405020304" pitchFamily="18" charset="0"/>
              </a:defRPr>
            </a:lvl5pPr>
            <a:lvl6pPr>
              <a:defRPr sz="1200"/>
            </a:lvl6pPr>
            <a:lvl7pPr>
              <a:defRPr sz="1200"/>
            </a:lvl7pPr>
            <a:lvl8pPr>
              <a:defRPr sz="1200"/>
            </a:lvl8pPr>
            <a:lvl9pPr>
              <a:defRPr sz="1200"/>
            </a:lvl9pPr>
          </a:lstStyle>
          <a:p>
            <a:pPr lvl="0" rtl="0"/>
            <a:r>
              <a:rPr lang="vi-VN" noProof="0"/>
              <a:t>Bấm để chỉnh sửa kiểu văn bản của Bản cái</a:t>
            </a:r>
          </a:p>
          <a:p>
            <a:pPr lvl="1" rtl="0"/>
            <a:r>
              <a:rPr lang="vi-VN" noProof="0"/>
              <a:t>Mức hai</a:t>
            </a:r>
          </a:p>
          <a:p>
            <a:pPr lvl="2" rtl="0"/>
            <a:r>
              <a:rPr lang="vi-VN" noProof="0"/>
              <a:t>Mức ba</a:t>
            </a:r>
          </a:p>
          <a:p>
            <a:pPr lvl="3" rtl="0"/>
            <a:r>
              <a:rPr lang="vi-VN" noProof="0"/>
              <a:t>Mức bốn</a:t>
            </a:r>
          </a:p>
          <a:p>
            <a:pPr lvl="4" rtl="0"/>
            <a:r>
              <a:rPr lang="vi-VN" noProof="0"/>
              <a:t>Mức năm</a:t>
            </a:r>
            <a:endParaRPr lang="vi-VN" noProof="0" dirty="0"/>
          </a:p>
        </p:txBody>
      </p:sp>
      <p:sp>
        <p:nvSpPr>
          <p:cNvPr id="8" name="Chỗ dành sẵn cho Chân trang 7"/>
          <p:cNvSpPr>
            <a:spLocks noGrp="1"/>
          </p:cNvSpPr>
          <p:nvPr>
            <p:ph type="ftr" sz="quarter" idx="11"/>
          </p:nvPr>
        </p:nvSpPr>
        <p:spPr/>
        <p:txBody>
          <a:bodyPr rtlCol="0"/>
          <a:lstStyle>
            <a:lvl1pPr>
              <a:defRPr>
                <a:latin typeface="Times New Roman" panose="02020603050405020304" pitchFamily="18" charset="0"/>
              </a:defRPr>
            </a:lvl1pPr>
          </a:lstStyle>
          <a:p>
            <a:r>
              <a:rPr lang="vi-VN" dirty="0"/>
              <a:t>Thêm chân trang</a:t>
            </a:r>
          </a:p>
        </p:txBody>
      </p:sp>
      <p:sp>
        <p:nvSpPr>
          <p:cNvPr id="7" name="Chỗ dành sẵn cho Ngày tháng 6"/>
          <p:cNvSpPr>
            <a:spLocks noGrp="1"/>
          </p:cNvSpPr>
          <p:nvPr>
            <p:ph type="dt" sz="half" idx="10"/>
          </p:nvPr>
        </p:nvSpPr>
        <p:spPr/>
        <p:txBody>
          <a:bodyPr rtlCol="0"/>
          <a:lstStyle>
            <a:lvl1pPr>
              <a:defRPr>
                <a:latin typeface="Times New Roman" panose="02020603050405020304" pitchFamily="18" charset="0"/>
              </a:defRPr>
            </a:lvl1pPr>
          </a:lstStyle>
          <a:p>
            <a:fld id="{B8423AEC-D176-4748-A66C-08C9642C9687}" type="datetime1">
              <a:rPr lang="vi-VN" smtClean="0"/>
              <a:pPr/>
              <a:t>28/11/2022</a:t>
            </a:fld>
            <a:endParaRPr lang="vi-VN" dirty="0"/>
          </a:p>
        </p:txBody>
      </p:sp>
      <p:sp>
        <p:nvSpPr>
          <p:cNvPr id="9" name="Chỗ dành sẵn cho Số Trang chiếu 8"/>
          <p:cNvSpPr>
            <a:spLocks noGrp="1"/>
          </p:cNvSpPr>
          <p:nvPr>
            <p:ph type="sldNum" sz="quarter" idx="12"/>
          </p:nvPr>
        </p:nvSpPr>
        <p:spPr/>
        <p:txBody>
          <a:bodyPr rtlCol="0"/>
          <a:lstStyle>
            <a:lvl1pPr>
              <a:defRPr>
                <a:latin typeface="Times New Roman" panose="02020603050405020304" pitchFamily="18" charset="0"/>
              </a:defRPr>
            </a:lvl1pPr>
          </a:lstStyle>
          <a:p>
            <a:fld id="{4FAB73BC-B049-4115-A692-8D63A059BFB8}" type="slidenum">
              <a:rPr lang="vi-VN" smtClean="0"/>
              <a:pPr/>
              <a:t>‹#›</a:t>
            </a:fld>
            <a:endParaRPr lang="vi-VN" dirty="0"/>
          </a:p>
        </p:txBody>
      </p:sp>
    </p:spTree>
    <p:extLst>
      <p:ext uri="{BB962C8B-B14F-4D97-AF65-F5344CB8AC3E}">
        <p14:creationId xmlns:p14="http://schemas.microsoft.com/office/powerpoint/2010/main" val="421445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Chỉ Tiêu đề">
    <p:spTree>
      <p:nvGrpSpPr>
        <p:cNvPr id="1" name=""/>
        <p:cNvGrpSpPr/>
        <p:nvPr/>
      </p:nvGrpSpPr>
      <p:grpSpPr>
        <a:xfrm>
          <a:off x="0" y="0"/>
          <a:ext cx="0" cy="0"/>
          <a:chOff x="0" y="0"/>
          <a:chExt cx="0" cy="0"/>
        </a:xfrm>
      </p:grpSpPr>
      <p:sp>
        <p:nvSpPr>
          <p:cNvPr id="6" name="Hình tự do 92"/>
          <p:cNvSpPr>
            <a:spLocks/>
          </p:cNvSpPr>
          <p:nvPr/>
        </p:nvSpPr>
        <p:spPr bwMode="auto">
          <a:xfrm>
            <a:off x="8643511" y="3888586"/>
            <a:ext cx="213015"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68580" tIns="34290" rIns="68580" bIns="3429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7" name="Hình tự do 50"/>
          <p:cNvSpPr>
            <a:spLocks/>
          </p:cNvSpPr>
          <p:nvPr/>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8" name="Hình tự do 51"/>
          <p:cNvSpPr>
            <a:spLocks/>
          </p:cNvSpPr>
          <p:nvPr/>
        </p:nvSpPr>
        <p:spPr bwMode="auto">
          <a:xfrm>
            <a:off x="-125" y="4572002"/>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nvGrpSpPr>
          <p:cNvPr id="9" name="Nhóm 69"/>
          <p:cNvGrpSpPr>
            <a:grpSpLocks noChangeAspect="1"/>
          </p:cNvGrpSpPr>
          <p:nvPr/>
        </p:nvGrpSpPr>
        <p:grpSpPr bwMode="auto">
          <a:xfrm flipH="1">
            <a:off x="9732237" y="958654"/>
            <a:ext cx="1400819" cy="4001744"/>
            <a:chOff x="3220" y="236"/>
            <a:chExt cx="1347" cy="3848"/>
          </a:xfrm>
        </p:grpSpPr>
        <p:sp>
          <p:nvSpPr>
            <p:cNvPr id="10" name="Hình tự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1" name="Hình tự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2" name="Hình tự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3" name="Hình tự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4" name="Hình tự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5" name="Hình tự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6" name="Hình tự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7" name="Hình tự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8" name="Hình tự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9" name="Hình tự do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0" name="Hình tự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1" name="Hình tự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2" name="Hì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3" name="Hì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4" name="Hì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5" name="Hì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6" name="Hì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7" name="Hì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8" name="Hì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9" name="Hì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0" name="Hì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1" name="Hì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2" name="Hình tự do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3" name="Hình tự do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4" name="Hì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5" name="Hì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6" name="Hì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7" name="Hì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8" name="Hì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9" name="Hì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0" name="Hì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1" name="Hì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2" name="Hì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3" name="Hì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4" name="Hì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5" name="Hì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6" name="Hì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7" name="Hình tự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8" name="Hì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9" name="Hì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0" name="Hình tự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1" name="Hình tự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2" name="Hình tự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3" name="Hình tự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4" name="Hì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5" name="Hì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6" name="Hì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7" name="Hì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8" name="Hì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9" name="Hì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0" name="Hì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1" name="Hình tự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2" name="Hì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3" name="Hì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4" name="Hì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5" name="Hì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6" name="Hì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7" name="Hì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8" name="Hì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9" name="Hì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70" name="Hì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71" name="Hì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72" name="Hì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73" name="Hì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74" name="Hì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75" name="Hì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76" name="Hì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77" name="Hì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78" name="Hì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79" name="Hì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80" name="Hì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81" name="Hì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82" name="Hì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83" name="Hì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84" name="Hì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85" name="Hì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86" name="Hì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87" name="Hì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88" name="Hình tự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89" name="Hì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90" name="Hì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91" name="Hì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92" name="Hì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93" name="Nhóm 69"/>
          <p:cNvGrpSpPr>
            <a:grpSpLocks noChangeAspect="1"/>
          </p:cNvGrpSpPr>
          <p:nvPr/>
        </p:nvGrpSpPr>
        <p:grpSpPr bwMode="auto">
          <a:xfrm>
            <a:off x="10895013" y="1248597"/>
            <a:ext cx="1254796" cy="3346122"/>
            <a:chOff x="3124" y="236"/>
            <a:chExt cx="1443" cy="3848"/>
          </a:xfrm>
        </p:grpSpPr>
        <p:sp>
          <p:nvSpPr>
            <p:cNvPr id="94" name="Hình tự do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95" name="Hình tự do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96" name="Hình tự do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97" name="Hình tự do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98" name="Hình tự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99" name="Hình tự do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00" name="Hình tự do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01" name="Hình tự do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02" name="Hình tự do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03" name="Hình tự do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04" name="Hình tự do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05" name="Hình tự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06" name="Hì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07" name="Hì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08" name="Hì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09" name="Hì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10" name="Hì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11" name="Hì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12" name="Hì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13" name="Hì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14" name="Hì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15" name="Hì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16" name="Hì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17" name="Hình tự do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18" name="Hì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19" name="Hì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20" name="Hì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21" name="Hì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22" name="Hì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23" name="Hì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24" name="Hì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25" name="Hì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26" name="Hì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27" name="Hì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28" name="Hì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29" name="Hì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30" name="Hì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31" name="Hình tự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32" name="Hì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33" name="Hì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34" name="Hình tự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35" name="Hình tự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36" name="Hình tự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37" name="Hình tự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38" name="Hì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39" name="Hì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40" name="Hì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41" name="Hì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42" name="Hì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43" name="Hì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44" name="Hì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45" name="Hình tự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46" name="Hì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47" name="Hì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48" name="Hì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49" name="Hì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50" name="Hì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51" name="Hì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52" name="Hì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53" name="Hì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54" name="Hì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55" name="Hì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56" name="Hì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57" name="Hì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58" name="Hì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59" name="Hì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60" name="Hì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61" name="Hì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62" name="Hì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63" name="Hì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64" name="Hì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65" name="Hì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66" name="Hì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67" name="Hì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68" name="Hì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69" name="Hì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70" name="Hì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71" name="Hì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72" name="Hình tự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73" name="Hì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74" name="Hì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75" name="Hì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76" name="Hì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177" name="Nhóm 69"/>
          <p:cNvGrpSpPr>
            <a:grpSpLocks noChangeAspect="1"/>
          </p:cNvGrpSpPr>
          <p:nvPr/>
        </p:nvGrpSpPr>
        <p:grpSpPr bwMode="auto">
          <a:xfrm>
            <a:off x="9087454" y="2736978"/>
            <a:ext cx="906207" cy="2416549"/>
            <a:chOff x="3124" y="236"/>
            <a:chExt cx="1443" cy="3848"/>
          </a:xfrm>
        </p:grpSpPr>
        <p:sp>
          <p:nvSpPr>
            <p:cNvPr id="178" name="Hình tự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79" name="Hình tự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80" name="Hình tự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81" name="Hình tự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82" name="Hình tự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83" name="Hình tự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84" name="Hình tự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85" name="Hình tự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86" name="Hình tự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87" name="Hình tự do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88" name="Hình tự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89" name="Hình tự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90" name="Hì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91" name="Hì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92" name="Hì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93" name="Hì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94" name="Hì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95" name="Hì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96" name="Hì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97" name="Hì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98" name="Hì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99" name="Hì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00" name="Hì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01" name="Hì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02" name="Hì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03" name="Hì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04" name="Hì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05" name="Hì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06" name="Hì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07" name="Hì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08" name="Hì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09" name="Hì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10" name="Hì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11" name="Hì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12" name="Hì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13" name="Hì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14" name="Hình tự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15" name="Hì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16" name="Hì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17" name="Hình tự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18" name="Hình tự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19" name="Hình tự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20" name="Hình tự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21" name="Hì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22" name="Hì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23" name="Hì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24" name="Hì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25" name="Hì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26" name="Hì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27" name="Hì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28" name="Hình tự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29" name="Hì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30" name="Hì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31" name="Hì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32" name="Hì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33" name="Hì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34" name="Hì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35" name="Hì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36" name="Hì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37" name="Hì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38" name="Hì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39" name="Hì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40" name="Hì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41" name="Hì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42" name="Hì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43" name="Hì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44" name="Hì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45" name="Hì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46" name="Hì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47" name="Hì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48" name="Hì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49" name="Hì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50" name="Hì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51" name="Hì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52" name="Hì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53" name="Hì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54" name="Hì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55" name="Hình tự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56" name="Hì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57" name="Hì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58" name="Hì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59" name="Hì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260" name="Nhóm 50"/>
          <p:cNvGrpSpPr>
            <a:grpSpLocks noChangeAspect="1"/>
          </p:cNvGrpSpPr>
          <p:nvPr/>
        </p:nvGrpSpPr>
        <p:grpSpPr bwMode="auto">
          <a:xfrm>
            <a:off x="10514012" y="2438402"/>
            <a:ext cx="1485016" cy="2195929"/>
            <a:chOff x="3369" y="1563"/>
            <a:chExt cx="940" cy="1390"/>
          </a:xfrm>
        </p:grpSpPr>
        <p:sp>
          <p:nvSpPr>
            <p:cNvPr id="261" name="Hình tự do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62" name="Hình tự do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63" name="Hình tự do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64" name="Hình tự do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65" name="Hình tự do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66" name="Hình tự do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67" name="Hình tự do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68" name="Hình tự do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69" name="Hình tự do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70" name="Hình tự do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71" name="Hình tự do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72" name="Hình tự do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73" name="Hình tự do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solidFill>
                  <a:schemeClr val="accent6"/>
                </a:solidFill>
                <a:latin typeface="Times New Roman" panose="02020603050405020304" pitchFamily="18" charset="0"/>
              </a:endParaRPr>
            </a:p>
          </p:txBody>
        </p:sp>
        <p:sp>
          <p:nvSpPr>
            <p:cNvPr id="274" name="Hình tự do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75" name="Hình tự do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76" name="Hình tự do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77" name="Hình tự do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solidFill>
                  <a:schemeClr val="accent6"/>
                </a:solidFill>
                <a:latin typeface="Times New Roman" panose="02020603050405020304" pitchFamily="18" charset="0"/>
              </a:endParaRPr>
            </a:p>
          </p:txBody>
        </p:sp>
        <p:sp>
          <p:nvSpPr>
            <p:cNvPr id="278" name="Hình tự do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79" name="Hình tự do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80" name="Hình tự do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81" name="Hình tự do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82" name="Hình tự do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83" name="Hình tự do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84" name="Hình tự do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solidFill>
                  <a:schemeClr val="accent6">
                    <a:lumMod val="75000"/>
                  </a:schemeClr>
                </a:solidFill>
                <a:latin typeface="Times New Roman" panose="02020603050405020304" pitchFamily="18" charset="0"/>
              </a:endParaRPr>
            </a:p>
          </p:txBody>
        </p:sp>
        <p:sp>
          <p:nvSpPr>
            <p:cNvPr id="285" name="Hình tự do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solidFill>
                  <a:schemeClr val="accent6">
                    <a:lumMod val="75000"/>
                  </a:schemeClr>
                </a:solidFill>
                <a:latin typeface="Times New Roman" panose="02020603050405020304" pitchFamily="18" charset="0"/>
              </a:endParaRPr>
            </a:p>
          </p:txBody>
        </p:sp>
        <p:sp>
          <p:nvSpPr>
            <p:cNvPr id="286" name="Hình tự do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87" name="Hình tự do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88" name="Hình tự do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289" name="Nhóm 5"/>
          <p:cNvGrpSpPr>
            <a:grpSpLocks noChangeAspect="1"/>
          </p:cNvGrpSpPr>
          <p:nvPr/>
        </p:nvGrpSpPr>
        <p:grpSpPr bwMode="auto">
          <a:xfrm>
            <a:off x="7988061" y="2988647"/>
            <a:ext cx="2439575" cy="3074765"/>
            <a:chOff x="2968" y="1107"/>
            <a:chExt cx="1736" cy="2188"/>
          </a:xfrm>
        </p:grpSpPr>
        <p:sp>
          <p:nvSpPr>
            <p:cNvPr id="290" name="Hình tự do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91" name="Hình bầu dục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92" name="Hình tự do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93" name="Hình tự do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94" name="Hình tự do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95" name="Hình tự do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96" name="Hình tự do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97" name="Hình tự do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98" name="Hình tự do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99" name="Hình tự do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00" name="Hình tự do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01" name="Hình tự do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02" name="Hình tự do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03" name="Hình tự do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04" name="Hình tự do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05" name="Hình tự do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06" name="Hình tự do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07" name="Hình tự do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08" name="Hình tự do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09" name="Hình tự do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sp>
        <p:nvSpPr>
          <p:cNvPr id="310" name="Hình tự do 52"/>
          <p:cNvSpPr>
            <a:spLocks/>
          </p:cNvSpPr>
          <p:nvPr/>
        </p:nvSpPr>
        <p:spPr bwMode="auto">
          <a:xfrm>
            <a:off x="1" y="5181602"/>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68580" tIns="34290" rIns="68580" bIns="3429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nvGrpSpPr>
          <p:cNvPr id="311" name="Nhóm 29"/>
          <p:cNvGrpSpPr>
            <a:grpSpLocks noChangeAspect="1"/>
          </p:cNvGrpSpPr>
          <p:nvPr/>
        </p:nvGrpSpPr>
        <p:grpSpPr bwMode="auto">
          <a:xfrm flipH="1">
            <a:off x="9191537" y="4800600"/>
            <a:ext cx="2998875" cy="2083312"/>
            <a:chOff x="2481" y="1188"/>
            <a:chExt cx="2735" cy="1900"/>
          </a:xfrm>
        </p:grpSpPr>
        <p:sp>
          <p:nvSpPr>
            <p:cNvPr id="312" name="Hình tự do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13" name="Hình tự do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14" name="Hình tự do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15" name="Hình tự do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16" name="Hình tự do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17" name="Hình tự do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18" name="Hình tự do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19" name="Hình tự do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20" name="Hình tự do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21" name="Hình tự do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22" name="Hình tự do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23" name="Hình tự do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24" name="Hình tự do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25" name="Hình tự do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26" name="Hình tự do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27" name="Hình tự do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28" name="Hình tự do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29" name="Hình tự do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30" name="Hình tự do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31" name="Hình tự do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32" name="Hình tự do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33" name="Hình tự do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34" name="Hình tự do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35" name="Hình tự do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36" name="Hình tự do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37" name="Hình tự do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38" name="Hình tự do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39" name="Hình tự do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40" name="Hình tự do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41" name="Hình tự do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42" name="Hình tự do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43" name="Hình tự do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44" name="Hình tự do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45" name="Hình tự do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46" name="Hình tự do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47" name="Hình tự do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348" name="Nhóm 347"/>
          <p:cNvGrpSpPr/>
          <p:nvPr/>
        </p:nvGrpSpPr>
        <p:grpSpPr>
          <a:xfrm>
            <a:off x="-1588" y="3799403"/>
            <a:ext cx="4386411" cy="3084511"/>
            <a:chOff x="-1588" y="4419600"/>
            <a:chExt cx="3504440" cy="2464312"/>
          </a:xfrm>
        </p:grpSpPr>
        <p:grpSp>
          <p:nvGrpSpPr>
            <p:cNvPr id="349" name="Nhóm 156"/>
            <p:cNvGrpSpPr>
              <a:grpSpLocks noChangeAspect="1"/>
            </p:cNvGrpSpPr>
            <p:nvPr/>
          </p:nvGrpSpPr>
          <p:grpSpPr bwMode="auto">
            <a:xfrm>
              <a:off x="-321" y="4419600"/>
              <a:ext cx="2827754" cy="2458133"/>
              <a:chOff x="437" y="-367"/>
              <a:chExt cx="5799" cy="5041"/>
            </a:xfrm>
          </p:grpSpPr>
          <p:sp>
            <p:nvSpPr>
              <p:cNvPr id="375" name="Hình tự do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76" name="Hình tự do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77" name="Hình tự do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78" name="Hình tự do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79" name="Hình tự do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80" name="Hình tự do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81" name="Hình tự do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82" name="Hình tự do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83" name="Hình tự do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84" name="Hình tự do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85" name="Hình tự do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86" name="Hình tự do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87" name="Hình tự do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88" name="Hình tự do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89" name="Hình tự do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90" name="Hình tự do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91" name="Hình tự do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92" name="Hình tự do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93" name="Hình tự do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94" name="Hình tự do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95" name="Hình tự do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96" name="Hình tự do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97" name="Hình tự do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98" name="Hình tự do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99" name="Hình tự do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00" name="Hình tự do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01" name="Hình tự do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02" name="Hình tự do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03" name="Hình tự do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04" name="Hình tự do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05" name="Hình tự do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06" name="Hình tự do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07" name="Hình tự do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08" name="Hình tự do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09" name="Hình tự do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10" name="Hình tự do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11" name="Hình tự do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12" name="Hình tự do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13" name="Hình tự do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14" name="Hình tự do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15" name="Hình tự do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16" name="Hình tự do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17" name="Hình tự do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18" name="Hình tự do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19" name="Hình tự do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20" name="Hình tự do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21" name="Hình tự do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350" name="Nhóm 349"/>
            <p:cNvGrpSpPr/>
            <p:nvPr/>
          </p:nvGrpSpPr>
          <p:grpSpPr>
            <a:xfrm flipH="1">
              <a:off x="2055224" y="5313306"/>
              <a:ext cx="1134584" cy="955223"/>
              <a:chOff x="3900133" y="5425719"/>
              <a:chExt cx="1778554" cy="1449268"/>
            </a:xfrm>
          </p:grpSpPr>
          <p:sp>
            <p:nvSpPr>
              <p:cNvPr id="366" name="Hình tự do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67" name="Hình tự do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68" name="Hình tự do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69" name="Hình tự do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70" name="Hình tự do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71" name="Hình tự do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72" name="Hình tự do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73" name="Hình tự do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74" name="Hình tự do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351" name="Nhóm 350"/>
            <p:cNvGrpSpPr/>
            <p:nvPr/>
          </p:nvGrpSpPr>
          <p:grpSpPr>
            <a:xfrm>
              <a:off x="-1588" y="5362669"/>
              <a:ext cx="1522208" cy="1521243"/>
              <a:chOff x="-1588" y="5362669"/>
              <a:chExt cx="1522208" cy="1521243"/>
            </a:xfrm>
          </p:grpSpPr>
          <p:sp>
            <p:nvSpPr>
              <p:cNvPr id="359" name="Hình tự do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60" name="Hình tự do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61" name="Hình tự do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62" name="Hình tự do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63" name="Hình tự do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64" name="Hình tự do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65" name="Hình tự do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352" name="Nhóm 351"/>
            <p:cNvGrpSpPr/>
            <p:nvPr/>
          </p:nvGrpSpPr>
          <p:grpSpPr>
            <a:xfrm>
              <a:off x="1808901" y="5856153"/>
              <a:ext cx="1693951" cy="1019100"/>
              <a:chOff x="1623186" y="-214403"/>
              <a:chExt cx="1171187" cy="716005"/>
            </a:xfrm>
          </p:grpSpPr>
          <p:sp>
            <p:nvSpPr>
              <p:cNvPr id="353" name="Hình tự do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54" name="Hình tự do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55" name="Hình tự do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56" name="Hình tự do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57" name="Hình tự do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58" name="Hình tự do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grpSp>
        <p:nvGrpSpPr>
          <p:cNvPr id="422" name="Nhóm 52"/>
          <p:cNvGrpSpPr>
            <a:grpSpLocks noChangeAspect="1"/>
          </p:cNvGrpSpPr>
          <p:nvPr/>
        </p:nvGrpSpPr>
        <p:grpSpPr bwMode="auto">
          <a:xfrm rot="19948164">
            <a:off x="369245" y="506293"/>
            <a:ext cx="892899" cy="1021771"/>
            <a:chOff x="4634" y="754"/>
            <a:chExt cx="1164" cy="1332"/>
          </a:xfrm>
        </p:grpSpPr>
        <p:sp>
          <p:nvSpPr>
            <p:cNvPr id="423" name="Hình tự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24" name="Hình tự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25" name="Hình tự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26" name="Hình tự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27" name="Hình tự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28" name="Hình tự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29" name="Hình tự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30" name="Hình tự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431" name="Nhóm 52"/>
          <p:cNvGrpSpPr>
            <a:grpSpLocks noChangeAspect="1"/>
          </p:cNvGrpSpPr>
          <p:nvPr/>
        </p:nvGrpSpPr>
        <p:grpSpPr bwMode="auto">
          <a:xfrm rot="5825446">
            <a:off x="11635759" y="394370"/>
            <a:ext cx="408172" cy="467084"/>
            <a:chOff x="4634" y="754"/>
            <a:chExt cx="1164" cy="1332"/>
          </a:xfrm>
        </p:grpSpPr>
        <p:sp>
          <p:nvSpPr>
            <p:cNvPr id="432" name="Hình tự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33" name="Hình tự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34" name="Hình tự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35" name="Hình tự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36" name="Hình tự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37" name="Hình tự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38" name="Hình tự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39" name="Hình tự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440" name="Nhóm 66"/>
          <p:cNvGrpSpPr>
            <a:grpSpLocks noChangeAspect="1"/>
          </p:cNvGrpSpPr>
          <p:nvPr/>
        </p:nvGrpSpPr>
        <p:grpSpPr bwMode="auto">
          <a:xfrm>
            <a:off x="23438" y="3048994"/>
            <a:ext cx="388175" cy="364678"/>
            <a:chOff x="3636" y="1964"/>
            <a:chExt cx="413" cy="388"/>
          </a:xfrm>
        </p:grpSpPr>
        <p:sp>
          <p:nvSpPr>
            <p:cNvPr id="441" name="Hình tự do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42" name="Hình tự do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43" name="Hình tự do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44" name="Hình tự do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45" name="Hình tự do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46" name="Hình tự do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47" name="Hình tự do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48" name="Hình tự do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sp>
        <p:nvSpPr>
          <p:cNvPr id="2" name="Tiêu đề 1"/>
          <p:cNvSpPr>
            <a:spLocks noGrp="1"/>
          </p:cNvSpPr>
          <p:nvPr>
            <p:ph type="title"/>
          </p:nvPr>
        </p:nvSpPr>
        <p:spPr>
          <a:xfrm>
            <a:off x="2034904" y="828878"/>
            <a:ext cx="6058552" cy="3507549"/>
          </a:xfrm>
        </p:spPr>
        <p:txBody>
          <a:bodyPr rtlCol="0" anchor="ctr">
            <a:normAutofit/>
          </a:bodyPr>
          <a:lstStyle>
            <a:lvl1pPr algn="ctr">
              <a:defRPr sz="4500">
                <a:latin typeface="Times New Roman" panose="02020603050405020304" pitchFamily="18" charset="0"/>
              </a:defRPr>
            </a:lvl1pPr>
          </a:lstStyle>
          <a:p>
            <a:pPr rtl="0"/>
            <a:r>
              <a:rPr lang="vi-VN" noProof="0"/>
              <a:t>Bấm để sửa kiểu tiêu đề Bản cái</a:t>
            </a:r>
            <a:endParaRPr lang="vi-VN" noProof="0" dirty="0"/>
          </a:p>
        </p:txBody>
      </p:sp>
      <p:sp>
        <p:nvSpPr>
          <p:cNvPr id="4" name="Chỗ dành sẵn cho Chân trang 3"/>
          <p:cNvSpPr>
            <a:spLocks noGrp="1"/>
          </p:cNvSpPr>
          <p:nvPr>
            <p:ph type="ftr" sz="quarter" idx="11"/>
          </p:nvPr>
        </p:nvSpPr>
        <p:spPr/>
        <p:txBody>
          <a:bodyPr rtlCol="0"/>
          <a:lstStyle>
            <a:lvl1pPr>
              <a:defRPr>
                <a:latin typeface="Times New Roman" panose="02020603050405020304" pitchFamily="18" charset="0"/>
              </a:defRPr>
            </a:lvl1pPr>
          </a:lstStyle>
          <a:p>
            <a:r>
              <a:rPr lang="vi-VN" dirty="0"/>
              <a:t>Thêm chân trang</a:t>
            </a:r>
          </a:p>
        </p:txBody>
      </p:sp>
      <p:sp>
        <p:nvSpPr>
          <p:cNvPr id="3" name="Chỗ dành sẵn cho Ngày tháng 2"/>
          <p:cNvSpPr>
            <a:spLocks noGrp="1"/>
          </p:cNvSpPr>
          <p:nvPr>
            <p:ph type="dt" sz="half" idx="10"/>
          </p:nvPr>
        </p:nvSpPr>
        <p:spPr/>
        <p:txBody>
          <a:bodyPr rtlCol="0"/>
          <a:lstStyle>
            <a:lvl1pPr>
              <a:defRPr>
                <a:latin typeface="Times New Roman" panose="02020603050405020304" pitchFamily="18" charset="0"/>
              </a:defRPr>
            </a:lvl1pPr>
          </a:lstStyle>
          <a:p>
            <a:fld id="{2E78339D-C858-45B6-A624-A4426A983088}" type="datetime1">
              <a:rPr lang="vi-VN" smtClean="0"/>
              <a:pPr/>
              <a:t>28/11/2022</a:t>
            </a:fld>
            <a:endParaRPr lang="vi-VN" dirty="0"/>
          </a:p>
        </p:txBody>
      </p:sp>
      <p:sp>
        <p:nvSpPr>
          <p:cNvPr id="5" name="Chỗ dành sẵn cho Số hiệu Trang chiếu 4"/>
          <p:cNvSpPr>
            <a:spLocks noGrp="1"/>
          </p:cNvSpPr>
          <p:nvPr>
            <p:ph type="sldNum" sz="quarter" idx="12"/>
          </p:nvPr>
        </p:nvSpPr>
        <p:spPr/>
        <p:txBody>
          <a:bodyPr rtlCol="0"/>
          <a:lstStyle>
            <a:lvl1pPr>
              <a:defRPr>
                <a:latin typeface="Times New Roman" panose="02020603050405020304" pitchFamily="18" charset="0"/>
              </a:defRPr>
            </a:lvl1pPr>
          </a:lstStyle>
          <a:p>
            <a:fld id="{CA8D9AD5-F248-4919-864A-CFD76CC027D6}" type="slidenum">
              <a:rPr lang="vi-VN" smtClean="0"/>
              <a:pPr/>
              <a:t>‹#›</a:t>
            </a:fld>
            <a:endParaRPr lang="vi-VN" dirty="0"/>
          </a:p>
        </p:txBody>
      </p:sp>
    </p:spTree>
    <p:extLst>
      <p:ext uri="{BB962C8B-B14F-4D97-AF65-F5344CB8AC3E}">
        <p14:creationId xmlns:p14="http://schemas.microsoft.com/office/powerpoint/2010/main" val="236038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3" name="Chỗ dành sẵn cho Chân trang 2"/>
          <p:cNvSpPr>
            <a:spLocks noGrp="1"/>
          </p:cNvSpPr>
          <p:nvPr>
            <p:ph type="ftr" sz="quarter" idx="11"/>
          </p:nvPr>
        </p:nvSpPr>
        <p:spPr/>
        <p:txBody>
          <a:bodyPr rtlCol="0"/>
          <a:lstStyle>
            <a:lvl1pPr>
              <a:defRPr>
                <a:latin typeface="Times New Roman" panose="02020603050405020304" pitchFamily="18" charset="0"/>
              </a:defRPr>
            </a:lvl1pPr>
          </a:lstStyle>
          <a:p>
            <a:r>
              <a:rPr lang="vi-VN" dirty="0"/>
              <a:t>Thêm chân trang</a:t>
            </a:r>
          </a:p>
        </p:txBody>
      </p:sp>
      <p:sp>
        <p:nvSpPr>
          <p:cNvPr id="2" name="Chỗ dành sẵn cho Ngày tháng 1"/>
          <p:cNvSpPr>
            <a:spLocks noGrp="1"/>
          </p:cNvSpPr>
          <p:nvPr>
            <p:ph type="dt" sz="half" idx="10"/>
          </p:nvPr>
        </p:nvSpPr>
        <p:spPr/>
        <p:txBody>
          <a:bodyPr rtlCol="0"/>
          <a:lstStyle>
            <a:lvl1pPr>
              <a:defRPr>
                <a:latin typeface="Times New Roman" panose="02020603050405020304" pitchFamily="18" charset="0"/>
              </a:defRPr>
            </a:lvl1pPr>
          </a:lstStyle>
          <a:p>
            <a:fld id="{2EF7240D-E125-4F31-9F5E-8B6BA96E54E1}" type="datetime1">
              <a:rPr lang="vi-VN" smtClean="0"/>
              <a:pPr/>
              <a:t>28/11/2022</a:t>
            </a:fld>
            <a:endParaRPr lang="vi-VN" dirty="0"/>
          </a:p>
        </p:txBody>
      </p:sp>
      <p:sp>
        <p:nvSpPr>
          <p:cNvPr id="4" name="Chỗ dành sẵn cho Số hiệu Trang chiếu 3"/>
          <p:cNvSpPr>
            <a:spLocks noGrp="1"/>
          </p:cNvSpPr>
          <p:nvPr>
            <p:ph type="sldNum" sz="quarter" idx="12"/>
          </p:nvPr>
        </p:nvSpPr>
        <p:spPr/>
        <p:txBody>
          <a:bodyPr rtlCol="0"/>
          <a:lstStyle>
            <a:lvl1pPr>
              <a:defRPr>
                <a:latin typeface="Times New Roman" panose="02020603050405020304" pitchFamily="18" charset="0"/>
              </a:defRPr>
            </a:lvl1pPr>
          </a:lstStyle>
          <a:p>
            <a:fld id="{CA8D9AD5-F248-4919-864A-CFD76CC027D6}" type="slidenum">
              <a:rPr lang="vi-VN" smtClean="0"/>
              <a:pPr/>
              <a:t>‹#›</a:t>
            </a:fld>
            <a:endParaRPr lang="vi-VN" dirty="0"/>
          </a:p>
        </p:txBody>
      </p:sp>
    </p:spTree>
    <p:extLst>
      <p:ext uri="{BB962C8B-B14F-4D97-AF65-F5344CB8AC3E}">
        <p14:creationId xmlns:p14="http://schemas.microsoft.com/office/powerpoint/2010/main" val="106265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Nội dung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p:spPr>
        <p:txBody>
          <a:bodyPr rtlCol="0" anchor="b">
            <a:normAutofit/>
          </a:bodyPr>
          <a:lstStyle>
            <a:lvl1pPr>
              <a:defRPr sz="2550" b="0">
                <a:latin typeface="Times New Roman" panose="02020603050405020304" pitchFamily="18" charset="0"/>
              </a:defRPr>
            </a:lvl1pPr>
          </a:lstStyle>
          <a:p>
            <a:pPr rtl="0"/>
            <a:r>
              <a:rPr lang="vi-VN" noProof="0"/>
              <a:t>Bấm để sửa kiểu tiêu đề Bản cái</a:t>
            </a:r>
            <a:endParaRPr lang="vi-VN" noProof="0" dirty="0"/>
          </a:p>
        </p:txBody>
      </p:sp>
      <p:sp>
        <p:nvSpPr>
          <p:cNvPr id="3" name="Chỗ dành sẵn cho Nội dung 2"/>
          <p:cNvSpPr>
            <a:spLocks noGrp="1"/>
          </p:cNvSpPr>
          <p:nvPr>
            <p:ph idx="1"/>
          </p:nvPr>
        </p:nvSpPr>
        <p:spPr>
          <a:xfrm>
            <a:off x="4480560" y="457200"/>
            <a:ext cx="6675120" cy="5943600"/>
          </a:xfrm>
        </p:spPr>
        <p:txBody>
          <a:bodyPr rtlCol="0">
            <a:normAutofit/>
          </a:bodyPr>
          <a:lstStyle>
            <a:lvl1pPr>
              <a:defRPr sz="1500">
                <a:latin typeface="Times New Roman" panose="02020603050405020304" pitchFamily="18" charset="0"/>
              </a:defRPr>
            </a:lvl1pPr>
            <a:lvl2pPr>
              <a:defRPr sz="1350">
                <a:latin typeface="Times New Roman" panose="02020603050405020304" pitchFamily="18" charset="0"/>
              </a:defRPr>
            </a:lvl2pPr>
            <a:lvl3pPr>
              <a:defRPr sz="1200">
                <a:latin typeface="Times New Roman" panose="02020603050405020304" pitchFamily="18" charset="0"/>
              </a:defRPr>
            </a:lvl3pPr>
            <a:lvl4pPr>
              <a:defRPr sz="1050">
                <a:latin typeface="Times New Roman" panose="02020603050405020304" pitchFamily="18" charset="0"/>
              </a:defRPr>
            </a:lvl4pPr>
            <a:lvl5pPr>
              <a:defRPr sz="1050">
                <a:latin typeface="Times New Roman" panose="02020603050405020304" pitchFamily="18" charset="0"/>
              </a:defRPr>
            </a:lvl5pPr>
            <a:lvl6pPr>
              <a:defRPr sz="1050"/>
            </a:lvl6pPr>
            <a:lvl7pPr>
              <a:defRPr sz="1050"/>
            </a:lvl7pPr>
            <a:lvl8pPr>
              <a:defRPr sz="1050"/>
            </a:lvl8pPr>
            <a:lvl9pPr>
              <a:defRPr sz="1050"/>
            </a:lvl9pPr>
          </a:lstStyle>
          <a:p>
            <a:pPr lvl="0" rtl="0"/>
            <a:r>
              <a:rPr lang="vi-VN" noProof="0"/>
              <a:t>Bấm để chỉnh sửa kiểu văn bản của Bản cái</a:t>
            </a:r>
          </a:p>
          <a:p>
            <a:pPr lvl="1" rtl="0"/>
            <a:r>
              <a:rPr lang="vi-VN" noProof="0"/>
              <a:t>Mức hai</a:t>
            </a:r>
          </a:p>
          <a:p>
            <a:pPr lvl="2" rtl="0"/>
            <a:r>
              <a:rPr lang="vi-VN" noProof="0"/>
              <a:t>Mức ba</a:t>
            </a:r>
          </a:p>
          <a:p>
            <a:pPr lvl="3" rtl="0"/>
            <a:r>
              <a:rPr lang="vi-VN" noProof="0"/>
              <a:t>Mức bốn</a:t>
            </a:r>
          </a:p>
          <a:p>
            <a:pPr lvl="4" rtl="0"/>
            <a:r>
              <a:rPr lang="vi-VN" noProof="0"/>
              <a:t>Mức năm</a:t>
            </a:r>
            <a:endParaRPr lang="vi-VN" noProof="0" dirty="0"/>
          </a:p>
        </p:txBody>
      </p:sp>
      <p:sp>
        <p:nvSpPr>
          <p:cNvPr id="4" name="Chỗ dành sẵn cho Văn bản 3"/>
          <p:cNvSpPr>
            <a:spLocks noGrp="1"/>
          </p:cNvSpPr>
          <p:nvPr>
            <p:ph type="body" sz="half" idx="2"/>
          </p:nvPr>
        </p:nvSpPr>
        <p:spPr>
          <a:xfrm>
            <a:off x="1097280" y="3474720"/>
            <a:ext cx="3108960" cy="1371600"/>
          </a:xfrm>
        </p:spPr>
        <p:txBody>
          <a:bodyPr rtlCol="0">
            <a:normAutofit/>
          </a:bodyPr>
          <a:lstStyle>
            <a:lvl1pPr marL="0" indent="0">
              <a:spcBef>
                <a:spcPts val="900"/>
              </a:spcBef>
              <a:buNone/>
              <a:defRPr sz="1200">
                <a:latin typeface="Times New Roman" panose="02020603050405020304" pitchFamily="18"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rtl="0"/>
            <a:r>
              <a:rPr lang="vi-VN" noProof="0"/>
              <a:t>Bấm để chỉnh sửa kiểu văn bản của Bản cái</a:t>
            </a:r>
          </a:p>
        </p:txBody>
      </p:sp>
      <p:sp>
        <p:nvSpPr>
          <p:cNvPr id="6" name="Chỗ dành sẵn cho Chân trang 5"/>
          <p:cNvSpPr>
            <a:spLocks noGrp="1"/>
          </p:cNvSpPr>
          <p:nvPr>
            <p:ph type="ftr" sz="quarter" idx="11"/>
          </p:nvPr>
        </p:nvSpPr>
        <p:spPr/>
        <p:txBody>
          <a:bodyPr rtlCol="0"/>
          <a:lstStyle>
            <a:lvl1pPr>
              <a:defRPr>
                <a:latin typeface="Times New Roman" panose="02020603050405020304" pitchFamily="18" charset="0"/>
              </a:defRPr>
            </a:lvl1pPr>
          </a:lstStyle>
          <a:p>
            <a:r>
              <a:rPr lang="vi-VN" dirty="0"/>
              <a:t>Thêm chân trang</a:t>
            </a:r>
          </a:p>
        </p:txBody>
      </p:sp>
      <p:sp>
        <p:nvSpPr>
          <p:cNvPr id="5" name="Chỗ dành sẵn cho Ngày tháng 4"/>
          <p:cNvSpPr>
            <a:spLocks noGrp="1"/>
          </p:cNvSpPr>
          <p:nvPr>
            <p:ph type="dt" sz="half" idx="10"/>
          </p:nvPr>
        </p:nvSpPr>
        <p:spPr/>
        <p:txBody>
          <a:bodyPr rtlCol="0"/>
          <a:lstStyle>
            <a:lvl1pPr>
              <a:defRPr>
                <a:latin typeface="Times New Roman" panose="02020603050405020304" pitchFamily="18" charset="0"/>
              </a:defRPr>
            </a:lvl1pPr>
          </a:lstStyle>
          <a:p>
            <a:fld id="{9F294A3A-236E-47B4-AAD1-C47F40D45B0A}" type="datetime1">
              <a:rPr lang="vi-VN" smtClean="0"/>
              <a:pPr/>
              <a:t>28/11/2022</a:t>
            </a:fld>
            <a:endParaRPr lang="vi-VN" dirty="0"/>
          </a:p>
        </p:txBody>
      </p:sp>
      <p:sp>
        <p:nvSpPr>
          <p:cNvPr id="7" name="Chỗ dành sẵn cho Số hiệu Trang chiếu 6"/>
          <p:cNvSpPr>
            <a:spLocks noGrp="1"/>
          </p:cNvSpPr>
          <p:nvPr>
            <p:ph type="sldNum" sz="quarter" idx="12"/>
          </p:nvPr>
        </p:nvSpPr>
        <p:spPr/>
        <p:txBody>
          <a:bodyPr rtlCol="0"/>
          <a:lstStyle>
            <a:lvl1pPr>
              <a:defRPr>
                <a:latin typeface="Times New Roman" panose="02020603050405020304" pitchFamily="18" charset="0"/>
              </a:defRPr>
            </a:lvl1pPr>
          </a:lstStyle>
          <a:p>
            <a:fld id="{CA8D9AD5-F248-4919-864A-CFD76CC027D6}" type="slidenum">
              <a:rPr lang="vi-VN" smtClean="0"/>
              <a:pPr/>
              <a:t>‹#›</a:t>
            </a:fld>
            <a:endParaRPr lang="vi-VN" dirty="0"/>
          </a:p>
        </p:txBody>
      </p:sp>
    </p:spTree>
    <p:extLst>
      <p:ext uri="{BB962C8B-B14F-4D97-AF65-F5344CB8AC3E}">
        <p14:creationId xmlns:p14="http://schemas.microsoft.com/office/powerpoint/2010/main" val="203356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p:spPr>
        <p:txBody>
          <a:bodyPr rtlCol="0" anchor="b">
            <a:normAutofit/>
          </a:bodyPr>
          <a:lstStyle>
            <a:lvl1pPr>
              <a:defRPr sz="2550" b="0">
                <a:latin typeface="Times New Roman" panose="02020603050405020304" pitchFamily="18" charset="0"/>
              </a:defRPr>
            </a:lvl1pPr>
          </a:lstStyle>
          <a:p>
            <a:pPr rtl="0"/>
            <a:r>
              <a:rPr lang="vi-VN" noProof="0"/>
              <a:t>Bấm để sửa kiểu tiêu đề Bản cái</a:t>
            </a:r>
            <a:endParaRPr lang="vi-VN" noProof="0" dirty="0"/>
          </a:p>
        </p:txBody>
      </p:sp>
      <p:sp>
        <p:nvSpPr>
          <p:cNvPr id="3" name="Chỗ dành sẵn cho Ảnh 2" descr="Chỗ dành sẵn trống để thêm một hình ảnh. Bấm vào chỗ dành sẵn, rồi chọn hình ảnh mà bạn muốn thêm"/>
          <p:cNvSpPr>
            <a:spLocks noGrp="1"/>
          </p:cNvSpPr>
          <p:nvPr>
            <p:ph type="pic" idx="1"/>
          </p:nvPr>
        </p:nvSpPr>
        <p:spPr>
          <a:xfrm>
            <a:off x="4480560" y="457200"/>
            <a:ext cx="6675120" cy="5943600"/>
          </a:xfrm>
          <a:solidFill>
            <a:schemeClr val="bg1">
              <a:lumMod val="95000"/>
            </a:schemeClr>
          </a:solidFill>
        </p:spPr>
        <p:txBody>
          <a:bodyPr rtlCol="0">
            <a:normAutofit/>
          </a:bodyPr>
          <a:lstStyle>
            <a:lvl1pPr marL="0" indent="0" algn="ctr">
              <a:buNone/>
              <a:defRPr sz="1500">
                <a:solidFill>
                  <a:schemeClr val="tx1"/>
                </a:solidFill>
                <a:latin typeface="Times New Roman" panose="02020603050405020304" pitchFamily="18"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vi-VN" noProof="0"/>
              <a:t>Bấm biểu tượng để thêm hình ảnh</a:t>
            </a:r>
            <a:endParaRPr lang="vi-VN" noProof="0" dirty="0"/>
          </a:p>
        </p:txBody>
      </p:sp>
      <p:sp>
        <p:nvSpPr>
          <p:cNvPr id="4" name="Chỗ dành sẵn cho Văn bản 3"/>
          <p:cNvSpPr>
            <a:spLocks noGrp="1"/>
          </p:cNvSpPr>
          <p:nvPr>
            <p:ph type="body" sz="half" idx="2"/>
          </p:nvPr>
        </p:nvSpPr>
        <p:spPr>
          <a:xfrm>
            <a:off x="1097280" y="3474720"/>
            <a:ext cx="3108960" cy="1371600"/>
          </a:xfrm>
        </p:spPr>
        <p:txBody>
          <a:bodyPr rtlCol="0">
            <a:normAutofit/>
          </a:bodyPr>
          <a:lstStyle>
            <a:lvl1pPr marL="0" indent="0">
              <a:spcBef>
                <a:spcPts val="900"/>
              </a:spcBef>
              <a:buNone/>
              <a:defRPr sz="1200">
                <a:latin typeface="Times New Roman" panose="02020603050405020304" pitchFamily="18"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rtl="0"/>
            <a:r>
              <a:rPr lang="vi-VN" noProof="0"/>
              <a:t>Bấm để chỉnh sửa kiểu văn bản của Bản cái</a:t>
            </a:r>
          </a:p>
        </p:txBody>
      </p:sp>
      <p:sp>
        <p:nvSpPr>
          <p:cNvPr id="6" name="Chỗ dành sẵn cho Chân trang 5"/>
          <p:cNvSpPr>
            <a:spLocks noGrp="1"/>
          </p:cNvSpPr>
          <p:nvPr>
            <p:ph type="ftr" sz="quarter" idx="11"/>
          </p:nvPr>
        </p:nvSpPr>
        <p:spPr/>
        <p:txBody>
          <a:bodyPr rtlCol="0"/>
          <a:lstStyle>
            <a:lvl1pPr>
              <a:defRPr>
                <a:latin typeface="Times New Roman" panose="02020603050405020304" pitchFamily="18" charset="0"/>
              </a:defRPr>
            </a:lvl1pPr>
          </a:lstStyle>
          <a:p>
            <a:r>
              <a:rPr lang="vi-VN" dirty="0"/>
              <a:t>Thêm chân trang</a:t>
            </a:r>
          </a:p>
        </p:txBody>
      </p:sp>
      <p:sp>
        <p:nvSpPr>
          <p:cNvPr id="5" name="Chỗ dành sẵn cho Ngày tháng 4"/>
          <p:cNvSpPr>
            <a:spLocks noGrp="1"/>
          </p:cNvSpPr>
          <p:nvPr>
            <p:ph type="dt" sz="half" idx="10"/>
          </p:nvPr>
        </p:nvSpPr>
        <p:spPr/>
        <p:txBody>
          <a:bodyPr rtlCol="0"/>
          <a:lstStyle>
            <a:lvl1pPr>
              <a:defRPr>
                <a:latin typeface="Times New Roman" panose="02020603050405020304" pitchFamily="18" charset="0"/>
              </a:defRPr>
            </a:lvl1pPr>
          </a:lstStyle>
          <a:p>
            <a:fld id="{C68BCB8E-9F1C-47B0-8C2F-74E92841867B}" type="datetime1">
              <a:rPr lang="vi-VN" smtClean="0"/>
              <a:pPr/>
              <a:t>28/11/2022</a:t>
            </a:fld>
            <a:endParaRPr lang="vi-VN" dirty="0"/>
          </a:p>
        </p:txBody>
      </p:sp>
      <p:sp>
        <p:nvSpPr>
          <p:cNvPr id="7" name="Chỗ dành sẵn cho Số hiệu Trang chiếu 6"/>
          <p:cNvSpPr>
            <a:spLocks noGrp="1"/>
          </p:cNvSpPr>
          <p:nvPr>
            <p:ph type="sldNum" sz="quarter" idx="12"/>
          </p:nvPr>
        </p:nvSpPr>
        <p:spPr/>
        <p:txBody>
          <a:bodyPr rtlCol="0"/>
          <a:lstStyle>
            <a:lvl1pPr>
              <a:defRPr>
                <a:latin typeface="Times New Roman" panose="02020603050405020304" pitchFamily="18" charset="0"/>
              </a:defRPr>
            </a:lvl1pPr>
          </a:lstStyle>
          <a:p>
            <a:fld id="{CA8D9AD5-F248-4919-864A-CFD76CC027D6}" type="slidenum">
              <a:rPr lang="vi-VN" smtClean="0"/>
              <a:pPr/>
              <a:t>‹#›</a:t>
            </a:fld>
            <a:endParaRPr lang="vi-VN" dirty="0"/>
          </a:p>
        </p:txBody>
      </p:sp>
    </p:spTree>
    <p:extLst>
      <p:ext uri="{BB962C8B-B14F-4D97-AF65-F5344CB8AC3E}">
        <p14:creationId xmlns:p14="http://schemas.microsoft.com/office/powerpoint/2010/main" val="75890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a:defRPr>
                <a:latin typeface="Times New Roman" panose="02020603050405020304" pitchFamily="18" charset="0"/>
              </a:defRPr>
            </a:lvl1pPr>
          </a:lstStyle>
          <a:p>
            <a:pPr rtl="0"/>
            <a:r>
              <a:rPr lang="vi-VN" noProof="0"/>
              <a:t>Bấm để sửa kiểu tiêu đề Bản cái</a:t>
            </a:r>
            <a:endParaRPr lang="vi-VN" noProof="0" dirty="0"/>
          </a:p>
        </p:txBody>
      </p:sp>
      <p:sp>
        <p:nvSpPr>
          <p:cNvPr id="3" name="Chỗ dành sẵn cho Văn bản Dọc 2"/>
          <p:cNvSpPr>
            <a:spLocks noGrp="1"/>
          </p:cNvSpPr>
          <p:nvPr>
            <p:ph type="body" orient="vert" idx="1"/>
          </p:nvPr>
        </p:nvSpPr>
        <p:spPr/>
        <p:txBody>
          <a:bodyPr vert="eaVert" rtlCol="0"/>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rtl="0"/>
            <a:r>
              <a:rPr lang="vi-VN" noProof="0"/>
              <a:t>Bấm để chỉnh sửa kiểu văn bản của Bản cái</a:t>
            </a:r>
          </a:p>
          <a:p>
            <a:pPr lvl="1" rtl="0"/>
            <a:r>
              <a:rPr lang="vi-VN" noProof="0"/>
              <a:t>Mức hai</a:t>
            </a:r>
          </a:p>
          <a:p>
            <a:pPr lvl="2" rtl="0"/>
            <a:r>
              <a:rPr lang="vi-VN" noProof="0"/>
              <a:t>Mức ba</a:t>
            </a:r>
          </a:p>
          <a:p>
            <a:pPr lvl="3" rtl="0"/>
            <a:r>
              <a:rPr lang="vi-VN" noProof="0"/>
              <a:t>Mức bốn</a:t>
            </a:r>
          </a:p>
          <a:p>
            <a:pPr lvl="4" rtl="0"/>
            <a:r>
              <a:rPr lang="vi-VN" noProof="0"/>
              <a:t>Mức năm</a:t>
            </a:r>
            <a:endParaRPr lang="vi-VN" noProof="0" dirty="0"/>
          </a:p>
        </p:txBody>
      </p:sp>
      <p:sp>
        <p:nvSpPr>
          <p:cNvPr id="5" name="Chỗ dành sẵn cho Chân trang 4"/>
          <p:cNvSpPr>
            <a:spLocks noGrp="1"/>
          </p:cNvSpPr>
          <p:nvPr>
            <p:ph type="ftr" sz="quarter" idx="11"/>
          </p:nvPr>
        </p:nvSpPr>
        <p:spPr/>
        <p:txBody>
          <a:bodyPr rtlCol="0"/>
          <a:lstStyle>
            <a:lvl1pPr>
              <a:defRPr>
                <a:latin typeface="Times New Roman" panose="02020603050405020304" pitchFamily="18" charset="0"/>
              </a:defRPr>
            </a:lvl1pPr>
          </a:lstStyle>
          <a:p>
            <a:r>
              <a:rPr lang="vi-VN" dirty="0"/>
              <a:t>Thêm chân trang</a:t>
            </a:r>
          </a:p>
        </p:txBody>
      </p:sp>
      <p:sp>
        <p:nvSpPr>
          <p:cNvPr id="4" name="Chỗ dành sẵn cho Ngày tháng 3"/>
          <p:cNvSpPr>
            <a:spLocks noGrp="1"/>
          </p:cNvSpPr>
          <p:nvPr>
            <p:ph type="dt" sz="half" idx="10"/>
          </p:nvPr>
        </p:nvSpPr>
        <p:spPr/>
        <p:txBody>
          <a:bodyPr rtlCol="0"/>
          <a:lstStyle>
            <a:lvl1pPr>
              <a:defRPr>
                <a:latin typeface="Times New Roman" panose="02020603050405020304" pitchFamily="18" charset="0"/>
              </a:defRPr>
            </a:lvl1pPr>
          </a:lstStyle>
          <a:p>
            <a:fld id="{55BFA165-FD6E-4709-9EF1-D3D4C43727D1}" type="datetime1">
              <a:rPr lang="vi-VN" smtClean="0"/>
              <a:pPr/>
              <a:t>28/11/2022</a:t>
            </a:fld>
            <a:endParaRPr lang="vi-VN" dirty="0"/>
          </a:p>
        </p:txBody>
      </p:sp>
      <p:sp>
        <p:nvSpPr>
          <p:cNvPr id="6" name="Chỗ dành sẵn cho Số Trang chiếu 5"/>
          <p:cNvSpPr>
            <a:spLocks noGrp="1"/>
          </p:cNvSpPr>
          <p:nvPr>
            <p:ph type="sldNum" sz="quarter" idx="12"/>
          </p:nvPr>
        </p:nvSpPr>
        <p:spPr/>
        <p:txBody>
          <a:bodyPr rtlCol="0"/>
          <a:lstStyle>
            <a:lvl1pPr>
              <a:defRPr>
                <a:latin typeface="Times New Roman" panose="02020603050405020304" pitchFamily="18" charset="0"/>
              </a:defRPr>
            </a:lvl1pPr>
          </a:lstStyle>
          <a:p>
            <a:fld id="{CA8D9AD5-F248-4919-864A-CFD76CC027D6}" type="slidenum">
              <a:rPr lang="vi-VN" smtClean="0"/>
              <a:pPr/>
              <a:t>‹#›</a:t>
            </a:fld>
            <a:endParaRPr lang="vi-VN" dirty="0"/>
          </a:p>
        </p:txBody>
      </p:sp>
    </p:spTree>
    <p:extLst>
      <p:ext uri="{BB962C8B-B14F-4D97-AF65-F5344CB8AC3E}">
        <p14:creationId xmlns:p14="http://schemas.microsoft.com/office/powerpoint/2010/main" val="208614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1_Tiêu đề và Văn bản Dọc">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724901" y="592668"/>
            <a:ext cx="2628900" cy="5579533"/>
          </a:xfrm>
        </p:spPr>
        <p:txBody>
          <a:bodyPr vert="eaVert" rtlCol="0"/>
          <a:lstStyle>
            <a:lvl1pPr>
              <a:defRPr>
                <a:latin typeface="Times New Roman" panose="02020603050405020304" pitchFamily="18" charset="0"/>
              </a:defRPr>
            </a:lvl1pPr>
          </a:lstStyle>
          <a:p>
            <a:pPr rtl="0"/>
            <a:r>
              <a:rPr lang="vi-VN" noProof="0"/>
              <a:t>Bấm để sửa kiểu tiêu đề Bản cái</a:t>
            </a:r>
            <a:endParaRPr lang="vi-VN" noProof="0" dirty="0"/>
          </a:p>
        </p:txBody>
      </p:sp>
      <p:sp>
        <p:nvSpPr>
          <p:cNvPr id="3" name="Chỗ dành sẵn cho Văn bản Dọc 2"/>
          <p:cNvSpPr>
            <a:spLocks noGrp="1"/>
          </p:cNvSpPr>
          <p:nvPr>
            <p:ph type="body" orient="vert" idx="1"/>
          </p:nvPr>
        </p:nvSpPr>
        <p:spPr>
          <a:xfrm>
            <a:off x="838201" y="592668"/>
            <a:ext cx="7734300" cy="5579533"/>
          </a:xfrm>
        </p:spPr>
        <p:txBody>
          <a:bodyPr vert="eaVert" rtlCol="0"/>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rtl="0"/>
            <a:r>
              <a:rPr lang="vi-VN" noProof="0"/>
              <a:t>Bấm để chỉnh sửa kiểu văn bản của Bản cái</a:t>
            </a:r>
          </a:p>
          <a:p>
            <a:pPr lvl="1" rtl="0"/>
            <a:r>
              <a:rPr lang="vi-VN" noProof="0"/>
              <a:t>Mức hai</a:t>
            </a:r>
          </a:p>
          <a:p>
            <a:pPr lvl="2" rtl="0"/>
            <a:r>
              <a:rPr lang="vi-VN" noProof="0"/>
              <a:t>Mức ba</a:t>
            </a:r>
          </a:p>
          <a:p>
            <a:pPr lvl="3" rtl="0"/>
            <a:r>
              <a:rPr lang="vi-VN" noProof="0"/>
              <a:t>Mức bốn</a:t>
            </a:r>
          </a:p>
          <a:p>
            <a:pPr lvl="4" rtl="0"/>
            <a:r>
              <a:rPr lang="vi-VN" noProof="0"/>
              <a:t>Mức năm</a:t>
            </a:r>
            <a:endParaRPr lang="vi-VN" noProof="0" dirty="0"/>
          </a:p>
        </p:txBody>
      </p:sp>
      <p:sp>
        <p:nvSpPr>
          <p:cNvPr id="5" name="Chỗ dành sẵn cho Chân trang 4"/>
          <p:cNvSpPr>
            <a:spLocks noGrp="1"/>
          </p:cNvSpPr>
          <p:nvPr>
            <p:ph type="ftr" sz="quarter" idx="11"/>
          </p:nvPr>
        </p:nvSpPr>
        <p:spPr/>
        <p:txBody>
          <a:bodyPr rtlCol="0"/>
          <a:lstStyle>
            <a:lvl1pPr>
              <a:defRPr>
                <a:latin typeface="Times New Roman" panose="02020603050405020304" pitchFamily="18" charset="0"/>
              </a:defRPr>
            </a:lvl1pPr>
          </a:lstStyle>
          <a:p>
            <a:r>
              <a:rPr lang="vi-VN" dirty="0"/>
              <a:t>Thêm chân trang</a:t>
            </a:r>
          </a:p>
        </p:txBody>
      </p:sp>
      <p:sp>
        <p:nvSpPr>
          <p:cNvPr id="4" name="Chỗ dành sẵn cho Ngày tháng 3"/>
          <p:cNvSpPr>
            <a:spLocks noGrp="1"/>
          </p:cNvSpPr>
          <p:nvPr>
            <p:ph type="dt" sz="half" idx="10"/>
          </p:nvPr>
        </p:nvSpPr>
        <p:spPr/>
        <p:txBody>
          <a:bodyPr rtlCol="0"/>
          <a:lstStyle>
            <a:lvl1pPr>
              <a:defRPr>
                <a:latin typeface="Times New Roman" panose="02020603050405020304" pitchFamily="18" charset="0"/>
              </a:defRPr>
            </a:lvl1pPr>
          </a:lstStyle>
          <a:p>
            <a:fld id="{9C38A310-231B-4755-BD1F-362A1BDF9909}" type="datetime1">
              <a:rPr lang="vi-VN" smtClean="0"/>
              <a:pPr/>
              <a:t>28/11/2022</a:t>
            </a:fld>
            <a:endParaRPr lang="vi-VN" dirty="0"/>
          </a:p>
        </p:txBody>
      </p:sp>
      <p:sp>
        <p:nvSpPr>
          <p:cNvPr id="6" name="Chỗ dành sẵn cho Số Trang chiếu 5"/>
          <p:cNvSpPr>
            <a:spLocks noGrp="1"/>
          </p:cNvSpPr>
          <p:nvPr>
            <p:ph type="sldNum" sz="quarter" idx="12"/>
          </p:nvPr>
        </p:nvSpPr>
        <p:spPr/>
        <p:txBody>
          <a:bodyPr rtlCol="0"/>
          <a:lstStyle>
            <a:lvl1pPr>
              <a:defRPr>
                <a:latin typeface="Times New Roman" panose="02020603050405020304" pitchFamily="18" charset="0"/>
              </a:defRPr>
            </a:lvl1pPr>
          </a:lstStyle>
          <a:p>
            <a:fld id="{CA8D9AD5-F248-4919-864A-CFD76CC027D6}" type="slidenum">
              <a:rPr lang="vi-VN" smtClean="0"/>
              <a:pPr/>
              <a:t>‹#›</a:t>
            </a:fld>
            <a:endParaRPr lang="vi-VN" dirty="0"/>
          </a:p>
        </p:txBody>
      </p:sp>
    </p:spTree>
    <p:extLst>
      <p:ext uri="{BB962C8B-B14F-4D97-AF65-F5344CB8AC3E}">
        <p14:creationId xmlns:p14="http://schemas.microsoft.com/office/powerpoint/2010/main" val="367406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2" y="2004"/>
            <a:ext cx="12165839" cy="6853994"/>
          </a:xfrm>
          <a:prstGeom prst="rect">
            <a:avLst/>
          </a:prstGeom>
          <a:noFill/>
          <a:ln>
            <a:noFill/>
          </a:ln>
        </p:spPr>
      </p:pic>
      <p:sp>
        <p:nvSpPr>
          <p:cNvPr id="28" name="Google Shape;28;p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pPr lvl="0"/>
            <a:r>
              <a:rPr lang="en-US"/>
              <a:t>Edit Master text styles</a:t>
            </a:r>
          </a:p>
        </p:txBody>
      </p:sp>
      <p:sp>
        <p:nvSpPr>
          <p:cNvPr id="30" name="Google Shape;30;p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11/28/2022</a:t>
            </a:fld>
            <a:endParaRPr lang="en-US">
              <a:solidFill>
                <a:prstClr val="black">
                  <a:tint val="75000"/>
                </a:prstClr>
              </a:solidFill>
            </a:endParaRPr>
          </a:p>
        </p:txBody>
      </p:sp>
      <p:sp>
        <p:nvSpPr>
          <p:cNvPr id="31" name="Google Shape;31;p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71393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157B78-494D-42B9-9EAD-6E21D11C46B0}" type="datetimeFigureOut">
              <a:rPr lang="en-US" smtClean="0"/>
              <a:t>11/28/2022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B62776-71AE-4BDC-8FFF-83B82BABF2D2}" type="slidenum">
              <a:rPr lang="en-US" smtClean="0"/>
              <a:t>‹#›</a:t>
            </a:fld>
            <a:endParaRPr lang="en-US"/>
          </a:p>
        </p:txBody>
      </p:sp>
    </p:spTree>
    <p:extLst>
      <p:ext uri="{BB962C8B-B14F-4D97-AF65-F5344CB8AC3E}">
        <p14:creationId xmlns:p14="http://schemas.microsoft.com/office/powerpoint/2010/main" val="21797324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r>
              <a:rPr lang="en-US"/>
              <a:t>Click to edit Master subtitle style</a:t>
            </a:r>
            <a:endParaRPr/>
          </a:p>
        </p:txBody>
      </p:sp>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11/28/2022</a:t>
            </a:fld>
            <a:endParaRPr lang="en-US">
              <a:solidFill>
                <a:prstClr val="black">
                  <a:tint val="75000"/>
                </a:prstClr>
              </a:solidFill>
            </a:endParaRPr>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362" y="1930595"/>
            <a:ext cx="852023" cy="852022"/>
          </a:xfrm>
          <a:prstGeom prst="ellipse">
            <a:avLst/>
          </a:prstGeom>
          <a:solidFill>
            <a:srgbClr val="FEE599"/>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0" name="Oval 9">
            <a:extLst>
              <a:ext uri="{FF2B5EF4-FFF2-40B4-BE49-F238E27FC236}">
                <a16:creationId xmlns:a16="http://schemas.microsoft.com/office/drawing/2014/main" xmlns="" id="{17988477-19AE-4F69-B030-52841DDF7CD9}"/>
              </a:ext>
            </a:extLst>
          </p:cNvPr>
          <p:cNvSpPr/>
          <p:nvPr/>
        </p:nvSpPr>
        <p:spPr>
          <a:xfrm>
            <a:off x="2629362" y="1930595"/>
            <a:ext cx="852023"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1" name="Oval 10">
            <a:extLst>
              <a:ext uri="{FF2B5EF4-FFF2-40B4-BE49-F238E27FC236}">
                <a16:creationId xmlns:a16="http://schemas.microsoft.com/office/drawing/2014/main" xmlns="" id="{912554A3-14C5-4B65-B73B-FBFCB37F0473}"/>
              </a:ext>
            </a:extLst>
          </p:cNvPr>
          <p:cNvSpPr/>
          <p:nvPr userDrawn="1"/>
        </p:nvSpPr>
        <p:spPr>
          <a:xfrm>
            <a:off x="11087099" y="136527"/>
            <a:ext cx="1206349" cy="130126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Tree>
    <p:extLst>
      <p:ext uri="{BB962C8B-B14F-4D97-AF65-F5344CB8AC3E}">
        <p14:creationId xmlns:p14="http://schemas.microsoft.com/office/powerpoint/2010/main" val="1335358494"/>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2" y="20645"/>
            <a:ext cx="12184879" cy="6816715"/>
          </a:xfrm>
          <a:prstGeom prst="rect">
            <a:avLst/>
          </a:prstGeom>
          <a:noFill/>
          <a:ln>
            <a:noFill/>
          </a:ln>
        </p:spPr>
      </p:pic>
      <p:sp>
        <p:nvSpPr>
          <p:cNvPr id="21" name="Google Shape;21;p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2" name="Google Shape;22;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pPr lvl="0"/>
            <a:r>
              <a:rPr lang="en-US"/>
              <a:t>Edit Master text styles</a:t>
            </a:r>
          </a:p>
        </p:txBody>
      </p:sp>
      <p:sp>
        <p:nvSpPr>
          <p:cNvPr id="23" name="Google Shape;23;p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11/28/2022</a:t>
            </a:fld>
            <a:endParaRPr lang="en-US">
              <a:solidFill>
                <a:prstClr val="black">
                  <a:tint val="75000"/>
                </a:prstClr>
              </a:solidFill>
            </a:endParaRPr>
          </a:p>
        </p:txBody>
      </p:sp>
      <p:sp>
        <p:nvSpPr>
          <p:cNvPr id="24" name="Google Shape;24;p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8748327"/>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Title and Content" preserve="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2" y="2004"/>
            <a:ext cx="12165839" cy="6853994"/>
          </a:xfrm>
          <a:prstGeom prst="rect">
            <a:avLst/>
          </a:prstGeom>
          <a:noFill/>
          <a:ln>
            <a:noFill/>
          </a:ln>
        </p:spPr>
      </p:pic>
      <p:sp>
        <p:nvSpPr>
          <p:cNvPr id="28" name="Google Shape;28;p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pPr lvl="0"/>
            <a:r>
              <a:rPr lang="en-US"/>
              <a:t>Edit Master text styles</a:t>
            </a:r>
          </a:p>
        </p:txBody>
      </p:sp>
      <p:sp>
        <p:nvSpPr>
          <p:cNvPr id="30" name="Google Shape;30;p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11/28/2022</a:t>
            </a:fld>
            <a:endParaRPr lang="en-US">
              <a:solidFill>
                <a:prstClr val="black">
                  <a:tint val="75000"/>
                </a:prstClr>
              </a:solidFill>
            </a:endParaRPr>
          </a:p>
        </p:txBody>
      </p:sp>
      <p:sp>
        <p:nvSpPr>
          <p:cNvPr id="31" name="Google Shape;31;p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24382"/>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_Title and Content" preserve="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2" y="2006"/>
            <a:ext cx="12165839" cy="6853993"/>
          </a:xfrm>
          <a:prstGeom prst="rect">
            <a:avLst/>
          </a:prstGeom>
          <a:noFill/>
          <a:ln>
            <a:noFill/>
          </a:ln>
        </p:spPr>
      </p:pic>
      <p:sp>
        <p:nvSpPr>
          <p:cNvPr id="35" name="Google Shape;35;p1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6" name="Google Shape;36;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pPr lvl="0"/>
            <a:r>
              <a:rPr lang="en-US"/>
              <a:t>Edit Master text styles</a:t>
            </a:r>
          </a:p>
        </p:txBody>
      </p:sp>
      <p:sp>
        <p:nvSpPr>
          <p:cNvPr id="37" name="Google Shape;37;p1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11/28/2022</a:t>
            </a:fld>
            <a:endParaRPr lang="en-US">
              <a:solidFill>
                <a:prstClr val="black">
                  <a:tint val="75000"/>
                </a:prstClr>
              </a:solidFill>
            </a:endParaRPr>
          </a:p>
        </p:txBody>
      </p:sp>
      <p:sp>
        <p:nvSpPr>
          <p:cNvPr id="38" name="Google Shape;38;p1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724638"/>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pPr lvl="0"/>
            <a:r>
              <a:rPr lang="en-US"/>
              <a:t>Edit Master text styles</a:t>
            </a:r>
          </a:p>
        </p:txBody>
      </p:sp>
      <p:sp>
        <p:nvSpPr>
          <p:cNvPr id="43" name="Google Shape;43;p1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pPr lvl="0"/>
            <a:r>
              <a:rPr lang="en-US"/>
              <a:t>Edit Master text styles</a:t>
            </a:r>
          </a:p>
        </p:txBody>
      </p:sp>
      <p:sp>
        <p:nvSpPr>
          <p:cNvPr id="44" name="Google Shape;44;p1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pPr lvl="0"/>
            <a:r>
              <a:rPr lang="en-US"/>
              <a:t>Edit Master text styles</a:t>
            </a:r>
          </a:p>
        </p:txBody>
      </p:sp>
      <p:sp>
        <p:nvSpPr>
          <p:cNvPr id="45" name="Google Shape;45;p1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pPr lvl="0"/>
            <a:r>
              <a:rPr lang="en-US"/>
              <a:t>Edit Master text styles</a:t>
            </a:r>
          </a:p>
        </p:txBody>
      </p:sp>
      <p:sp>
        <p:nvSpPr>
          <p:cNvPr id="46" name="Google Shape;46;p1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11/28/2022</a:t>
            </a:fld>
            <a:endParaRPr lang="en-US">
              <a:solidFill>
                <a:prstClr val="black">
                  <a:tint val="75000"/>
                </a:prstClr>
              </a:solidFill>
            </a:endParaRPr>
          </a:p>
        </p:txBody>
      </p:sp>
      <p:sp>
        <p:nvSpPr>
          <p:cNvPr id="47" name="Google Shape;47;p1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2" name="Group 1">
            <a:extLst>
              <a:ext uri="{FF2B5EF4-FFF2-40B4-BE49-F238E27FC236}">
                <a16:creationId xmlns:a16="http://schemas.microsoft.com/office/drawing/2014/main" xmlns="" id="{67A10489-06F5-433A-BFF9-9B22C6A6740F}"/>
              </a:ext>
            </a:extLst>
          </p:cNvPr>
          <p:cNvGrpSpPr/>
          <p:nvPr userDrawn="1"/>
        </p:nvGrpSpPr>
        <p:grpSpPr>
          <a:xfrm>
            <a:off x="-215900" y="-165100"/>
            <a:ext cx="12623800" cy="7150100"/>
            <a:chOff x="-215900" y="-165100"/>
            <a:chExt cx="12623800" cy="7150100"/>
          </a:xfrm>
        </p:grpSpPr>
        <p:pic>
          <p:nvPicPr>
            <p:cNvPr id="49" name="Google Shape;49;p11"/>
            <p:cNvPicPr preferRelativeResize="0"/>
            <p:nvPr/>
          </p:nvPicPr>
          <p:blipFill rotWithShape="1">
            <a:blip r:embed="rId2">
              <a:alphaModFix/>
            </a:blip>
            <a:srcRect/>
            <a:stretch/>
          </p:blipFill>
          <p:spPr>
            <a:xfrm>
              <a:off x="-215900" y="-165100"/>
              <a:ext cx="12623800" cy="7150100"/>
            </a:xfrm>
            <a:prstGeom prst="rect">
              <a:avLst/>
            </a:prstGeom>
            <a:noFill/>
            <a:ln>
              <a:noFill/>
            </a:ln>
          </p:spPr>
        </p:pic>
        <p:sp>
          <p:nvSpPr>
            <p:cNvPr id="11" name="Oval 10">
              <a:extLst>
                <a:ext uri="{FF2B5EF4-FFF2-40B4-BE49-F238E27FC236}">
                  <a16:creationId xmlns:a16="http://schemas.microsoft.com/office/drawing/2014/main" xmlns="" id="{912554A3-14C5-4B65-B73B-FBFCB37F0473}"/>
                </a:ext>
              </a:extLst>
            </p:cNvPr>
            <p:cNvSpPr/>
            <p:nvPr userDrawn="1"/>
          </p:nvSpPr>
          <p:spPr>
            <a:xfrm>
              <a:off x="10985651" y="17706"/>
              <a:ext cx="1206349" cy="130126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spTree>
    <p:extLst>
      <p:ext uri="{BB962C8B-B14F-4D97-AF65-F5344CB8AC3E}">
        <p14:creationId xmlns:p14="http://schemas.microsoft.com/office/powerpoint/2010/main" val="1440439494"/>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11/28/2022</a:t>
            </a:fld>
            <a:endParaRPr lang="en-US"/>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2" y="1930595"/>
            <a:ext cx="852023" cy="852022"/>
          </a:xfrm>
          <a:prstGeom prst="ellipse">
            <a:avLst/>
          </a:prstGeom>
          <a:solidFill>
            <a:srgbClr val="FEE599"/>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xmlns="" id="{912554A3-14C5-4B65-B73B-FBFCB37F0473}"/>
              </a:ext>
            </a:extLst>
          </p:cNvPr>
          <p:cNvSpPr/>
          <p:nvPr userDrawn="1"/>
        </p:nvSpPr>
        <p:spPr>
          <a:xfrm>
            <a:off x="11134502" y="136527"/>
            <a:ext cx="1206349" cy="130126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Tree>
    <p:extLst>
      <p:ext uri="{BB962C8B-B14F-4D97-AF65-F5344CB8AC3E}">
        <p14:creationId xmlns:p14="http://schemas.microsoft.com/office/powerpoint/2010/main" val="3536358705"/>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BEA16F-2FB2-439C-92FE-968188109694}" type="datetimeFigureOut">
              <a:rPr lang="en-US" smtClean="0">
                <a:solidFill>
                  <a:prstClr val="black">
                    <a:tint val="75000"/>
                  </a:prstClr>
                </a:solidFill>
              </a:rPr>
              <a:pPr/>
              <a:t>11/28/2022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234D488-A34F-4C26-885B-40113315A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3036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5F3456-2B02-4FC3-9B3D-9B550E85FD3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9620031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1986071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F3456-2B02-4FC3-9B3D-9B550E85FD3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282206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157B78-494D-42B9-9EAD-6E21D11C46B0}" type="datetimeFigureOut">
              <a:rPr lang="en-US" smtClean="0"/>
              <a:t>11/28/2022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B62776-71AE-4BDC-8FFF-83B82BABF2D2}" type="slidenum">
              <a:rPr lang="en-US" smtClean="0"/>
              <a:t>‹#›</a:t>
            </a:fld>
            <a:endParaRPr lang="en-US"/>
          </a:p>
        </p:txBody>
      </p:sp>
    </p:spTree>
    <p:extLst>
      <p:ext uri="{BB962C8B-B14F-4D97-AF65-F5344CB8AC3E}">
        <p14:creationId xmlns:p14="http://schemas.microsoft.com/office/powerpoint/2010/main" val="1594916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F3456-2B02-4FC3-9B3D-9B550E85FD30}"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4073316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F3456-2B02-4FC3-9B3D-9B550E85FD30}" type="datetimeFigureOut">
              <a:rPr lang="en-US" smtClean="0"/>
              <a:t>11/28/2022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41206307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F3456-2B02-4FC3-9B3D-9B550E85FD30}" type="datetimeFigureOut">
              <a:rPr lang="en-US" smtClean="0"/>
              <a:t>11/28/2022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5445093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F3456-2B02-4FC3-9B3D-9B550E85FD30}" type="datetimeFigureOut">
              <a:rPr lang="en-US" smtClean="0"/>
              <a:t>11/28/2022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1174005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8194358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12670752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9330383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8736567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53676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57B78-494D-42B9-9EAD-6E21D11C46B0}" type="datetimeFigureOut">
              <a:rPr lang="en-US" smtClean="0"/>
              <a:t>11/28/2022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B62776-71AE-4BDC-8FFF-83B82BABF2D2}" type="slidenum">
              <a:rPr lang="en-US" smtClean="0"/>
              <a:t>‹#›</a:t>
            </a:fld>
            <a:endParaRPr lang="en-US"/>
          </a:p>
        </p:txBody>
      </p:sp>
    </p:spTree>
    <p:extLst>
      <p:ext uri="{BB962C8B-B14F-4D97-AF65-F5344CB8AC3E}">
        <p14:creationId xmlns:p14="http://schemas.microsoft.com/office/powerpoint/2010/main" val="2638216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62776-71AE-4BDC-8FFF-83B82BABF2D2}" type="slidenum">
              <a:rPr lang="en-US" smtClean="0"/>
              <a:t>‹#›</a:t>
            </a:fld>
            <a:endParaRPr lang="en-US"/>
          </a:p>
        </p:txBody>
      </p:sp>
    </p:spTree>
    <p:extLst>
      <p:ext uri="{BB962C8B-B14F-4D97-AF65-F5344CB8AC3E}">
        <p14:creationId xmlns:p14="http://schemas.microsoft.com/office/powerpoint/2010/main" val="1504625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62776-71AE-4BDC-8FFF-83B82BABF2D2}" type="slidenum">
              <a:rPr lang="en-US" smtClean="0"/>
              <a:t>‹#›</a:t>
            </a:fld>
            <a:endParaRPr lang="en-US"/>
          </a:p>
        </p:txBody>
      </p:sp>
    </p:spTree>
    <p:extLst>
      <p:ext uri="{BB962C8B-B14F-4D97-AF65-F5344CB8AC3E}">
        <p14:creationId xmlns:p14="http://schemas.microsoft.com/office/powerpoint/2010/main" val="2044684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57B78-494D-42B9-9EAD-6E21D11C46B0}" type="datetimeFigureOut">
              <a:rPr lang="en-US" smtClean="0"/>
              <a:t>11/28/2022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62776-71AE-4BDC-8FFF-83B82BABF2D2}" type="slidenum">
              <a:rPr lang="en-US" smtClean="0"/>
              <a:t>‹#›</a:t>
            </a:fld>
            <a:endParaRPr lang="en-US"/>
          </a:p>
        </p:txBody>
      </p:sp>
    </p:spTree>
    <p:extLst>
      <p:ext uri="{BB962C8B-B14F-4D97-AF65-F5344CB8AC3E}">
        <p14:creationId xmlns:p14="http://schemas.microsoft.com/office/powerpoint/2010/main" val="3294208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1065212" y="304800"/>
            <a:ext cx="10058403" cy="1219200"/>
          </a:xfrm>
          <a:prstGeom prst="rect">
            <a:avLst/>
          </a:prstGeom>
        </p:spPr>
        <p:txBody>
          <a:bodyPr vert="horz" lIns="91440" tIns="45720" rIns="91440" bIns="45720" rtlCol="0" anchor="b">
            <a:normAutofit/>
          </a:bodyPr>
          <a:lstStyle/>
          <a:p>
            <a:pPr rtl="0"/>
            <a:r>
              <a:rPr lang="vi-VN" dirty="0"/>
              <a:t>Bấm để sửa kiểu tiêu đề Bản cái</a:t>
            </a:r>
          </a:p>
        </p:txBody>
      </p:sp>
      <p:sp>
        <p:nvSpPr>
          <p:cNvPr id="3" name="Chỗ dành sẵn cho Văn bản 2"/>
          <p:cNvSpPr>
            <a:spLocks noGrp="1"/>
          </p:cNvSpPr>
          <p:nvPr>
            <p:ph type="body" idx="1"/>
          </p:nvPr>
        </p:nvSpPr>
        <p:spPr>
          <a:xfrm>
            <a:off x="1065215" y="1752600"/>
            <a:ext cx="10058400" cy="4229100"/>
          </a:xfrm>
          <a:prstGeom prst="rect">
            <a:avLst/>
          </a:prstGeom>
        </p:spPr>
        <p:txBody>
          <a:bodyPr vert="horz" lIns="91440" tIns="45720" rIns="91440" bIns="45720" rtlCol="0">
            <a:normAutofit/>
          </a:bodyPr>
          <a:lstStyle/>
          <a:p>
            <a:pPr lvl="0" rtl="0"/>
            <a:r>
              <a:rPr lang="vi-VN" dirty="0" err="1"/>
              <a:t>Chỉnh</a:t>
            </a:r>
            <a:r>
              <a:rPr lang="vi-VN" dirty="0"/>
              <a:t> sửa </a:t>
            </a:r>
            <a:r>
              <a:rPr lang="vi-VN" dirty="0" err="1"/>
              <a:t>kiểu</a:t>
            </a:r>
            <a:r>
              <a:rPr lang="vi-VN" dirty="0"/>
              <a:t> văn bản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bốn</a:t>
            </a:r>
          </a:p>
          <a:p>
            <a:pPr lvl="4" rtl="0"/>
            <a:r>
              <a:rPr lang="vi-VN" dirty="0" err="1"/>
              <a:t>Mức</a:t>
            </a:r>
            <a:r>
              <a:rPr lang="vi-VN" dirty="0"/>
              <a:t> năm</a:t>
            </a:r>
          </a:p>
        </p:txBody>
      </p:sp>
      <p:sp>
        <p:nvSpPr>
          <p:cNvPr id="6" name="Chỗ dành sẵn cho Số Trang chiếu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rtl="0">
              <a:defRPr sz="825">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022B156B-59AE-415F-B24B-8756D48BB977}" type="slidenum">
              <a:rPr lang="vi-VN" smtClean="0"/>
              <a:pPr/>
              <a:t>‹#›</a:t>
            </a:fld>
            <a:endParaRPr lang="vi-VN" dirty="0"/>
          </a:p>
        </p:txBody>
      </p:sp>
      <p:sp>
        <p:nvSpPr>
          <p:cNvPr id="5" name="Chỗ dành sẵn cho Chân trang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rtl="0">
              <a:defRPr sz="825">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endParaRPr lang="vi-VN" dirty="0"/>
          </a:p>
        </p:txBody>
      </p:sp>
      <p:sp>
        <p:nvSpPr>
          <p:cNvPr id="4" name="Chỗ dành sẵn cho Ngày tháng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825">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27D914FD-5CA8-45C1-915F-680DA1912D0A}" type="datetime1">
              <a:rPr lang="vi-VN" smtClean="0"/>
              <a:pPr/>
              <a:t>28/11/2022</a:t>
            </a:fld>
            <a:endParaRPr lang="vi-VN" dirty="0"/>
          </a:p>
        </p:txBody>
      </p:sp>
    </p:spTree>
    <p:extLst>
      <p:ext uri="{BB962C8B-B14F-4D97-AF65-F5344CB8AC3E}">
        <p14:creationId xmlns:p14="http://schemas.microsoft.com/office/powerpoint/2010/main" val="1937533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685800" rtl="0" eaLnBrk="1" latinLnBrk="0" hangingPunct="1">
        <a:lnSpc>
          <a:spcPct val="90000"/>
        </a:lnSpc>
        <a:spcBef>
          <a:spcPct val="0"/>
        </a:spcBef>
        <a:buNone/>
        <a:defRPr sz="27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p:titleStyle>
    <p:bodyStyle>
      <a:lvl1pPr marL="260604" indent="-260604" algn="l" defTabSz="685800" rtl="0" eaLnBrk="1" latinLnBrk="0" hangingPunct="1">
        <a:lnSpc>
          <a:spcPct val="100000"/>
        </a:lnSpc>
        <a:spcBef>
          <a:spcPts val="1350"/>
        </a:spcBef>
        <a:buFont typeface="Arial" panose="020B0604020202020204" pitchFamily="34" charset="0"/>
        <a:buChar char="•"/>
        <a:defRPr sz="18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555498" indent="-212598" algn="l" defTabSz="685800" rtl="0" eaLnBrk="1" latinLnBrk="0" hangingPunct="1">
        <a:lnSpc>
          <a:spcPct val="100000"/>
        </a:lnSpc>
        <a:spcBef>
          <a:spcPts val="900"/>
        </a:spcBef>
        <a:buFont typeface="Arial" panose="020B0604020202020204" pitchFamily="34" charset="0"/>
        <a:buChar char="•"/>
        <a:defRPr sz="15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857250" indent="-171450" algn="l" defTabSz="685800" rtl="0" eaLnBrk="1" latinLnBrk="0" hangingPunct="1">
        <a:lnSpc>
          <a:spcPct val="100000"/>
        </a:lnSpc>
        <a:spcBef>
          <a:spcPts val="600"/>
        </a:spcBef>
        <a:buFont typeface="Arial" panose="020B0604020202020204" pitchFamily="34" charset="0"/>
        <a:buChar char="•"/>
        <a:defRPr sz="135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200150" indent="-171450"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1543050" indent="-171450"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Arial" panose="020B0604020202020204" pitchFamily="34" charset="0"/>
          <a:ea typeface="Tahom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8pPr>
      <a:lvl9pPr marL="29146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840">
          <p15:clr>
            <a:srgbClr val="F26B43"/>
          </p15:clr>
        </p15:guide>
        <p15:guide id="2"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52F23-3072-4CD9-85C3-F5A8DC62006F}" type="datetimeFigureOut">
              <a:rPr lang="en-US" smtClean="0"/>
              <a:t>11/28/2022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0671DD-703E-4453-B02E-61B230811447}" type="slidenum">
              <a:rPr lang="en-US" smtClean="0"/>
              <a:t>‹#›</a:t>
            </a:fld>
            <a:endParaRPr lang="en-US"/>
          </a:p>
        </p:txBody>
      </p:sp>
    </p:spTree>
    <p:extLst>
      <p:ext uri="{BB962C8B-B14F-4D97-AF65-F5344CB8AC3E}">
        <p14:creationId xmlns:p14="http://schemas.microsoft.com/office/powerpoint/2010/main" val="329514433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7" name="Hình tự do 50"/>
          <p:cNvSpPr>
            <a:spLocks/>
          </p:cNvSpPr>
          <p:nvPr/>
        </p:nvSpPr>
        <p:spPr bwMode="auto">
          <a:xfrm>
            <a:off x="8761412" y="5521528"/>
            <a:ext cx="3428760" cy="1336472"/>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p:spPr>
        <p:txBody>
          <a:bodyPr vert="horz" wrap="square" lIns="68580" tIns="34290" rIns="68580" bIns="3429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8" name="Hình tự do 51"/>
          <p:cNvSpPr>
            <a:spLocks/>
          </p:cNvSpPr>
          <p:nvPr/>
        </p:nvSpPr>
        <p:spPr bwMode="auto">
          <a:xfrm>
            <a:off x="2" y="5652180"/>
            <a:ext cx="11415151" cy="1205823"/>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p:spPr>
        <p:txBody>
          <a:bodyPr vert="horz" wrap="square" lIns="68580" tIns="34290" rIns="68580" bIns="3429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9" name="Hình tự do 51"/>
          <p:cNvSpPr>
            <a:spLocks/>
          </p:cNvSpPr>
          <p:nvPr/>
        </p:nvSpPr>
        <p:spPr bwMode="auto">
          <a:xfrm>
            <a:off x="-13748" y="5865037"/>
            <a:ext cx="11415151" cy="1004325"/>
          </a:xfrm>
          <a:custGeom>
            <a:avLst/>
            <a:gdLst>
              <a:gd name="connsiteX0" fmla="*/ 0 w 12079179"/>
              <a:gd name="connsiteY0" fmla="*/ 0 h 1741348"/>
              <a:gd name="connsiteX1" fmla="*/ 12079179 w 12079179"/>
              <a:gd name="connsiteY1" fmla="*/ 1741348 h 1741348"/>
              <a:gd name="connsiteX2" fmla="*/ 0 w 12079179"/>
              <a:gd name="connsiteY2" fmla="*/ 1741348 h 1741348"/>
              <a:gd name="connsiteX3" fmla="*/ 0 w 12079179"/>
              <a:gd name="connsiteY3" fmla="*/ 0 h 1741348"/>
              <a:gd name="connsiteX0" fmla="*/ 0 w 12079179"/>
              <a:gd name="connsiteY0" fmla="*/ 390824 h 2132172"/>
              <a:gd name="connsiteX1" fmla="*/ 12079179 w 12079179"/>
              <a:gd name="connsiteY1" fmla="*/ 2132172 h 2132172"/>
              <a:gd name="connsiteX2" fmla="*/ 0 w 12079179"/>
              <a:gd name="connsiteY2" fmla="*/ 2132172 h 2132172"/>
              <a:gd name="connsiteX3" fmla="*/ 0 w 12079179"/>
              <a:gd name="connsiteY3" fmla="*/ 390824 h 2132172"/>
              <a:gd name="connsiteX0" fmla="*/ 0 w 12079179"/>
              <a:gd name="connsiteY0" fmla="*/ 499104 h 2240452"/>
              <a:gd name="connsiteX1" fmla="*/ 12079179 w 12079179"/>
              <a:gd name="connsiteY1" fmla="*/ 2240452 h 2240452"/>
              <a:gd name="connsiteX2" fmla="*/ 0 w 12079179"/>
              <a:gd name="connsiteY2" fmla="*/ 2240452 h 2240452"/>
              <a:gd name="connsiteX3" fmla="*/ 0 w 12079179"/>
              <a:gd name="connsiteY3" fmla="*/ 499104 h 2240452"/>
              <a:gd name="connsiteX0" fmla="*/ 0 w 12079179"/>
              <a:gd name="connsiteY0" fmla="*/ 525643 h 2266991"/>
              <a:gd name="connsiteX1" fmla="*/ 12079179 w 12079179"/>
              <a:gd name="connsiteY1" fmla="*/ 2266991 h 2266991"/>
              <a:gd name="connsiteX2" fmla="*/ 0 w 12079179"/>
              <a:gd name="connsiteY2" fmla="*/ 2266991 h 2266991"/>
              <a:gd name="connsiteX3" fmla="*/ 0 w 12079179"/>
              <a:gd name="connsiteY3" fmla="*/ 525643 h 2266991"/>
              <a:gd name="connsiteX0" fmla="*/ 0 w 12079179"/>
              <a:gd name="connsiteY0" fmla="*/ 572389 h 2313737"/>
              <a:gd name="connsiteX1" fmla="*/ 12079179 w 12079179"/>
              <a:gd name="connsiteY1" fmla="*/ 2313737 h 2313737"/>
              <a:gd name="connsiteX2" fmla="*/ 0 w 12079179"/>
              <a:gd name="connsiteY2" fmla="*/ 2313737 h 2313737"/>
              <a:gd name="connsiteX3" fmla="*/ 0 w 12079179"/>
              <a:gd name="connsiteY3" fmla="*/ 572389 h 2313737"/>
            </a:gdLst>
            <a:ahLst/>
            <a:cxnLst>
              <a:cxn ang="0">
                <a:pos x="connsiteX0" y="connsiteY0"/>
              </a:cxn>
              <a:cxn ang="0">
                <a:pos x="connsiteX1" y="connsiteY1"/>
              </a:cxn>
              <a:cxn ang="0">
                <a:pos x="connsiteX2" y="connsiteY2"/>
              </a:cxn>
              <a:cxn ang="0">
                <a:pos x="connsiteX3" y="connsiteY3"/>
              </a:cxn>
            </a:cxnLst>
            <a:rect l="l" t="t" r="r" b="b"/>
            <a:pathLst>
              <a:path w="12079179" h="2313737">
                <a:moveTo>
                  <a:pt x="0" y="572389"/>
                </a:moveTo>
                <a:cubicBezTo>
                  <a:pt x="3714822" y="-953059"/>
                  <a:pt x="10210727" y="897587"/>
                  <a:pt x="12079179" y="2313737"/>
                </a:cubicBezTo>
                <a:lnTo>
                  <a:pt x="0" y="2313737"/>
                </a:lnTo>
                <a:lnTo>
                  <a:pt x="0" y="572389"/>
                </a:lnTo>
                <a:close/>
              </a:path>
            </a:pathLst>
          </a:custGeom>
          <a:solidFill>
            <a:srgbClr val="AFAF51"/>
          </a:solidFill>
          <a:ln>
            <a:noFill/>
          </a:ln>
        </p:spPr>
        <p:txBody>
          <a:bodyPr vert="horz" wrap="square" lIns="68580" tIns="34290" rIns="68580" bIns="3429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nvGrpSpPr>
          <p:cNvPr id="10" name="Nhóm 66"/>
          <p:cNvGrpSpPr>
            <a:grpSpLocks noChangeAspect="1"/>
          </p:cNvGrpSpPr>
          <p:nvPr/>
        </p:nvGrpSpPr>
        <p:grpSpPr bwMode="auto">
          <a:xfrm>
            <a:off x="11647688" y="947578"/>
            <a:ext cx="426645" cy="400819"/>
            <a:chOff x="3636" y="1964"/>
            <a:chExt cx="413" cy="388"/>
          </a:xfrm>
        </p:grpSpPr>
        <p:sp>
          <p:nvSpPr>
            <p:cNvPr id="11" name="Hình tự do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2" name="Hình tự do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3" name="Hình tự do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4" name="Hình tự do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5" name="Hình tự do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6" name="Hình tự do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7" name="Hình tự do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18" name="Hình tự do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19" name="Nhóm 18"/>
          <p:cNvGrpSpPr/>
          <p:nvPr/>
        </p:nvGrpSpPr>
        <p:grpSpPr>
          <a:xfrm>
            <a:off x="11308929" y="6212029"/>
            <a:ext cx="875471" cy="645972"/>
            <a:chOff x="7344986" y="5566058"/>
            <a:chExt cx="1750940" cy="1291943"/>
          </a:xfrm>
        </p:grpSpPr>
        <p:sp>
          <p:nvSpPr>
            <p:cNvPr id="20" name="Hình tự do 99"/>
            <p:cNvSpPr>
              <a:spLocks/>
            </p:cNvSpPr>
            <p:nvPr/>
          </p:nvSpPr>
          <p:spPr bwMode="auto">
            <a:xfrm>
              <a:off x="7344986" y="5566058"/>
              <a:ext cx="1750940" cy="1291943"/>
            </a:xfrm>
            <a:custGeom>
              <a:avLst/>
              <a:gdLst>
                <a:gd name="T0" fmla="*/ 549 w 549"/>
                <a:gd name="T1" fmla="*/ 95 h 405"/>
                <a:gd name="T2" fmla="*/ 466 w 549"/>
                <a:gd name="T3" fmla="*/ 54 h 405"/>
                <a:gd name="T4" fmla="*/ 488 w 549"/>
                <a:gd name="T5" fmla="*/ 132 h 405"/>
                <a:gd name="T6" fmla="*/ 259 w 549"/>
                <a:gd name="T7" fmla="*/ 41 h 405"/>
                <a:gd name="T8" fmla="*/ 358 w 549"/>
                <a:gd name="T9" fmla="*/ 241 h 405"/>
                <a:gd name="T10" fmla="*/ 0 w 549"/>
                <a:gd name="T11" fmla="*/ 229 h 405"/>
                <a:gd name="T12" fmla="*/ 96 w 549"/>
                <a:gd name="T13" fmla="*/ 324 h 405"/>
                <a:gd name="T14" fmla="*/ 248 w 549"/>
                <a:gd name="T15" fmla="*/ 405 h 405"/>
                <a:gd name="T16" fmla="*/ 549 w 549"/>
                <a:gd name="T17" fmla="*/ 405 h 405"/>
                <a:gd name="T18" fmla="*/ 549 w 549"/>
                <a:gd name="T19" fmla="*/ 95 h 405"/>
                <a:gd name="T20" fmla="*/ 549 w 549"/>
                <a:gd name="T21" fmla="*/ 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405">
                  <a:moveTo>
                    <a:pt x="549" y="95"/>
                  </a:moveTo>
                  <a:cubicBezTo>
                    <a:pt x="512" y="64"/>
                    <a:pt x="466" y="54"/>
                    <a:pt x="466" y="54"/>
                  </a:cubicBezTo>
                  <a:cubicBezTo>
                    <a:pt x="466" y="54"/>
                    <a:pt x="485" y="101"/>
                    <a:pt x="488" y="132"/>
                  </a:cubicBezTo>
                  <a:cubicBezTo>
                    <a:pt x="395" y="0"/>
                    <a:pt x="259" y="41"/>
                    <a:pt x="259" y="41"/>
                  </a:cubicBezTo>
                  <a:cubicBezTo>
                    <a:pt x="259" y="41"/>
                    <a:pt x="259" y="41"/>
                    <a:pt x="358" y="241"/>
                  </a:cubicBezTo>
                  <a:cubicBezTo>
                    <a:pt x="358" y="241"/>
                    <a:pt x="358" y="241"/>
                    <a:pt x="0" y="229"/>
                  </a:cubicBezTo>
                  <a:cubicBezTo>
                    <a:pt x="0" y="229"/>
                    <a:pt x="28" y="268"/>
                    <a:pt x="96" y="324"/>
                  </a:cubicBezTo>
                  <a:cubicBezTo>
                    <a:pt x="138" y="358"/>
                    <a:pt x="199" y="388"/>
                    <a:pt x="248" y="405"/>
                  </a:cubicBezTo>
                  <a:cubicBezTo>
                    <a:pt x="549" y="405"/>
                    <a:pt x="549" y="405"/>
                    <a:pt x="549" y="405"/>
                  </a:cubicBezTo>
                  <a:cubicBezTo>
                    <a:pt x="549" y="95"/>
                    <a:pt x="549" y="95"/>
                    <a:pt x="549" y="95"/>
                  </a:cubicBezTo>
                  <a:cubicBezTo>
                    <a:pt x="549" y="95"/>
                    <a:pt x="549" y="95"/>
                    <a:pt x="549" y="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1" name="Hình tự do 100"/>
            <p:cNvSpPr>
              <a:spLocks/>
            </p:cNvSpPr>
            <p:nvPr/>
          </p:nvSpPr>
          <p:spPr bwMode="auto">
            <a:xfrm>
              <a:off x="7529935" y="5745606"/>
              <a:ext cx="1565991" cy="1112394"/>
            </a:xfrm>
            <a:custGeom>
              <a:avLst/>
              <a:gdLst>
                <a:gd name="T0" fmla="*/ 491 w 491"/>
                <a:gd name="T1" fmla="*/ 64 h 349"/>
                <a:gd name="T2" fmla="*/ 449 w 491"/>
                <a:gd name="T3" fmla="*/ 37 h 349"/>
                <a:gd name="T4" fmla="*/ 455 w 491"/>
                <a:gd name="T5" fmla="*/ 142 h 349"/>
                <a:gd name="T6" fmla="*/ 242 w 491"/>
                <a:gd name="T7" fmla="*/ 3 h 349"/>
                <a:gd name="T8" fmla="*/ 341 w 491"/>
                <a:gd name="T9" fmla="*/ 205 h 349"/>
                <a:gd name="T10" fmla="*/ 0 w 491"/>
                <a:gd name="T11" fmla="*/ 196 h 349"/>
                <a:gd name="T12" fmla="*/ 310 w 491"/>
                <a:gd name="T13" fmla="*/ 340 h 349"/>
                <a:gd name="T14" fmla="*/ 308 w 491"/>
                <a:gd name="T15" fmla="*/ 349 h 349"/>
                <a:gd name="T16" fmla="*/ 491 w 491"/>
                <a:gd name="T17" fmla="*/ 349 h 349"/>
                <a:gd name="T18" fmla="*/ 491 w 491"/>
                <a:gd name="T19" fmla="*/ 64 h 349"/>
                <a:gd name="T20" fmla="*/ 491 w 491"/>
                <a:gd name="T21" fmla="*/ 6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1" h="349">
                  <a:moveTo>
                    <a:pt x="491" y="64"/>
                  </a:moveTo>
                  <a:cubicBezTo>
                    <a:pt x="480" y="49"/>
                    <a:pt x="466" y="39"/>
                    <a:pt x="449" y="37"/>
                  </a:cubicBezTo>
                  <a:cubicBezTo>
                    <a:pt x="475" y="84"/>
                    <a:pt x="455" y="142"/>
                    <a:pt x="455" y="142"/>
                  </a:cubicBezTo>
                  <a:cubicBezTo>
                    <a:pt x="455" y="142"/>
                    <a:pt x="341" y="0"/>
                    <a:pt x="242" y="3"/>
                  </a:cubicBezTo>
                  <a:cubicBezTo>
                    <a:pt x="285" y="66"/>
                    <a:pt x="341" y="205"/>
                    <a:pt x="341" y="205"/>
                  </a:cubicBezTo>
                  <a:cubicBezTo>
                    <a:pt x="341" y="205"/>
                    <a:pt x="125" y="214"/>
                    <a:pt x="0" y="196"/>
                  </a:cubicBezTo>
                  <a:cubicBezTo>
                    <a:pt x="65" y="275"/>
                    <a:pt x="219" y="330"/>
                    <a:pt x="310" y="340"/>
                  </a:cubicBezTo>
                  <a:cubicBezTo>
                    <a:pt x="310" y="343"/>
                    <a:pt x="309" y="346"/>
                    <a:pt x="308" y="349"/>
                  </a:cubicBezTo>
                  <a:cubicBezTo>
                    <a:pt x="491" y="349"/>
                    <a:pt x="491" y="349"/>
                    <a:pt x="491" y="349"/>
                  </a:cubicBezTo>
                  <a:cubicBezTo>
                    <a:pt x="491" y="64"/>
                    <a:pt x="491" y="64"/>
                    <a:pt x="491" y="64"/>
                  </a:cubicBezTo>
                  <a:cubicBezTo>
                    <a:pt x="491" y="64"/>
                    <a:pt x="491" y="64"/>
                    <a:pt x="491" y="64"/>
                  </a:cubicBezTo>
                  <a:close/>
                </a:path>
              </a:pathLst>
            </a:custGeom>
            <a:solidFill>
              <a:srgbClr val="FA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2" name="Hình tự do 101"/>
            <p:cNvSpPr>
              <a:spLocks/>
            </p:cNvSpPr>
            <p:nvPr/>
          </p:nvSpPr>
          <p:spPr bwMode="auto">
            <a:xfrm>
              <a:off x="7988933" y="6516452"/>
              <a:ext cx="1106993" cy="217349"/>
            </a:xfrm>
            <a:custGeom>
              <a:avLst/>
              <a:gdLst>
                <a:gd name="T0" fmla="*/ 0 w 347"/>
                <a:gd name="T1" fmla="*/ 0 h 68"/>
                <a:gd name="T2" fmla="*/ 347 w 347"/>
                <a:gd name="T3" fmla="*/ 22 h 68"/>
                <a:gd name="T4" fmla="*/ 347 w 347"/>
                <a:gd name="T5" fmla="*/ 15 h 68"/>
                <a:gd name="T6" fmla="*/ 0 w 347"/>
                <a:gd name="T7" fmla="*/ 0 h 68"/>
              </a:gdLst>
              <a:ahLst/>
              <a:cxnLst>
                <a:cxn ang="0">
                  <a:pos x="T0" y="T1"/>
                </a:cxn>
                <a:cxn ang="0">
                  <a:pos x="T2" y="T3"/>
                </a:cxn>
                <a:cxn ang="0">
                  <a:pos x="T4" y="T5"/>
                </a:cxn>
                <a:cxn ang="0">
                  <a:pos x="T6" y="T7"/>
                </a:cxn>
              </a:cxnLst>
              <a:rect l="0" t="0" r="r" b="b"/>
              <a:pathLst>
                <a:path w="347" h="68">
                  <a:moveTo>
                    <a:pt x="0" y="0"/>
                  </a:moveTo>
                  <a:cubicBezTo>
                    <a:pt x="30" y="18"/>
                    <a:pt x="238" y="68"/>
                    <a:pt x="347" y="22"/>
                  </a:cubicBezTo>
                  <a:cubicBezTo>
                    <a:pt x="347" y="15"/>
                    <a:pt x="347" y="15"/>
                    <a:pt x="347" y="15"/>
                  </a:cubicBezTo>
                  <a:cubicBezTo>
                    <a:pt x="298" y="28"/>
                    <a:pt x="182" y="46"/>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3" name="Hình tự do 102"/>
            <p:cNvSpPr>
              <a:spLocks/>
            </p:cNvSpPr>
            <p:nvPr/>
          </p:nvSpPr>
          <p:spPr bwMode="auto">
            <a:xfrm>
              <a:off x="8805678" y="6670351"/>
              <a:ext cx="121499" cy="187649"/>
            </a:xfrm>
            <a:custGeom>
              <a:avLst/>
              <a:gdLst>
                <a:gd name="T0" fmla="*/ 38 w 38"/>
                <a:gd name="T1" fmla="*/ 0 h 59"/>
                <a:gd name="T2" fmla="*/ 0 w 38"/>
                <a:gd name="T3" fmla="*/ 59 h 59"/>
                <a:gd name="T4" fmla="*/ 10 w 38"/>
                <a:gd name="T5" fmla="*/ 59 h 59"/>
                <a:gd name="T6" fmla="*/ 38 w 38"/>
                <a:gd name="T7" fmla="*/ 0 h 59"/>
              </a:gdLst>
              <a:ahLst/>
              <a:cxnLst>
                <a:cxn ang="0">
                  <a:pos x="T0" y="T1"/>
                </a:cxn>
                <a:cxn ang="0">
                  <a:pos x="T2" y="T3"/>
                </a:cxn>
                <a:cxn ang="0">
                  <a:pos x="T4" y="T5"/>
                </a:cxn>
                <a:cxn ang="0">
                  <a:pos x="T6" y="T7"/>
                </a:cxn>
              </a:cxnLst>
              <a:rect l="0" t="0" r="r" b="b"/>
              <a:pathLst>
                <a:path w="38" h="59">
                  <a:moveTo>
                    <a:pt x="38" y="0"/>
                  </a:moveTo>
                  <a:cubicBezTo>
                    <a:pt x="38" y="0"/>
                    <a:pt x="29" y="23"/>
                    <a:pt x="0" y="59"/>
                  </a:cubicBezTo>
                  <a:cubicBezTo>
                    <a:pt x="10" y="59"/>
                    <a:pt x="10" y="59"/>
                    <a:pt x="10" y="59"/>
                  </a:cubicBezTo>
                  <a:cubicBezTo>
                    <a:pt x="25" y="39"/>
                    <a:pt x="35" y="19"/>
                    <a:pt x="38"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4" name="Hình tự do 103"/>
            <p:cNvSpPr>
              <a:spLocks/>
            </p:cNvSpPr>
            <p:nvPr/>
          </p:nvSpPr>
          <p:spPr bwMode="auto">
            <a:xfrm>
              <a:off x="9067576" y="6034505"/>
              <a:ext cx="28350" cy="93149"/>
            </a:xfrm>
            <a:custGeom>
              <a:avLst/>
              <a:gdLst>
                <a:gd name="T0" fmla="*/ 0 w 9"/>
                <a:gd name="T1" fmla="*/ 0 h 29"/>
                <a:gd name="T2" fmla="*/ 9 w 9"/>
                <a:gd name="T3" fmla="*/ 29 h 29"/>
                <a:gd name="T4" fmla="*/ 9 w 9"/>
                <a:gd name="T5" fmla="*/ 20 h 29"/>
                <a:gd name="T6" fmla="*/ 0 w 9"/>
                <a:gd name="T7" fmla="*/ 0 h 29"/>
              </a:gdLst>
              <a:ahLst/>
              <a:cxnLst>
                <a:cxn ang="0">
                  <a:pos x="T0" y="T1"/>
                </a:cxn>
                <a:cxn ang="0">
                  <a:pos x="T2" y="T3"/>
                </a:cxn>
                <a:cxn ang="0">
                  <a:pos x="T4" y="T5"/>
                </a:cxn>
                <a:cxn ang="0">
                  <a:pos x="T6" y="T7"/>
                </a:cxn>
              </a:cxnLst>
              <a:rect l="0" t="0" r="r" b="b"/>
              <a:pathLst>
                <a:path w="9" h="29">
                  <a:moveTo>
                    <a:pt x="0" y="0"/>
                  </a:moveTo>
                  <a:cubicBezTo>
                    <a:pt x="4" y="10"/>
                    <a:pt x="7" y="21"/>
                    <a:pt x="9" y="29"/>
                  </a:cubicBezTo>
                  <a:cubicBezTo>
                    <a:pt x="9" y="20"/>
                    <a:pt x="9" y="20"/>
                    <a:pt x="9" y="20"/>
                  </a:cubicBezTo>
                  <a:cubicBezTo>
                    <a:pt x="6" y="10"/>
                    <a:pt x="3" y="4"/>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5" name="Hình tự do 104"/>
            <p:cNvSpPr>
              <a:spLocks/>
            </p:cNvSpPr>
            <p:nvPr/>
          </p:nvSpPr>
          <p:spPr bwMode="auto">
            <a:xfrm>
              <a:off x="8489780" y="5872506"/>
              <a:ext cx="458997" cy="657446"/>
            </a:xfrm>
            <a:custGeom>
              <a:avLst/>
              <a:gdLst>
                <a:gd name="T0" fmla="*/ 142 w 144"/>
                <a:gd name="T1" fmla="*/ 206 h 206"/>
                <a:gd name="T2" fmla="*/ 0 w 144"/>
                <a:gd name="T3" fmla="*/ 0 h 206"/>
                <a:gd name="T4" fmla="*/ 142 w 144"/>
                <a:gd name="T5" fmla="*/ 206 h 206"/>
              </a:gdLst>
              <a:ahLst/>
              <a:cxnLst>
                <a:cxn ang="0">
                  <a:pos x="T0" y="T1"/>
                </a:cxn>
                <a:cxn ang="0">
                  <a:pos x="T2" y="T3"/>
                </a:cxn>
                <a:cxn ang="0">
                  <a:pos x="T4" y="T5"/>
                </a:cxn>
              </a:cxnLst>
              <a:rect l="0" t="0" r="r" b="b"/>
              <a:pathLst>
                <a:path w="144" h="206">
                  <a:moveTo>
                    <a:pt x="142" y="206"/>
                  </a:moveTo>
                  <a:cubicBezTo>
                    <a:pt x="142" y="206"/>
                    <a:pt x="127" y="116"/>
                    <a:pt x="0" y="0"/>
                  </a:cubicBezTo>
                  <a:cubicBezTo>
                    <a:pt x="24" y="11"/>
                    <a:pt x="144" y="126"/>
                    <a:pt x="142" y="206"/>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26" name="Nhóm 5"/>
          <p:cNvGrpSpPr>
            <a:grpSpLocks noChangeAspect="1"/>
          </p:cNvGrpSpPr>
          <p:nvPr/>
        </p:nvGrpSpPr>
        <p:grpSpPr bwMode="auto">
          <a:xfrm>
            <a:off x="2442" y="2873890"/>
            <a:ext cx="597228" cy="789302"/>
            <a:chOff x="2121" y="1060"/>
            <a:chExt cx="597" cy="789"/>
          </a:xfrm>
        </p:grpSpPr>
        <p:sp>
          <p:nvSpPr>
            <p:cNvPr id="27" name="Hình tự do 6"/>
            <p:cNvSpPr>
              <a:spLocks/>
            </p:cNvSpPr>
            <p:nvPr/>
          </p:nvSpPr>
          <p:spPr bwMode="auto">
            <a:xfrm>
              <a:off x="2121" y="1060"/>
              <a:ext cx="597" cy="789"/>
            </a:xfrm>
            <a:custGeom>
              <a:avLst/>
              <a:gdLst>
                <a:gd name="T0" fmla="*/ 147 w 253"/>
                <a:gd name="T1" fmla="*/ 295 h 334"/>
                <a:gd name="T2" fmla="*/ 111 w 253"/>
                <a:gd name="T3" fmla="*/ 271 h 334"/>
                <a:gd name="T4" fmla="*/ 238 w 253"/>
                <a:gd name="T5" fmla="*/ 234 h 334"/>
                <a:gd name="T6" fmla="*/ 124 w 253"/>
                <a:gd name="T7" fmla="*/ 191 h 334"/>
                <a:gd name="T8" fmla="*/ 253 w 253"/>
                <a:gd name="T9" fmla="*/ 77 h 334"/>
                <a:gd name="T10" fmla="*/ 76 w 253"/>
                <a:gd name="T11" fmla="*/ 110 h 334"/>
                <a:gd name="T12" fmla="*/ 80 w 253"/>
                <a:gd name="T13" fmla="*/ 0 h 334"/>
                <a:gd name="T14" fmla="*/ 0 w 253"/>
                <a:gd name="T15" fmla="*/ 83 h 334"/>
                <a:gd name="T16" fmla="*/ 0 w 253"/>
                <a:gd name="T17" fmla="*/ 254 h 334"/>
                <a:gd name="T18" fmla="*/ 147 w 253"/>
                <a:gd name="T19" fmla="*/ 29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334">
                  <a:moveTo>
                    <a:pt x="147" y="295"/>
                  </a:moveTo>
                  <a:cubicBezTo>
                    <a:pt x="147" y="295"/>
                    <a:pt x="119" y="287"/>
                    <a:pt x="111" y="271"/>
                  </a:cubicBezTo>
                  <a:cubicBezTo>
                    <a:pt x="157" y="284"/>
                    <a:pt x="238" y="234"/>
                    <a:pt x="238" y="234"/>
                  </a:cubicBezTo>
                  <a:cubicBezTo>
                    <a:pt x="238" y="234"/>
                    <a:pt x="238" y="234"/>
                    <a:pt x="124" y="191"/>
                  </a:cubicBezTo>
                  <a:cubicBezTo>
                    <a:pt x="124" y="191"/>
                    <a:pt x="220" y="107"/>
                    <a:pt x="253" y="77"/>
                  </a:cubicBezTo>
                  <a:cubicBezTo>
                    <a:pt x="138" y="51"/>
                    <a:pt x="76" y="110"/>
                    <a:pt x="76" y="110"/>
                  </a:cubicBezTo>
                  <a:cubicBezTo>
                    <a:pt x="76" y="110"/>
                    <a:pt x="69" y="37"/>
                    <a:pt x="80" y="0"/>
                  </a:cubicBezTo>
                  <a:cubicBezTo>
                    <a:pt x="38" y="14"/>
                    <a:pt x="14" y="51"/>
                    <a:pt x="0" y="83"/>
                  </a:cubicBezTo>
                  <a:cubicBezTo>
                    <a:pt x="0" y="254"/>
                    <a:pt x="0" y="254"/>
                    <a:pt x="0" y="254"/>
                  </a:cubicBezTo>
                  <a:cubicBezTo>
                    <a:pt x="60" y="334"/>
                    <a:pt x="147" y="295"/>
                    <a:pt x="147" y="2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8" name="Hình tự do 7"/>
            <p:cNvSpPr>
              <a:spLocks/>
            </p:cNvSpPr>
            <p:nvPr/>
          </p:nvSpPr>
          <p:spPr bwMode="auto">
            <a:xfrm>
              <a:off x="2121" y="1114"/>
              <a:ext cx="541" cy="690"/>
            </a:xfrm>
            <a:custGeom>
              <a:avLst/>
              <a:gdLst>
                <a:gd name="T0" fmla="*/ 13 w 229"/>
                <a:gd name="T1" fmla="*/ 223 h 292"/>
                <a:gd name="T2" fmla="*/ 115 w 229"/>
                <a:gd name="T3" fmla="*/ 270 h 292"/>
                <a:gd name="T4" fmla="*/ 77 w 229"/>
                <a:gd name="T5" fmla="*/ 232 h 292"/>
                <a:gd name="T6" fmla="*/ 205 w 229"/>
                <a:gd name="T7" fmla="*/ 212 h 292"/>
                <a:gd name="T8" fmla="*/ 99 w 229"/>
                <a:gd name="T9" fmla="*/ 169 h 292"/>
                <a:gd name="T10" fmla="*/ 229 w 229"/>
                <a:gd name="T11" fmla="*/ 60 h 292"/>
                <a:gd name="T12" fmla="*/ 64 w 229"/>
                <a:gd name="T13" fmla="*/ 109 h 292"/>
                <a:gd name="T14" fmla="*/ 62 w 229"/>
                <a:gd name="T15" fmla="*/ 0 h 292"/>
                <a:gd name="T16" fmla="*/ 0 w 229"/>
                <a:gd name="T17" fmla="*/ 116 h 292"/>
                <a:gd name="T18" fmla="*/ 0 w 229"/>
                <a:gd name="T19" fmla="*/ 210 h 292"/>
                <a:gd name="T20" fmla="*/ 9 w 229"/>
                <a:gd name="T21" fmla="*/ 220 h 292"/>
                <a:gd name="T22" fmla="*/ 13 w 229"/>
                <a:gd name="T23" fmla="*/ 223 h 292"/>
                <a:gd name="T24" fmla="*/ 13 w 229"/>
                <a:gd name="T25" fmla="*/ 2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2">
                  <a:moveTo>
                    <a:pt x="13" y="223"/>
                  </a:moveTo>
                  <a:cubicBezTo>
                    <a:pt x="13" y="223"/>
                    <a:pt x="82" y="292"/>
                    <a:pt x="115" y="270"/>
                  </a:cubicBezTo>
                  <a:cubicBezTo>
                    <a:pt x="89" y="260"/>
                    <a:pt x="77" y="232"/>
                    <a:pt x="77" y="232"/>
                  </a:cubicBezTo>
                  <a:cubicBezTo>
                    <a:pt x="77" y="232"/>
                    <a:pt x="168" y="247"/>
                    <a:pt x="205" y="212"/>
                  </a:cubicBezTo>
                  <a:cubicBezTo>
                    <a:pt x="167" y="203"/>
                    <a:pt x="99" y="169"/>
                    <a:pt x="99" y="169"/>
                  </a:cubicBezTo>
                  <a:cubicBezTo>
                    <a:pt x="99" y="169"/>
                    <a:pt x="176" y="94"/>
                    <a:pt x="229" y="60"/>
                  </a:cubicBezTo>
                  <a:cubicBezTo>
                    <a:pt x="179" y="50"/>
                    <a:pt x="102" y="83"/>
                    <a:pt x="64" y="109"/>
                  </a:cubicBezTo>
                  <a:cubicBezTo>
                    <a:pt x="52" y="88"/>
                    <a:pt x="54" y="25"/>
                    <a:pt x="62" y="0"/>
                  </a:cubicBezTo>
                  <a:cubicBezTo>
                    <a:pt x="20" y="26"/>
                    <a:pt x="5" y="78"/>
                    <a:pt x="0" y="116"/>
                  </a:cubicBezTo>
                  <a:cubicBezTo>
                    <a:pt x="0" y="210"/>
                    <a:pt x="0" y="210"/>
                    <a:pt x="0" y="210"/>
                  </a:cubicBezTo>
                  <a:cubicBezTo>
                    <a:pt x="4" y="213"/>
                    <a:pt x="7" y="217"/>
                    <a:pt x="9" y="220"/>
                  </a:cubicBezTo>
                  <a:cubicBezTo>
                    <a:pt x="13" y="223"/>
                    <a:pt x="13" y="223"/>
                    <a:pt x="13" y="223"/>
                  </a:cubicBezTo>
                  <a:cubicBezTo>
                    <a:pt x="13" y="223"/>
                    <a:pt x="13" y="223"/>
                    <a:pt x="13" y="223"/>
                  </a:cubicBezTo>
                  <a:close/>
                </a:path>
              </a:pathLst>
            </a:custGeom>
            <a:solidFill>
              <a:srgbClr val="DD72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29" name="Hình tự do 8"/>
            <p:cNvSpPr>
              <a:spLocks/>
            </p:cNvSpPr>
            <p:nvPr/>
          </p:nvSpPr>
          <p:spPr bwMode="auto">
            <a:xfrm>
              <a:off x="2164" y="1325"/>
              <a:ext cx="337" cy="293"/>
            </a:xfrm>
            <a:custGeom>
              <a:avLst/>
              <a:gdLst>
                <a:gd name="T0" fmla="*/ 0 w 143"/>
                <a:gd name="T1" fmla="*/ 124 h 124"/>
                <a:gd name="T2" fmla="*/ 143 w 143"/>
                <a:gd name="T3" fmla="*/ 0 h 124"/>
                <a:gd name="T4" fmla="*/ 0 w 143"/>
                <a:gd name="T5" fmla="*/ 124 h 124"/>
              </a:gdLst>
              <a:ahLst/>
              <a:cxnLst>
                <a:cxn ang="0">
                  <a:pos x="T0" y="T1"/>
                </a:cxn>
                <a:cxn ang="0">
                  <a:pos x="T2" y="T3"/>
                </a:cxn>
                <a:cxn ang="0">
                  <a:pos x="T4" y="T5"/>
                </a:cxn>
              </a:cxnLst>
              <a:rect l="0" t="0" r="r" b="b"/>
              <a:pathLst>
                <a:path w="143" h="124">
                  <a:moveTo>
                    <a:pt x="0" y="124"/>
                  </a:moveTo>
                  <a:cubicBezTo>
                    <a:pt x="0" y="124"/>
                    <a:pt x="27" y="60"/>
                    <a:pt x="143" y="0"/>
                  </a:cubicBezTo>
                  <a:cubicBezTo>
                    <a:pt x="123" y="5"/>
                    <a:pt x="12" y="65"/>
                    <a:pt x="0" y="124"/>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0" name="Hình tự do 9"/>
            <p:cNvSpPr>
              <a:spLocks/>
            </p:cNvSpPr>
            <p:nvPr/>
          </p:nvSpPr>
          <p:spPr bwMode="auto">
            <a:xfrm>
              <a:off x="2149" y="1226"/>
              <a:ext cx="74" cy="290"/>
            </a:xfrm>
            <a:custGeom>
              <a:avLst/>
              <a:gdLst>
                <a:gd name="T0" fmla="*/ 22 w 31"/>
                <a:gd name="T1" fmla="*/ 123 h 123"/>
                <a:gd name="T2" fmla="*/ 31 w 31"/>
                <a:gd name="T3" fmla="*/ 0 h 123"/>
                <a:gd name="T4" fmla="*/ 22 w 31"/>
                <a:gd name="T5" fmla="*/ 123 h 123"/>
              </a:gdLst>
              <a:ahLst/>
              <a:cxnLst>
                <a:cxn ang="0">
                  <a:pos x="T0" y="T1"/>
                </a:cxn>
                <a:cxn ang="0">
                  <a:pos x="T2" y="T3"/>
                </a:cxn>
                <a:cxn ang="0">
                  <a:pos x="T4" y="T5"/>
                </a:cxn>
              </a:cxnLst>
              <a:rect l="0" t="0" r="r" b="b"/>
              <a:pathLst>
                <a:path w="31" h="123">
                  <a:moveTo>
                    <a:pt x="22" y="123"/>
                  </a:moveTo>
                  <a:cubicBezTo>
                    <a:pt x="22" y="123"/>
                    <a:pt x="5" y="82"/>
                    <a:pt x="31" y="0"/>
                  </a:cubicBezTo>
                  <a:cubicBezTo>
                    <a:pt x="22" y="10"/>
                    <a:pt x="0" y="92"/>
                    <a:pt x="22" y="123"/>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1" name="Hình tự do 10"/>
            <p:cNvSpPr>
              <a:spLocks/>
            </p:cNvSpPr>
            <p:nvPr/>
          </p:nvSpPr>
          <p:spPr bwMode="auto">
            <a:xfrm>
              <a:off x="2121" y="1554"/>
              <a:ext cx="31" cy="28"/>
            </a:xfrm>
            <a:custGeom>
              <a:avLst/>
              <a:gdLst>
                <a:gd name="T0" fmla="*/ 13 w 13"/>
                <a:gd name="T1" fmla="*/ 12 h 12"/>
                <a:gd name="T2" fmla="*/ 0 w 13"/>
                <a:gd name="T3" fmla="*/ 0 h 12"/>
                <a:gd name="T4" fmla="*/ 0 w 13"/>
                <a:gd name="T5" fmla="*/ 3 h 12"/>
                <a:gd name="T6" fmla="*/ 13 w 13"/>
                <a:gd name="T7" fmla="*/ 12 h 12"/>
              </a:gdLst>
              <a:ahLst/>
              <a:cxnLst>
                <a:cxn ang="0">
                  <a:pos x="T0" y="T1"/>
                </a:cxn>
                <a:cxn ang="0">
                  <a:pos x="T2" y="T3"/>
                </a:cxn>
                <a:cxn ang="0">
                  <a:pos x="T4" y="T5"/>
                </a:cxn>
                <a:cxn ang="0">
                  <a:pos x="T6" y="T7"/>
                </a:cxn>
              </a:cxnLst>
              <a:rect l="0" t="0" r="r" b="b"/>
              <a:pathLst>
                <a:path w="13" h="12">
                  <a:moveTo>
                    <a:pt x="13" y="12"/>
                  </a:moveTo>
                  <a:cubicBezTo>
                    <a:pt x="13" y="12"/>
                    <a:pt x="8" y="8"/>
                    <a:pt x="0" y="0"/>
                  </a:cubicBezTo>
                  <a:cubicBezTo>
                    <a:pt x="0" y="3"/>
                    <a:pt x="0" y="3"/>
                    <a:pt x="0" y="3"/>
                  </a:cubicBezTo>
                  <a:cubicBezTo>
                    <a:pt x="5" y="7"/>
                    <a:pt x="8" y="9"/>
                    <a:pt x="13" y="12"/>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2" name="Hình tự do 11"/>
            <p:cNvSpPr>
              <a:spLocks/>
            </p:cNvSpPr>
            <p:nvPr/>
          </p:nvSpPr>
          <p:spPr bwMode="auto">
            <a:xfrm>
              <a:off x="2234" y="1559"/>
              <a:ext cx="286" cy="82"/>
            </a:xfrm>
            <a:custGeom>
              <a:avLst/>
              <a:gdLst>
                <a:gd name="T0" fmla="*/ 121 w 121"/>
                <a:gd name="T1" fmla="*/ 30 h 35"/>
                <a:gd name="T2" fmla="*/ 0 w 121"/>
                <a:gd name="T3" fmla="*/ 0 h 35"/>
                <a:gd name="T4" fmla="*/ 121 w 121"/>
                <a:gd name="T5" fmla="*/ 30 h 35"/>
              </a:gdLst>
              <a:ahLst/>
              <a:cxnLst>
                <a:cxn ang="0">
                  <a:pos x="T0" y="T1"/>
                </a:cxn>
                <a:cxn ang="0">
                  <a:pos x="T2" y="T3"/>
                </a:cxn>
                <a:cxn ang="0">
                  <a:pos x="T4" y="T5"/>
                </a:cxn>
              </a:cxnLst>
              <a:rect l="0" t="0" r="r" b="b"/>
              <a:pathLst>
                <a:path w="121" h="35">
                  <a:moveTo>
                    <a:pt x="121" y="30"/>
                  </a:moveTo>
                  <a:cubicBezTo>
                    <a:pt x="35" y="30"/>
                    <a:pt x="0" y="0"/>
                    <a:pt x="0" y="0"/>
                  </a:cubicBezTo>
                  <a:cubicBezTo>
                    <a:pt x="25" y="32"/>
                    <a:pt x="109" y="35"/>
                    <a:pt x="121" y="3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3" name="Hình tự do 12"/>
            <p:cNvSpPr>
              <a:spLocks/>
            </p:cNvSpPr>
            <p:nvPr/>
          </p:nvSpPr>
          <p:spPr bwMode="auto">
            <a:xfrm>
              <a:off x="2173" y="1603"/>
              <a:ext cx="191" cy="147"/>
            </a:xfrm>
            <a:custGeom>
              <a:avLst/>
              <a:gdLst>
                <a:gd name="T0" fmla="*/ 0 w 81"/>
                <a:gd name="T1" fmla="*/ 0 h 62"/>
                <a:gd name="T2" fmla="*/ 81 w 81"/>
                <a:gd name="T3" fmla="*/ 62 h 62"/>
                <a:gd name="T4" fmla="*/ 0 w 81"/>
                <a:gd name="T5" fmla="*/ 0 h 62"/>
              </a:gdLst>
              <a:ahLst/>
              <a:cxnLst>
                <a:cxn ang="0">
                  <a:pos x="T0" y="T1"/>
                </a:cxn>
                <a:cxn ang="0">
                  <a:pos x="T2" y="T3"/>
                </a:cxn>
                <a:cxn ang="0">
                  <a:pos x="T4" y="T5"/>
                </a:cxn>
              </a:cxnLst>
              <a:rect l="0" t="0" r="r" b="b"/>
              <a:pathLst>
                <a:path w="81" h="62">
                  <a:moveTo>
                    <a:pt x="0" y="0"/>
                  </a:moveTo>
                  <a:cubicBezTo>
                    <a:pt x="10" y="32"/>
                    <a:pt x="71" y="59"/>
                    <a:pt x="81" y="62"/>
                  </a:cubicBezTo>
                  <a:cubicBezTo>
                    <a:pt x="19" y="33"/>
                    <a:pt x="0" y="0"/>
                    <a:pt x="0" y="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34" name="Nhóm 16"/>
          <p:cNvGrpSpPr>
            <a:grpSpLocks noChangeAspect="1"/>
          </p:cNvGrpSpPr>
          <p:nvPr/>
        </p:nvGrpSpPr>
        <p:grpSpPr bwMode="auto">
          <a:xfrm>
            <a:off x="139505" y="-13010"/>
            <a:ext cx="1382907" cy="804244"/>
            <a:chOff x="1922" y="1129"/>
            <a:chExt cx="987" cy="574"/>
          </a:xfrm>
        </p:grpSpPr>
        <p:sp>
          <p:nvSpPr>
            <p:cNvPr id="35" name="Hình tự do 34"/>
            <p:cNvSpPr>
              <a:spLocks/>
            </p:cNvSpPr>
            <p:nvPr/>
          </p:nvSpPr>
          <p:spPr bwMode="auto">
            <a:xfrm>
              <a:off x="1922" y="1129"/>
              <a:ext cx="262" cy="174"/>
            </a:xfrm>
            <a:custGeom>
              <a:avLst/>
              <a:gdLst>
                <a:gd name="T0" fmla="*/ 2 w 111"/>
                <a:gd name="T1" fmla="*/ 62 h 74"/>
                <a:gd name="T2" fmla="*/ 8 w 111"/>
                <a:gd name="T3" fmla="*/ 74 h 74"/>
                <a:gd name="T4" fmla="*/ 52 w 111"/>
                <a:gd name="T5" fmla="*/ 32 h 74"/>
                <a:gd name="T6" fmla="*/ 111 w 111"/>
                <a:gd name="T7" fmla="*/ 40 h 74"/>
                <a:gd name="T8" fmla="*/ 105 w 111"/>
                <a:gd name="T9" fmla="*/ 30 h 74"/>
                <a:gd name="T10" fmla="*/ 2 w 111"/>
                <a:gd name="T11" fmla="*/ 62 h 74"/>
              </a:gdLst>
              <a:ahLst/>
              <a:cxnLst>
                <a:cxn ang="0">
                  <a:pos x="T0" y="T1"/>
                </a:cxn>
                <a:cxn ang="0">
                  <a:pos x="T2" y="T3"/>
                </a:cxn>
                <a:cxn ang="0">
                  <a:pos x="T4" y="T5"/>
                </a:cxn>
                <a:cxn ang="0">
                  <a:pos x="T6" y="T7"/>
                </a:cxn>
                <a:cxn ang="0">
                  <a:pos x="T8" y="T9"/>
                </a:cxn>
                <a:cxn ang="0">
                  <a:pos x="T10" y="T11"/>
                </a:cxn>
              </a:cxnLst>
              <a:rect l="0" t="0" r="r" b="b"/>
              <a:pathLst>
                <a:path w="111" h="74">
                  <a:moveTo>
                    <a:pt x="2" y="62"/>
                  </a:moveTo>
                  <a:cubicBezTo>
                    <a:pt x="0" y="65"/>
                    <a:pt x="8" y="74"/>
                    <a:pt x="8" y="74"/>
                  </a:cubicBezTo>
                  <a:cubicBezTo>
                    <a:pt x="8" y="74"/>
                    <a:pt x="25" y="42"/>
                    <a:pt x="52" y="32"/>
                  </a:cubicBezTo>
                  <a:cubicBezTo>
                    <a:pt x="78" y="22"/>
                    <a:pt x="111" y="40"/>
                    <a:pt x="111" y="40"/>
                  </a:cubicBezTo>
                  <a:cubicBezTo>
                    <a:pt x="105" y="30"/>
                    <a:pt x="105" y="30"/>
                    <a:pt x="105" y="30"/>
                  </a:cubicBezTo>
                  <a:cubicBezTo>
                    <a:pt x="105" y="30"/>
                    <a:pt x="44" y="0"/>
                    <a:pt x="2" y="62"/>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6" name="Hình tự do 35"/>
            <p:cNvSpPr>
              <a:spLocks/>
            </p:cNvSpPr>
            <p:nvPr/>
          </p:nvSpPr>
          <p:spPr bwMode="auto">
            <a:xfrm>
              <a:off x="2066" y="1136"/>
              <a:ext cx="843" cy="567"/>
            </a:xfrm>
            <a:custGeom>
              <a:avLst/>
              <a:gdLst>
                <a:gd name="T0" fmla="*/ 5 w 357"/>
                <a:gd name="T1" fmla="*/ 71 h 240"/>
                <a:gd name="T2" fmla="*/ 13 w 357"/>
                <a:gd name="T3" fmla="*/ 143 h 240"/>
                <a:gd name="T4" fmla="*/ 61 w 357"/>
                <a:gd name="T5" fmla="*/ 194 h 240"/>
                <a:gd name="T6" fmla="*/ 62 w 357"/>
                <a:gd name="T7" fmla="*/ 146 h 240"/>
                <a:gd name="T8" fmla="*/ 175 w 357"/>
                <a:gd name="T9" fmla="*/ 240 h 240"/>
                <a:gd name="T10" fmla="*/ 155 w 357"/>
                <a:gd name="T11" fmla="*/ 109 h 240"/>
                <a:gd name="T12" fmla="*/ 357 w 357"/>
                <a:gd name="T13" fmla="*/ 181 h 240"/>
                <a:gd name="T14" fmla="*/ 319 w 357"/>
                <a:gd name="T15" fmla="*/ 110 h 240"/>
                <a:gd name="T16" fmla="*/ 211 w 357"/>
                <a:gd name="T17" fmla="*/ 13 h 240"/>
                <a:gd name="T18" fmla="*/ 229 w 357"/>
                <a:gd name="T19" fmla="*/ 0 h 240"/>
                <a:gd name="T20" fmla="*/ 27 w 357"/>
                <a:gd name="T21" fmla="*/ 0 h 240"/>
                <a:gd name="T22" fmla="*/ 7 w 357"/>
                <a:gd name="T23" fmla="*/ 64 h 240"/>
                <a:gd name="T24" fmla="*/ 5 w 357"/>
                <a:gd name="T25" fmla="*/ 71 h 240"/>
                <a:gd name="T26" fmla="*/ 5 w 357"/>
                <a:gd name="T27" fmla="*/ 7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7" h="240">
                  <a:moveTo>
                    <a:pt x="5" y="71"/>
                  </a:moveTo>
                  <a:cubicBezTo>
                    <a:pt x="5" y="71"/>
                    <a:pt x="0" y="110"/>
                    <a:pt x="13" y="143"/>
                  </a:cubicBezTo>
                  <a:cubicBezTo>
                    <a:pt x="25" y="175"/>
                    <a:pt x="61" y="194"/>
                    <a:pt x="61" y="194"/>
                  </a:cubicBezTo>
                  <a:cubicBezTo>
                    <a:pt x="61" y="194"/>
                    <a:pt x="57" y="164"/>
                    <a:pt x="62" y="146"/>
                  </a:cubicBezTo>
                  <a:cubicBezTo>
                    <a:pt x="90" y="238"/>
                    <a:pt x="175" y="240"/>
                    <a:pt x="175" y="240"/>
                  </a:cubicBezTo>
                  <a:cubicBezTo>
                    <a:pt x="175" y="240"/>
                    <a:pt x="175" y="240"/>
                    <a:pt x="155" y="109"/>
                  </a:cubicBezTo>
                  <a:cubicBezTo>
                    <a:pt x="155" y="109"/>
                    <a:pt x="155" y="109"/>
                    <a:pt x="357" y="181"/>
                  </a:cubicBezTo>
                  <a:cubicBezTo>
                    <a:pt x="357" y="181"/>
                    <a:pt x="346" y="155"/>
                    <a:pt x="319" y="110"/>
                  </a:cubicBezTo>
                  <a:cubicBezTo>
                    <a:pt x="291" y="64"/>
                    <a:pt x="227" y="18"/>
                    <a:pt x="211" y="13"/>
                  </a:cubicBezTo>
                  <a:cubicBezTo>
                    <a:pt x="215" y="8"/>
                    <a:pt x="222" y="4"/>
                    <a:pt x="229" y="0"/>
                  </a:cubicBezTo>
                  <a:cubicBezTo>
                    <a:pt x="27" y="0"/>
                    <a:pt x="27" y="0"/>
                    <a:pt x="27" y="0"/>
                  </a:cubicBezTo>
                  <a:cubicBezTo>
                    <a:pt x="13" y="34"/>
                    <a:pt x="7" y="64"/>
                    <a:pt x="7" y="64"/>
                  </a:cubicBezTo>
                  <a:cubicBezTo>
                    <a:pt x="5" y="71"/>
                    <a:pt x="5" y="71"/>
                    <a:pt x="5" y="71"/>
                  </a:cubicBezTo>
                  <a:cubicBezTo>
                    <a:pt x="5" y="71"/>
                    <a:pt x="5" y="71"/>
                    <a:pt x="5" y="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7" name="Hình tự do 36"/>
            <p:cNvSpPr>
              <a:spLocks/>
            </p:cNvSpPr>
            <p:nvPr/>
          </p:nvSpPr>
          <p:spPr bwMode="auto">
            <a:xfrm>
              <a:off x="2066" y="1136"/>
              <a:ext cx="775" cy="524"/>
            </a:xfrm>
            <a:custGeom>
              <a:avLst/>
              <a:gdLst>
                <a:gd name="T0" fmla="*/ 31 w 328"/>
                <a:gd name="T1" fmla="*/ 34 h 222"/>
                <a:gd name="T2" fmla="*/ 43 w 328"/>
                <a:gd name="T3" fmla="*/ 165 h 222"/>
                <a:gd name="T4" fmla="*/ 59 w 328"/>
                <a:gd name="T5" fmla="*/ 105 h 222"/>
                <a:gd name="T6" fmla="*/ 155 w 328"/>
                <a:gd name="T7" fmla="*/ 222 h 222"/>
                <a:gd name="T8" fmla="*/ 136 w 328"/>
                <a:gd name="T9" fmla="*/ 90 h 222"/>
                <a:gd name="T10" fmla="*/ 328 w 328"/>
                <a:gd name="T11" fmla="*/ 157 h 222"/>
                <a:gd name="T12" fmla="*/ 178 w 328"/>
                <a:gd name="T13" fmla="*/ 19 h 222"/>
                <a:gd name="T14" fmla="*/ 195 w 328"/>
                <a:gd name="T15" fmla="*/ 0 h 222"/>
                <a:gd name="T16" fmla="*/ 43 w 328"/>
                <a:gd name="T17" fmla="*/ 0 h 222"/>
                <a:gd name="T18" fmla="*/ 31 w 328"/>
                <a:gd name="T19" fmla="*/ 30 h 222"/>
                <a:gd name="T20" fmla="*/ 31 w 328"/>
                <a:gd name="T21" fmla="*/ 34 h 222"/>
                <a:gd name="T22" fmla="*/ 31 w 328"/>
                <a:gd name="T23"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22">
                  <a:moveTo>
                    <a:pt x="31" y="34"/>
                  </a:moveTo>
                  <a:cubicBezTo>
                    <a:pt x="31" y="34"/>
                    <a:pt x="0" y="145"/>
                    <a:pt x="43" y="165"/>
                  </a:cubicBezTo>
                  <a:cubicBezTo>
                    <a:pt x="37" y="134"/>
                    <a:pt x="59" y="105"/>
                    <a:pt x="59" y="105"/>
                  </a:cubicBezTo>
                  <a:cubicBezTo>
                    <a:pt x="59" y="105"/>
                    <a:pt x="97" y="206"/>
                    <a:pt x="155" y="222"/>
                  </a:cubicBezTo>
                  <a:cubicBezTo>
                    <a:pt x="142" y="179"/>
                    <a:pt x="136" y="90"/>
                    <a:pt x="136" y="90"/>
                  </a:cubicBezTo>
                  <a:cubicBezTo>
                    <a:pt x="136" y="90"/>
                    <a:pt x="260" y="124"/>
                    <a:pt x="328" y="157"/>
                  </a:cubicBezTo>
                  <a:cubicBezTo>
                    <a:pt x="305" y="100"/>
                    <a:pt x="227" y="40"/>
                    <a:pt x="178" y="19"/>
                  </a:cubicBezTo>
                  <a:cubicBezTo>
                    <a:pt x="181" y="13"/>
                    <a:pt x="187" y="6"/>
                    <a:pt x="195" y="0"/>
                  </a:cubicBezTo>
                  <a:cubicBezTo>
                    <a:pt x="43" y="0"/>
                    <a:pt x="43" y="0"/>
                    <a:pt x="43" y="0"/>
                  </a:cubicBezTo>
                  <a:cubicBezTo>
                    <a:pt x="38" y="9"/>
                    <a:pt x="35" y="20"/>
                    <a:pt x="31" y="30"/>
                  </a:cubicBezTo>
                  <a:cubicBezTo>
                    <a:pt x="31" y="34"/>
                    <a:pt x="31" y="34"/>
                    <a:pt x="31" y="34"/>
                  </a:cubicBezTo>
                  <a:cubicBezTo>
                    <a:pt x="31" y="34"/>
                    <a:pt x="31" y="34"/>
                    <a:pt x="31" y="3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8" name="Hình tự do 37"/>
            <p:cNvSpPr>
              <a:spLocks/>
            </p:cNvSpPr>
            <p:nvPr/>
          </p:nvSpPr>
          <p:spPr bwMode="auto">
            <a:xfrm>
              <a:off x="2170" y="1159"/>
              <a:ext cx="498" cy="225"/>
            </a:xfrm>
            <a:custGeom>
              <a:avLst/>
              <a:gdLst>
                <a:gd name="T0" fmla="*/ 0 w 211"/>
                <a:gd name="T1" fmla="*/ 22 h 95"/>
                <a:gd name="T2" fmla="*/ 211 w 211"/>
                <a:gd name="T3" fmla="*/ 95 h 95"/>
                <a:gd name="T4" fmla="*/ 0 w 211"/>
                <a:gd name="T5" fmla="*/ 22 h 95"/>
              </a:gdLst>
              <a:ahLst/>
              <a:cxnLst>
                <a:cxn ang="0">
                  <a:pos x="T0" y="T1"/>
                </a:cxn>
                <a:cxn ang="0">
                  <a:pos x="T2" y="T3"/>
                </a:cxn>
                <a:cxn ang="0">
                  <a:pos x="T4" y="T5"/>
                </a:cxn>
              </a:cxnLst>
              <a:rect l="0" t="0" r="r" b="b"/>
              <a:pathLst>
                <a:path w="211" h="95">
                  <a:moveTo>
                    <a:pt x="0" y="22"/>
                  </a:moveTo>
                  <a:cubicBezTo>
                    <a:pt x="0" y="22"/>
                    <a:pt x="81" y="14"/>
                    <a:pt x="211" y="95"/>
                  </a:cubicBezTo>
                  <a:cubicBezTo>
                    <a:pt x="195" y="79"/>
                    <a:pt x="68" y="0"/>
                    <a:pt x="0" y="2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39" name="Hình tự do 38"/>
            <p:cNvSpPr>
              <a:spLocks/>
            </p:cNvSpPr>
            <p:nvPr/>
          </p:nvSpPr>
          <p:spPr bwMode="auto">
            <a:xfrm>
              <a:off x="2293" y="1136"/>
              <a:ext cx="71" cy="56"/>
            </a:xfrm>
            <a:custGeom>
              <a:avLst/>
              <a:gdLst>
                <a:gd name="T0" fmla="*/ 0 w 30"/>
                <a:gd name="T1" fmla="*/ 24 h 24"/>
                <a:gd name="T2" fmla="*/ 30 w 30"/>
                <a:gd name="T3" fmla="*/ 0 h 24"/>
                <a:gd name="T4" fmla="*/ 22 w 30"/>
                <a:gd name="T5" fmla="*/ 0 h 24"/>
                <a:gd name="T6" fmla="*/ 0 w 30"/>
                <a:gd name="T7" fmla="*/ 24 h 24"/>
              </a:gdLst>
              <a:ahLst/>
              <a:cxnLst>
                <a:cxn ang="0">
                  <a:pos x="T0" y="T1"/>
                </a:cxn>
                <a:cxn ang="0">
                  <a:pos x="T2" y="T3"/>
                </a:cxn>
                <a:cxn ang="0">
                  <a:pos x="T4" y="T5"/>
                </a:cxn>
                <a:cxn ang="0">
                  <a:pos x="T6" y="T7"/>
                </a:cxn>
              </a:cxnLst>
              <a:rect l="0" t="0" r="r" b="b"/>
              <a:pathLst>
                <a:path w="30" h="24">
                  <a:moveTo>
                    <a:pt x="0" y="24"/>
                  </a:moveTo>
                  <a:cubicBezTo>
                    <a:pt x="0" y="24"/>
                    <a:pt x="8" y="14"/>
                    <a:pt x="30" y="0"/>
                  </a:cubicBezTo>
                  <a:cubicBezTo>
                    <a:pt x="22" y="0"/>
                    <a:pt x="22" y="0"/>
                    <a:pt x="22" y="0"/>
                  </a:cubicBezTo>
                  <a:cubicBezTo>
                    <a:pt x="12" y="7"/>
                    <a:pt x="5" y="15"/>
                    <a:pt x="0" y="24"/>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0" name="Hình tự do 39"/>
            <p:cNvSpPr>
              <a:spLocks/>
            </p:cNvSpPr>
            <p:nvPr/>
          </p:nvSpPr>
          <p:spPr bwMode="auto">
            <a:xfrm>
              <a:off x="2201" y="1136"/>
              <a:ext cx="9" cy="28"/>
            </a:xfrm>
            <a:custGeom>
              <a:avLst/>
              <a:gdLst>
                <a:gd name="T0" fmla="*/ 1 w 4"/>
                <a:gd name="T1" fmla="*/ 12 h 12"/>
                <a:gd name="T2" fmla="*/ 4 w 4"/>
                <a:gd name="T3" fmla="*/ 0 h 12"/>
                <a:gd name="T4" fmla="*/ 1 w 4"/>
                <a:gd name="T5" fmla="*/ 0 h 12"/>
                <a:gd name="T6" fmla="*/ 1 w 4"/>
                <a:gd name="T7" fmla="*/ 12 h 12"/>
              </a:gdLst>
              <a:ahLst/>
              <a:cxnLst>
                <a:cxn ang="0">
                  <a:pos x="T0" y="T1"/>
                </a:cxn>
                <a:cxn ang="0">
                  <a:pos x="T2" y="T3"/>
                </a:cxn>
                <a:cxn ang="0">
                  <a:pos x="T4" y="T5"/>
                </a:cxn>
                <a:cxn ang="0">
                  <a:pos x="T6" y="T7"/>
                </a:cxn>
              </a:cxnLst>
              <a:rect l="0" t="0" r="r" b="b"/>
              <a:pathLst>
                <a:path w="4" h="12">
                  <a:moveTo>
                    <a:pt x="1" y="12"/>
                  </a:moveTo>
                  <a:cubicBezTo>
                    <a:pt x="1" y="12"/>
                    <a:pt x="1" y="7"/>
                    <a:pt x="4" y="0"/>
                  </a:cubicBezTo>
                  <a:cubicBezTo>
                    <a:pt x="1" y="0"/>
                    <a:pt x="1" y="0"/>
                    <a:pt x="1" y="0"/>
                  </a:cubicBezTo>
                  <a:cubicBezTo>
                    <a:pt x="0" y="4"/>
                    <a:pt x="0" y="8"/>
                    <a:pt x="1" y="1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1" name="Hình tự do 40"/>
            <p:cNvSpPr>
              <a:spLocks/>
            </p:cNvSpPr>
            <p:nvPr/>
          </p:nvSpPr>
          <p:spPr bwMode="auto">
            <a:xfrm>
              <a:off x="2142" y="1228"/>
              <a:ext cx="54" cy="210"/>
            </a:xfrm>
            <a:custGeom>
              <a:avLst/>
              <a:gdLst>
                <a:gd name="T0" fmla="*/ 3 w 23"/>
                <a:gd name="T1" fmla="*/ 89 h 89"/>
                <a:gd name="T2" fmla="*/ 23 w 23"/>
                <a:gd name="T3" fmla="*/ 0 h 89"/>
                <a:gd name="T4" fmla="*/ 3 w 23"/>
                <a:gd name="T5" fmla="*/ 89 h 89"/>
              </a:gdLst>
              <a:ahLst/>
              <a:cxnLst>
                <a:cxn ang="0">
                  <a:pos x="T0" y="T1"/>
                </a:cxn>
                <a:cxn ang="0">
                  <a:pos x="T2" y="T3"/>
                </a:cxn>
                <a:cxn ang="0">
                  <a:pos x="T4" y="T5"/>
                </a:cxn>
              </a:cxnLst>
              <a:rect l="0" t="0" r="r" b="b"/>
              <a:pathLst>
                <a:path w="23" h="89">
                  <a:moveTo>
                    <a:pt x="3" y="89"/>
                  </a:moveTo>
                  <a:cubicBezTo>
                    <a:pt x="3" y="26"/>
                    <a:pt x="23" y="0"/>
                    <a:pt x="23" y="0"/>
                  </a:cubicBezTo>
                  <a:cubicBezTo>
                    <a:pt x="1" y="20"/>
                    <a:pt x="0" y="80"/>
                    <a:pt x="3" y="8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2" name="Hình tự do 41"/>
            <p:cNvSpPr>
              <a:spLocks/>
            </p:cNvSpPr>
            <p:nvPr/>
          </p:nvSpPr>
          <p:spPr bwMode="auto">
            <a:xfrm>
              <a:off x="2229" y="1249"/>
              <a:ext cx="139" cy="340"/>
            </a:xfrm>
            <a:custGeom>
              <a:avLst/>
              <a:gdLst>
                <a:gd name="T0" fmla="*/ 16 w 59"/>
                <a:gd name="T1" fmla="*/ 0 h 144"/>
                <a:gd name="T2" fmla="*/ 59 w 59"/>
                <a:gd name="T3" fmla="*/ 144 h 144"/>
                <a:gd name="T4" fmla="*/ 16 w 59"/>
                <a:gd name="T5" fmla="*/ 0 h 144"/>
              </a:gdLst>
              <a:ahLst/>
              <a:cxnLst>
                <a:cxn ang="0">
                  <a:pos x="T0" y="T1"/>
                </a:cxn>
                <a:cxn ang="0">
                  <a:pos x="T2" y="T3"/>
                </a:cxn>
                <a:cxn ang="0">
                  <a:pos x="T4" y="T5"/>
                </a:cxn>
              </a:cxnLst>
              <a:rect l="0" t="0" r="r" b="b"/>
              <a:pathLst>
                <a:path w="59" h="144">
                  <a:moveTo>
                    <a:pt x="16" y="0"/>
                  </a:moveTo>
                  <a:cubicBezTo>
                    <a:pt x="0" y="45"/>
                    <a:pt x="47" y="133"/>
                    <a:pt x="59" y="144"/>
                  </a:cubicBezTo>
                  <a:cubicBezTo>
                    <a:pt x="8" y="54"/>
                    <a:pt x="16" y="0"/>
                    <a:pt x="16"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43" name="Nhóm 28"/>
          <p:cNvGrpSpPr>
            <a:grpSpLocks noChangeAspect="1"/>
          </p:cNvGrpSpPr>
          <p:nvPr/>
        </p:nvGrpSpPr>
        <p:grpSpPr bwMode="auto">
          <a:xfrm>
            <a:off x="0" y="5007562"/>
            <a:ext cx="687853" cy="1147722"/>
            <a:chOff x="1901" y="2020"/>
            <a:chExt cx="1059" cy="1767"/>
          </a:xfrm>
        </p:grpSpPr>
        <p:sp>
          <p:nvSpPr>
            <p:cNvPr id="44" name="Hình tự do 29"/>
            <p:cNvSpPr>
              <a:spLocks/>
            </p:cNvSpPr>
            <p:nvPr/>
          </p:nvSpPr>
          <p:spPr bwMode="auto">
            <a:xfrm>
              <a:off x="1901" y="2020"/>
              <a:ext cx="1059" cy="1640"/>
            </a:xfrm>
            <a:custGeom>
              <a:avLst/>
              <a:gdLst>
                <a:gd name="T0" fmla="*/ 364 w 448"/>
                <a:gd name="T1" fmla="*/ 542 h 694"/>
                <a:gd name="T2" fmla="*/ 247 w 448"/>
                <a:gd name="T3" fmla="*/ 548 h 694"/>
                <a:gd name="T4" fmla="*/ 438 w 448"/>
                <a:gd name="T5" fmla="*/ 267 h 694"/>
                <a:gd name="T6" fmla="*/ 233 w 448"/>
                <a:gd name="T7" fmla="*/ 359 h 694"/>
                <a:gd name="T8" fmla="*/ 164 w 448"/>
                <a:gd name="T9" fmla="*/ 0 h 694"/>
                <a:gd name="T10" fmla="*/ 46 w 448"/>
                <a:gd name="T11" fmla="*/ 324 h 694"/>
                <a:gd name="T12" fmla="*/ 0 w 448"/>
                <a:gd name="T13" fmla="*/ 276 h 694"/>
                <a:gd name="T14" fmla="*/ 0 w 448"/>
                <a:gd name="T15" fmla="*/ 599 h 694"/>
                <a:gd name="T16" fmla="*/ 78 w 448"/>
                <a:gd name="T17" fmla="*/ 614 h 694"/>
                <a:gd name="T18" fmla="*/ 364 w 448"/>
                <a:gd name="T19" fmla="*/ 54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694">
                  <a:moveTo>
                    <a:pt x="364" y="542"/>
                  </a:moveTo>
                  <a:cubicBezTo>
                    <a:pt x="323" y="564"/>
                    <a:pt x="247" y="548"/>
                    <a:pt x="247" y="548"/>
                  </a:cubicBezTo>
                  <a:cubicBezTo>
                    <a:pt x="247" y="548"/>
                    <a:pt x="448" y="444"/>
                    <a:pt x="438" y="267"/>
                  </a:cubicBezTo>
                  <a:cubicBezTo>
                    <a:pt x="377" y="316"/>
                    <a:pt x="233" y="359"/>
                    <a:pt x="233" y="359"/>
                  </a:cubicBezTo>
                  <a:cubicBezTo>
                    <a:pt x="233" y="359"/>
                    <a:pt x="299" y="194"/>
                    <a:pt x="164" y="0"/>
                  </a:cubicBezTo>
                  <a:cubicBezTo>
                    <a:pt x="132" y="88"/>
                    <a:pt x="46" y="324"/>
                    <a:pt x="46" y="324"/>
                  </a:cubicBezTo>
                  <a:cubicBezTo>
                    <a:pt x="30" y="306"/>
                    <a:pt x="14" y="290"/>
                    <a:pt x="0" y="276"/>
                  </a:cubicBezTo>
                  <a:cubicBezTo>
                    <a:pt x="0" y="599"/>
                    <a:pt x="0" y="599"/>
                    <a:pt x="0" y="599"/>
                  </a:cubicBezTo>
                  <a:cubicBezTo>
                    <a:pt x="22" y="606"/>
                    <a:pt x="48" y="612"/>
                    <a:pt x="78" y="614"/>
                  </a:cubicBezTo>
                  <a:cubicBezTo>
                    <a:pt x="78" y="614"/>
                    <a:pt x="267" y="694"/>
                    <a:pt x="364" y="5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5" name="Hình tự do 30"/>
            <p:cNvSpPr>
              <a:spLocks/>
            </p:cNvSpPr>
            <p:nvPr/>
          </p:nvSpPr>
          <p:spPr bwMode="auto">
            <a:xfrm>
              <a:off x="1901" y="2136"/>
              <a:ext cx="952" cy="1365"/>
            </a:xfrm>
            <a:custGeom>
              <a:avLst/>
              <a:gdLst>
                <a:gd name="T0" fmla="*/ 31 w 403"/>
                <a:gd name="T1" fmla="*/ 531 h 578"/>
                <a:gd name="T2" fmla="*/ 294 w 403"/>
                <a:gd name="T3" fmla="*/ 522 h 578"/>
                <a:gd name="T4" fmla="*/ 163 w 403"/>
                <a:gd name="T5" fmla="*/ 503 h 578"/>
                <a:gd name="T6" fmla="*/ 403 w 403"/>
                <a:gd name="T7" fmla="*/ 271 h 578"/>
                <a:gd name="T8" fmla="*/ 197 w 403"/>
                <a:gd name="T9" fmla="*/ 347 h 578"/>
                <a:gd name="T10" fmla="*/ 171 w 403"/>
                <a:gd name="T11" fmla="*/ 0 h 578"/>
                <a:gd name="T12" fmla="*/ 60 w 403"/>
                <a:gd name="T13" fmla="*/ 326 h 578"/>
                <a:gd name="T14" fmla="*/ 0 w 403"/>
                <a:gd name="T15" fmla="*/ 271 h 578"/>
                <a:gd name="T16" fmla="*/ 0 w 403"/>
                <a:gd name="T17" fmla="*/ 516 h 578"/>
                <a:gd name="T18" fmla="*/ 24 w 403"/>
                <a:gd name="T19" fmla="*/ 527 h 578"/>
                <a:gd name="T20" fmla="*/ 31 w 403"/>
                <a:gd name="T21" fmla="*/ 531 h 578"/>
                <a:gd name="T22" fmla="*/ 31 w 403"/>
                <a:gd name="T23" fmla="*/ 531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578">
                  <a:moveTo>
                    <a:pt x="31" y="531"/>
                  </a:moveTo>
                  <a:cubicBezTo>
                    <a:pt x="114" y="562"/>
                    <a:pt x="239" y="578"/>
                    <a:pt x="294" y="522"/>
                  </a:cubicBezTo>
                  <a:cubicBezTo>
                    <a:pt x="247" y="529"/>
                    <a:pt x="200" y="532"/>
                    <a:pt x="163" y="503"/>
                  </a:cubicBezTo>
                  <a:cubicBezTo>
                    <a:pt x="183" y="500"/>
                    <a:pt x="378" y="422"/>
                    <a:pt x="403" y="271"/>
                  </a:cubicBezTo>
                  <a:cubicBezTo>
                    <a:pt x="363" y="305"/>
                    <a:pt x="247" y="353"/>
                    <a:pt x="197" y="347"/>
                  </a:cubicBezTo>
                  <a:cubicBezTo>
                    <a:pt x="221" y="255"/>
                    <a:pt x="223" y="90"/>
                    <a:pt x="171" y="0"/>
                  </a:cubicBezTo>
                  <a:cubicBezTo>
                    <a:pt x="144" y="125"/>
                    <a:pt x="60" y="326"/>
                    <a:pt x="60" y="326"/>
                  </a:cubicBezTo>
                  <a:cubicBezTo>
                    <a:pt x="60" y="326"/>
                    <a:pt x="33" y="302"/>
                    <a:pt x="0" y="271"/>
                  </a:cubicBezTo>
                  <a:cubicBezTo>
                    <a:pt x="0" y="516"/>
                    <a:pt x="0" y="516"/>
                    <a:pt x="0" y="516"/>
                  </a:cubicBezTo>
                  <a:cubicBezTo>
                    <a:pt x="14" y="523"/>
                    <a:pt x="24" y="527"/>
                    <a:pt x="24" y="527"/>
                  </a:cubicBezTo>
                  <a:cubicBezTo>
                    <a:pt x="31" y="531"/>
                    <a:pt x="31" y="531"/>
                    <a:pt x="31" y="531"/>
                  </a:cubicBezTo>
                  <a:cubicBezTo>
                    <a:pt x="31" y="531"/>
                    <a:pt x="31" y="531"/>
                    <a:pt x="31" y="531"/>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6" name="Hình tự do 31"/>
            <p:cNvSpPr>
              <a:spLocks/>
            </p:cNvSpPr>
            <p:nvPr/>
          </p:nvSpPr>
          <p:spPr bwMode="auto">
            <a:xfrm>
              <a:off x="1993" y="2495"/>
              <a:ext cx="314" cy="853"/>
            </a:xfrm>
            <a:custGeom>
              <a:avLst/>
              <a:gdLst>
                <a:gd name="T0" fmla="*/ 0 w 133"/>
                <a:gd name="T1" fmla="*/ 361 h 361"/>
                <a:gd name="T2" fmla="*/ 125 w 133"/>
                <a:gd name="T3" fmla="*/ 0 h 361"/>
                <a:gd name="T4" fmla="*/ 0 w 133"/>
                <a:gd name="T5" fmla="*/ 361 h 361"/>
              </a:gdLst>
              <a:ahLst/>
              <a:cxnLst>
                <a:cxn ang="0">
                  <a:pos x="T0" y="T1"/>
                </a:cxn>
                <a:cxn ang="0">
                  <a:pos x="T2" y="T3"/>
                </a:cxn>
                <a:cxn ang="0">
                  <a:pos x="T4" y="T5"/>
                </a:cxn>
              </a:cxnLst>
              <a:rect l="0" t="0" r="r" b="b"/>
              <a:pathLst>
                <a:path w="133" h="361">
                  <a:moveTo>
                    <a:pt x="0" y="361"/>
                  </a:moveTo>
                  <a:cubicBezTo>
                    <a:pt x="101" y="293"/>
                    <a:pt x="133" y="39"/>
                    <a:pt x="125" y="0"/>
                  </a:cubicBezTo>
                  <a:cubicBezTo>
                    <a:pt x="98" y="261"/>
                    <a:pt x="0" y="361"/>
                    <a:pt x="0" y="361"/>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7" name="Hình tự do 32"/>
            <p:cNvSpPr>
              <a:spLocks/>
            </p:cNvSpPr>
            <p:nvPr/>
          </p:nvSpPr>
          <p:spPr bwMode="auto">
            <a:xfrm>
              <a:off x="2151" y="2949"/>
              <a:ext cx="542" cy="290"/>
            </a:xfrm>
            <a:custGeom>
              <a:avLst/>
              <a:gdLst>
                <a:gd name="T0" fmla="*/ 0 w 229"/>
                <a:gd name="T1" fmla="*/ 105 h 123"/>
                <a:gd name="T2" fmla="*/ 229 w 229"/>
                <a:gd name="T3" fmla="*/ 0 h 123"/>
                <a:gd name="T4" fmla="*/ 0 w 229"/>
                <a:gd name="T5" fmla="*/ 105 h 123"/>
              </a:gdLst>
              <a:ahLst/>
              <a:cxnLst>
                <a:cxn ang="0">
                  <a:pos x="T0" y="T1"/>
                </a:cxn>
                <a:cxn ang="0">
                  <a:pos x="T2" y="T3"/>
                </a:cxn>
                <a:cxn ang="0">
                  <a:pos x="T4" y="T5"/>
                </a:cxn>
              </a:cxnLst>
              <a:rect l="0" t="0" r="r" b="b"/>
              <a:pathLst>
                <a:path w="229" h="123">
                  <a:moveTo>
                    <a:pt x="0" y="105"/>
                  </a:moveTo>
                  <a:cubicBezTo>
                    <a:pt x="79" y="123"/>
                    <a:pt x="214" y="22"/>
                    <a:pt x="229" y="0"/>
                  </a:cubicBezTo>
                  <a:cubicBezTo>
                    <a:pt x="92" y="107"/>
                    <a:pt x="0" y="105"/>
                    <a:pt x="0" y="10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8" name="Hình tự do 33"/>
            <p:cNvSpPr>
              <a:spLocks/>
            </p:cNvSpPr>
            <p:nvPr/>
          </p:nvSpPr>
          <p:spPr bwMode="auto">
            <a:xfrm>
              <a:off x="2071" y="3341"/>
              <a:ext cx="359" cy="87"/>
            </a:xfrm>
            <a:custGeom>
              <a:avLst/>
              <a:gdLst>
                <a:gd name="T0" fmla="*/ 0 w 152"/>
                <a:gd name="T1" fmla="*/ 0 h 37"/>
                <a:gd name="T2" fmla="*/ 152 w 152"/>
                <a:gd name="T3" fmla="*/ 31 h 37"/>
                <a:gd name="T4" fmla="*/ 0 w 152"/>
                <a:gd name="T5" fmla="*/ 0 h 37"/>
              </a:gdLst>
              <a:ahLst/>
              <a:cxnLst>
                <a:cxn ang="0">
                  <a:pos x="T0" y="T1"/>
                </a:cxn>
                <a:cxn ang="0">
                  <a:pos x="T2" y="T3"/>
                </a:cxn>
                <a:cxn ang="0">
                  <a:pos x="T4" y="T5"/>
                </a:cxn>
              </a:cxnLst>
              <a:rect l="0" t="0" r="r" b="b"/>
              <a:pathLst>
                <a:path w="152" h="37">
                  <a:moveTo>
                    <a:pt x="0" y="0"/>
                  </a:moveTo>
                  <a:cubicBezTo>
                    <a:pt x="33" y="37"/>
                    <a:pt x="136" y="37"/>
                    <a:pt x="152" y="31"/>
                  </a:cubicBezTo>
                  <a:cubicBezTo>
                    <a:pt x="45" y="3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49" name="Hình tự do 34"/>
            <p:cNvSpPr>
              <a:spLocks/>
            </p:cNvSpPr>
            <p:nvPr/>
          </p:nvSpPr>
          <p:spPr bwMode="auto">
            <a:xfrm>
              <a:off x="1901" y="3034"/>
              <a:ext cx="144" cy="137"/>
            </a:xfrm>
            <a:custGeom>
              <a:avLst/>
              <a:gdLst>
                <a:gd name="T0" fmla="*/ 61 w 61"/>
                <a:gd name="T1" fmla="*/ 58 h 58"/>
                <a:gd name="T2" fmla="*/ 0 w 61"/>
                <a:gd name="T3" fmla="*/ 0 h 58"/>
                <a:gd name="T4" fmla="*/ 0 w 61"/>
                <a:gd name="T5" fmla="*/ 12 h 58"/>
                <a:gd name="T6" fmla="*/ 61 w 61"/>
                <a:gd name="T7" fmla="*/ 58 h 58"/>
              </a:gdLst>
              <a:ahLst/>
              <a:cxnLst>
                <a:cxn ang="0">
                  <a:pos x="T0" y="T1"/>
                </a:cxn>
                <a:cxn ang="0">
                  <a:pos x="T2" y="T3"/>
                </a:cxn>
                <a:cxn ang="0">
                  <a:pos x="T4" y="T5"/>
                </a:cxn>
                <a:cxn ang="0">
                  <a:pos x="T6" y="T7"/>
                </a:cxn>
              </a:cxnLst>
              <a:rect l="0" t="0" r="r" b="b"/>
              <a:pathLst>
                <a:path w="61" h="58">
                  <a:moveTo>
                    <a:pt x="61" y="58"/>
                  </a:moveTo>
                  <a:cubicBezTo>
                    <a:pt x="61" y="58"/>
                    <a:pt x="35" y="43"/>
                    <a:pt x="0" y="0"/>
                  </a:cubicBezTo>
                  <a:cubicBezTo>
                    <a:pt x="0" y="12"/>
                    <a:pt x="0" y="12"/>
                    <a:pt x="0" y="12"/>
                  </a:cubicBezTo>
                  <a:cubicBezTo>
                    <a:pt x="19" y="34"/>
                    <a:pt x="40" y="51"/>
                    <a:pt x="61" y="58"/>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0" name="Hình tự do 35"/>
            <p:cNvSpPr>
              <a:spLocks/>
            </p:cNvSpPr>
            <p:nvPr/>
          </p:nvSpPr>
          <p:spPr bwMode="auto">
            <a:xfrm>
              <a:off x="1901" y="3279"/>
              <a:ext cx="113" cy="40"/>
            </a:xfrm>
            <a:custGeom>
              <a:avLst/>
              <a:gdLst>
                <a:gd name="T0" fmla="*/ 48 w 48"/>
                <a:gd name="T1" fmla="*/ 15 h 17"/>
                <a:gd name="T2" fmla="*/ 0 w 48"/>
                <a:gd name="T3" fmla="*/ 0 h 17"/>
                <a:gd name="T4" fmla="*/ 0 w 48"/>
                <a:gd name="T5" fmla="*/ 6 h 17"/>
                <a:gd name="T6" fmla="*/ 48 w 48"/>
                <a:gd name="T7" fmla="*/ 15 h 17"/>
              </a:gdLst>
              <a:ahLst/>
              <a:cxnLst>
                <a:cxn ang="0">
                  <a:pos x="T0" y="T1"/>
                </a:cxn>
                <a:cxn ang="0">
                  <a:pos x="T2" y="T3"/>
                </a:cxn>
                <a:cxn ang="0">
                  <a:pos x="T4" y="T5"/>
                </a:cxn>
                <a:cxn ang="0">
                  <a:pos x="T6" y="T7"/>
                </a:cxn>
              </a:cxnLst>
              <a:rect l="0" t="0" r="r" b="b"/>
              <a:pathLst>
                <a:path w="48" h="17">
                  <a:moveTo>
                    <a:pt x="48" y="15"/>
                  </a:moveTo>
                  <a:cubicBezTo>
                    <a:pt x="48" y="15"/>
                    <a:pt x="31" y="13"/>
                    <a:pt x="0" y="0"/>
                  </a:cubicBezTo>
                  <a:cubicBezTo>
                    <a:pt x="0" y="6"/>
                    <a:pt x="0" y="6"/>
                    <a:pt x="0" y="6"/>
                  </a:cubicBezTo>
                  <a:cubicBezTo>
                    <a:pt x="18" y="13"/>
                    <a:pt x="34" y="17"/>
                    <a:pt x="48" y="1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1" name="Hình tự do 36"/>
            <p:cNvSpPr>
              <a:spLocks/>
            </p:cNvSpPr>
            <p:nvPr/>
          </p:nvSpPr>
          <p:spPr bwMode="auto">
            <a:xfrm>
              <a:off x="1903" y="3454"/>
              <a:ext cx="196" cy="333"/>
            </a:xfrm>
            <a:custGeom>
              <a:avLst/>
              <a:gdLst>
                <a:gd name="T0" fmla="*/ 42 w 83"/>
                <a:gd name="T1" fmla="*/ 70 h 141"/>
                <a:gd name="T2" fmla="*/ 66 w 83"/>
                <a:gd name="T3" fmla="*/ 0 h 141"/>
                <a:gd name="T4" fmla="*/ 55 w 83"/>
                <a:gd name="T5" fmla="*/ 2 h 141"/>
                <a:gd name="T6" fmla="*/ 66 w 83"/>
                <a:gd name="T7" fmla="*/ 139 h 141"/>
                <a:gd name="T8" fmla="*/ 83 w 83"/>
                <a:gd name="T9" fmla="*/ 134 h 141"/>
                <a:gd name="T10" fmla="*/ 42 w 83"/>
                <a:gd name="T11" fmla="*/ 70 h 141"/>
              </a:gdLst>
              <a:ahLst/>
              <a:cxnLst>
                <a:cxn ang="0">
                  <a:pos x="T0" y="T1"/>
                </a:cxn>
                <a:cxn ang="0">
                  <a:pos x="T2" y="T3"/>
                </a:cxn>
                <a:cxn ang="0">
                  <a:pos x="T4" y="T5"/>
                </a:cxn>
                <a:cxn ang="0">
                  <a:pos x="T6" y="T7"/>
                </a:cxn>
                <a:cxn ang="0">
                  <a:pos x="T8" y="T9"/>
                </a:cxn>
                <a:cxn ang="0">
                  <a:pos x="T10" y="T11"/>
                </a:cxn>
              </a:cxnLst>
              <a:rect l="0" t="0" r="r" b="b"/>
              <a:pathLst>
                <a:path w="83" h="141">
                  <a:moveTo>
                    <a:pt x="42" y="70"/>
                  </a:moveTo>
                  <a:cubicBezTo>
                    <a:pt x="36" y="34"/>
                    <a:pt x="66" y="0"/>
                    <a:pt x="66" y="0"/>
                  </a:cubicBezTo>
                  <a:cubicBezTo>
                    <a:pt x="55" y="2"/>
                    <a:pt x="55" y="2"/>
                    <a:pt x="55" y="2"/>
                  </a:cubicBezTo>
                  <a:cubicBezTo>
                    <a:pt x="55" y="2"/>
                    <a:pt x="0" y="70"/>
                    <a:pt x="66" y="139"/>
                  </a:cubicBezTo>
                  <a:cubicBezTo>
                    <a:pt x="69" y="141"/>
                    <a:pt x="83" y="134"/>
                    <a:pt x="83" y="134"/>
                  </a:cubicBezTo>
                  <a:cubicBezTo>
                    <a:pt x="83" y="134"/>
                    <a:pt x="48" y="106"/>
                    <a:pt x="42" y="7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52" name="Nhóm 52"/>
          <p:cNvGrpSpPr>
            <a:grpSpLocks noChangeAspect="1"/>
          </p:cNvGrpSpPr>
          <p:nvPr/>
        </p:nvGrpSpPr>
        <p:grpSpPr bwMode="auto">
          <a:xfrm rot="19948164">
            <a:off x="11143249" y="105148"/>
            <a:ext cx="675071" cy="772505"/>
            <a:chOff x="4634" y="754"/>
            <a:chExt cx="1164" cy="1332"/>
          </a:xfrm>
        </p:grpSpPr>
        <p:sp>
          <p:nvSpPr>
            <p:cNvPr id="53" name="Hình tự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4" name="Hình tự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5" name="Hình tự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6" name="Hình tự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7" name="Hình tự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8" name="Hình tự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59" name="Hình tự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0" name="Hình tự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grpSp>
        <p:nvGrpSpPr>
          <p:cNvPr id="61" name="Nhóm 64"/>
          <p:cNvGrpSpPr>
            <a:grpSpLocks noChangeAspect="1"/>
          </p:cNvGrpSpPr>
          <p:nvPr/>
        </p:nvGrpSpPr>
        <p:grpSpPr bwMode="auto">
          <a:xfrm flipH="1">
            <a:off x="10782665" y="2958794"/>
            <a:ext cx="1028243" cy="1140705"/>
            <a:chOff x="2052" y="995"/>
            <a:chExt cx="768" cy="852"/>
          </a:xfrm>
        </p:grpSpPr>
        <p:sp>
          <p:nvSpPr>
            <p:cNvPr id="62" name="Hình tự do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3" name="Hình tự do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4" name="Hình tự do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5" name="Hình tự do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6" name="Hình tự do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7" name="Hình tự do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8" name="Hình tự do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sp>
          <p:nvSpPr>
            <p:cNvPr id="69" name="Hình tự do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vi-VN" sz="1350" noProof="0" dirty="0">
                <a:latin typeface="Times New Roman" panose="02020603050405020304" pitchFamily="18" charset="0"/>
              </a:endParaRPr>
            </a:p>
          </p:txBody>
        </p:sp>
      </p:grpSp>
      <p:sp>
        <p:nvSpPr>
          <p:cNvPr id="2" name="Chỗ dành sẵn cho Tiêu đề 1"/>
          <p:cNvSpPr>
            <a:spLocks noGrp="1"/>
          </p:cNvSpPr>
          <p:nvPr>
            <p:ph type="title"/>
          </p:nvPr>
        </p:nvSpPr>
        <p:spPr>
          <a:xfrm>
            <a:off x="1524000" y="78910"/>
            <a:ext cx="9133731" cy="1233424"/>
          </a:xfrm>
          <a:prstGeom prst="rect">
            <a:avLst/>
          </a:prstGeom>
        </p:spPr>
        <p:txBody>
          <a:bodyPr vert="horz" lIns="91440" tIns="45720" rIns="91440" bIns="45720" rtlCol="0" anchor="b">
            <a:normAutofit/>
          </a:bodyPr>
          <a:lstStyle/>
          <a:p>
            <a:pPr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tiêu đề Bản cái</a:t>
            </a:r>
          </a:p>
        </p:txBody>
      </p:sp>
      <p:sp>
        <p:nvSpPr>
          <p:cNvPr id="3" name="Chỗ dành sẵn cho Văn bản 2"/>
          <p:cNvSpPr>
            <a:spLocks noGrp="1"/>
          </p:cNvSpPr>
          <p:nvPr>
            <p:ph type="body" idx="1"/>
          </p:nvPr>
        </p:nvSpPr>
        <p:spPr>
          <a:xfrm>
            <a:off x="1528572" y="1485902"/>
            <a:ext cx="9134856" cy="4152901"/>
          </a:xfrm>
          <a:prstGeom prst="rect">
            <a:avLst/>
          </a:prstGeom>
        </p:spPr>
        <p:txBody>
          <a:bodyPr vert="horz" lIns="91440" tIns="45720" rIns="91440" bIns="45720" rtlCol="0">
            <a:normAutofit/>
          </a:bodyPr>
          <a:lstStyle/>
          <a:p>
            <a:pPr lvl="0"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bản </a:t>
            </a:r>
            <a:r>
              <a:rPr lang="vi-VN" noProof="0" dirty="0" err="1"/>
              <a:t>Bản</a:t>
            </a:r>
            <a:r>
              <a:rPr lang="vi-VN" noProof="0" dirty="0"/>
              <a:t> cái</a:t>
            </a:r>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bốn</a:t>
            </a:r>
          </a:p>
          <a:p>
            <a:pPr lvl="4" rtl="0"/>
            <a:r>
              <a:rPr lang="vi-VN" noProof="0" dirty="0" err="1"/>
              <a:t>Mức</a:t>
            </a:r>
            <a:r>
              <a:rPr lang="vi-VN" noProof="0" dirty="0"/>
              <a:t> năm</a:t>
            </a:r>
          </a:p>
        </p:txBody>
      </p:sp>
      <p:sp>
        <p:nvSpPr>
          <p:cNvPr id="5" name="Chỗ dành sẵn cho Chân trang 4"/>
          <p:cNvSpPr>
            <a:spLocks noGrp="1"/>
          </p:cNvSpPr>
          <p:nvPr>
            <p:ph type="ftr" sz="quarter" idx="3"/>
          </p:nvPr>
        </p:nvSpPr>
        <p:spPr>
          <a:xfrm>
            <a:off x="1522413" y="6601968"/>
            <a:ext cx="6978460" cy="237744"/>
          </a:xfrm>
          <a:prstGeom prst="rect">
            <a:avLst/>
          </a:prstGeom>
        </p:spPr>
        <p:txBody>
          <a:bodyPr vert="horz" lIns="91440" tIns="45720" rIns="91440" bIns="45720" rtlCol="0" anchor="ctr"/>
          <a:lstStyle>
            <a:lvl1pPr algn="l">
              <a:defRPr sz="900" cap="none" baseline="0">
                <a:solidFill>
                  <a:schemeClr val="tx1"/>
                </a:solidFill>
                <a:latin typeface="Times New Roman" panose="02020603050405020304" pitchFamily="18" charset="0"/>
              </a:defRPr>
            </a:lvl1pPr>
          </a:lstStyle>
          <a:p>
            <a:r>
              <a:rPr lang="vi-VN" dirty="0"/>
              <a:t>Thêm chân trang</a:t>
            </a:r>
          </a:p>
        </p:txBody>
      </p:sp>
      <p:sp>
        <p:nvSpPr>
          <p:cNvPr id="4" name="Chỗ dành sẵn cho Ngày tháng 3"/>
          <p:cNvSpPr>
            <a:spLocks noGrp="1"/>
          </p:cNvSpPr>
          <p:nvPr>
            <p:ph type="dt" sz="half" idx="2"/>
          </p:nvPr>
        </p:nvSpPr>
        <p:spPr>
          <a:xfrm>
            <a:off x="8875777" y="6601970"/>
            <a:ext cx="1063199" cy="193933"/>
          </a:xfrm>
          <a:prstGeom prst="rect">
            <a:avLst/>
          </a:prstGeom>
        </p:spPr>
        <p:txBody>
          <a:bodyPr vert="horz" lIns="91440" tIns="45720" rIns="91440" bIns="45720" rtlCol="0" anchor="ctr"/>
          <a:lstStyle>
            <a:lvl1pPr algn="r">
              <a:defRPr sz="900">
                <a:solidFill>
                  <a:schemeClr val="tx1"/>
                </a:solidFill>
                <a:latin typeface="Times New Roman" panose="02020603050405020304" pitchFamily="18" charset="0"/>
              </a:defRPr>
            </a:lvl1pPr>
          </a:lstStyle>
          <a:p>
            <a:fld id="{E4238198-0BA7-4257-8C26-CF095D09E6D0}" type="datetime1">
              <a:rPr lang="vi-VN" smtClean="0"/>
              <a:pPr/>
              <a:t>28/11/2022</a:t>
            </a:fld>
            <a:endParaRPr lang="vi-VN" dirty="0"/>
          </a:p>
        </p:txBody>
      </p:sp>
      <p:sp>
        <p:nvSpPr>
          <p:cNvPr id="6" name="Chỗ dành sẵn cho Số Trang chiếu 5"/>
          <p:cNvSpPr>
            <a:spLocks noGrp="1"/>
          </p:cNvSpPr>
          <p:nvPr>
            <p:ph type="sldNum" sz="quarter" idx="4"/>
          </p:nvPr>
        </p:nvSpPr>
        <p:spPr>
          <a:xfrm>
            <a:off x="10023348" y="6601968"/>
            <a:ext cx="640080" cy="237744"/>
          </a:xfrm>
          <a:prstGeom prst="rect">
            <a:avLst/>
          </a:prstGeom>
        </p:spPr>
        <p:txBody>
          <a:bodyPr vert="horz" lIns="91440" tIns="45720" rIns="91440" bIns="45720" rtlCol="0" anchor="ctr"/>
          <a:lstStyle>
            <a:lvl1pPr algn="r">
              <a:defRPr sz="900">
                <a:solidFill>
                  <a:schemeClr val="tx1"/>
                </a:solidFill>
                <a:latin typeface="Times New Roman" panose="02020603050405020304" pitchFamily="18" charset="0"/>
              </a:defRPr>
            </a:lvl1pPr>
          </a:lstStyle>
          <a:p>
            <a:fld id="{CA8D9AD5-F248-4919-864A-CFD76CC027D6}" type="slidenum">
              <a:rPr lang="vi-VN" smtClean="0"/>
              <a:pPr/>
              <a:t>‹#›</a:t>
            </a:fld>
            <a:endParaRPr lang="vi-VN" dirty="0"/>
          </a:p>
        </p:txBody>
      </p:sp>
    </p:spTree>
    <p:extLst>
      <p:ext uri="{BB962C8B-B14F-4D97-AF65-F5344CB8AC3E}">
        <p14:creationId xmlns:p14="http://schemas.microsoft.com/office/powerpoint/2010/main" val="272307113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indent="0" algn="l" defTabSz="685800" rtl="0" eaLnBrk="1" latinLnBrk="0" hangingPunct="1">
        <a:lnSpc>
          <a:spcPct val="90000"/>
        </a:lnSpc>
        <a:spcBef>
          <a:spcPct val="0"/>
        </a:spcBef>
        <a:buFont typeface="Arial" pitchFamily="34" charset="0"/>
        <a:buNone/>
        <a:defRPr sz="2550" kern="1200">
          <a:solidFill>
            <a:schemeClr val="tx1"/>
          </a:solidFill>
          <a:latin typeface="Times New Roman" panose="02020603050405020304" pitchFamily="18" charset="0"/>
          <a:ea typeface="+mj-ea"/>
          <a:cs typeface="+mj-cs"/>
        </a:defRPr>
      </a:lvl1pPr>
    </p:titleStyle>
    <p:bodyStyle>
      <a:lvl1pPr marL="205740" indent="-171450" algn="l" defTabSz="685800" rtl="0" eaLnBrk="1" latinLnBrk="0" hangingPunct="1">
        <a:lnSpc>
          <a:spcPct val="100000"/>
        </a:lnSpc>
        <a:spcBef>
          <a:spcPts val="1350"/>
        </a:spcBef>
        <a:buClr>
          <a:schemeClr val="tx1">
            <a:lumMod val="75000"/>
            <a:lumOff val="25000"/>
          </a:schemeClr>
        </a:buClr>
        <a:buSzPct val="100000"/>
        <a:buFont typeface="Arial" pitchFamily="34" charset="0"/>
        <a:buChar char="•"/>
        <a:defRPr sz="1500" kern="1200">
          <a:solidFill>
            <a:schemeClr val="tx1"/>
          </a:solidFill>
          <a:latin typeface="Times New Roman" panose="02020603050405020304" pitchFamily="18" charset="0"/>
          <a:ea typeface="+mn-ea"/>
          <a:cs typeface="+mn-cs"/>
        </a:defRPr>
      </a:lvl1pPr>
      <a:lvl2pPr marL="445770" indent="-171450" algn="l" defTabSz="685800" rtl="0" eaLnBrk="1" latinLnBrk="0" hangingPunct="1">
        <a:lnSpc>
          <a:spcPct val="100000"/>
        </a:lnSpc>
        <a:spcBef>
          <a:spcPts val="750"/>
        </a:spcBef>
        <a:buClr>
          <a:schemeClr val="tx1">
            <a:lumMod val="75000"/>
            <a:lumOff val="25000"/>
          </a:schemeClr>
        </a:buClr>
        <a:buSzPct val="100000"/>
        <a:buFont typeface="Arial" pitchFamily="34" charset="0"/>
        <a:buChar char="•"/>
        <a:defRPr sz="1350" kern="1200">
          <a:solidFill>
            <a:schemeClr val="tx1"/>
          </a:solidFill>
          <a:latin typeface="Times New Roman" panose="02020603050405020304" pitchFamily="18" charset="0"/>
          <a:ea typeface="+mn-ea"/>
          <a:cs typeface="+mn-cs"/>
        </a:defRPr>
      </a:lvl2pPr>
      <a:lvl3pPr marL="685800" indent="-171450" algn="l" defTabSz="685800" rtl="0" eaLnBrk="1" latinLnBrk="0" hangingPunct="1">
        <a:lnSpc>
          <a:spcPct val="100000"/>
        </a:lnSpc>
        <a:spcBef>
          <a:spcPts val="600"/>
        </a:spcBef>
        <a:buClr>
          <a:schemeClr val="tx1">
            <a:lumMod val="75000"/>
            <a:lumOff val="25000"/>
          </a:schemeClr>
        </a:buClr>
        <a:buSzPct val="100000"/>
        <a:buFont typeface="Arial" pitchFamily="34" charset="0"/>
        <a:buChar char="•"/>
        <a:defRPr sz="1200" kern="1200">
          <a:solidFill>
            <a:schemeClr val="tx1"/>
          </a:solidFill>
          <a:latin typeface="Times New Roman" panose="02020603050405020304" pitchFamily="18" charset="0"/>
          <a:ea typeface="+mn-ea"/>
          <a:cs typeface="+mn-cs"/>
        </a:defRPr>
      </a:lvl3pPr>
      <a:lvl4pPr marL="925830" indent="-171450" algn="l" defTabSz="685800" rtl="0" eaLnBrk="1" latinLnBrk="0" hangingPunct="1">
        <a:lnSpc>
          <a:spcPct val="100000"/>
        </a:lnSpc>
        <a:spcBef>
          <a:spcPts val="600"/>
        </a:spcBef>
        <a:buClr>
          <a:schemeClr val="tx1">
            <a:lumMod val="75000"/>
            <a:lumOff val="25000"/>
          </a:schemeClr>
        </a:buClr>
        <a:buSzPct val="100000"/>
        <a:buFont typeface="Arial" pitchFamily="34" charset="0"/>
        <a:buChar char="•"/>
        <a:defRPr sz="1050" kern="1200">
          <a:solidFill>
            <a:schemeClr val="tx1"/>
          </a:solidFill>
          <a:latin typeface="Times New Roman" panose="02020603050405020304" pitchFamily="18" charset="0"/>
          <a:ea typeface="+mn-ea"/>
          <a:cs typeface="+mn-cs"/>
        </a:defRPr>
      </a:lvl4pPr>
      <a:lvl5pPr marL="1165860" indent="-171450" algn="l" defTabSz="685800" rtl="0" eaLnBrk="1" latinLnBrk="0" hangingPunct="1">
        <a:lnSpc>
          <a:spcPct val="100000"/>
        </a:lnSpc>
        <a:spcBef>
          <a:spcPts val="600"/>
        </a:spcBef>
        <a:buClr>
          <a:schemeClr val="tx1">
            <a:lumMod val="75000"/>
            <a:lumOff val="25000"/>
          </a:schemeClr>
        </a:buClr>
        <a:buSzPct val="100000"/>
        <a:buFont typeface="Arial" pitchFamily="34" charset="0"/>
        <a:buChar char="•"/>
        <a:defRPr sz="1050" kern="1200">
          <a:solidFill>
            <a:schemeClr val="tx1"/>
          </a:solidFill>
          <a:latin typeface="Times New Roman" panose="02020603050405020304" pitchFamily="18" charset="0"/>
          <a:ea typeface="+mn-ea"/>
          <a:cs typeface="+mn-cs"/>
        </a:defRPr>
      </a:lvl5pPr>
      <a:lvl6pPr marL="1405890" indent="-171450" algn="l" defTabSz="685800" rtl="0" eaLnBrk="1" latinLnBrk="0" hangingPunct="1">
        <a:lnSpc>
          <a:spcPct val="90000"/>
        </a:lnSpc>
        <a:spcBef>
          <a:spcPts val="600"/>
        </a:spcBef>
        <a:buSzPct val="80000"/>
        <a:buFont typeface="Arial" pitchFamily="34" charset="0"/>
        <a:buChar char="•"/>
        <a:defRPr sz="1050" kern="1200">
          <a:solidFill>
            <a:schemeClr val="tx1"/>
          </a:solidFill>
          <a:latin typeface="+mn-lt"/>
          <a:ea typeface="+mn-ea"/>
          <a:cs typeface="+mn-cs"/>
        </a:defRPr>
      </a:lvl6pPr>
      <a:lvl7pPr marL="1645920" indent="-171450" algn="l" defTabSz="685800" rtl="0" eaLnBrk="1" latinLnBrk="0" hangingPunct="1">
        <a:lnSpc>
          <a:spcPct val="90000"/>
        </a:lnSpc>
        <a:spcBef>
          <a:spcPts val="600"/>
        </a:spcBef>
        <a:buSzPct val="80000"/>
        <a:buFont typeface="Arial" pitchFamily="34" charset="0"/>
        <a:buChar char="•"/>
        <a:defRPr sz="1050" kern="1200" baseline="0">
          <a:solidFill>
            <a:schemeClr val="tx1"/>
          </a:solidFill>
          <a:latin typeface="+mn-lt"/>
          <a:ea typeface="+mn-ea"/>
          <a:cs typeface="+mn-cs"/>
        </a:defRPr>
      </a:lvl7pPr>
      <a:lvl8pPr marL="1885950" indent="-171450" algn="l" defTabSz="685800" rtl="0" eaLnBrk="1" latinLnBrk="0" hangingPunct="1">
        <a:lnSpc>
          <a:spcPct val="90000"/>
        </a:lnSpc>
        <a:spcBef>
          <a:spcPts val="600"/>
        </a:spcBef>
        <a:buSzPct val="80000"/>
        <a:buFont typeface="Arial" pitchFamily="34" charset="0"/>
        <a:buChar char="•"/>
        <a:defRPr sz="1050" kern="1200" baseline="0">
          <a:solidFill>
            <a:schemeClr val="tx1"/>
          </a:solidFill>
          <a:latin typeface="+mn-lt"/>
          <a:ea typeface="+mn-ea"/>
          <a:cs typeface="+mn-cs"/>
        </a:defRPr>
      </a:lvl8pPr>
      <a:lvl9pPr marL="2125980" indent="-171450" algn="l" defTabSz="685800" rtl="0" eaLnBrk="1" latinLnBrk="0" hangingPunct="1">
        <a:lnSpc>
          <a:spcPct val="90000"/>
        </a:lnSpc>
        <a:spcBef>
          <a:spcPts val="600"/>
        </a:spcBef>
        <a:buSzPct val="80000"/>
        <a:buFont typeface="Arial" pitchFamily="34" charset="0"/>
        <a:buChar char="•"/>
        <a:defRPr sz="1050" kern="1200" baseline="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7" pos="3840">
          <p15:clr>
            <a:srgbClr val="F26B43"/>
          </p15:clr>
        </p15:guide>
        <p15:guide id="8"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fld id="{2627743F-6B61-4438-B950-9A5CE50714DD}" type="datetimeFigureOut">
              <a:rPr lang="en-US" smtClean="0"/>
              <a:t>11/28/2022</a:t>
            </a:fld>
            <a:endParaRPr lang="en-US"/>
          </a:p>
        </p:txBody>
      </p:sp>
      <p:sp>
        <p:nvSpPr>
          <p:cNvPr id="9" name="Google Shape;9;p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lang="en-US"/>
          </a:p>
        </p:txBody>
      </p:sp>
      <p:sp>
        <p:nvSpPr>
          <p:cNvPr id="10" name="Google Shape;10;p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fld id="{AB5FE166-4499-4927-B75D-9B0B05FEA910}" type="slidenum">
              <a:rPr lang="en-US" smtClean="0"/>
              <a:t>‹#›</a:t>
            </a:fld>
            <a:endParaRPr lang="en-US"/>
          </a:p>
        </p:txBody>
      </p:sp>
    </p:spTree>
    <p:extLst>
      <p:ext uri="{BB962C8B-B14F-4D97-AF65-F5344CB8AC3E}">
        <p14:creationId xmlns:p14="http://schemas.microsoft.com/office/powerpoint/2010/main" val="184077738"/>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Lst>
  <p:transition spd="slow">
    <p:wipe/>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F3456-2B02-4FC3-9B3D-9B550E85FD30}" type="datetimeFigureOut">
              <a:rPr lang="en-US" smtClean="0"/>
              <a:t>11/28/2022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A2D87-73F4-43AA-8DEB-95B52318C272}" type="slidenum">
              <a:rPr lang="en-US" smtClean="0"/>
              <a:t>‹#›</a:t>
            </a:fld>
            <a:endParaRPr lang="en-US"/>
          </a:p>
        </p:txBody>
      </p:sp>
    </p:spTree>
    <p:extLst>
      <p:ext uri="{BB962C8B-B14F-4D97-AF65-F5344CB8AC3E}">
        <p14:creationId xmlns:p14="http://schemas.microsoft.com/office/powerpoint/2010/main" val="415865402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16.wdp"/><Relationship Id="rId2"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slide" Target="slide5.xml"/><Relationship Id="rId4" Type="http://schemas.microsoft.com/office/2007/relationships/hdphoto" Target="../media/hdphoto15.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17.wdp"/><Relationship Id="rId2" Type="http://schemas.openxmlformats.org/officeDocument/2006/relationships/image" Target="../media/image46.jp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slide" Target="slide5.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7.wdp"/><Relationship Id="rId2" Type="http://schemas.openxmlformats.org/officeDocument/2006/relationships/image" Target="../media/image48.jp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slide" Target="slide5.xml"/><Relationship Id="rId4" Type="http://schemas.microsoft.com/office/2007/relationships/hdphoto" Target="../media/hdphoto15.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9.wdp"/><Relationship Id="rId2" Type="http://schemas.openxmlformats.org/officeDocument/2006/relationships/image" Target="../media/image49.jp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slide" Target="slide5.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8.wdp"/><Relationship Id="rId2" Type="http://schemas.openxmlformats.org/officeDocument/2006/relationships/image" Target="../media/image38.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slide" Target="slide5.xml"/><Relationship Id="rId4" Type="http://schemas.microsoft.com/office/2007/relationships/hdphoto" Target="../media/hdphoto15.wdp"/></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7.png"/><Relationship Id="rId7" Type="http://schemas.microsoft.com/office/2007/relationships/hdphoto" Target="../media/hdphoto10.wdp"/><Relationship Id="rId2" Type="http://schemas.openxmlformats.org/officeDocument/2006/relationships/image" Target="../media/image50.jp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5.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27.xml"/><Relationship Id="rId7" Type="http://schemas.openxmlformats.org/officeDocument/2006/relationships/audio" Target="../media/audio4.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5" Type="http://schemas.openxmlformats.org/officeDocument/2006/relationships/audio" Target="../media/audio3.wav"/><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5.wav"/><Relationship Id="rId1" Type="http://schemas.openxmlformats.org/officeDocument/2006/relationships/slideLayout" Target="../slideLayouts/slideLayout2.xml"/><Relationship Id="rId4" Type="http://schemas.openxmlformats.org/officeDocument/2006/relationships/audio" Target="../media/audio5.wav"/></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5.wav"/><Relationship Id="rId7" Type="http://schemas.openxmlformats.org/officeDocument/2006/relationships/audio" Target="../media/audio4.wav"/><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image" Target="../media/image56.jpe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29.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9.wav"/><Relationship Id="rId1" Type="http://schemas.openxmlformats.org/officeDocument/2006/relationships/slideLayout" Target="../slideLayouts/slideLayout29.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65.jpe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audio6.wav"/><Relationship Id="rId7" Type="http://schemas.openxmlformats.org/officeDocument/2006/relationships/image" Target="../media/image68.png"/><Relationship Id="rId2" Type="http://schemas.openxmlformats.org/officeDocument/2006/relationships/audio" Target="../media/audio7.wav"/><Relationship Id="rId1" Type="http://schemas.openxmlformats.org/officeDocument/2006/relationships/slideLayout" Target="../slideLayouts/slideLayout2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gif"/><Relationship Id="rId1" Type="http://schemas.openxmlformats.org/officeDocument/2006/relationships/slideLayout" Target="../slideLayouts/slideLayout37.xml"/><Relationship Id="rId5" Type="http://schemas.openxmlformats.org/officeDocument/2006/relationships/image" Target="../media/image73.gif"/><Relationship Id="rId4" Type="http://schemas.openxmlformats.org/officeDocument/2006/relationships/image" Target="../media/image72.gif"/></Relationships>
</file>

<file path=ppt/slides/_rels/slide25.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10.wav"/><Relationship Id="rId1" Type="http://schemas.openxmlformats.org/officeDocument/2006/relationships/slideLayout" Target="../slideLayouts/slideLayout15.xml"/><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10.wav"/><Relationship Id="rId1" Type="http://schemas.openxmlformats.org/officeDocument/2006/relationships/slideLayout" Target="../slideLayouts/slideLayout15.xml"/><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10.wav"/><Relationship Id="rId1" Type="http://schemas.openxmlformats.org/officeDocument/2006/relationships/slideLayout" Target="../slideLayouts/slideLayout15.xml"/><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2.wav"/><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49.xml"/><Relationship Id="rId7" Type="http://schemas.openxmlformats.org/officeDocument/2006/relationships/image" Target="../media/image7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6.PNG"/><Relationship Id="rId5" Type="http://schemas.openxmlformats.org/officeDocument/2006/relationships/audio" Target="../media/audio2.wav"/><Relationship Id="rId4" Type="http://schemas.openxmlformats.org/officeDocument/2006/relationships/audio" Target="../media/audio11.wav"/><Relationship Id="rId9"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slide" Target="slide4.xml"/><Relationship Id="rId4" Type="http://schemas.openxmlformats.org/officeDocument/2006/relationships/image" Target="../media/image21.jp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microsoft.com/office/2007/relationships/media" Target="../media/media4.mp3"/><Relationship Id="rId7" Type="http://schemas.openxmlformats.org/officeDocument/2006/relationships/image" Target="../media/image7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6.PNG"/><Relationship Id="rId5" Type="http://schemas.openxmlformats.org/officeDocument/2006/relationships/slideLayout" Target="../slideLayouts/slideLayout52.xml"/><Relationship Id="rId10" Type="http://schemas.openxmlformats.org/officeDocument/2006/relationships/image" Target="../media/image53.png"/><Relationship Id="rId4" Type="http://schemas.openxmlformats.org/officeDocument/2006/relationships/audio" Target="../media/media4.mp3"/><Relationship Id="rId9"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xml"/><Relationship Id="rId1" Type="http://schemas.openxmlformats.org/officeDocument/2006/relationships/slideLayout" Target="../slideLayouts/slideLayout56.xml"/><Relationship Id="rId6" Type="http://schemas.openxmlformats.org/officeDocument/2006/relationships/image" Target="../media/image82.gif"/><Relationship Id="rId5" Type="http://schemas.openxmlformats.org/officeDocument/2006/relationships/image" Target="../media/image81.gif"/><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12.wav"/><Relationship Id="rId7" Type="http://schemas.openxmlformats.org/officeDocument/2006/relationships/image" Target="../media/image84.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83.png"/><Relationship Id="rId5" Type="http://schemas.openxmlformats.org/officeDocument/2006/relationships/audio" Target="../media/audio8.wav"/><Relationship Id="rId10" Type="http://schemas.openxmlformats.org/officeDocument/2006/relationships/image" Target="../media/image86.jpeg"/><Relationship Id="rId4" Type="http://schemas.openxmlformats.org/officeDocument/2006/relationships/audio" Target="../media/audio6.wav"/><Relationship Id="rId9" Type="http://schemas.openxmlformats.org/officeDocument/2006/relationships/image" Target="../media/image85.png"/></Relationships>
</file>

<file path=ppt/slides/_rels/slide34.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slideLayout" Target="../slideLayouts/slideLayout27.xml"/><Relationship Id="rId7" Type="http://schemas.openxmlformats.org/officeDocument/2006/relationships/audio" Target="../media/audio7.wav"/><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8.wav"/><Relationship Id="rId5" Type="http://schemas.openxmlformats.org/officeDocument/2006/relationships/audio" Target="../media/audio5.wav"/><Relationship Id="rId10" Type="http://schemas.openxmlformats.org/officeDocument/2006/relationships/image" Target="../media/image53.png"/><Relationship Id="rId4" Type="http://schemas.openxmlformats.org/officeDocument/2006/relationships/audio" Target="../media/audio1.wav"/><Relationship Id="rId9" Type="http://schemas.openxmlformats.org/officeDocument/2006/relationships/image" Target="../media/image88.png"/></Relationships>
</file>

<file path=ppt/slides/_rels/slide3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audio" Target="../media/audio4.wav"/></Relationships>
</file>

<file path=ppt/slides/_rels/slide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8" Type="http://schemas.openxmlformats.org/officeDocument/2006/relationships/image" Target="../media/image97.gif"/><Relationship Id="rId3" Type="http://schemas.openxmlformats.org/officeDocument/2006/relationships/audio" Target="../media/audio13.wav"/><Relationship Id="rId7" Type="http://schemas.openxmlformats.org/officeDocument/2006/relationships/image" Target="../media/image96.gif"/><Relationship Id="rId12" Type="http://schemas.openxmlformats.org/officeDocument/2006/relationships/audio" Target="../media/audio6.wav"/><Relationship Id="rId2" Type="http://schemas.openxmlformats.org/officeDocument/2006/relationships/audio" Target="../media/audio6.wav"/><Relationship Id="rId1" Type="http://schemas.openxmlformats.org/officeDocument/2006/relationships/slideLayout" Target="../slideLayouts/slideLayout27.xml"/><Relationship Id="rId6" Type="http://schemas.openxmlformats.org/officeDocument/2006/relationships/image" Target="../media/image95.gif"/><Relationship Id="rId11" Type="http://schemas.openxmlformats.org/officeDocument/2006/relationships/image" Target="../media/image100.png"/><Relationship Id="rId5" Type="http://schemas.openxmlformats.org/officeDocument/2006/relationships/image" Target="../media/image94.gif"/><Relationship Id="rId10" Type="http://schemas.openxmlformats.org/officeDocument/2006/relationships/image" Target="../media/image99.wmf"/><Relationship Id="rId4" Type="http://schemas.openxmlformats.org/officeDocument/2006/relationships/audio" Target="../media/audio2.wav"/><Relationship Id="rId9" Type="http://schemas.openxmlformats.org/officeDocument/2006/relationships/image" Target="../media/image98.gif"/></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slide" Target="slide14.xml"/><Relationship Id="rId18" Type="http://schemas.microsoft.com/office/2007/relationships/hdphoto" Target="../media/hdphoto1.wdp"/><Relationship Id="rId26" Type="http://schemas.openxmlformats.org/officeDocument/2006/relationships/image" Target="../media/image34.png"/><Relationship Id="rId3" Type="http://schemas.openxmlformats.org/officeDocument/2006/relationships/image" Target="../media/image27.png"/><Relationship Id="rId21" Type="http://schemas.microsoft.com/office/2007/relationships/hdphoto" Target="../media/hdphoto7.wdp"/><Relationship Id="rId34" Type="http://schemas.openxmlformats.org/officeDocument/2006/relationships/slide" Target="slide9.xml"/><Relationship Id="rId7" Type="http://schemas.openxmlformats.org/officeDocument/2006/relationships/slide" Target="slide13.xml"/><Relationship Id="rId12" Type="http://schemas.microsoft.com/office/2007/relationships/hdphoto" Target="../media/hdphoto5.wdp"/><Relationship Id="rId17" Type="http://schemas.openxmlformats.org/officeDocument/2006/relationships/image" Target="../media/image22.png"/><Relationship Id="rId25" Type="http://schemas.openxmlformats.org/officeDocument/2006/relationships/slide" Target="slide11.xml"/><Relationship Id="rId33" Type="http://schemas.microsoft.com/office/2007/relationships/hdphoto" Target="../media/hdphoto11.wdp"/><Relationship Id="rId2" Type="http://schemas.openxmlformats.org/officeDocument/2006/relationships/image" Target="../media/image26.jpg"/><Relationship Id="rId16" Type="http://schemas.openxmlformats.org/officeDocument/2006/relationships/slide" Target="slide10.xml"/><Relationship Id="rId20" Type="http://schemas.openxmlformats.org/officeDocument/2006/relationships/image" Target="../media/image32.png"/><Relationship Id="rId29" Type="http://schemas.openxmlformats.org/officeDocument/2006/relationships/image" Target="../media/image35.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30.png"/><Relationship Id="rId24" Type="http://schemas.microsoft.com/office/2007/relationships/hdphoto" Target="../media/hdphoto8.wdp"/><Relationship Id="rId32" Type="http://schemas.openxmlformats.org/officeDocument/2006/relationships/image" Target="../media/image36.png"/><Relationship Id="rId37" Type="http://schemas.openxmlformats.org/officeDocument/2006/relationships/slide" Target="slide16.xml"/><Relationship Id="rId5" Type="http://schemas.openxmlformats.org/officeDocument/2006/relationships/image" Target="../media/image28.png"/><Relationship Id="rId15" Type="http://schemas.microsoft.com/office/2007/relationships/hdphoto" Target="../media/hdphoto6.wdp"/><Relationship Id="rId23" Type="http://schemas.openxmlformats.org/officeDocument/2006/relationships/image" Target="../media/image33.png"/><Relationship Id="rId28" Type="http://schemas.openxmlformats.org/officeDocument/2006/relationships/slide" Target="slide15.xml"/><Relationship Id="rId36" Type="http://schemas.microsoft.com/office/2007/relationships/hdphoto" Target="../media/hdphoto12.wdp"/><Relationship Id="rId10" Type="http://schemas.openxmlformats.org/officeDocument/2006/relationships/slide" Target="slide6.xml"/><Relationship Id="rId19" Type="http://schemas.openxmlformats.org/officeDocument/2006/relationships/slide" Target="slide8.xml"/><Relationship Id="rId31" Type="http://schemas.openxmlformats.org/officeDocument/2006/relationships/slide" Target="slide7.xml"/><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31.png"/><Relationship Id="rId22" Type="http://schemas.openxmlformats.org/officeDocument/2006/relationships/slide" Target="slide12.xml"/><Relationship Id="rId27" Type="http://schemas.microsoft.com/office/2007/relationships/hdphoto" Target="../media/hdphoto9.wdp"/><Relationship Id="rId30" Type="http://schemas.microsoft.com/office/2007/relationships/hdphoto" Target="../media/hdphoto10.wdp"/><Relationship Id="rId35"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8.jpg"/><Relationship Id="rId1" Type="http://schemas.openxmlformats.org/officeDocument/2006/relationships/slideLayout" Target="../slideLayouts/slideLayout1.xml"/><Relationship Id="rId5" Type="http://schemas.microsoft.com/office/2007/relationships/hdphoto" Target="../media/hdphoto13.wdp"/><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6.jp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0.jp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14.wdp"/><Relationship Id="rId2" Type="http://schemas.openxmlformats.org/officeDocument/2006/relationships/image" Target="../media/image41.jp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slide" Target="slide5.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 Hình nền, ảnh hoa sen đẹp cho Powerpoint, máy tính, điện tho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245707" y="899074"/>
            <a:ext cx="11700585" cy="4541606"/>
          </a:xfrm>
          <a:prstGeom prst="rect">
            <a:avLst/>
          </a:prstGeom>
          <a:noFill/>
        </p:spPr>
        <p:txBody>
          <a:bodyPr wrap="non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w="38100">
                  <a:solidFill>
                    <a:srgbClr val="9A5315">
                      <a:lumMod val="75000"/>
                    </a:srgbClr>
                  </a:solidFill>
                </a:ln>
                <a:solidFill>
                  <a:srgbClr val="FF0000"/>
                </a:solidFill>
                <a:effectLst>
                  <a:glow rad="101600">
                    <a:srgbClr val="DA6FDF">
                      <a:satMod val="175000"/>
                      <a:alpha val="40000"/>
                    </a:srgbClr>
                  </a:glow>
                </a:effectLst>
                <a:uLnTx/>
                <a:uFillTx/>
                <a:latin typeface="AvantGarde" panose="00000400000000000000" pitchFamily="2" charset="0"/>
                <a:ea typeface="AvantGarde" panose="00000400000000000000" pitchFamily="2" charset="0"/>
                <a:cs typeface="AvantGarde" panose="00000400000000000000" pitchFamily="2" charset="0"/>
              </a:rPr>
              <a:t>CHÀO ĐÓN QUÝ THẦY CÔ GIÁO ĐẾN DỰ GIỜ LỚP 1/4</a:t>
            </a:r>
            <a:endParaRPr kumimoji="0" lang="en-US" sz="6000" b="0" i="0" u="none" strike="noStrike" kern="1200" cap="none" spc="0" normalizeH="0" baseline="0" noProof="0" dirty="0">
              <a:ln w="38100">
                <a:solidFill>
                  <a:srgbClr val="9A5315">
                    <a:lumMod val="75000"/>
                  </a:srgbClr>
                </a:solidFill>
              </a:ln>
              <a:solidFill>
                <a:srgbClr val="FF0000"/>
              </a:solidFill>
              <a:effectLst>
                <a:glow rad="101600">
                  <a:srgbClr val="DA6FDF">
                    <a:satMod val="175000"/>
                    <a:alpha val="40000"/>
                  </a:srgbClr>
                </a:glow>
              </a:effectLst>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5" name="Hộp Văn bản 4"/>
          <p:cNvSpPr txBox="1"/>
          <p:nvPr/>
        </p:nvSpPr>
        <p:spPr>
          <a:xfrm>
            <a:off x="2747119" y="2443781"/>
            <a:ext cx="7029488" cy="101566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28575">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MÔN: TIẾNG VIỆT 1</a:t>
            </a:r>
            <a:endParaRPr kumimoji="0" lang="en-US" sz="6000" b="1" i="0" u="none" strike="noStrike" kern="1200" cap="none" spc="0" normalizeH="0" baseline="0" noProof="0" dirty="0">
              <a:ln w="28575">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6" name="Hộp Văn bản 5"/>
          <p:cNvSpPr txBox="1"/>
          <p:nvPr/>
        </p:nvSpPr>
        <p:spPr>
          <a:xfrm>
            <a:off x="1619581" y="4296265"/>
            <a:ext cx="895283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A6FDF">
                    <a:lumMod val="50000"/>
                  </a:srgbClr>
                </a:solidFill>
                <a:effectLst/>
                <a:uLnTx/>
                <a:uFillTx/>
                <a:latin typeface="HP001 5 hàng" panose="020B0603050302020204" pitchFamily="34" charset="0"/>
                <a:ea typeface="+mn-ea"/>
                <a:cs typeface="+mn-cs"/>
              </a:rPr>
              <a:t>Giáo</a:t>
            </a:r>
            <a:r>
              <a:rPr kumimoji="0" lang="en-US" sz="4000" b="1" i="0" u="none" strike="noStrike" kern="1200" cap="none" spc="0" normalizeH="0" baseline="0" noProof="0" dirty="0">
                <a:ln>
                  <a:noFill/>
                </a:ln>
                <a:solidFill>
                  <a:srgbClr val="DA6FDF">
                    <a:lumMod val="50000"/>
                  </a:srgbClr>
                </a:solidFill>
                <a:effectLst/>
                <a:uLnTx/>
                <a:uFillTx/>
                <a:latin typeface="HP001 5 hàng" panose="020B0603050302020204" pitchFamily="34" charset="0"/>
                <a:ea typeface="+mn-ea"/>
                <a:cs typeface="+mn-cs"/>
              </a:rPr>
              <a:t> </a:t>
            </a:r>
            <a:r>
              <a:rPr kumimoji="0" lang="en-US" sz="4000" b="1" i="0" u="none" strike="noStrike" kern="1200" cap="none" spc="0" normalizeH="0" baseline="0" noProof="0" dirty="0" err="1" smtClean="0">
                <a:ln>
                  <a:noFill/>
                </a:ln>
                <a:solidFill>
                  <a:srgbClr val="DA6FDF">
                    <a:lumMod val="50000"/>
                  </a:srgbClr>
                </a:solidFill>
                <a:effectLst/>
                <a:uLnTx/>
                <a:uFillTx/>
                <a:latin typeface="HP001 5 hàng" panose="020B0603050302020204" pitchFamily="34" charset="0"/>
                <a:ea typeface="+mn-ea"/>
                <a:cs typeface="+mn-cs"/>
              </a:rPr>
              <a:t>viên</a:t>
            </a:r>
            <a:r>
              <a:rPr kumimoji="0" lang="en-US" sz="4000" b="1" i="0" u="none" strike="noStrike" kern="1200" cap="none" spc="0" normalizeH="0" baseline="0" noProof="0" dirty="0" smtClean="0">
                <a:ln>
                  <a:noFill/>
                </a:ln>
                <a:solidFill>
                  <a:srgbClr val="DA6FDF">
                    <a:lumMod val="50000"/>
                  </a:srgbClr>
                </a:solidFill>
                <a:effectLst/>
                <a:uLnTx/>
                <a:uFillTx/>
                <a:latin typeface="HP001 5 hàng" panose="020B0603050302020204" pitchFamily="34" charset="0"/>
                <a:ea typeface="+mn-ea"/>
                <a:cs typeface="+mn-cs"/>
              </a:rPr>
              <a:t> </a:t>
            </a:r>
            <a:r>
              <a:rPr kumimoji="0" lang="en-US" sz="4000" b="1" i="0" u="none" strike="noStrike" kern="1200" cap="none" spc="0" normalizeH="0" baseline="0" noProof="0" dirty="0" err="1" smtClean="0">
                <a:ln>
                  <a:noFill/>
                </a:ln>
                <a:solidFill>
                  <a:srgbClr val="DA6FDF">
                    <a:lumMod val="50000"/>
                  </a:srgbClr>
                </a:solidFill>
                <a:effectLst/>
                <a:uLnTx/>
                <a:uFillTx/>
                <a:latin typeface="HP001 5 hàng" panose="020B0603050302020204" pitchFamily="34" charset="0"/>
                <a:ea typeface="+mn-ea"/>
                <a:cs typeface="+mn-cs"/>
              </a:rPr>
              <a:t>thực</a:t>
            </a:r>
            <a:r>
              <a:rPr kumimoji="0" lang="en-US" sz="4000" b="1" i="0" u="none" strike="noStrike" kern="1200" cap="none" spc="0" normalizeH="0" baseline="0" noProof="0" dirty="0" smtClean="0">
                <a:ln>
                  <a:noFill/>
                </a:ln>
                <a:solidFill>
                  <a:srgbClr val="DA6FDF">
                    <a:lumMod val="50000"/>
                  </a:srgbClr>
                </a:solidFill>
                <a:effectLst/>
                <a:uLnTx/>
                <a:uFillTx/>
                <a:latin typeface="HP001 5 hàng" panose="020B0603050302020204" pitchFamily="34" charset="0"/>
                <a:ea typeface="+mn-ea"/>
                <a:cs typeface="+mn-cs"/>
              </a:rPr>
              <a:t> </a:t>
            </a:r>
            <a:r>
              <a:rPr kumimoji="0" lang="en-US" sz="4000" b="1" i="0" u="none" strike="noStrike" kern="1200" cap="none" spc="0" normalizeH="0" baseline="0" noProof="0" dirty="0" err="1" smtClean="0">
                <a:ln>
                  <a:noFill/>
                </a:ln>
                <a:solidFill>
                  <a:srgbClr val="DA6FDF">
                    <a:lumMod val="50000"/>
                  </a:srgbClr>
                </a:solidFill>
                <a:effectLst/>
                <a:uLnTx/>
                <a:uFillTx/>
                <a:latin typeface="HP001 5 hàng" panose="020B0603050302020204" pitchFamily="34" charset="0"/>
                <a:ea typeface="+mn-ea"/>
                <a:cs typeface="+mn-cs"/>
              </a:rPr>
              <a:t>hiện</a:t>
            </a:r>
            <a:r>
              <a:rPr kumimoji="0" lang="en-US" sz="4000" b="1" i="0" u="none" strike="noStrike" kern="1200" cap="none" spc="0" normalizeH="0" baseline="0" noProof="0" dirty="0" smtClean="0">
                <a:ln>
                  <a:noFill/>
                </a:ln>
                <a:solidFill>
                  <a:srgbClr val="DA6FDF">
                    <a:lumMod val="50000"/>
                  </a:srgbClr>
                </a:solidFill>
                <a:effectLst/>
                <a:uLnTx/>
                <a:uFillTx/>
                <a:latin typeface="HP001 5 hàng" panose="020B0603050302020204" pitchFamily="34" charset="0"/>
                <a:ea typeface="+mn-ea"/>
                <a:cs typeface="+mn-cs"/>
              </a:rPr>
              <a:t>: </a:t>
            </a:r>
            <a:r>
              <a:rPr kumimoji="0" lang="en-US" sz="4000" b="1" i="0" u="none" strike="noStrike" kern="1200" cap="none" spc="0" normalizeH="0" baseline="0" noProof="0" dirty="0" err="1">
                <a:ln>
                  <a:noFill/>
                </a:ln>
                <a:solidFill>
                  <a:srgbClr val="DA6FDF">
                    <a:lumMod val="50000"/>
                  </a:srgbClr>
                </a:solidFill>
                <a:effectLst/>
                <a:uLnTx/>
                <a:uFillTx/>
                <a:latin typeface="HP001 5 hàng" panose="020B0603050302020204" pitchFamily="34" charset="0"/>
                <a:ea typeface="+mn-ea"/>
                <a:cs typeface="+mn-cs"/>
              </a:rPr>
              <a:t>Phạm</a:t>
            </a:r>
            <a:r>
              <a:rPr kumimoji="0" lang="en-US" sz="4000" b="1" i="0" u="none" strike="noStrike" kern="1200" cap="none" spc="0" normalizeH="0" baseline="0" noProof="0" dirty="0">
                <a:ln>
                  <a:noFill/>
                </a:ln>
                <a:solidFill>
                  <a:srgbClr val="DA6FDF">
                    <a:lumMod val="50000"/>
                  </a:srgbClr>
                </a:solidFill>
                <a:effectLst/>
                <a:uLnTx/>
                <a:uFillTx/>
                <a:latin typeface="HP001 5 hàng" panose="020B0603050302020204" pitchFamily="34" charset="0"/>
                <a:ea typeface="+mn-ea"/>
                <a:cs typeface="+mn-cs"/>
              </a:rPr>
              <a:t> </a:t>
            </a:r>
            <a:r>
              <a:rPr kumimoji="0" lang="en-US" sz="4000" b="1" i="0" u="none" strike="noStrike" kern="1200" cap="none" spc="0" normalizeH="0" baseline="0" noProof="0" dirty="0" err="1">
                <a:ln>
                  <a:noFill/>
                </a:ln>
                <a:solidFill>
                  <a:srgbClr val="DA6FDF">
                    <a:lumMod val="50000"/>
                  </a:srgbClr>
                </a:solidFill>
                <a:effectLst/>
                <a:uLnTx/>
                <a:uFillTx/>
                <a:latin typeface="HP001 5 hàng" panose="020B0603050302020204" pitchFamily="34" charset="0"/>
                <a:ea typeface="+mn-ea"/>
                <a:cs typeface="+mn-cs"/>
              </a:rPr>
              <a:t>Thị</a:t>
            </a:r>
            <a:r>
              <a:rPr kumimoji="0" lang="en-US" sz="4000" b="1" i="0" u="none" strike="noStrike" kern="1200" cap="none" spc="0" normalizeH="0" baseline="0" noProof="0" dirty="0">
                <a:ln>
                  <a:noFill/>
                </a:ln>
                <a:solidFill>
                  <a:srgbClr val="DA6FDF">
                    <a:lumMod val="50000"/>
                  </a:srgbClr>
                </a:solidFill>
                <a:effectLst/>
                <a:uLnTx/>
                <a:uFillTx/>
                <a:latin typeface="HP001 5 hàng" panose="020B0603050302020204" pitchFamily="34" charset="0"/>
                <a:ea typeface="+mn-ea"/>
                <a:cs typeface="+mn-cs"/>
              </a:rPr>
              <a:t> </a:t>
            </a:r>
            <a:r>
              <a:rPr kumimoji="0" lang="en-US" sz="4000" b="1" i="0" u="none" strike="noStrike" kern="1200" cap="none" spc="0" normalizeH="0" baseline="0" noProof="0" dirty="0" err="1">
                <a:ln>
                  <a:noFill/>
                </a:ln>
                <a:solidFill>
                  <a:srgbClr val="DA6FDF">
                    <a:lumMod val="50000"/>
                  </a:srgbClr>
                </a:solidFill>
                <a:effectLst/>
                <a:uLnTx/>
                <a:uFillTx/>
                <a:latin typeface="HP001 5 hàng" panose="020B0603050302020204" pitchFamily="34" charset="0"/>
                <a:ea typeface="+mn-ea"/>
                <a:cs typeface="+mn-cs"/>
              </a:rPr>
              <a:t>Hằng</a:t>
            </a:r>
            <a:endParaRPr kumimoji="0" lang="en-US" sz="4000" b="1" i="0" u="none" strike="noStrike" kern="1200" cap="none" spc="0" normalizeH="0" baseline="0" noProof="0" dirty="0">
              <a:ln>
                <a:noFill/>
              </a:ln>
              <a:solidFill>
                <a:srgbClr val="DA6FDF">
                  <a:lumMod val="50000"/>
                </a:srgbClr>
              </a:solidFill>
              <a:effectLst/>
              <a:uLnTx/>
              <a:uFillTx/>
              <a:latin typeface="HP001 5 hàng" panose="020B0603050302020204" pitchFamily="34" charset="0"/>
              <a:ea typeface="+mn-ea"/>
              <a:cs typeface="+mn-cs"/>
            </a:endParaRPr>
          </a:p>
        </p:txBody>
      </p:sp>
      <p:sp>
        <p:nvSpPr>
          <p:cNvPr id="7" name="Hộp Văn bản 6"/>
          <p:cNvSpPr txBox="1"/>
          <p:nvPr/>
        </p:nvSpPr>
        <p:spPr>
          <a:xfrm>
            <a:off x="3132689" y="9613"/>
            <a:ext cx="5926622" cy="461665"/>
          </a:xfrm>
          <a:prstGeom prst="rect">
            <a:avLst/>
          </a:prstGeom>
          <a:noFill/>
          <a:ln>
            <a:solidFill>
              <a:srgbClr val="FFFF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solidFill>
                    <a:srgbClr val="0000FF"/>
                  </a:solidFill>
                </a:ln>
                <a:solidFill>
                  <a:srgbClr val="0000FF"/>
                </a:solidFill>
                <a:effectLst/>
                <a:uLnTx/>
                <a:uFillTx/>
                <a:latin typeface="AvantGarde" panose="00000400000000000000" pitchFamily="2" charset="0"/>
                <a:ea typeface="AvantGarde" panose="00000400000000000000" pitchFamily="2" charset="0"/>
                <a:cs typeface="AvantGarde" panose="00000400000000000000" pitchFamily="2" charset="0"/>
              </a:rPr>
              <a:t>TRƯỜNG TIỂU HỌC THỊ TRẤN HÒN ĐẤT I</a:t>
            </a:r>
          </a:p>
        </p:txBody>
      </p:sp>
    </p:spTree>
    <p:extLst>
      <p:ext uri="{BB962C8B-B14F-4D97-AF65-F5344CB8AC3E}">
        <p14:creationId xmlns:p14="http://schemas.microsoft.com/office/powerpoint/2010/main" val="3975774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9822090" y="5398366"/>
            <a:ext cx="2293710" cy="1459634"/>
          </a:xfrm>
          <a:prstGeom prst="rect">
            <a:avLst/>
          </a:prstGeom>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10068779" y="4680875"/>
            <a:ext cx="1718321" cy="1753342"/>
          </a:xfrm>
          <a:prstGeom prst="rect">
            <a:avLst/>
          </a:prstGeom>
        </p:spPr>
      </p:pic>
      <p:sp>
        <p:nvSpPr>
          <p:cNvPr id="11" name="TextBox 10"/>
          <p:cNvSpPr txBox="1"/>
          <p:nvPr/>
        </p:nvSpPr>
        <p:spPr>
          <a:xfrm>
            <a:off x="4826222" y="220739"/>
            <a:ext cx="2064989" cy="707886"/>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4000" b="1" dirty="0" err="1">
                <a:solidFill>
                  <a:schemeClr val="tx1"/>
                </a:solidFill>
                <a:latin typeface="AvantGarde" panose="00000400000000000000" pitchFamily="2" charset="0"/>
                <a:ea typeface="AvantGarde" panose="00000400000000000000" pitchFamily="2" charset="0"/>
                <a:cs typeface="AvantGarde" panose="00000400000000000000" pitchFamily="2" charset="0"/>
              </a:rPr>
              <a:t>c</a:t>
            </a:r>
            <a:r>
              <a:rPr lang="en-US" sz="4000" b="1" dirty="0" err="1" smtClean="0">
                <a:solidFill>
                  <a:schemeClr val="tx1"/>
                </a:solidFill>
                <a:latin typeface="AvantGarde" panose="00000400000000000000" pitchFamily="2" charset="0"/>
                <a:ea typeface="AvantGarde" panose="00000400000000000000" pitchFamily="2" charset="0"/>
                <a:cs typeface="AvantGarde" panose="00000400000000000000" pitchFamily="2" charset="0"/>
              </a:rPr>
              <a:t>ặp</a:t>
            </a:r>
            <a:r>
              <a:rPr lang="en-US" sz="4000" b="1" dirty="0" smtClean="0">
                <a:solidFill>
                  <a:schemeClr val="tx1"/>
                </a:solidFill>
                <a:latin typeface="AvantGarde" panose="00000400000000000000" pitchFamily="2" charset="0"/>
                <a:ea typeface="AvantGarde" panose="00000400000000000000" pitchFamily="2" charset="0"/>
                <a:cs typeface="AvantGarde" panose="00000400000000000000" pitchFamily="2" charset="0"/>
              </a:rPr>
              <a:t> da</a:t>
            </a:r>
            <a:endParaRPr lang="en-US" sz="4000" b="1" dirty="0">
              <a:solidFill>
                <a:schemeClr val="tx1"/>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5982711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569133" y="6018013"/>
            <a:ext cx="2266400" cy="762527"/>
          </a:xfrm>
          <a:prstGeom prst="rect">
            <a:avLst/>
          </a:prstGeom>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9739023" y="4972859"/>
            <a:ext cx="1882340" cy="1551886"/>
          </a:xfrm>
          <a:prstGeom prst="rect">
            <a:avLst/>
          </a:prstGeom>
        </p:spPr>
      </p:pic>
      <p:sp>
        <p:nvSpPr>
          <p:cNvPr id="6" name="TextBox 5"/>
          <p:cNvSpPr txBox="1"/>
          <p:nvPr/>
        </p:nvSpPr>
        <p:spPr>
          <a:xfrm>
            <a:off x="408767" y="525657"/>
            <a:ext cx="11212596"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4000" b="1" dirty="0" smtClean="0">
                <a:solidFill>
                  <a:schemeClr val="tx1"/>
                </a:solidFill>
                <a:latin typeface="Arial-SGK-TV" pitchFamily="2" charset="0"/>
                <a:ea typeface="AvantGarde" panose="00000400000000000000" pitchFamily="2" charset="0"/>
                <a:cs typeface="Arial-SGK-TV" pitchFamily="2" charset="0"/>
              </a:rPr>
              <a:t>	</a:t>
            </a:r>
            <a:r>
              <a:rPr lang="en-US" sz="4000" b="1" kern="0" dirty="0">
                <a:solidFill>
                  <a:srgbClr val="000000"/>
                </a:solidFill>
                <a:latin typeface="Arial-SGK-TV" pitchFamily="2" charset="0"/>
                <a:ea typeface="AvantGarde" panose="00000400000000000000" pitchFamily="2" charset="0"/>
                <a:cs typeface="Arial-SGK-TV" pitchFamily="2" charset="0"/>
                <a:sym typeface="Arial"/>
              </a:rPr>
              <a:t> </a:t>
            </a:r>
            <a:r>
              <a:rPr lang="en-US" sz="4000" b="1" kern="0" dirty="0" err="1">
                <a:solidFill>
                  <a:srgbClr val="000000"/>
                </a:solidFill>
                <a:latin typeface="Arial-SGK-TV" pitchFamily="2" charset="0"/>
                <a:ea typeface="AvantGarde" panose="00000400000000000000" pitchFamily="2" charset="0"/>
                <a:cs typeface="Arial-SGK-TV" pitchFamily="2" charset="0"/>
                <a:sym typeface="Arial"/>
              </a:rPr>
              <a:t>Trời</a:t>
            </a:r>
            <a:r>
              <a:rPr lang="en-US" sz="4000" b="1" kern="0" dirty="0">
                <a:solidFill>
                  <a:srgbClr val="000000"/>
                </a:solidFill>
                <a:latin typeface="Arial-SGK-TV" pitchFamily="2" charset="0"/>
                <a:ea typeface="AvantGarde" panose="00000400000000000000" pitchFamily="2" charset="0"/>
                <a:cs typeface="Arial-SGK-TV" pitchFamily="2" charset="0"/>
                <a:sym typeface="Arial"/>
              </a:rPr>
              <a:t> </a:t>
            </a:r>
            <a:r>
              <a:rPr lang="en-US" sz="4000" b="1" kern="0" dirty="0" err="1">
                <a:solidFill>
                  <a:srgbClr val="000000"/>
                </a:solidFill>
                <a:latin typeface="Arial-SGK-TV" pitchFamily="2" charset="0"/>
                <a:ea typeface="AvantGarde" panose="00000400000000000000" pitchFamily="2" charset="0"/>
                <a:cs typeface="Arial-SGK-TV" pitchFamily="2" charset="0"/>
                <a:sym typeface="Arial"/>
              </a:rPr>
              <a:t>xám</a:t>
            </a:r>
            <a:r>
              <a:rPr lang="en-US" sz="4000" b="1" kern="0" dirty="0">
                <a:solidFill>
                  <a:srgbClr val="000000"/>
                </a:solidFill>
                <a:latin typeface="Arial-SGK-TV" pitchFamily="2" charset="0"/>
                <a:ea typeface="AvantGarde" panose="00000400000000000000" pitchFamily="2" charset="0"/>
                <a:cs typeface="Arial-SGK-TV" pitchFamily="2" charset="0"/>
                <a:sym typeface="Arial"/>
              </a:rPr>
              <a:t> </a:t>
            </a:r>
            <a:r>
              <a:rPr lang="en-US" sz="4000" b="1" kern="0" dirty="0" err="1">
                <a:solidFill>
                  <a:srgbClr val="000000"/>
                </a:solidFill>
                <a:latin typeface="Arial-SGK-TV" pitchFamily="2" charset="0"/>
                <a:ea typeface="AvantGarde" panose="00000400000000000000" pitchFamily="2" charset="0"/>
                <a:cs typeface="Arial-SGK-TV" pitchFamily="2" charset="0"/>
                <a:sym typeface="Arial"/>
              </a:rPr>
              <a:t>xịt</a:t>
            </a:r>
            <a:r>
              <a:rPr lang="en-US" sz="4000" b="1" kern="0" dirty="0">
                <a:solidFill>
                  <a:srgbClr val="000000"/>
                </a:solidFill>
                <a:latin typeface="Arial-SGK-TV" pitchFamily="2" charset="0"/>
                <a:ea typeface="AvantGarde" panose="00000400000000000000" pitchFamily="2" charset="0"/>
                <a:cs typeface="Arial-SGK-TV" pitchFamily="2" charset="0"/>
                <a:sym typeface="Arial"/>
              </a:rPr>
              <a:t>, </a:t>
            </a:r>
            <a:r>
              <a:rPr lang="en-US" sz="4000" b="1" kern="0" dirty="0" err="1">
                <a:solidFill>
                  <a:srgbClr val="000000"/>
                </a:solidFill>
                <a:latin typeface="Arial-SGK-TV" pitchFamily="2" charset="0"/>
                <a:ea typeface="AvantGarde" panose="00000400000000000000" pitchFamily="2" charset="0"/>
                <a:cs typeface="Arial-SGK-TV" pitchFamily="2" charset="0"/>
                <a:sym typeface="Arial"/>
              </a:rPr>
              <a:t>mưa</a:t>
            </a:r>
            <a:r>
              <a:rPr lang="en-US" sz="4000" b="1" kern="0" dirty="0">
                <a:solidFill>
                  <a:srgbClr val="000000"/>
                </a:solidFill>
                <a:latin typeface="Arial-SGK-TV" pitchFamily="2" charset="0"/>
                <a:ea typeface="AvantGarde" panose="00000400000000000000" pitchFamily="2" charset="0"/>
                <a:cs typeface="Arial-SGK-TV" pitchFamily="2" charset="0"/>
                <a:sym typeface="Arial"/>
              </a:rPr>
              <a:t> </a:t>
            </a:r>
            <a:r>
              <a:rPr lang="en-US" sz="4000" b="1" kern="0" dirty="0" err="1">
                <a:solidFill>
                  <a:srgbClr val="000000"/>
                </a:solidFill>
                <a:latin typeface="Arial-SGK-TV" pitchFamily="2" charset="0"/>
                <a:ea typeface="AvantGarde" panose="00000400000000000000" pitchFamily="2" charset="0"/>
                <a:cs typeface="Arial-SGK-TV" pitchFamily="2" charset="0"/>
                <a:sym typeface="Arial"/>
              </a:rPr>
              <a:t>sầm</a:t>
            </a:r>
            <a:r>
              <a:rPr lang="en-US" sz="4000" b="1" kern="0" dirty="0">
                <a:solidFill>
                  <a:srgbClr val="000000"/>
                </a:solidFill>
                <a:latin typeface="Arial-SGK-TV" pitchFamily="2" charset="0"/>
                <a:ea typeface="AvantGarde" panose="00000400000000000000" pitchFamily="2" charset="0"/>
                <a:cs typeface="Arial-SGK-TV" pitchFamily="2" charset="0"/>
                <a:sym typeface="Arial"/>
              </a:rPr>
              <a:t> </a:t>
            </a:r>
            <a:r>
              <a:rPr lang="en-US" sz="4000" b="1" kern="0" dirty="0" err="1">
                <a:solidFill>
                  <a:srgbClr val="000000"/>
                </a:solidFill>
                <a:latin typeface="Arial-SGK-TV" pitchFamily="2" charset="0"/>
                <a:ea typeface="AvantGarde" panose="00000400000000000000" pitchFamily="2" charset="0"/>
                <a:cs typeface="Arial-SGK-TV" pitchFamily="2" charset="0"/>
                <a:sym typeface="Arial"/>
              </a:rPr>
              <a:t>sập</a:t>
            </a:r>
            <a:r>
              <a:rPr lang="en-US" sz="4000" b="1" kern="0" dirty="0">
                <a:solidFill>
                  <a:srgbClr val="000000"/>
                </a:solidFill>
                <a:latin typeface="Arial-SGK-TV" pitchFamily="2" charset="0"/>
                <a:ea typeface="AvantGarde" panose="00000400000000000000" pitchFamily="2" charset="0"/>
                <a:cs typeface="Arial-SGK-TV" pitchFamily="2" charset="0"/>
                <a:sym typeface="Arial"/>
              </a:rPr>
              <a:t> </a:t>
            </a:r>
            <a:r>
              <a:rPr lang="en-US" sz="4000" b="1" kern="0" dirty="0" err="1">
                <a:solidFill>
                  <a:srgbClr val="000000"/>
                </a:solidFill>
                <a:latin typeface="Arial-SGK-TV" pitchFamily="2" charset="0"/>
                <a:ea typeface="AvantGarde" panose="00000400000000000000" pitchFamily="2" charset="0"/>
                <a:cs typeface="Arial-SGK-TV" pitchFamily="2" charset="0"/>
                <a:sym typeface="Arial"/>
              </a:rPr>
              <a:t>như</a:t>
            </a:r>
            <a:r>
              <a:rPr lang="en-US" sz="4000" b="1" kern="0" dirty="0">
                <a:solidFill>
                  <a:srgbClr val="000000"/>
                </a:solidFill>
                <a:latin typeface="Arial-SGK-TV" pitchFamily="2" charset="0"/>
                <a:ea typeface="AvantGarde" panose="00000400000000000000" pitchFamily="2" charset="0"/>
                <a:cs typeface="Arial-SGK-TV" pitchFamily="2" charset="0"/>
                <a:sym typeface="Arial"/>
              </a:rPr>
              <a:t> </a:t>
            </a:r>
            <a:r>
              <a:rPr lang="en-US" sz="4000" b="1" kern="0" dirty="0" err="1">
                <a:solidFill>
                  <a:srgbClr val="000000"/>
                </a:solidFill>
                <a:latin typeface="Arial-SGK-TV" pitchFamily="2" charset="0"/>
                <a:ea typeface="AvantGarde" panose="00000400000000000000" pitchFamily="2" charset="0"/>
                <a:cs typeface="Arial-SGK-TV" pitchFamily="2" charset="0"/>
                <a:sym typeface="Arial"/>
              </a:rPr>
              <a:t>trút</a:t>
            </a:r>
            <a:r>
              <a:rPr lang="en-US" sz="4000" b="1" kern="0" dirty="0" smtClean="0">
                <a:solidFill>
                  <a:srgbClr val="000000"/>
                </a:solidFill>
                <a:latin typeface="Arial-SGK-TV" pitchFamily="2" charset="0"/>
                <a:ea typeface="AvantGarde" panose="00000400000000000000" pitchFamily="2" charset="0"/>
                <a:cs typeface="Arial-SGK-TV" pitchFamily="2" charset="0"/>
                <a:sym typeface="Arial"/>
              </a:rPr>
              <a:t>.</a:t>
            </a:r>
            <a:r>
              <a:rPr lang="en-US" sz="4000" b="1" dirty="0" smtClean="0">
                <a:solidFill>
                  <a:schemeClr val="tx1"/>
                </a:solidFill>
                <a:latin typeface="Arial-SGK-TV" pitchFamily="2" charset="0"/>
                <a:ea typeface="AvantGarde" panose="00000400000000000000" pitchFamily="2" charset="0"/>
                <a:cs typeface="Arial-SGK-TV" pitchFamily="2" charset="0"/>
              </a:rPr>
              <a:t> </a:t>
            </a:r>
            <a:endParaRPr lang="en-US" sz="4000" b="1" dirty="0">
              <a:solidFill>
                <a:schemeClr val="tx1"/>
              </a:solidFill>
              <a:latin typeface="Arial-SGK-TV" pitchFamily="2" charset="0"/>
              <a:ea typeface="AvantGarde" panose="00000400000000000000" pitchFamily="2" charset="0"/>
              <a:cs typeface="Arial-SGK-TV" pitchFamily="2" charset="0"/>
            </a:endParaRPr>
          </a:p>
        </p:txBody>
      </p:sp>
    </p:spTree>
    <p:extLst>
      <p:ext uri="{BB962C8B-B14F-4D97-AF65-F5344CB8AC3E}">
        <p14:creationId xmlns:p14="http://schemas.microsoft.com/office/powerpoint/2010/main" val="42214483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9712112" y="5409841"/>
            <a:ext cx="2678528" cy="1704518"/>
          </a:xfrm>
          <a:prstGeom prst="rect">
            <a:avLst/>
          </a:prstGeom>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2154" y1="10441" x2="23692" y2="11137"/>
                        <a14:foregroundMark x1="47692" y1="6961" x2="36000" y2="9977"/>
                      </a14:backgroundRemoval>
                    </a14:imgEffect>
                  </a14:imgLayer>
                </a14:imgProps>
              </a:ext>
              <a:ext uri="{28A0092B-C50C-407E-A947-70E740481C1C}">
                <a14:useLocalDpi xmlns:a14="http://schemas.microsoft.com/office/drawing/2010/main" val="0"/>
              </a:ext>
            </a:extLst>
          </a:blip>
          <a:stretch>
            <a:fillRect/>
          </a:stretch>
        </p:blipFill>
        <p:spPr>
          <a:xfrm>
            <a:off x="9994411" y="5136233"/>
            <a:ext cx="2197589" cy="1457171"/>
          </a:xfrm>
          <a:prstGeom prst="rect">
            <a:avLst/>
          </a:prstGeom>
        </p:spPr>
      </p:pic>
      <p:sp>
        <p:nvSpPr>
          <p:cNvPr id="6" name="TextBox 5"/>
          <p:cNvSpPr txBox="1"/>
          <p:nvPr/>
        </p:nvSpPr>
        <p:spPr>
          <a:xfrm>
            <a:off x="198640" y="661719"/>
            <a:ext cx="12192000" cy="1323439"/>
          </a:xfrm>
          <a:prstGeom prst="rect">
            <a:avLst/>
          </a:prstGeom>
          <a:solidFill>
            <a:schemeClr val="accent6">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lvl="0"/>
            <a:r>
              <a:rPr lang="en-US" sz="4000" b="1" dirty="0" smtClean="0">
                <a:solidFill>
                  <a:srgbClr val="002060"/>
                </a:solidFill>
                <a:latin typeface="Arial-SGK-TV" pitchFamily="2" charset="0"/>
                <a:ea typeface="AvantGarde" panose="00000400000000000000" pitchFamily="2" charset="0"/>
                <a:cs typeface="Arial-SGK-TV" pitchFamily="2" charset="0"/>
              </a:rPr>
              <a:t> </a:t>
            </a:r>
            <a:r>
              <a:rPr lang="en-US" sz="4000" b="1" dirty="0" err="1" smtClean="0">
                <a:solidFill>
                  <a:srgbClr val="0000FF"/>
                </a:solidFill>
                <a:latin typeface="Arial-SGK-TV" pitchFamily="2" charset="0"/>
                <a:ea typeface="AvantGarde" panose="00000400000000000000" pitchFamily="2" charset="0"/>
                <a:cs typeface="Arial-SGK-TV" pitchFamily="2" charset="0"/>
              </a:rPr>
              <a:t>Sấm</a:t>
            </a:r>
            <a:r>
              <a:rPr lang="en-US" sz="4000" b="1" dirty="0" smtClean="0">
                <a:solidFill>
                  <a:srgbClr val="0000FF"/>
                </a:solidFill>
                <a:latin typeface="Arial-SGK-TV" pitchFamily="2" charset="0"/>
                <a:ea typeface="AvantGarde" panose="00000400000000000000" pitchFamily="2" charset="0"/>
                <a:cs typeface="Arial-SGK-TV" pitchFamily="2" charset="0"/>
              </a:rPr>
              <a:t> </a:t>
            </a:r>
            <a:r>
              <a:rPr lang="en-US" sz="4000" b="1" dirty="0" err="1">
                <a:solidFill>
                  <a:srgbClr val="0000FF"/>
                </a:solidFill>
                <a:latin typeface="Arial-SGK-TV" pitchFamily="2" charset="0"/>
                <a:ea typeface="AvantGarde" panose="00000400000000000000" pitchFamily="2" charset="0"/>
                <a:cs typeface="Arial-SGK-TV" pitchFamily="2" charset="0"/>
              </a:rPr>
              <a:t>sét</a:t>
            </a:r>
            <a:r>
              <a:rPr lang="en-US" sz="4000" b="1" dirty="0">
                <a:solidFill>
                  <a:srgbClr val="0000FF"/>
                </a:solidFill>
                <a:latin typeface="Arial-SGK-TV" pitchFamily="2" charset="0"/>
                <a:ea typeface="AvantGarde" panose="00000400000000000000" pitchFamily="2" charset="0"/>
                <a:cs typeface="Arial-SGK-TV" pitchFamily="2" charset="0"/>
              </a:rPr>
              <a:t> </a:t>
            </a:r>
            <a:r>
              <a:rPr lang="en-US" sz="4000" b="1" dirty="0" err="1">
                <a:solidFill>
                  <a:srgbClr val="0000FF"/>
                </a:solidFill>
                <a:latin typeface="Arial-SGK-TV" pitchFamily="2" charset="0"/>
                <a:ea typeface="AvantGarde" panose="00000400000000000000" pitchFamily="2" charset="0"/>
                <a:cs typeface="Arial-SGK-TV" pitchFamily="2" charset="0"/>
              </a:rPr>
              <a:t>ầm</a:t>
            </a:r>
            <a:r>
              <a:rPr lang="en-US" sz="4000" b="1" dirty="0">
                <a:solidFill>
                  <a:srgbClr val="0000FF"/>
                </a:solidFill>
                <a:latin typeface="Arial-SGK-TV" pitchFamily="2" charset="0"/>
                <a:ea typeface="AvantGarde" panose="00000400000000000000" pitchFamily="2" charset="0"/>
                <a:cs typeface="Arial-SGK-TV" pitchFamily="2" charset="0"/>
              </a:rPr>
              <a:t> </a:t>
            </a:r>
            <a:r>
              <a:rPr lang="en-US" sz="4000" b="1" dirty="0" err="1">
                <a:solidFill>
                  <a:srgbClr val="0000FF"/>
                </a:solidFill>
                <a:latin typeface="Arial-SGK-TV" pitchFamily="2" charset="0"/>
                <a:ea typeface="AvantGarde" panose="00000400000000000000" pitchFamily="2" charset="0"/>
                <a:cs typeface="Arial-SGK-TV" pitchFamily="2" charset="0"/>
              </a:rPr>
              <a:t>ầm</a:t>
            </a:r>
            <a:r>
              <a:rPr lang="en-US" sz="4000" b="1" dirty="0">
                <a:solidFill>
                  <a:srgbClr val="0000FF"/>
                </a:solidFill>
                <a:latin typeface="Arial-SGK-TV" pitchFamily="2" charset="0"/>
                <a:ea typeface="AvantGarde" panose="00000400000000000000" pitchFamily="2" charset="0"/>
                <a:cs typeface="Arial-SGK-TV" pitchFamily="2" charset="0"/>
              </a:rPr>
              <a:t> </a:t>
            </a:r>
            <a:r>
              <a:rPr lang="en-US" sz="4000" b="1" dirty="0" err="1">
                <a:solidFill>
                  <a:srgbClr val="0000FF"/>
                </a:solidFill>
                <a:latin typeface="Arial-SGK-TV" pitchFamily="2" charset="0"/>
                <a:ea typeface="AvantGarde" panose="00000400000000000000" pitchFamily="2" charset="0"/>
                <a:cs typeface="Arial-SGK-TV" pitchFamily="2" charset="0"/>
              </a:rPr>
              <a:t>xa</a:t>
            </a:r>
            <a:r>
              <a:rPr lang="en-US" sz="4000" b="1" dirty="0">
                <a:solidFill>
                  <a:srgbClr val="0000FF"/>
                </a:solidFill>
                <a:latin typeface="Arial-SGK-TV" pitchFamily="2" charset="0"/>
                <a:ea typeface="AvantGarde" panose="00000400000000000000" pitchFamily="2" charset="0"/>
                <a:cs typeface="Arial-SGK-TV" pitchFamily="2" charset="0"/>
              </a:rPr>
              <a:t> </a:t>
            </a:r>
            <a:r>
              <a:rPr lang="en-US" sz="4000" b="1" dirty="0" err="1">
                <a:solidFill>
                  <a:srgbClr val="0000FF"/>
                </a:solidFill>
                <a:latin typeface="Arial-SGK-TV" pitchFamily="2" charset="0"/>
                <a:ea typeface="AvantGarde" panose="00000400000000000000" pitchFamily="2" charset="0"/>
                <a:cs typeface="Arial-SGK-TV" pitchFamily="2" charset="0"/>
              </a:rPr>
              <a:t>xa</a:t>
            </a:r>
            <a:r>
              <a:rPr lang="en-US" sz="4000" b="1" dirty="0">
                <a:solidFill>
                  <a:srgbClr val="0000FF"/>
                </a:solidFill>
                <a:latin typeface="Arial-SGK-TV" pitchFamily="2" charset="0"/>
                <a:ea typeface="AvantGarde" panose="00000400000000000000" pitchFamily="2" charset="0"/>
                <a:cs typeface="Arial-SGK-TV" pitchFamily="2" charset="0"/>
              </a:rPr>
              <a:t>. </a:t>
            </a:r>
            <a:r>
              <a:rPr lang="en-US" sz="4000" b="1" dirty="0" err="1">
                <a:solidFill>
                  <a:srgbClr val="0000FF"/>
                </a:solidFill>
                <a:latin typeface="Arial-SGK-TV" pitchFamily="2" charset="0"/>
                <a:ea typeface="AvantGarde" panose="00000400000000000000" pitchFamily="2" charset="0"/>
                <a:cs typeface="Arial-SGK-TV" pitchFamily="2" charset="0"/>
              </a:rPr>
              <a:t>Cây</a:t>
            </a:r>
            <a:r>
              <a:rPr lang="en-US" sz="4000" b="1" dirty="0">
                <a:solidFill>
                  <a:srgbClr val="0000FF"/>
                </a:solidFill>
                <a:latin typeface="Arial-SGK-TV" pitchFamily="2" charset="0"/>
                <a:ea typeface="AvantGarde" panose="00000400000000000000" pitchFamily="2" charset="0"/>
                <a:cs typeface="Arial-SGK-TV" pitchFamily="2" charset="0"/>
              </a:rPr>
              <a:t> </a:t>
            </a:r>
            <a:r>
              <a:rPr lang="en-US" sz="4000" b="1" dirty="0" err="1">
                <a:solidFill>
                  <a:srgbClr val="0000FF"/>
                </a:solidFill>
                <a:latin typeface="Arial-SGK-TV" pitchFamily="2" charset="0"/>
                <a:ea typeface="AvantGarde" panose="00000400000000000000" pitchFamily="2" charset="0"/>
                <a:cs typeface="Arial-SGK-TV" pitchFamily="2" charset="0"/>
              </a:rPr>
              <a:t>cỏ</a:t>
            </a:r>
            <a:r>
              <a:rPr lang="en-US" sz="4000" b="1" dirty="0">
                <a:solidFill>
                  <a:srgbClr val="0000FF"/>
                </a:solidFill>
                <a:latin typeface="Arial-SGK-TV" pitchFamily="2" charset="0"/>
                <a:ea typeface="AvantGarde" panose="00000400000000000000" pitchFamily="2" charset="0"/>
                <a:cs typeface="Arial-SGK-TV" pitchFamily="2" charset="0"/>
              </a:rPr>
              <a:t> </a:t>
            </a:r>
            <a:r>
              <a:rPr lang="en-US" sz="4000" b="1" dirty="0" err="1">
                <a:solidFill>
                  <a:srgbClr val="0000FF"/>
                </a:solidFill>
                <a:latin typeface="Arial-SGK-TV" pitchFamily="2" charset="0"/>
                <a:ea typeface="AvantGarde" panose="00000400000000000000" pitchFamily="2" charset="0"/>
                <a:cs typeface="Arial-SGK-TV" pitchFamily="2" charset="0"/>
              </a:rPr>
              <a:t>ngả</a:t>
            </a:r>
            <a:r>
              <a:rPr lang="en-US" sz="4000" b="1" dirty="0">
                <a:solidFill>
                  <a:srgbClr val="0000FF"/>
                </a:solidFill>
                <a:latin typeface="Arial-SGK-TV" pitchFamily="2" charset="0"/>
                <a:ea typeface="AvantGarde" panose="00000400000000000000" pitchFamily="2" charset="0"/>
                <a:cs typeface="Arial-SGK-TV" pitchFamily="2" charset="0"/>
              </a:rPr>
              <a:t> </a:t>
            </a:r>
            <a:r>
              <a:rPr lang="en-US" sz="4000" b="1" dirty="0" err="1">
                <a:solidFill>
                  <a:srgbClr val="0000FF"/>
                </a:solidFill>
                <a:latin typeface="Arial-SGK-TV" pitchFamily="2" charset="0"/>
                <a:ea typeface="AvantGarde" panose="00000400000000000000" pitchFamily="2" charset="0"/>
                <a:cs typeface="Arial-SGK-TV" pitchFamily="2" charset="0"/>
              </a:rPr>
              <a:t>rạp</a:t>
            </a:r>
            <a:r>
              <a:rPr lang="en-US" sz="4000" b="1" dirty="0">
                <a:solidFill>
                  <a:srgbClr val="0000FF"/>
                </a:solidFill>
                <a:latin typeface="Arial-SGK-TV" pitchFamily="2" charset="0"/>
                <a:ea typeface="AvantGarde" panose="00000400000000000000" pitchFamily="2" charset="0"/>
                <a:cs typeface="Arial-SGK-TV" pitchFamily="2" charset="0"/>
              </a:rPr>
              <a:t> </a:t>
            </a:r>
            <a:r>
              <a:rPr lang="en-US" sz="4000" b="1" dirty="0" err="1">
                <a:solidFill>
                  <a:srgbClr val="0000FF"/>
                </a:solidFill>
                <a:latin typeface="Arial-SGK-TV" pitchFamily="2" charset="0"/>
                <a:ea typeface="AvantGarde" panose="00000400000000000000" pitchFamily="2" charset="0"/>
                <a:cs typeface="Arial-SGK-TV" pitchFamily="2" charset="0"/>
              </a:rPr>
              <a:t>vào</a:t>
            </a:r>
            <a:r>
              <a:rPr lang="en-US" sz="4000" b="1" dirty="0">
                <a:solidFill>
                  <a:srgbClr val="0000FF"/>
                </a:solidFill>
                <a:latin typeface="Arial-SGK-TV" pitchFamily="2" charset="0"/>
                <a:ea typeface="AvantGarde" panose="00000400000000000000" pitchFamily="2" charset="0"/>
                <a:cs typeface="Arial-SGK-TV" pitchFamily="2" charset="0"/>
              </a:rPr>
              <a:t> </a:t>
            </a:r>
            <a:r>
              <a:rPr lang="en-US" sz="4000" b="1" dirty="0" err="1">
                <a:solidFill>
                  <a:srgbClr val="0000FF"/>
                </a:solidFill>
                <a:latin typeface="Arial-SGK-TV" pitchFamily="2" charset="0"/>
                <a:ea typeface="AvantGarde" panose="00000400000000000000" pitchFamily="2" charset="0"/>
                <a:cs typeface="Arial-SGK-TV" pitchFamily="2" charset="0"/>
              </a:rPr>
              <a:t>nhau</a:t>
            </a:r>
            <a:r>
              <a:rPr lang="en-US" sz="4000" b="1" dirty="0">
                <a:solidFill>
                  <a:srgbClr val="0000FF"/>
                </a:solidFill>
                <a:latin typeface="Arial-SGK-TV" pitchFamily="2" charset="0"/>
                <a:ea typeface="AvantGarde" panose="00000400000000000000" pitchFamily="2" charset="0"/>
                <a:cs typeface="Arial-SGK-TV" pitchFamily="2" charset="0"/>
              </a:rPr>
              <a:t>.</a:t>
            </a:r>
          </a:p>
          <a:p>
            <a:endParaRPr lang="en-US" sz="4000" b="1" dirty="0">
              <a:solidFill>
                <a:schemeClr val="tx1"/>
              </a:solidFill>
              <a:latin typeface="Arial-SGK-TV" pitchFamily="2" charset="0"/>
              <a:ea typeface="AvantGarde" panose="00000400000000000000" pitchFamily="2" charset="0"/>
              <a:cs typeface="Arial-SGK-TV" pitchFamily="2" charset="0"/>
            </a:endParaRPr>
          </a:p>
        </p:txBody>
      </p:sp>
    </p:spTree>
    <p:extLst>
      <p:ext uri="{BB962C8B-B14F-4D97-AF65-F5344CB8AC3E}">
        <p14:creationId xmlns:p14="http://schemas.microsoft.com/office/powerpoint/2010/main" val="36069838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471586" y="5899552"/>
            <a:ext cx="2644214" cy="889642"/>
          </a:xfrm>
          <a:prstGeom prst="rect">
            <a:avLst/>
          </a:prstGeom>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37937" y1="83556" x2="40559" y2="85277"/>
                        <a14:backgroundMark x1="62937" y1="82792" x2="60490" y2="84895"/>
                      </a14:backgroundRemoval>
                    </a14:imgEffect>
                  </a14:imgLayer>
                </a14:imgProps>
              </a:ext>
              <a:ext uri="{28A0092B-C50C-407E-A947-70E740481C1C}">
                <a14:useLocalDpi xmlns:a14="http://schemas.microsoft.com/office/drawing/2010/main" val="0"/>
              </a:ext>
            </a:extLst>
          </a:blip>
          <a:stretch>
            <a:fillRect/>
          </a:stretch>
        </p:blipFill>
        <p:spPr>
          <a:xfrm>
            <a:off x="9706986" y="4832308"/>
            <a:ext cx="1934194" cy="1769043"/>
          </a:xfrm>
          <a:prstGeom prst="rect">
            <a:avLst/>
          </a:prstGeom>
        </p:spPr>
      </p:pic>
      <p:sp>
        <p:nvSpPr>
          <p:cNvPr id="6" name="TextBox 5"/>
          <p:cNvSpPr txBox="1"/>
          <p:nvPr/>
        </p:nvSpPr>
        <p:spPr>
          <a:xfrm>
            <a:off x="189855" y="374165"/>
            <a:ext cx="11925945"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000" b="1" dirty="0" smtClean="0">
                <a:solidFill>
                  <a:srgbClr val="002060"/>
                </a:solidFill>
                <a:latin typeface="Arial-SGK-TV" pitchFamily="2" charset="0"/>
                <a:ea typeface="AvantGarde" panose="00000400000000000000" pitchFamily="2" charset="0"/>
                <a:cs typeface="Arial-SGK-TV" pitchFamily="2" charset="0"/>
              </a:rPr>
              <a:t>	</a:t>
            </a:r>
            <a:r>
              <a:rPr lang="en-US" sz="4000" b="1" dirty="0" err="1" smtClean="0">
                <a:solidFill>
                  <a:srgbClr val="002060"/>
                </a:solidFill>
                <a:latin typeface="Arial-SGK-TV" pitchFamily="2" charset="0"/>
                <a:ea typeface="AvantGarde" panose="00000400000000000000" pitchFamily="2" charset="0"/>
                <a:cs typeface="Arial-SGK-TV" pitchFamily="2" charset="0"/>
              </a:rPr>
              <a:t>Một</a:t>
            </a:r>
            <a:r>
              <a:rPr lang="en-US" sz="4000" b="1" dirty="0" smtClean="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lúc</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sau</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mưa</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lộp</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độp</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rồi</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dứt</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hẳn</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Mặt</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trời</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ló</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khỏi</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chân</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mây</a:t>
            </a:r>
            <a:endParaRPr lang="en-US" sz="4000" b="1" dirty="0">
              <a:solidFill>
                <a:schemeClr val="tx1"/>
              </a:solidFill>
              <a:latin typeface="Arial-SGK-TV" pitchFamily="2" charset="0"/>
              <a:ea typeface="AvantGarde" panose="00000400000000000000" pitchFamily="2" charset="0"/>
              <a:cs typeface="Arial-SGK-TV" pitchFamily="2" charset="0"/>
            </a:endParaRPr>
          </a:p>
        </p:txBody>
      </p:sp>
    </p:spTree>
    <p:extLst>
      <p:ext uri="{BB962C8B-B14F-4D97-AF65-F5344CB8AC3E}">
        <p14:creationId xmlns:p14="http://schemas.microsoft.com/office/powerpoint/2010/main" val="38196627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9440561" y="5284626"/>
            <a:ext cx="2472444" cy="1573374"/>
          </a:xfrm>
          <a:prstGeom prst="rect">
            <a:avLst/>
          </a:prstGeom>
        </p:spPr>
      </p:pic>
      <p:pic>
        <p:nvPicPr>
          <p:cNvPr id="5" name="Picture 4">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31065" y1="7619" x2="49704" y2="36508"/>
                        <a14:foregroundMark x1="65976" y1="6032" x2="51775" y2="26349"/>
                        <a14:foregroundMark x1="35503" y1="7302" x2="65976" y2="6984"/>
                        <a14:foregroundMark x1="38166" y1="31111" x2="69822" y2="33016"/>
                      </a14:backgroundRemoval>
                    </a14:imgEffect>
                  </a14:imgLayer>
                </a14:imgProps>
              </a:ext>
              <a:ext uri="{28A0092B-C50C-407E-A947-70E740481C1C}">
                <a14:useLocalDpi xmlns:a14="http://schemas.microsoft.com/office/drawing/2010/main" val="0"/>
              </a:ext>
            </a:extLst>
          </a:blip>
          <a:stretch>
            <a:fillRect/>
          </a:stretch>
        </p:blipFill>
        <p:spPr>
          <a:xfrm>
            <a:off x="9682179" y="4617950"/>
            <a:ext cx="2050332" cy="1910813"/>
          </a:xfrm>
          <a:prstGeom prst="rect">
            <a:avLst/>
          </a:prstGeom>
        </p:spPr>
      </p:pic>
      <p:sp>
        <p:nvSpPr>
          <p:cNvPr id="6" name="TextBox 5"/>
          <p:cNvSpPr txBox="1"/>
          <p:nvPr/>
        </p:nvSpPr>
        <p:spPr>
          <a:xfrm>
            <a:off x="287995" y="321913"/>
            <a:ext cx="11625010"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lvl="0">
              <a:defRPr/>
            </a:pPr>
            <a:r>
              <a:rPr lang="en-US" sz="4000" b="1" dirty="0" smtClean="0">
                <a:solidFill>
                  <a:schemeClr val="tx1"/>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Sau</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cơn</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mưa</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vạn</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vật</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như</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thức</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dậy</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đầy</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ắp</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a:solidFill>
                  <a:srgbClr val="002060"/>
                </a:solidFill>
                <a:latin typeface="Arial-SGK-TV" pitchFamily="2" charset="0"/>
                <a:ea typeface="AvantGarde" panose="00000400000000000000" pitchFamily="2" charset="0"/>
                <a:cs typeface="Arial-SGK-TV" pitchFamily="2" charset="0"/>
              </a:rPr>
              <a:t>sắc</a:t>
            </a:r>
            <a:r>
              <a:rPr lang="en-US" sz="4000" b="1" dirty="0">
                <a:solidFill>
                  <a:srgbClr val="002060"/>
                </a:solidFill>
                <a:latin typeface="Arial-SGK-TV" pitchFamily="2" charset="0"/>
                <a:ea typeface="AvantGarde" panose="00000400000000000000" pitchFamily="2" charset="0"/>
                <a:cs typeface="Arial-SGK-TV" pitchFamily="2" charset="0"/>
              </a:rPr>
              <a:t> </a:t>
            </a:r>
            <a:r>
              <a:rPr lang="en-US" sz="4000" b="1" dirty="0" err="1" smtClean="0">
                <a:solidFill>
                  <a:srgbClr val="002060"/>
                </a:solidFill>
                <a:latin typeface="Arial-SGK-TV" pitchFamily="2" charset="0"/>
                <a:ea typeface="AvantGarde" panose="00000400000000000000" pitchFamily="2" charset="0"/>
                <a:cs typeface="Arial-SGK-TV" pitchFamily="2" charset="0"/>
              </a:rPr>
              <a:t>màu</a:t>
            </a:r>
            <a:endParaRPr lang="en-US" sz="4000" b="1" dirty="0">
              <a:solidFill>
                <a:srgbClr val="002060"/>
              </a:solidFill>
              <a:latin typeface="Arial-SGK-TV" pitchFamily="2" charset="0"/>
              <a:ea typeface="AvantGarde" panose="00000400000000000000" pitchFamily="2" charset="0"/>
              <a:cs typeface="Arial-SGK-TV" pitchFamily="2" charset="0"/>
            </a:endParaRPr>
          </a:p>
        </p:txBody>
      </p:sp>
    </p:spTree>
    <p:extLst>
      <p:ext uri="{BB962C8B-B14F-4D97-AF65-F5344CB8AC3E}">
        <p14:creationId xmlns:p14="http://schemas.microsoft.com/office/powerpoint/2010/main" val="28299249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95088" y="5883338"/>
            <a:ext cx="2896912" cy="974662"/>
          </a:xfrm>
          <a:prstGeom prst="rect">
            <a:avLst/>
          </a:prstGeom>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1649" y1="16824" x2="16348" y2="29206"/>
                        <a14:foregroundMark x1="43594" y1="6326" x2="53314" y2="17766"/>
                      </a14:backgroundRemoval>
                    </a14:imgEffect>
                  </a14:imgLayer>
                </a14:imgProps>
              </a:ext>
              <a:ext uri="{28A0092B-C50C-407E-A947-70E740481C1C}">
                <a14:useLocalDpi xmlns:a14="http://schemas.microsoft.com/office/drawing/2010/main" val="0"/>
              </a:ext>
            </a:extLst>
          </a:blip>
          <a:stretch>
            <a:fillRect/>
          </a:stretch>
        </p:blipFill>
        <p:spPr>
          <a:xfrm>
            <a:off x="9827471" y="4617668"/>
            <a:ext cx="1800474" cy="1970180"/>
          </a:xfrm>
          <a:prstGeom prst="rect">
            <a:avLst/>
          </a:prstGeom>
        </p:spPr>
      </p:pic>
      <p:sp>
        <p:nvSpPr>
          <p:cNvPr id="6" name="TextBox 5"/>
          <p:cNvSpPr txBox="1"/>
          <p:nvPr/>
        </p:nvSpPr>
        <p:spPr>
          <a:xfrm>
            <a:off x="1257222" y="933706"/>
            <a:ext cx="184731" cy="707886"/>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endParaRPr lang="en-US" sz="4000" b="1" dirty="0">
              <a:solidFill>
                <a:srgbClr val="0000FF"/>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7" name="Picture 5"/>
          <p:cNvPicPr>
            <a:picLocks noChangeAspect="1"/>
          </p:cNvPicPr>
          <p:nvPr/>
        </p:nvPicPr>
        <p:blipFill rotWithShape="1">
          <a:blip r:embed="rId8">
            <a:extLst>
              <a:ext uri="{28A0092B-C50C-407E-A947-70E740481C1C}">
                <a14:useLocalDpi xmlns:a14="http://schemas.microsoft.com/office/drawing/2010/main" val="0"/>
              </a:ext>
            </a:extLst>
          </a:blip>
          <a:srcRect l="1267" t="7325" r="3433" b="2848"/>
          <a:stretch/>
        </p:blipFill>
        <p:spPr>
          <a:xfrm>
            <a:off x="-182880" y="0"/>
            <a:ext cx="12374880" cy="3382431"/>
          </a:xfrm>
          <a:prstGeom prst="rect">
            <a:avLst/>
          </a:prstGeom>
        </p:spPr>
      </p:pic>
    </p:spTree>
    <p:extLst>
      <p:ext uri="{BB962C8B-B14F-4D97-AF65-F5344CB8AC3E}">
        <p14:creationId xmlns:p14="http://schemas.microsoft.com/office/powerpoint/2010/main" val="2062820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059FE2CB-39CB-4809-BF38-7FE914534810}"/>
              </a:ext>
            </a:extLst>
          </p:cNvPr>
          <p:cNvPicPr>
            <a:picLocks noChangeAspect="1"/>
          </p:cNvPicPr>
          <p:nvPr/>
        </p:nvPicPr>
        <p:blipFill>
          <a:blip r:embed="rId8"/>
          <a:stretch>
            <a:fillRect/>
          </a:stretch>
        </p:blipFill>
        <p:spPr>
          <a:xfrm>
            <a:off x="64008" y="171647"/>
            <a:ext cx="12192000" cy="5294811"/>
          </a:xfrm>
          <a:prstGeom prst="rect">
            <a:avLst/>
          </a:prstGeom>
        </p:spPr>
      </p:pic>
      <p:sp>
        <p:nvSpPr>
          <p:cNvPr id="6" name="Hộp Văn bản 5">
            <a:extLst>
              <a:ext uri="{FF2B5EF4-FFF2-40B4-BE49-F238E27FC236}">
                <a16:creationId xmlns:a16="http://schemas.microsoft.com/office/drawing/2014/main" xmlns="" id="{A2E526F4-F28A-4BF2-BD0E-56C7D27DE0E1}"/>
              </a:ext>
            </a:extLst>
          </p:cNvPr>
          <p:cNvSpPr txBox="1"/>
          <p:nvPr/>
        </p:nvSpPr>
        <p:spPr>
          <a:xfrm>
            <a:off x="0" y="5534561"/>
            <a:ext cx="12191999"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SGK-TV" pitchFamily="2" charset="0"/>
                <a:ea typeface="AvantGarde" panose="00000400000000000000" pitchFamily="2" charset="0"/>
                <a:cs typeface="Arial-SGK-TV" pitchFamily="2" charset="0"/>
              </a:rPr>
              <a:t>	</a:t>
            </a:r>
            <a:r>
              <a:rPr kumimoji="0" lang="en-US" sz="4000" b="1" i="0" u="none" strike="noStrike" kern="1200" cap="none" spc="0" normalizeH="0" baseline="0" noProof="0" dirty="0" err="1">
                <a:ln>
                  <a:noFill/>
                </a:ln>
                <a:solidFill>
                  <a:prstClr val="black"/>
                </a:solidFill>
                <a:effectLst/>
                <a:uLnTx/>
                <a:uFillTx/>
                <a:latin typeface="Arial-SGK-TV" pitchFamily="2" charset="0"/>
                <a:ea typeface="AvantGarde" panose="00000400000000000000" pitchFamily="2" charset="0"/>
                <a:cs typeface="Arial-SGK-TV" pitchFamily="2" charset="0"/>
              </a:rPr>
              <a:t>Trong</a:t>
            </a:r>
            <a:r>
              <a:rPr kumimoji="0" lang="en-US" sz="4000" b="1" i="0" u="none" strike="noStrike" kern="1200" cap="none" spc="0" normalizeH="0" baseline="0" noProof="0" dirty="0">
                <a:ln>
                  <a:noFill/>
                </a:ln>
                <a:solidFill>
                  <a:prstClr val="black"/>
                </a:solidFill>
                <a:effectLst/>
                <a:uLnTx/>
                <a:uFillTx/>
                <a:latin typeface="Arial-SGK-TV" pitchFamily="2" charset="0"/>
                <a:ea typeface="AvantGarde" panose="00000400000000000000" pitchFamily="2" charset="0"/>
                <a:cs typeface="Arial-SGK-TV" pitchFamily="2" charset="0"/>
              </a:rPr>
              <a:t> </a:t>
            </a:r>
            <a:r>
              <a:rPr kumimoji="0" lang="en-US" sz="4000" b="1" i="0" u="none" strike="noStrike" kern="1200" cap="none" spc="0" normalizeH="0" baseline="0" noProof="0" dirty="0" err="1">
                <a:ln>
                  <a:noFill/>
                </a:ln>
                <a:solidFill>
                  <a:prstClr val="black"/>
                </a:solidFill>
                <a:effectLst/>
                <a:uLnTx/>
                <a:uFillTx/>
                <a:latin typeface="Arial-SGK-TV" pitchFamily="2" charset="0"/>
                <a:ea typeface="AvantGarde" panose="00000400000000000000" pitchFamily="2" charset="0"/>
                <a:cs typeface="Arial-SGK-TV" pitchFamily="2" charset="0"/>
              </a:rPr>
              <a:t>bếp</a:t>
            </a:r>
            <a:r>
              <a:rPr kumimoji="0" lang="en-US" sz="4000" b="1" i="0" u="none" strike="noStrike" kern="1200" cap="none" spc="0" normalizeH="0" baseline="0" noProof="0" dirty="0">
                <a:ln>
                  <a:noFill/>
                </a:ln>
                <a:solidFill>
                  <a:prstClr val="black"/>
                </a:solidFill>
                <a:effectLst/>
                <a:uLnTx/>
                <a:uFillTx/>
                <a:latin typeface="Arial-SGK-TV" pitchFamily="2" charset="0"/>
                <a:ea typeface="AvantGarde" panose="00000400000000000000" pitchFamily="2" charset="0"/>
                <a:cs typeface="Arial-SGK-TV" pitchFamily="2" charset="0"/>
              </a:rPr>
              <a:t>, </a:t>
            </a:r>
            <a:r>
              <a:rPr kumimoji="0" lang="en-US" sz="4000" b="1" i="0" u="none" strike="noStrike" kern="1200" cap="none" spc="0" normalizeH="0" baseline="0" noProof="0" dirty="0" err="1">
                <a:ln>
                  <a:noFill/>
                </a:ln>
                <a:solidFill>
                  <a:prstClr val="black"/>
                </a:solidFill>
                <a:effectLst/>
                <a:uLnTx/>
                <a:uFillTx/>
                <a:latin typeface="Arial-SGK-TV" pitchFamily="2" charset="0"/>
                <a:ea typeface="AvantGarde" panose="00000400000000000000" pitchFamily="2" charset="0"/>
                <a:cs typeface="Arial-SGK-TV" pitchFamily="2" charset="0"/>
              </a:rPr>
              <a:t>lũ</a:t>
            </a:r>
            <a:r>
              <a:rPr kumimoji="0" lang="en-US" sz="4000" b="1" i="0" u="none" strike="noStrike" kern="1200" cap="none" spc="0" normalizeH="0" baseline="0" noProof="0" dirty="0">
                <a:ln>
                  <a:noFill/>
                </a:ln>
                <a:solidFill>
                  <a:prstClr val="black"/>
                </a:solidFill>
                <a:effectLst/>
                <a:uLnTx/>
                <a:uFillTx/>
                <a:latin typeface="Arial-SGK-TV" pitchFamily="2" charset="0"/>
                <a:ea typeface="AvantGarde" panose="00000400000000000000" pitchFamily="2" charset="0"/>
                <a:cs typeface="Arial-SGK-TV" pitchFamily="2" charset="0"/>
              </a:rPr>
              <a:t> </a:t>
            </a:r>
            <a:r>
              <a:rPr kumimoji="0" lang="en-US" sz="4000" b="1" i="0" u="none" strike="noStrike" kern="1200" cap="none" spc="0" normalizeH="0" baseline="0" noProof="0" dirty="0" err="1">
                <a:ln>
                  <a:noFill/>
                </a:ln>
                <a:solidFill>
                  <a:prstClr val="black"/>
                </a:solidFill>
                <a:effectLst/>
                <a:uLnTx/>
                <a:uFillTx/>
                <a:latin typeface="Arial-SGK-TV" pitchFamily="2" charset="0"/>
                <a:ea typeface="AvantGarde" panose="00000400000000000000" pitchFamily="2" charset="0"/>
                <a:cs typeface="Arial-SGK-TV" pitchFamily="2" charset="0"/>
              </a:rPr>
              <a:t>cún</a:t>
            </a:r>
            <a:r>
              <a:rPr kumimoji="0" lang="en-US" sz="4000" b="1" i="0" u="none" strike="noStrike" kern="1200" cap="none" spc="0" normalizeH="0" baseline="0" noProof="0" dirty="0">
                <a:ln>
                  <a:noFill/>
                </a:ln>
                <a:solidFill>
                  <a:prstClr val="black"/>
                </a:solidFill>
                <a:effectLst/>
                <a:uLnTx/>
                <a:uFillTx/>
                <a:latin typeface="Arial-SGK-TV" pitchFamily="2" charset="0"/>
                <a:ea typeface="AvantGarde" panose="00000400000000000000" pitchFamily="2" charset="0"/>
                <a:cs typeface="Arial-SGK-TV" pitchFamily="2" charset="0"/>
              </a:rPr>
              <a:t> con </a:t>
            </a:r>
            <a:r>
              <a:rPr kumimoji="0" lang="en-US" sz="4000" b="1" i="0" u="none" strike="noStrike" kern="1200" cap="none" spc="0" normalizeH="0" baseline="0" noProof="0" dirty="0" err="1">
                <a:ln>
                  <a:noFill/>
                </a:ln>
                <a:solidFill>
                  <a:prstClr val="black"/>
                </a:solidFill>
                <a:effectLst/>
                <a:uLnTx/>
                <a:uFillTx/>
                <a:latin typeface="Arial-SGK-TV" pitchFamily="2" charset="0"/>
                <a:ea typeface="AvantGarde" panose="00000400000000000000" pitchFamily="2" charset="0"/>
                <a:cs typeface="Arial-SGK-TV" pitchFamily="2" charset="0"/>
              </a:rPr>
              <a:t>múp</a:t>
            </a:r>
            <a:r>
              <a:rPr kumimoji="0" lang="en-US" sz="4000" b="1" i="0" u="none" strike="noStrike" kern="1200" cap="none" spc="0" normalizeH="0" baseline="0" noProof="0" dirty="0">
                <a:ln>
                  <a:noFill/>
                </a:ln>
                <a:solidFill>
                  <a:prstClr val="black"/>
                </a:solidFill>
                <a:effectLst/>
                <a:uLnTx/>
                <a:uFillTx/>
                <a:latin typeface="Arial-SGK-TV" pitchFamily="2" charset="0"/>
                <a:ea typeface="AvantGarde" panose="00000400000000000000" pitchFamily="2" charset="0"/>
                <a:cs typeface="Arial-SGK-TV" pitchFamily="2" charset="0"/>
              </a:rPr>
              <a:t>  </a:t>
            </a:r>
            <a:r>
              <a:rPr kumimoji="0" lang="en-US" sz="4000" b="1" i="0" u="none" strike="noStrike" kern="1200" cap="none" spc="0" normalizeH="0" baseline="0" noProof="0" dirty="0" err="1">
                <a:ln>
                  <a:noFill/>
                </a:ln>
                <a:solidFill>
                  <a:prstClr val="black"/>
                </a:solidFill>
                <a:effectLst/>
                <a:uLnTx/>
                <a:uFillTx/>
                <a:latin typeface="Arial-SGK-TV" pitchFamily="2" charset="0"/>
                <a:ea typeface="AvantGarde" panose="00000400000000000000" pitchFamily="2" charset="0"/>
                <a:cs typeface="Arial-SGK-TV" pitchFamily="2" charset="0"/>
              </a:rPr>
              <a:t>míp</a:t>
            </a:r>
            <a:r>
              <a:rPr kumimoji="0" lang="en-US" sz="4000" b="1" i="0" u="none" strike="noStrike" kern="1200" cap="none" spc="0" normalizeH="0" baseline="0" noProof="0" dirty="0">
                <a:ln>
                  <a:noFill/>
                </a:ln>
                <a:solidFill>
                  <a:prstClr val="black"/>
                </a:solidFill>
                <a:effectLst/>
                <a:uLnTx/>
                <a:uFillTx/>
                <a:latin typeface="Arial-SGK-TV" pitchFamily="2" charset="0"/>
                <a:ea typeface="AvantGarde" panose="00000400000000000000" pitchFamily="2" charset="0"/>
                <a:cs typeface="Arial-SGK-TV" pitchFamily="2" charset="0"/>
              </a:rPr>
              <a:t> </a:t>
            </a:r>
            <a:r>
              <a:rPr kumimoji="0" lang="en-US" sz="4000" b="1" i="0" u="none" strike="noStrike" kern="1200" cap="none" spc="0" normalizeH="0" baseline="0" noProof="0" dirty="0" err="1">
                <a:ln>
                  <a:noFill/>
                </a:ln>
                <a:solidFill>
                  <a:prstClr val="black"/>
                </a:solidFill>
                <a:effectLst/>
                <a:uLnTx/>
                <a:uFillTx/>
                <a:latin typeface="Arial-SGK-TV" pitchFamily="2" charset="0"/>
                <a:ea typeface="AvantGarde" panose="00000400000000000000" pitchFamily="2" charset="0"/>
                <a:cs typeface="Arial-SGK-TV" pitchFamily="2" charset="0"/>
              </a:rPr>
              <a:t>nép</a:t>
            </a:r>
            <a:r>
              <a:rPr kumimoji="0" lang="en-US" sz="4000" b="1" i="0" u="none" strike="noStrike" kern="1200" cap="none" spc="0" normalizeH="0" baseline="0" noProof="0" dirty="0">
                <a:ln>
                  <a:noFill/>
                </a:ln>
                <a:solidFill>
                  <a:prstClr val="black"/>
                </a:solidFill>
                <a:effectLst/>
                <a:uLnTx/>
                <a:uFillTx/>
                <a:latin typeface="Arial-SGK-TV" pitchFamily="2" charset="0"/>
                <a:ea typeface="AvantGarde" panose="00000400000000000000" pitchFamily="2" charset="0"/>
                <a:cs typeface="Arial-SGK-TV" pitchFamily="2" charset="0"/>
              </a:rPr>
              <a:t> </a:t>
            </a:r>
            <a:r>
              <a:rPr kumimoji="0" lang="en-US" sz="4000" b="1" i="0" u="none" strike="noStrike" kern="1200" cap="none" spc="0" normalizeH="0" baseline="0" noProof="0" dirty="0" err="1">
                <a:ln>
                  <a:noFill/>
                </a:ln>
                <a:solidFill>
                  <a:prstClr val="black"/>
                </a:solidFill>
                <a:effectLst/>
                <a:uLnTx/>
                <a:uFillTx/>
                <a:latin typeface="Arial-SGK-TV" pitchFamily="2" charset="0"/>
                <a:ea typeface="AvantGarde" panose="00000400000000000000" pitchFamily="2" charset="0"/>
                <a:cs typeface="Arial-SGK-TV" pitchFamily="2" charset="0"/>
              </a:rPr>
              <a:t>vào</a:t>
            </a:r>
            <a:r>
              <a:rPr kumimoji="0" lang="en-US" sz="4000" b="1" i="0" u="none" strike="noStrike" kern="1200" cap="none" spc="0" normalizeH="0" baseline="0" noProof="0" dirty="0">
                <a:ln>
                  <a:noFill/>
                </a:ln>
                <a:solidFill>
                  <a:prstClr val="black"/>
                </a:solidFill>
                <a:effectLst/>
                <a:uLnTx/>
                <a:uFillTx/>
                <a:latin typeface="Arial-SGK-TV" pitchFamily="2" charset="0"/>
                <a:ea typeface="AvantGarde" panose="00000400000000000000" pitchFamily="2" charset="0"/>
                <a:cs typeface="Arial-SGK-TV" pitchFamily="2" charset="0"/>
              </a:rPr>
              <a:t> </a:t>
            </a:r>
            <a:r>
              <a:rPr kumimoji="0" lang="en-US" sz="4000" b="1" i="0" u="none" strike="noStrike" kern="1200" cap="none" spc="0" normalizeH="0" baseline="0" noProof="0" dirty="0" err="1">
                <a:ln>
                  <a:noFill/>
                </a:ln>
                <a:solidFill>
                  <a:prstClr val="black"/>
                </a:solidFill>
                <a:effectLst/>
                <a:uLnTx/>
                <a:uFillTx/>
                <a:latin typeface="Arial-SGK-TV" pitchFamily="2" charset="0"/>
                <a:ea typeface="AvantGarde" panose="00000400000000000000" pitchFamily="2" charset="0"/>
                <a:cs typeface="Arial-SGK-TV" pitchFamily="2" charset="0"/>
              </a:rPr>
              <a:t>bên</a:t>
            </a:r>
            <a:r>
              <a:rPr kumimoji="0" lang="en-US" sz="4000" b="1" i="0" u="none" strike="noStrike" kern="1200" cap="none" spc="0" normalizeH="0" baseline="0" noProof="0" dirty="0">
                <a:ln>
                  <a:noFill/>
                </a:ln>
                <a:solidFill>
                  <a:prstClr val="black"/>
                </a:solidFill>
                <a:effectLst/>
                <a:uLnTx/>
                <a:uFillTx/>
                <a:latin typeface="Arial-SGK-TV" pitchFamily="2" charset="0"/>
                <a:ea typeface="AvantGarde" panose="00000400000000000000" pitchFamily="2" charset="0"/>
                <a:cs typeface="Arial-SGK-TV" pitchFamily="2" charset="0"/>
              </a:rPr>
              <a:t> </a:t>
            </a:r>
            <a:r>
              <a:rPr kumimoji="0" lang="en-US" sz="4000" b="1" i="0" u="none" strike="noStrike" kern="1200" cap="none" spc="0" normalizeH="0" baseline="0" noProof="0" dirty="0" err="1">
                <a:ln>
                  <a:noFill/>
                </a:ln>
                <a:solidFill>
                  <a:prstClr val="black"/>
                </a:solidFill>
                <a:effectLst/>
                <a:uLnTx/>
                <a:uFillTx/>
                <a:latin typeface="Arial-SGK-TV" pitchFamily="2" charset="0"/>
                <a:ea typeface="AvantGarde" panose="00000400000000000000" pitchFamily="2" charset="0"/>
                <a:cs typeface="Arial-SGK-TV" pitchFamily="2" charset="0"/>
              </a:rPr>
              <a:t>mẹ</a:t>
            </a:r>
            <a:r>
              <a:rPr kumimoji="0" lang="en-US" sz="4000" b="1" i="0" u="none" strike="noStrike" kern="1200" cap="none" spc="0" normalizeH="0" baseline="0" noProof="0" dirty="0">
                <a:ln>
                  <a:noFill/>
                </a:ln>
                <a:solidFill>
                  <a:prstClr val="black"/>
                </a:solidFill>
                <a:effectLst/>
                <a:uLnTx/>
                <a:uFillTx/>
                <a:latin typeface="Arial-SGK-TV" pitchFamily="2" charset="0"/>
                <a:ea typeface="AvantGarde" panose="00000400000000000000" pitchFamily="2" charset="0"/>
                <a:cs typeface="Arial-SGK-TV" pitchFamily="2" charset="0"/>
              </a:rPr>
              <a:t>.</a:t>
            </a:r>
          </a:p>
        </p:txBody>
      </p:sp>
      <p:sp>
        <p:nvSpPr>
          <p:cNvPr id="7" name="Hộp Văn bản 6">
            <a:extLst>
              <a:ext uri="{FF2B5EF4-FFF2-40B4-BE49-F238E27FC236}">
                <a16:creationId xmlns:a16="http://schemas.microsoft.com/office/drawing/2014/main" xmlns="" id="{CA66DDF8-A643-4281-80F5-D7B05153F374}"/>
              </a:ext>
            </a:extLst>
          </p:cNvPr>
          <p:cNvSpPr txBox="1"/>
          <p:nvPr/>
        </p:nvSpPr>
        <p:spPr>
          <a:xfrm>
            <a:off x="8631597" y="5548795"/>
            <a:ext cx="782587"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SGK-TV" pitchFamily="2" charset="0"/>
                <a:ea typeface="AvantGarde" panose="00000400000000000000" pitchFamily="2" charset="0"/>
                <a:cs typeface="Arial-SGK-TV" pitchFamily="2" charset="0"/>
              </a:rPr>
              <a:t>ep</a:t>
            </a:r>
          </a:p>
        </p:txBody>
      </p:sp>
      <p:sp>
        <p:nvSpPr>
          <p:cNvPr id="8" name="Hộp Văn bản 7">
            <a:extLst>
              <a:ext uri="{FF2B5EF4-FFF2-40B4-BE49-F238E27FC236}">
                <a16:creationId xmlns:a16="http://schemas.microsoft.com/office/drawing/2014/main" xmlns="" id="{F7F7170F-3415-468B-B6EF-3F20203AF53E}"/>
              </a:ext>
            </a:extLst>
          </p:cNvPr>
          <p:cNvSpPr txBox="1"/>
          <p:nvPr/>
        </p:nvSpPr>
        <p:spPr>
          <a:xfrm>
            <a:off x="2310523" y="5545835"/>
            <a:ext cx="782587"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SGK-TV" pitchFamily="2" charset="0"/>
                <a:ea typeface="AvantGarde" panose="00000400000000000000" pitchFamily="2" charset="0"/>
                <a:cs typeface="Arial-SGK-TV" pitchFamily="2" charset="0"/>
              </a:rPr>
              <a:t>êp</a:t>
            </a:r>
            <a:endParaRPr kumimoji="0" lang="en-US" sz="4000" b="1" i="0" u="none" strike="noStrike" kern="1200" cap="none" spc="0" normalizeH="0" baseline="0" noProof="0" dirty="0">
              <a:ln>
                <a:noFill/>
              </a:ln>
              <a:solidFill>
                <a:srgbClr val="FF0000"/>
              </a:solidFill>
              <a:effectLst/>
              <a:uLnTx/>
              <a:uFillTx/>
              <a:latin typeface="Arial-SGK-TV" pitchFamily="2" charset="0"/>
              <a:ea typeface="AvantGarde" panose="00000400000000000000" pitchFamily="2" charset="0"/>
              <a:cs typeface="Arial-SGK-TV" pitchFamily="2" charset="0"/>
            </a:endParaRPr>
          </a:p>
        </p:txBody>
      </p:sp>
      <p:sp>
        <p:nvSpPr>
          <p:cNvPr id="9" name="Hộp Văn bản 8">
            <a:extLst>
              <a:ext uri="{FF2B5EF4-FFF2-40B4-BE49-F238E27FC236}">
                <a16:creationId xmlns:a16="http://schemas.microsoft.com/office/drawing/2014/main" xmlns="" id="{AF9F2D1D-C628-444D-8303-D3F4B71D6C59}"/>
              </a:ext>
            </a:extLst>
          </p:cNvPr>
          <p:cNvSpPr txBox="1"/>
          <p:nvPr/>
        </p:nvSpPr>
        <p:spPr>
          <a:xfrm>
            <a:off x="7703505" y="5548795"/>
            <a:ext cx="638316"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SGK-TV" pitchFamily="2" charset="0"/>
                <a:ea typeface="AvantGarde" panose="00000400000000000000" pitchFamily="2" charset="0"/>
                <a:cs typeface="Arial-SGK-TV" pitchFamily="2" charset="0"/>
              </a:rPr>
              <a:t>ip</a:t>
            </a:r>
            <a:endParaRPr kumimoji="0" lang="en-US" sz="4000" b="1" i="0" u="none" strike="noStrike" kern="1200" cap="none" spc="0" normalizeH="0" baseline="0" noProof="0" dirty="0">
              <a:ln>
                <a:noFill/>
              </a:ln>
              <a:solidFill>
                <a:srgbClr val="FF0000"/>
              </a:solidFill>
              <a:effectLst/>
              <a:uLnTx/>
              <a:uFillTx/>
              <a:latin typeface="Arial-SGK-TV" pitchFamily="2" charset="0"/>
              <a:ea typeface="AvantGarde" panose="00000400000000000000" pitchFamily="2" charset="0"/>
              <a:cs typeface="Arial-SGK-TV" pitchFamily="2" charset="0"/>
            </a:endParaRPr>
          </a:p>
        </p:txBody>
      </p:sp>
      <p:sp>
        <p:nvSpPr>
          <p:cNvPr id="10" name="Hộp Văn bản 9">
            <a:extLst>
              <a:ext uri="{FF2B5EF4-FFF2-40B4-BE49-F238E27FC236}">
                <a16:creationId xmlns:a16="http://schemas.microsoft.com/office/drawing/2014/main" xmlns="" id="{B1EC45A2-FF43-455D-8700-7943DE8ED963}"/>
              </a:ext>
            </a:extLst>
          </p:cNvPr>
          <p:cNvSpPr txBox="1"/>
          <p:nvPr/>
        </p:nvSpPr>
        <p:spPr>
          <a:xfrm>
            <a:off x="6345146" y="5534561"/>
            <a:ext cx="809837"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SGK-TV" pitchFamily="2" charset="0"/>
                <a:ea typeface="AvantGarde" panose="00000400000000000000" pitchFamily="2" charset="0"/>
                <a:cs typeface="Arial-SGK-TV" pitchFamily="2" charset="0"/>
              </a:rPr>
              <a:t>up</a:t>
            </a:r>
          </a:p>
        </p:txBody>
      </p:sp>
      <p:pic>
        <p:nvPicPr>
          <p:cNvPr id="11" name="nhan bi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42473" y="5109587"/>
            <a:ext cx="487363" cy="487363"/>
          </a:xfrm>
          <a:prstGeom prst="rect">
            <a:avLst/>
          </a:prstGeom>
        </p:spPr>
      </p:pic>
      <p:sp>
        <p:nvSpPr>
          <p:cNvPr id="2" name="Hình chữ nhật 1"/>
          <p:cNvSpPr/>
          <p:nvPr/>
        </p:nvSpPr>
        <p:spPr>
          <a:xfrm>
            <a:off x="0" y="171647"/>
            <a:ext cx="4059936" cy="1691641"/>
          </a:xfrm>
          <a:prstGeom prst="rect">
            <a:avLst/>
          </a:prstGeom>
          <a:solidFill>
            <a:schemeClr val="bg2"/>
          </a:solidFill>
          <a:ln>
            <a:solidFill>
              <a:schemeClr val="accent4">
                <a:lumMod val="20000"/>
                <a:lumOff val="80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Góc tròn 2"/>
          <p:cNvSpPr/>
          <p:nvPr/>
        </p:nvSpPr>
        <p:spPr>
          <a:xfrm>
            <a:off x="557784" y="-18288"/>
            <a:ext cx="2953512" cy="914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b="1" dirty="0" err="1" smtClean="0">
                <a:latin typeface="AvantGarde" panose="00000400000000000000" pitchFamily="2" charset="0"/>
                <a:ea typeface="AvantGarde" panose="00000400000000000000" pitchFamily="2" charset="0"/>
                <a:cs typeface="AvantGarde" panose="00000400000000000000" pitchFamily="2" charset="0"/>
              </a:rPr>
              <a:t>Nhận</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biết</a:t>
            </a:r>
            <a:endParaRPr lang="en-US" sz="4000" b="1" dirty="0">
              <a:latin typeface="AvantGarde" panose="00000400000000000000" pitchFamily="2" charset="0"/>
              <a:ea typeface="AvantGarde" panose="00000400000000000000" pitchFamily="2" charset="0"/>
              <a:cs typeface="AvantGarde" panose="00000400000000000000" pitchFamily="2" charset="0"/>
            </a:endParaRPr>
          </a:p>
        </p:txBody>
      </p:sp>
      <p:sp>
        <p:nvSpPr>
          <p:cNvPr id="5" name="Hình Bầu dục 4"/>
          <p:cNvSpPr/>
          <p:nvPr/>
        </p:nvSpPr>
        <p:spPr>
          <a:xfrm>
            <a:off x="-91440" y="18287"/>
            <a:ext cx="886968" cy="877825"/>
          </a:xfrm>
          <a:prstGeom prst="ellipse">
            <a:avLst/>
          </a:prstGeom>
          <a:solidFill>
            <a:srgbClr val="FFFF00"/>
          </a:solidFill>
          <a:ln>
            <a:solidFill>
              <a:srgbClr val="FFC000"/>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smtClean="0">
                <a:solidFill>
                  <a:schemeClr val="tx1"/>
                </a:solidFill>
                <a:latin typeface="Times New Roman" panose="02020603050405020304" pitchFamily="18" charset="0"/>
                <a:ea typeface="AvantGarde" panose="00000400000000000000" pitchFamily="2" charset="0"/>
                <a:cs typeface="Times New Roman" panose="02020603050405020304" pitchFamily="18" charset="0"/>
              </a:rPr>
              <a:t>1</a:t>
            </a:r>
            <a:endParaRPr lang="en-US" sz="4000" b="1" dirty="0">
              <a:solidFill>
                <a:schemeClr val="tx1"/>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2" name="Khung Chú Thích Hình Đám Mây 11"/>
          <p:cNvSpPr/>
          <p:nvPr/>
        </p:nvSpPr>
        <p:spPr>
          <a:xfrm>
            <a:off x="7360599" y="240316"/>
            <a:ext cx="4764024" cy="2420587"/>
          </a:xfrm>
          <a:prstGeom prst="cloudCallout">
            <a:avLst>
              <a:gd name="adj1" fmla="val -132833"/>
              <a:gd name="adj2" fmla="val -244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FFFF00"/>
                </a:solidFill>
                <a:latin typeface="AvantGarde" panose="00000400000000000000" pitchFamily="2" charset="0"/>
                <a:ea typeface="AvantGarde" panose="00000400000000000000" pitchFamily="2" charset="0"/>
                <a:cs typeface="AvantGarde" panose="00000400000000000000" pitchFamily="2" charset="0"/>
              </a:rPr>
              <a:t>Em</a:t>
            </a:r>
            <a:r>
              <a:rPr lang="en-US" sz="4000" b="1" dirty="0" smtClean="0">
                <a:solidFill>
                  <a:srgbClr val="FFFF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rgbClr val="FFFF00"/>
                </a:solidFill>
                <a:latin typeface="AvantGarde" panose="00000400000000000000" pitchFamily="2" charset="0"/>
                <a:ea typeface="AvantGarde" panose="00000400000000000000" pitchFamily="2" charset="0"/>
                <a:cs typeface="AvantGarde" panose="00000400000000000000" pitchFamily="2" charset="0"/>
              </a:rPr>
              <a:t>thấy</a:t>
            </a:r>
            <a:r>
              <a:rPr lang="en-US" sz="4000" b="1" dirty="0" smtClean="0">
                <a:solidFill>
                  <a:srgbClr val="FFFF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rgbClr val="FFFF00"/>
                </a:solidFill>
                <a:latin typeface="AvantGarde" panose="00000400000000000000" pitchFamily="2" charset="0"/>
                <a:ea typeface="AvantGarde" panose="00000400000000000000" pitchFamily="2" charset="0"/>
                <a:cs typeface="AvantGarde" panose="00000400000000000000" pitchFamily="2" charset="0"/>
              </a:rPr>
              <a:t>gì</a:t>
            </a:r>
            <a:r>
              <a:rPr lang="en-US" sz="4000" b="1" dirty="0" smtClean="0">
                <a:solidFill>
                  <a:srgbClr val="FFFF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rgbClr val="FFFF00"/>
                </a:solidFill>
                <a:latin typeface="AvantGarde" panose="00000400000000000000" pitchFamily="2" charset="0"/>
                <a:ea typeface="AvantGarde" panose="00000400000000000000" pitchFamily="2" charset="0"/>
                <a:cs typeface="AvantGarde" panose="00000400000000000000" pitchFamily="2" charset="0"/>
              </a:rPr>
              <a:t>trong</a:t>
            </a:r>
            <a:r>
              <a:rPr lang="en-US" sz="4000" b="1" dirty="0" smtClean="0">
                <a:solidFill>
                  <a:srgbClr val="FFFF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rgbClr val="FFFF00"/>
                </a:solidFill>
                <a:latin typeface="AvantGarde" panose="00000400000000000000" pitchFamily="2" charset="0"/>
                <a:ea typeface="AvantGarde" panose="00000400000000000000" pitchFamily="2" charset="0"/>
                <a:cs typeface="AvantGarde" panose="00000400000000000000" pitchFamily="2" charset="0"/>
              </a:rPr>
              <a:t>tranh</a:t>
            </a:r>
            <a:r>
              <a:rPr lang="en-US" sz="4000" b="1" dirty="0" smtClean="0">
                <a:solidFill>
                  <a:srgbClr val="FFFF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rgbClr val="FFFF00"/>
                </a:solidFill>
                <a:latin typeface="AvantGarde" panose="00000400000000000000" pitchFamily="2" charset="0"/>
                <a:ea typeface="AvantGarde" panose="00000400000000000000" pitchFamily="2" charset="0"/>
                <a:cs typeface="AvantGarde" panose="00000400000000000000" pitchFamily="2" charset="0"/>
              </a:rPr>
              <a:t>vẽ</a:t>
            </a:r>
            <a:r>
              <a:rPr lang="en-US" sz="4000" b="1" dirty="0" smtClean="0">
                <a:solidFill>
                  <a:srgbClr val="FFFF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rgbClr val="FFFF00"/>
                </a:solidFill>
                <a:latin typeface="AvantGarde" panose="00000400000000000000" pitchFamily="2" charset="0"/>
                <a:ea typeface="AvantGarde" panose="00000400000000000000" pitchFamily="2" charset="0"/>
                <a:cs typeface="AvantGarde" panose="00000400000000000000" pitchFamily="2" charset="0"/>
              </a:rPr>
              <a:t>này</a:t>
            </a:r>
            <a:r>
              <a:rPr lang="en-US" sz="4000" b="1" dirty="0" smtClean="0">
                <a:solidFill>
                  <a:srgbClr val="FFFF00"/>
                </a:solidFill>
                <a:latin typeface="AvantGarde" panose="00000400000000000000" pitchFamily="2" charset="0"/>
                <a:ea typeface="AvantGarde" panose="00000400000000000000" pitchFamily="2" charset="0"/>
                <a:cs typeface="AvantGarde" panose="00000400000000000000" pitchFamily="2" charset="0"/>
              </a:rPr>
              <a:t>?</a:t>
            </a:r>
            <a:endParaRPr lang="en-US" sz="4000" b="1" dirty="0">
              <a:solidFill>
                <a:srgbClr val="FFFF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783204417"/>
      </p:ext>
    </p:extLst>
  </p:cSld>
  <p:clrMapOvr>
    <a:masterClrMapping/>
  </p:clrMapOvr>
  <mc:AlternateContent xmlns:mc="http://schemas.openxmlformats.org/markup-compatibility/2006" xmlns:p14="http://schemas.microsoft.com/office/powerpoint/2010/main">
    <mc:Choice Requires="p14">
      <p:transition spd="slow" p14:dur="1250">
        <p14:switch dir="r"/>
        <p:sndAc>
          <p:stSnd>
            <p:snd r:embed="rId4" name="push.wav"/>
          </p:stSnd>
        </p:sndAc>
      </p:transition>
    </mc:Choice>
    <mc:Fallback xmlns="">
      <p:transition spd="slow">
        <p:fade/>
        <p:sndAc>
          <p:stSnd>
            <p:snd r:embed="rId10"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5" name="suction.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5" name="suction.wav"/>
                                        </p:tgtEl>
                                      </p:cMediaNode>
                                    </p:audio>
                                  </p:sub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5" name="suction.wav"/>
                                        </p:tgtEl>
                                      </p:cMediaNode>
                                    </p:audio>
                                  </p:sub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5" name="suction.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6" name="whoosh.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6565" fill="hold"/>
                                        <p:tgtEl>
                                          <p:spTgt spid="11"/>
                                        </p:tgtEl>
                                      </p:cBhvr>
                                    </p:cmd>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fltVal val="0"/>
                                          </p:val>
                                        </p:tav>
                                        <p:tav tm="100000">
                                          <p:val>
                                            <p:strVal val="#ppt_w"/>
                                          </p:val>
                                        </p:tav>
                                      </p:tavLst>
                                    </p:anim>
                                    <p:anim calcmode="lin" valueType="num">
                                      <p:cBhvr>
                                        <p:cTn id="44" dur="1000" fill="hold"/>
                                        <p:tgtEl>
                                          <p:spTgt spid="8"/>
                                        </p:tgtEl>
                                        <p:attrNameLst>
                                          <p:attrName>ppt_h</p:attrName>
                                        </p:attrNameLst>
                                      </p:cBhvr>
                                      <p:tavLst>
                                        <p:tav tm="0">
                                          <p:val>
                                            <p:fltVal val="0"/>
                                          </p:val>
                                        </p:tav>
                                        <p:tav tm="100000">
                                          <p:val>
                                            <p:strVal val="#ppt_h"/>
                                          </p:val>
                                        </p:tav>
                                      </p:tavLst>
                                    </p:anim>
                                    <p:anim calcmode="lin" valueType="num">
                                      <p:cBhvr>
                                        <p:cTn id="45" dur="1000" fill="hold"/>
                                        <p:tgtEl>
                                          <p:spTgt spid="8"/>
                                        </p:tgtEl>
                                        <p:attrNameLst>
                                          <p:attrName>style.rotation</p:attrName>
                                        </p:attrNameLst>
                                      </p:cBhvr>
                                      <p:tavLst>
                                        <p:tav tm="0">
                                          <p:val>
                                            <p:fltVal val="90"/>
                                          </p:val>
                                        </p:tav>
                                        <p:tav tm="100000">
                                          <p:val>
                                            <p:fltVal val="0"/>
                                          </p:val>
                                        </p:tav>
                                      </p:tavLst>
                                    </p:anim>
                                    <p:animEffect transition="in" filter="fade">
                                      <p:cBhvr>
                                        <p:cTn id="46" dur="10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laser.wav"/>
                                        </p:tgtEl>
                                      </p:cMediaNode>
                                    </p:audio>
                                  </p:subTnLst>
                                </p:cTn>
                              </p:par>
                              <p:par>
                                <p:cTn id="47" presetID="3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subTnLst>
                                    <p:audio>
                                      <p:cMediaNode>
                                        <p:cTn display="0" masterRel="sameClick">
                                          <p:stCondLst>
                                            <p:cond evt="begin" delay="0">
                                              <p:tn val="47"/>
                                            </p:cond>
                                          </p:stCondLst>
                                          <p:endCondLst>
                                            <p:cond evt="onStopAudio" delay="0">
                                              <p:tgtEl>
                                                <p:sldTgt/>
                                              </p:tgtEl>
                                            </p:cond>
                                          </p:endCondLst>
                                        </p:cTn>
                                        <p:tgtEl>
                                          <p:sndTgt r:embed="rId7" name="laser.wav"/>
                                        </p:tgtEl>
                                      </p:cMediaNode>
                                    </p:audio>
                                  </p:subTnLst>
                                </p:cTn>
                              </p:par>
                              <p:par>
                                <p:cTn id="53" presetID="31"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1000" fill="hold"/>
                                        <p:tgtEl>
                                          <p:spTgt spid="9"/>
                                        </p:tgtEl>
                                        <p:attrNameLst>
                                          <p:attrName>ppt_w</p:attrName>
                                        </p:attrNameLst>
                                      </p:cBhvr>
                                      <p:tavLst>
                                        <p:tav tm="0">
                                          <p:val>
                                            <p:fltVal val="0"/>
                                          </p:val>
                                        </p:tav>
                                        <p:tav tm="100000">
                                          <p:val>
                                            <p:strVal val="#ppt_w"/>
                                          </p:val>
                                        </p:tav>
                                      </p:tavLst>
                                    </p:anim>
                                    <p:anim calcmode="lin" valueType="num">
                                      <p:cBhvr>
                                        <p:cTn id="56" dur="1000" fill="hold"/>
                                        <p:tgtEl>
                                          <p:spTgt spid="9"/>
                                        </p:tgtEl>
                                        <p:attrNameLst>
                                          <p:attrName>ppt_h</p:attrName>
                                        </p:attrNameLst>
                                      </p:cBhvr>
                                      <p:tavLst>
                                        <p:tav tm="0">
                                          <p:val>
                                            <p:fltVal val="0"/>
                                          </p:val>
                                        </p:tav>
                                        <p:tav tm="100000">
                                          <p:val>
                                            <p:strVal val="#ppt_h"/>
                                          </p:val>
                                        </p:tav>
                                      </p:tavLst>
                                    </p:anim>
                                    <p:anim calcmode="lin" valueType="num">
                                      <p:cBhvr>
                                        <p:cTn id="57" dur="1000" fill="hold"/>
                                        <p:tgtEl>
                                          <p:spTgt spid="9"/>
                                        </p:tgtEl>
                                        <p:attrNameLst>
                                          <p:attrName>style.rotation</p:attrName>
                                        </p:attrNameLst>
                                      </p:cBhvr>
                                      <p:tavLst>
                                        <p:tav tm="0">
                                          <p:val>
                                            <p:fltVal val="90"/>
                                          </p:val>
                                        </p:tav>
                                        <p:tav tm="100000">
                                          <p:val>
                                            <p:fltVal val="0"/>
                                          </p:val>
                                        </p:tav>
                                      </p:tavLst>
                                    </p:anim>
                                    <p:animEffect transition="in" filter="fade">
                                      <p:cBhvr>
                                        <p:cTn id="58" dur="1000"/>
                                        <p:tgtEl>
                                          <p:spTgt spid="9"/>
                                        </p:tgtEl>
                                      </p:cBhvr>
                                    </p:animEffect>
                                  </p:childTnLst>
                                  <p:subTnLst>
                                    <p:audio>
                                      <p:cMediaNode>
                                        <p:cTn display="0" masterRel="sameClick">
                                          <p:stCondLst>
                                            <p:cond evt="begin" delay="0">
                                              <p:tn val="53"/>
                                            </p:cond>
                                          </p:stCondLst>
                                          <p:endCondLst>
                                            <p:cond evt="onStopAudio" delay="0">
                                              <p:tgtEl>
                                                <p:sldTgt/>
                                              </p:tgtEl>
                                            </p:cond>
                                          </p:endCondLst>
                                        </p:cTn>
                                        <p:tgtEl>
                                          <p:sndTgt r:embed="rId7" name="laser.wav"/>
                                        </p:tgtEl>
                                      </p:cMediaNode>
                                    </p:audio>
                                  </p:subTnLst>
                                </p:cTn>
                              </p:par>
                              <p:par>
                                <p:cTn id="59" presetID="31" presetClass="entr" presetSubtype="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1000" fill="hold"/>
                                        <p:tgtEl>
                                          <p:spTgt spid="7"/>
                                        </p:tgtEl>
                                        <p:attrNameLst>
                                          <p:attrName>ppt_w</p:attrName>
                                        </p:attrNameLst>
                                      </p:cBhvr>
                                      <p:tavLst>
                                        <p:tav tm="0">
                                          <p:val>
                                            <p:fltVal val="0"/>
                                          </p:val>
                                        </p:tav>
                                        <p:tav tm="100000">
                                          <p:val>
                                            <p:strVal val="#ppt_w"/>
                                          </p:val>
                                        </p:tav>
                                      </p:tavLst>
                                    </p:anim>
                                    <p:anim calcmode="lin" valueType="num">
                                      <p:cBhvr>
                                        <p:cTn id="62" dur="1000" fill="hold"/>
                                        <p:tgtEl>
                                          <p:spTgt spid="7"/>
                                        </p:tgtEl>
                                        <p:attrNameLst>
                                          <p:attrName>ppt_h</p:attrName>
                                        </p:attrNameLst>
                                      </p:cBhvr>
                                      <p:tavLst>
                                        <p:tav tm="0">
                                          <p:val>
                                            <p:fltVal val="0"/>
                                          </p:val>
                                        </p:tav>
                                        <p:tav tm="100000">
                                          <p:val>
                                            <p:strVal val="#ppt_h"/>
                                          </p:val>
                                        </p:tav>
                                      </p:tavLst>
                                    </p:anim>
                                    <p:anim calcmode="lin" valueType="num">
                                      <p:cBhvr>
                                        <p:cTn id="63" dur="1000" fill="hold"/>
                                        <p:tgtEl>
                                          <p:spTgt spid="7"/>
                                        </p:tgtEl>
                                        <p:attrNameLst>
                                          <p:attrName>style.rotation</p:attrName>
                                        </p:attrNameLst>
                                      </p:cBhvr>
                                      <p:tavLst>
                                        <p:tav tm="0">
                                          <p:val>
                                            <p:fltVal val="90"/>
                                          </p:val>
                                        </p:tav>
                                        <p:tav tm="100000">
                                          <p:val>
                                            <p:fltVal val="0"/>
                                          </p:val>
                                        </p:tav>
                                      </p:tavLst>
                                    </p:anim>
                                    <p:animEffect transition="in" filter="fade">
                                      <p:cBhvr>
                                        <p:cTn id="64" dur="1000"/>
                                        <p:tgtEl>
                                          <p:spTgt spid="7"/>
                                        </p:tgtEl>
                                      </p:cBhvr>
                                    </p:animEffect>
                                  </p:childTnLst>
                                  <p:subTnLst>
                                    <p:audio>
                                      <p:cMediaNode>
                                        <p:cTn display="0" masterRel="sameClick">
                                          <p:stCondLst>
                                            <p:cond evt="begin" delay="0">
                                              <p:tn val="59"/>
                                            </p:cond>
                                          </p:stCondLst>
                                          <p:endCondLst>
                                            <p:cond evt="onStopAudio" delay="0">
                                              <p:tgtEl>
                                                <p:sldTgt/>
                                              </p:tgtEl>
                                            </p:cond>
                                          </p:endCondLst>
                                        </p:cTn>
                                        <p:tgtEl>
                                          <p:sndTgt r:embed="rId7"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11"/>
                </p:tgtEl>
              </p:cMediaNode>
            </p:audio>
          </p:childTnLst>
        </p:cTn>
      </p:par>
    </p:tnLst>
    <p:bldLst>
      <p:bldP spid="6" grpId="0"/>
      <p:bldP spid="7" grpId="0"/>
      <p:bldP spid="8" grpId="0"/>
      <p:bldP spid="9" grpId="0"/>
      <p:bldP spid="10" grpId="0"/>
      <p:bldP spid="2" grpId="0" animBg="1"/>
      <p:bldP spid="3" grpId="0" animBg="1"/>
      <p:bldP spid="5"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ướng dẫn cách thay đổi hình nền PowerPoint đẹp">
            <a:extLst>
              <a:ext uri="{FF2B5EF4-FFF2-40B4-BE49-F238E27FC236}">
                <a16:creationId xmlns:a16="http://schemas.microsoft.com/office/drawing/2014/main" xmlns="" id="{278AA5DC-8427-4C2C-A5D6-F6AAEF7B59A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 y="0"/>
            <a:ext cx="1226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xmlns="" id="{DDD774F4-E51E-4B6E-A986-81D5152BFEC9}"/>
              </a:ext>
            </a:extLst>
          </p:cNvPr>
          <p:cNvSpPr txBox="1"/>
          <p:nvPr/>
        </p:nvSpPr>
        <p:spPr>
          <a:xfrm>
            <a:off x="1779638" y="2446482"/>
            <a:ext cx="9144000" cy="830997"/>
          </a:xfrm>
          <a:prstGeom prst="rect">
            <a:avLst/>
          </a:prstGeom>
          <a:noFill/>
        </p:spPr>
        <p:txBody>
          <a:bodyPr wrap="square">
            <a:spAutoFit/>
          </a:bodyPr>
          <a:lstStyle/>
          <a:p>
            <a:pPr algn="ctr"/>
            <a:r>
              <a:rPr lang="en-US" sz="4000" b="1" dirty="0" err="1" smtClean="0">
                <a:solidFill>
                  <a:srgbClr val="000000"/>
                </a:solidFill>
                <a:latin typeface="HP001 4 hàng" panose="020B0603050302020204" pitchFamily="34" charset="0"/>
                <a:ea typeface="AvantGarde" panose="00000400000000000000" pitchFamily="2" charset="0"/>
                <a:cs typeface="AvantGarde" panose="00000400000000000000" pitchFamily="2" charset="0"/>
              </a:rPr>
              <a:t>Bài</a:t>
            </a:r>
            <a:r>
              <a:rPr lang="en-US" sz="4000" b="1" dirty="0" smtClean="0">
                <a:solidFill>
                  <a:srgbClr val="000000"/>
                </a:solidFill>
                <a:latin typeface="HP001 4 hàng" panose="020B0603050302020204" pitchFamily="34" charset="0"/>
                <a:ea typeface="AvantGarde" panose="00000400000000000000" pitchFamily="2" charset="0"/>
                <a:cs typeface="AvantGarde" panose="00000400000000000000" pitchFamily="2" charset="0"/>
              </a:rPr>
              <a:t> 56: </a:t>
            </a:r>
            <a:r>
              <a:rPr lang="en-US" sz="4800" b="1" dirty="0" smtClean="0">
                <a:solidFill>
                  <a:srgbClr val="FF0000"/>
                </a:solidFill>
                <a:latin typeface="AvantGarde" panose="00000400000000000000" pitchFamily="2" charset="0"/>
                <a:ea typeface="AvantGarde" panose="00000400000000000000" pitchFamily="2" charset="0"/>
                <a:cs typeface="AvantGarde" panose="00000400000000000000" pitchFamily="2" charset="0"/>
              </a:rPr>
              <a:t>ep </a:t>
            </a:r>
            <a:r>
              <a:rPr lang="en-US" sz="4800" b="1" dirty="0" err="1" smtClean="0">
                <a:solidFill>
                  <a:srgbClr val="FF0000"/>
                </a:solidFill>
                <a:latin typeface="AvantGarde" panose="00000400000000000000" pitchFamily="2" charset="0"/>
                <a:ea typeface="AvantGarde" panose="00000400000000000000" pitchFamily="2" charset="0"/>
                <a:cs typeface="AvantGarde" panose="00000400000000000000" pitchFamily="2" charset="0"/>
              </a:rPr>
              <a:t>êp</a:t>
            </a:r>
            <a:r>
              <a:rPr lang="en-US" sz="4800" b="1" dirty="0" smtClean="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4800" b="1" dirty="0" err="1" smtClean="0">
                <a:solidFill>
                  <a:srgbClr val="FF0000"/>
                </a:solidFill>
                <a:latin typeface="AvantGarde" panose="00000400000000000000" pitchFamily="2" charset="0"/>
                <a:ea typeface="AvantGarde" panose="00000400000000000000" pitchFamily="2" charset="0"/>
                <a:cs typeface="AvantGarde" panose="00000400000000000000" pitchFamily="2" charset="0"/>
              </a:rPr>
              <a:t>ip</a:t>
            </a:r>
            <a:r>
              <a:rPr lang="en-US" sz="4800" b="1" dirty="0" smtClean="0">
                <a:solidFill>
                  <a:srgbClr val="FF0000"/>
                </a:solidFill>
                <a:latin typeface="AvantGarde" panose="00000400000000000000" pitchFamily="2" charset="0"/>
                <a:ea typeface="AvantGarde" panose="00000400000000000000" pitchFamily="2" charset="0"/>
                <a:cs typeface="AvantGarde" panose="00000400000000000000" pitchFamily="2" charset="0"/>
              </a:rPr>
              <a:t> up  </a:t>
            </a:r>
            <a:endParaRPr lang="en-US" sz="48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292198553"/>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2" name="breeze.wav"/>
          </p:stSnd>
        </p:sndAc>
      </p:transition>
    </mc:Choice>
    <mc:Fallback xmlns="">
      <p:transition spd="slow">
        <p:fade/>
        <p:sndAc>
          <p:stSnd>
            <p:snd r:embed="rId4" name="breeze.wav"/>
          </p:st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ung viền PowerPoint đẹ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4443984" y="2578608"/>
            <a:ext cx="3498073" cy="1569660"/>
          </a:xfrm>
          <a:prstGeom prst="rect">
            <a:avLst/>
          </a:prstGeom>
          <a:noFill/>
        </p:spPr>
        <p:txBody>
          <a:bodyPr wrap="none" rtlCol="0">
            <a:spAutoFit/>
          </a:bodyPr>
          <a:lstStyle/>
          <a:p>
            <a:r>
              <a:rPr lang="en-US" sz="9600" b="1" u="sng" dirty="0" err="1" smtClean="0">
                <a:ln w="38100">
                  <a:solidFill>
                    <a:srgbClr val="FF0000"/>
                  </a:solidFill>
                </a:ln>
                <a:solidFill>
                  <a:srgbClr val="0000FF"/>
                </a:solidFill>
                <a:latin typeface="HP001 5 hàng" panose="020B0603050302020204" pitchFamily="34" charset="0"/>
              </a:rPr>
              <a:t>Tiết</a:t>
            </a:r>
            <a:r>
              <a:rPr lang="en-US" sz="9600" b="1" u="sng" dirty="0" smtClean="0">
                <a:ln w="38100">
                  <a:solidFill>
                    <a:srgbClr val="FF0000"/>
                  </a:solidFill>
                </a:ln>
                <a:solidFill>
                  <a:srgbClr val="0000FF"/>
                </a:solidFill>
                <a:latin typeface="HP001 5 hàng" panose="020B0603050302020204" pitchFamily="34" charset="0"/>
              </a:rPr>
              <a:t> 1:</a:t>
            </a:r>
            <a:endParaRPr lang="en-US" sz="9600" b="1" u="sng" dirty="0">
              <a:ln w="38100">
                <a:solidFill>
                  <a:srgbClr val="FF0000"/>
                </a:solidFill>
              </a:ln>
              <a:solidFill>
                <a:srgbClr val="0000FF"/>
              </a:solidFill>
              <a:latin typeface="HP001 5 hàng" panose="020B0603050302020204" pitchFamily="34" charset="0"/>
            </a:endParaRPr>
          </a:p>
        </p:txBody>
      </p:sp>
    </p:spTree>
    <p:extLst>
      <p:ext uri="{BB962C8B-B14F-4D97-AF65-F5344CB8AC3E}">
        <p14:creationId xmlns:p14="http://schemas.microsoft.com/office/powerpoint/2010/main" val="206038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343462C2-7FF1-4A33-BD1B-7FE4CD6377CA}"/>
              </a:ext>
            </a:extLst>
          </p:cNvPr>
          <p:cNvSpPr txBox="1"/>
          <p:nvPr/>
        </p:nvSpPr>
        <p:spPr>
          <a:xfrm>
            <a:off x="3263519" y="0"/>
            <a:ext cx="121058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ep</a:t>
            </a:r>
          </a:p>
        </p:txBody>
      </p:sp>
      <p:sp>
        <p:nvSpPr>
          <p:cNvPr id="8" name="Hộp Văn bản 7">
            <a:extLst>
              <a:ext uri="{FF2B5EF4-FFF2-40B4-BE49-F238E27FC236}">
                <a16:creationId xmlns:a16="http://schemas.microsoft.com/office/drawing/2014/main" xmlns="" id="{11F6CB51-F737-4F0E-81E3-E543B60BD1A8}"/>
              </a:ext>
            </a:extLst>
          </p:cNvPr>
          <p:cNvSpPr txBox="1"/>
          <p:nvPr/>
        </p:nvSpPr>
        <p:spPr>
          <a:xfrm>
            <a:off x="5142420" y="29177"/>
            <a:ext cx="121058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êp</a:t>
            </a:r>
            <a:endParaRPr kumimoji="0" lang="en-US" sz="6000" b="1" i="0" u="none" strike="noStrike" kern="120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9" name="Hình chữ nhật 8">
            <a:extLst>
              <a:ext uri="{FF2B5EF4-FFF2-40B4-BE49-F238E27FC236}">
                <a16:creationId xmlns:a16="http://schemas.microsoft.com/office/drawing/2014/main" xmlns="" id="{54431CE1-8CF5-47A1-9CA7-FA046F1A05D1}"/>
              </a:ext>
            </a:extLst>
          </p:cNvPr>
          <p:cNvSpPr/>
          <p:nvPr/>
        </p:nvSpPr>
        <p:spPr>
          <a:xfrm>
            <a:off x="4442813" y="1066365"/>
            <a:ext cx="1782566" cy="914400"/>
          </a:xfrm>
          <a:prstGeom prst="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10" name="Hình chữ nhật 9">
            <a:extLst>
              <a:ext uri="{FF2B5EF4-FFF2-40B4-BE49-F238E27FC236}">
                <a16:creationId xmlns:a16="http://schemas.microsoft.com/office/drawing/2014/main" xmlns="" id="{D32EDEE0-7669-4281-9139-173A49A686C8}"/>
              </a:ext>
            </a:extLst>
          </p:cNvPr>
          <p:cNvSpPr/>
          <p:nvPr/>
        </p:nvSpPr>
        <p:spPr>
          <a:xfrm>
            <a:off x="6248400" y="1078094"/>
            <a:ext cx="1890641" cy="914400"/>
          </a:xfrm>
          <a:prstGeom prst="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ep</a:t>
            </a:r>
          </a:p>
        </p:txBody>
      </p:sp>
      <p:sp>
        <p:nvSpPr>
          <p:cNvPr id="11" name="Hình chữ nhật 10">
            <a:extLst>
              <a:ext uri="{FF2B5EF4-FFF2-40B4-BE49-F238E27FC236}">
                <a16:creationId xmlns:a16="http://schemas.microsoft.com/office/drawing/2014/main" xmlns="" id="{D175A32C-C94B-4842-9295-2731A2D12C15}"/>
              </a:ext>
            </a:extLst>
          </p:cNvPr>
          <p:cNvSpPr/>
          <p:nvPr/>
        </p:nvSpPr>
        <p:spPr>
          <a:xfrm>
            <a:off x="4437899" y="1981801"/>
            <a:ext cx="3701142" cy="914400"/>
          </a:xfrm>
          <a:prstGeom prst="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12" name="Hộp Văn bản 11">
            <a:extLst>
              <a:ext uri="{FF2B5EF4-FFF2-40B4-BE49-F238E27FC236}">
                <a16:creationId xmlns:a16="http://schemas.microsoft.com/office/drawing/2014/main" xmlns="" id="{29211063-E48C-4EFC-9913-1E2DA0994C20}"/>
              </a:ext>
            </a:extLst>
          </p:cNvPr>
          <p:cNvSpPr txBox="1"/>
          <p:nvPr/>
        </p:nvSpPr>
        <p:spPr>
          <a:xfrm>
            <a:off x="5035172" y="1158717"/>
            <a:ext cx="52931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vantGarde" panose="00000400000000000000" pitchFamily="2" charset="0"/>
                <a:ea typeface="AvantGarde" panose="00000400000000000000" pitchFamily="2" charset="0"/>
                <a:cs typeface="AvantGarde" panose="00000400000000000000" pitchFamily="2" charset="0"/>
              </a:rPr>
              <a:t>n</a:t>
            </a:r>
          </a:p>
        </p:txBody>
      </p:sp>
      <p:sp>
        <p:nvSpPr>
          <p:cNvPr id="13" name="Hộp Văn bản 12">
            <a:extLst>
              <a:ext uri="{FF2B5EF4-FFF2-40B4-BE49-F238E27FC236}">
                <a16:creationId xmlns:a16="http://schemas.microsoft.com/office/drawing/2014/main" xmlns="" id="{AC6138F6-BB69-465D-B9C1-B99ACB174EB7}"/>
              </a:ext>
            </a:extLst>
          </p:cNvPr>
          <p:cNvSpPr txBox="1"/>
          <p:nvPr/>
        </p:nvSpPr>
        <p:spPr>
          <a:xfrm>
            <a:off x="5747714" y="2059582"/>
            <a:ext cx="128112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effectLst/>
                <a:uLnTx/>
                <a:uFillTx/>
                <a:latin typeface="AvantGarde" panose="00000400000000000000" pitchFamily="2" charset="0"/>
                <a:ea typeface="AvantGarde" panose="00000400000000000000" pitchFamily="2" charset="0"/>
                <a:cs typeface="AvantGarde" panose="00000400000000000000" pitchFamily="2" charset="0"/>
              </a:rPr>
              <a:t>nép</a:t>
            </a:r>
            <a:endParaRPr kumimoji="0" lang="en-US" sz="4400" b="1" i="0" u="none" strike="noStrike" kern="1200" cap="none" spc="0" normalizeH="0" baseline="0" noProof="0" dirty="0">
              <a:ln>
                <a:noFill/>
              </a:ln>
              <a:effectLst/>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3" name="AutoShape 4" descr="Clip nghệ thuật - bụi cỏ png tải về - Miễn phí trong suốt Nhà Máy png Tải  về.">
            <a:extLst>
              <a:ext uri="{FF2B5EF4-FFF2-40B4-BE49-F238E27FC236}">
                <a16:creationId xmlns:a16="http://schemas.microsoft.com/office/drawing/2014/main" xmlns="" id="{72F36DE5-FA1C-47AE-A4CD-179E48DBBDD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A5315"/>
              </a:solidFill>
              <a:effectLst/>
              <a:uLnTx/>
              <a:uFillTx/>
              <a:latin typeface="Segoe Print"/>
              <a:ea typeface="+mn-ea"/>
              <a:cs typeface="+mn-cs"/>
            </a:endParaRPr>
          </a:p>
        </p:txBody>
      </p:sp>
      <p:sp>
        <p:nvSpPr>
          <p:cNvPr id="15" name="Hộp Văn bản 14">
            <a:extLst>
              <a:ext uri="{FF2B5EF4-FFF2-40B4-BE49-F238E27FC236}">
                <a16:creationId xmlns:a16="http://schemas.microsoft.com/office/drawing/2014/main" xmlns="" id="{BF5D3ED4-4DCC-4EE9-A563-07D64ECEDCBB}"/>
              </a:ext>
            </a:extLst>
          </p:cNvPr>
          <p:cNvSpPr txBox="1"/>
          <p:nvPr/>
        </p:nvSpPr>
        <p:spPr>
          <a:xfrm>
            <a:off x="6962062" y="43963"/>
            <a:ext cx="86433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i</a:t>
            </a:r>
            <a:r>
              <a:rPr kumimoji="0" lang="en-US" sz="6000" b="1" i="0" u="none" strike="noStrike" kern="120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p</a:t>
            </a:r>
          </a:p>
        </p:txBody>
      </p:sp>
      <p:sp>
        <p:nvSpPr>
          <p:cNvPr id="21" name="Hộp Văn bản 20">
            <a:extLst>
              <a:ext uri="{FF2B5EF4-FFF2-40B4-BE49-F238E27FC236}">
                <a16:creationId xmlns:a16="http://schemas.microsoft.com/office/drawing/2014/main" xmlns="" id="{256BA5B6-69DD-40E8-A61F-42B656D95216}"/>
              </a:ext>
            </a:extLst>
          </p:cNvPr>
          <p:cNvSpPr txBox="1"/>
          <p:nvPr/>
        </p:nvSpPr>
        <p:spPr>
          <a:xfrm>
            <a:off x="8649987" y="-69351"/>
            <a:ext cx="117852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up</a:t>
            </a:r>
          </a:p>
        </p:txBody>
      </p:sp>
      <p:pic>
        <p:nvPicPr>
          <p:cNvPr id="16" name="Picture 2" descr="50+ hình nền powerpoint cho trẻ mầm mon đẹp, dễ thươ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90" y="3015218"/>
            <a:ext cx="12139710" cy="3793804"/>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p:cNvSpPr txBox="1"/>
          <p:nvPr/>
        </p:nvSpPr>
        <p:spPr>
          <a:xfrm>
            <a:off x="2677904" y="4558177"/>
            <a:ext cx="7471917" cy="707886"/>
          </a:xfrm>
          <a:prstGeom prst="rect">
            <a:avLst/>
          </a:prstGeom>
          <a:noFill/>
        </p:spPr>
        <p:txBody>
          <a:bodyPr wrap="none" rtlCol="0">
            <a:spAutoFit/>
          </a:bodyPr>
          <a:lstStyle/>
          <a:p>
            <a:r>
              <a:rPr lang="en-US" sz="4000" b="1" dirty="0" smtClean="0">
                <a:solidFill>
                  <a:srgbClr val="FF0000"/>
                </a:solidFill>
                <a:effectLst>
                  <a:glow rad="139700">
                    <a:schemeClr val="accent4">
                      <a:satMod val="175000"/>
                      <a:alpha val="40000"/>
                    </a:schemeClr>
                  </a:glow>
                </a:effectLst>
                <a:latin typeface="AvantGarde" panose="00000400000000000000" pitchFamily="2" charset="0"/>
                <a:ea typeface="AvantGarde" panose="00000400000000000000" pitchFamily="2" charset="0"/>
                <a:cs typeface="AvantGarde" panose="00000400000000000000" pitchFamily="2" charset="0"/>
              </a:rPr>
              <a:t>THI TÌM TIẾNG CHỨA VẦN MỚI</a:t>
            </a:r>
            <a:endParaRPr lang="en-US" sz="4000" b="1" dirty="0">
              <a:solidFill>
                <a:srgbClr val="FF0000"/>
              </a:solidFill>
              <a:effectLst>
                <a:glow rad="139700">
                  <a:schemeClr val="accent4">
                    <a:satMod val="175000"/>
                    <a:alpha val="40000"/>
                  </a:schemeClr>
                </a:glow>
              </a:effectLst>
              <a:latin typeface="AvantGarde" panose="00000400000000000000" pitchFamily="2" charset="0"/>
              <a:ea typeface="AvantGarde" panose="00000400000000000000" pitchFamily="2" charset="0"/>
              <a:cs typeface="AvantGarde" panose="00000400000000000000" pitchFamily="2" charset="0"/>
            </a:endParaRPr>
          </a:p>
        </p:txBody>
      </p:sp>
      <p:sp>
        <p:nvSpPr>
          <p:cNvPr id="17" name="Hộp Văn bản 16">
            <a:extLst>
              <a:ext uri="{FF2B5EF4-FFF2-40B4-BE49-F238E27FC236}">
                <a16:creationId xmlns:a16="http://schemas.microsoft.com/office/drawing/2014/main" xmlns="" id="{0C84C8D3-54EE-4910-9500-87FCEE1A1A29}"/>
              </a:ext>
            </a:extLst>
          </p:cNvPr>
          <p:cNvSpPr txBox="1"/>
          <p:nvPr/>
        </p:nvSpPr>
        <p:spPr>
          <a:xfrm>
            <a:off x="52290" y="4496643"/>
            <a:ext cx="12139710" cy="280076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rgbClr val="4B0BA1"/>
                </a:solidFill>
                <a:effectLst/>
                <a:uLnTx/>
                <a:uFillTx/>
                <a:latin typeface="AvantGarde" panose="00000400000000000000" pitchFamily="2" charset="0"/>
                <a:ea typeface="AvantGarde" panose="00000400000000000000" pitchFamily="2" charset="0"/>
                <a:cs typeface="AvantGarde" panose="00000400000000000000" pitchFamily="2" charset="0"/>
              </a:rPr>
              <a:t>kẹp</a:t>
            </a:r>
            <a:r>
              <a:rPr kumimoji="0" lang="en-US" sz="4400" b="1" i="0" u="none" strike="noStrike" kern="1200" cap="none" spc="0" normalizeH="0" baseline="0" noProof="0" dirty="0" smtClean="0">
                <a:ln>
                  <a:noFill/>
                </a:ln>
                <a:solidFill>
                  <a:srgbClr val="4B0BA1"/>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4400" b="1" i="0" u="none" strike="noStrike" kern="1200" cap="none" spc="0" normalizeH="0" baseline="0" noProof="0" dirty="0" err="1">
                <a:ln>
                  <a:noFill/>
                </a:ln>
                <a:solidFill>
                  <a:srgbClr val="4B0BA1"/>
                </a:solidFill>
                <a:effectLst/>
                <a:uLnTx/>
                <a:uFillTx/>
                <a:latin typeface="AvantGarde" panose="00000400000000000000" pitchFamily="2" charset="0"/>
                <a:ea typeface="AvantGarde" panose="00000400000000000000" pitchFamily="2" charset="0"/>
                <a:cs typeface="AvantGarde" panose="00000400000000000000" pitchFamily="2" charset="0"/>
              </a:rPr>
              <a:t>nẹp</a:t>
            </a:r>
            <a:r>
              <a:rPr kumimoji="0" lang="en-US" sz="4400" b="1" i="0" u="none" strike="noStrike" kern="1200" cap="none" spc="0" normalizeH="0" baseline="0" noProof="0" dirty="0">
                <a:ln>
                  <a:noFill/>
                </a:ln>
                <a:solidFill>
                  <a:srgbClr val="4B0BA1"/>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4400" b="1" i="0" u="none" strike="noStrike" kern="1200" cap="none" spc="0" normalizeH="0" baseline="0" noProof="0" dirty="0" err="1">
                <a:ln>
                  <a:noFill/>
                </a:ln>
                <a:solidFill>
                  <a:srgbClr val="70AD47">
                    <a:lumMod val="50000"/>
                  </a:srgbClr>
                </a:solidFill>
                <a:effectLst/>
                <a:uLnTx/>
                <a:uFillTx/>
                <a:latin typeface="AvantGarde" panose="00000400000000000000" pitchFamily="2" charset="0"/>
                <a:ea typeface="AvantGarde" panose="00000400000000000000" pitchFamily="2" charset="0"/>
                <a:cs typeface="AvantGarde" panose="00000400000000000000" pitchFamily="2" charset="0"/>
              </a:rPr>
              <a:t>nếp</a:t>
            </a:r>
            <a:r>
              <a:rPr kumimoji="0" lang="en-US" sz="4400" b="1" i="0" u="none" strike="noStrike" kern="1200" cap="none" spc="0" normalizeH="0" baseline="0" noProof="0" dirty="0">
                <a:ln>
                  <a:noFill/>
                </a:ln>
                <a:solidFill>
                  <a:srgbClr val="70AD47">
                    <a:lumMod val="50000"/>
                  </a:srgb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4400" b="1" i="0" u="none" strike="noStrike" kern="1200" cap="none" spc="0" normalizeH="0" baseline="0" noProof="0" dirty="0" err="1" smtClean="0">
                <a:ln>
                  <a:noFill/>
                </a:ln>
                <a:solidFill>
                  <a:srgbClr val="70AD47">
                    <a:lumMod val="50000"/>
                  </a:srgbClr>
                </a:solidFill>
                <a:effectLst/>
                <a:uLnTx/>
                <a:uFillTx/>
                <a:latin typeface="AvantGarde" panose="00000400000000000000" pitchFamily="2" charset="0"/>
                <a:ea typeface="AvantGarde" panose="00000400000000000000" pitchFamily="2" charset="0"/>
                <a:cs typeface="AvantGarde" panose="00000400000000000000" pitchFamily="2" charset="0"/>
              </a:rPr>
              <a:t>xếp</a:t>
            </a:r>
            <a:endParaRPr kumimoji="0" lang="en-US" sz="4400" b="1" i="0" u="none" strike="noStrike" kern="1200" cap="none" spc="0" normalizeH="0" baseline="0" noProof="0" dirty="0" smtClean="0">
              <a:ln>
                <a:noFill/>
              </a:ln>
              <a:solidFill>
                <a:srgbClr val="70AD47">
                  <a:lumMod val="50000"/>
                </a:srgbClr>
              </a:solidFill>
              <a:effectLst/>
              <a:uLnTx/>
              <a:uFillTx/>
              <a:latin typeface="AvantGarde" panose="00000400000000000000" pitchFamily="2" charset="0"/>
              <a:ea typeface="AvantGarde" panose="00000400000000000000" pitchFamily="2" charset="0"/>
              <a:cs typeface="AvantGarde" panose="000004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70AD47">
                    <a:lumMod val="50000"/>
                  </a:srgbClr>
                </a:solidFill>
                <a:effectLst/>
                <a:uLnTx/>
                <a:uFillTx/>
                <a:latin typeface="AvantGarde" panose="00000400000000000000" pitchFamily="2" charset="0"/>
                <a:ea typeface="AvantGarde" panose="00000400000000000000" pitchFamily="2" charset="0"/>
                <a:cs typeface="AvantGarde" panose="00000400000000000000" pitchFamily="2" charset="0"/>
              </a:rPr>
              <a:t>  </a:t>
            </a:r>
            <a:endParaRPr kumimoji="0" lang="en-US" sz="4400" b="1" i="0" u="none" strike="noStrike" kern="1200" cap="none" spc="0" normalizeH="0" baseline="0" noProof="0" dirty="0">
              <a:ln>
                <a:noFill/>
              </a:ln>
              <a:solidFill>
                <a:srgbClr val="70AD47">
                  <a:lumMod val="50000"/>
                </a:srgbClr>
              </a:solidFill>
              <a:effectLst/>
              <a:uLnTx/>
              <a:uFillTx/>
              <a:latin typeface="AvantGarde" panose="00000400000000000000" pitchFamily="2" charset="0"/>
              <a:ea typeface="AvantGarde" panose="00000400000000000000" pitchFamily="2" charset="0"/>
              <a:cs typeface="AvantGarde" panose="000004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kịp</a:t>
            </a:r>
            <a:r>
              <a:rPr kumimoji="0" lang="en-US" sz="4400" b="1" i="0" u="none" strike="noStrike" kern="1200" cap="none" spc="0" normalizeH="0" baseline="0" noProof="0" dirty="0" smtClean="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44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nhịp</a:t>
            </a:r>
            <a:r>
              <a:rPr kumimoji="0" lang="en-US" sz="44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4400" b="1" i="0" u="none" strike="noStrike" kern="1200" cap="none" spc="0" normalizeH="0" baseline="0" noProof="0" dirty="0" err="1">
                <a:ln>
                  <a:noFill/>
                </a:ln>
                <a:solidFill>
                  <a:srgbClr val="ED7D31">
                    <a:lumMod val="75000"/>
                  </a:srgbClr>
                </a:solidFill>
                <a:effectLst/>
                <a:uLnTx/>
                <a:uFillTx/>
                <a:latin typeface="AvantGarde" panose="00000400000000000000" pitchFamily="2" charset="0"/>
                <a:ea typeface="AvantGarde" panose="00000400000000000000" pitchFamily="2" charset="0"/>
                <a:cs typeface="AvantGarde" panose="00000400000000000000" pitchFamily="2" charset="0"/>
              </a:rPr>
              <a:t>búp</a:t>
            </a:r>
            <a:r>
              <a:rPr kumimoji="0" lang="en-US" sz="4400" b="1" i="0" u="none" strike="noStrike" kern="1200" cap="none" spc="0" normalizeH="0" baseline="0" noProof="0" dirty="0">
                <a:ln>
                  <a:noFill/>
                </a:ln>
                <a:solidFill>
                  <a:srgbClr val="ED7D31">
                    <a:lumMod val="75000"/>
                  </a:srgb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4400" b="1" i="0" u="none" strike="noStrike" kern="1200" cap="none" spc="0" normalizeH="0" baseline="0" noProof="0" dirty="0" err="1" smtClean="0">
                <a:ln>
                  <a:noFill/>
                </a:ln>
                <a:solidFill>
                  <a:srgbClr val="ED7D31">
                    <a:lumMod val="75000"/>
                  </a:srgbClr>
                </a:solidFill>
                <a:effectLst/>
                <a:uLnTx/>
                <a:uFillTx/>
                <a:latin typeface="AvantGarde" panose="00000400000000000000" pitchFamily="2" charset="0"/>
                <a:ea typeface="AvantGarde" panose="00000400000000000000" pitchFamily="2" charset="0"/>
                <a:cs typeface="AvantGarde" panose="00000400000000000000" pitchFamily="2" charset="0"/>
              </a:rPr>
              <a:t>giúp</a:t>
            </a:r>
            <a:endParaRPr kumimoji="0" lang="en-US" sz="4400" b="1" i="0" u="none" strike="noStrike" kern="1200" cap="none" spc="0" normalizeH="0" baseline="0" noProof="0" dirty="0" smtClean="0">
              <a:ln>
                <a:noFill/>
              </a:ln>
              <a:solidFill>
                <a:srgbClr val="ED7D31">
                  <a:lumMod val="75000"/>
                </a:srgbClr>
              </a:solidFill>
              <a:effectLst/>
              <a:uLnTx/>
              <a:uFillTx/>
              <a:latin typeface="AvantGarde" panose="00000400000000000000" pitchFamily="2" charset="0"/>
              <a:ea typeface="AvantGarde" panose="00000400000000000000" pitchFamily="2" charset="0"/>
              <a:cs typeface="AvantGarde" panose="000004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ED7D31">
                  <a:lumMod val="75000"/>
                </a:srgbClr>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18" name="Hình Chữ nhật Góc tròn 17"/>
          <p:cNvSpPr/>
          <p:nvPr/>
        </p:nvSpPr>
        <p:spPr>
          <a:xfrm>
            <a:off x="505226" y="71480"/>
            <a:ext cx="2172678" cy="914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b="1" dirty="0" smtClean="0">
                <a:latin typeface="AvantGarde" panose="00000400000000000000" pitchFamily="2" charset="0"/>
                <a:ea typeface="AvantGarde" panose="00000400000000000000" pitchFamily="2" charset="0"/>
                <a:cs typeface="AvantGarde" panose="00000400000000000000" pitchFamily="2" charset="0"/>
              </a:rPr>
              <a:t>ĐỌC</a:t>
            </a:r>
            <a:endParaRPr lang="en-US" sz="4000" b="1" dirty="0">
              <a:latin typeface="AvantGarde" panose="00000400000000000000" pitchFamily="2" charset="0"/>
              <a:ea typeface="AvantGarde" panose="00000400000000000000" pitchFamily="2" charset="0"/>
              <a:cs typeface="AvantGarde" panose="00000400000000000000" pitchFamily="2" charset="0"/>
            </a:endParaRPr>
          </a:p>
        </p:txBody>
      </p:sp>
      <p:sp>
        <p:nvSpPr>
          <p:cNvPr id="19" name="Hình Bầu dục 18"/>
          <p:cNvSpPr/>
          <p:nvPr/>
        </p:nvSpPr>
        <p:spPr>
          <a:xfrm>
            <a:off x="0" y="98095"/>
            <a:ext cx="886968" cy="877825"/>
          </a:xfrm>
          <a:prstGeom prst="ellipse">
            <a:avLst/>
          </a:prstGeom>
          <a:solidFill>
            <a:srgbClr val="FFFF00"/>
          </a:solidFill>
          <a:ln>
            <a:solidFill>
              <a:srgbClr val="FFC000"/>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ea typeface="AvantGarde" panose="00000400000000000000" pitchFamily="2" charset="0"/>
                <a:cs typeface="Times New Roman" panose="02020603050405020304" pitchFamily="18" charset="0"/>
              </a:rPr>
              <a:t>2</a:t>
            </a:r>
          </a:p>
        </p:txBody>
      </p:sp>
      <p:sp>
        <p:nvSpPr>
          <p:cNvPr id="4" name="Hình chữ nhật 3"/>
          <p:cNvSpPr/>
          <p:nvPr/>
        </p:nvSpPr>
        <p:spPr>
          <a:xfrm>
            <a:off x="6092360" y="2065395"/>
            <a:ext cx="936474" cy="769441"/>
          </a:xfrm>
          <a:prstGeom prst="rect">
            <a:avLst/>
          </a:prstGeom>
        </p:spPr>
        <p:txBody>
          <a:bodyPr wrap="none">
            <a:spAutoFit/>
          </a:bodyPr>
          <a:lstStyle/>
          <a:p>
            <a:pPr lvl="0" algn="ctr">
              <a:defRPr/>
            </a:pPr>
            <a:r>
              <a:rPr lang="en-US" sz="44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ep</a:t>
            </a:r>
          </a:p>
        </p:txBody>
      </p:sp>
    </p:spTree>
    <p:extLst>
      <p:ext uri="{BB962C8B-B14F-4D97-AF65-F5344CB8AC3E}">
        <p14:creationId xmlns:p14="http://schemas.microsoft.com/office/powerpoint/2010/main" val="2083518239"/>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suction.wav"/>
          </p:stSnd>
        </p:sndAc>
      </p:transition>
    </mc:Choice>
    <mc:Fallback xmlns="">
      <p:transition spd="slow">
        <p:fade/>
        <p:sndAc>
          <p:stSnd>
            <p:snd r:embed="rId12" name="suctio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3" name="breeze.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whoosh.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4" name="whoosh.wav"/>
                                        </p:tgtEl>
                                      </p:cMediaNode>
                                    </p:audio>
                                  </p:subTnLst>
                                </p:cTn>
                              </p:par>
                              <p:par>
                                <p:cTn id="23" presetID="53" presetClass="entr" presetSubtype="16"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4" name="whoosh.wav"/>
                                        </p:tgtEl>
                                      </p:cMediaNode>
                                    </p:audio>
                                  </p:subTnLst>
                                </p:cTn>
                              </p:par>
                              <p:par>
                                <p:cTn id="28" presetID="53" presetClass="entr" presetSubtype="16"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4" name="whoosh.wav"/>
                                        </p:tgtEl>
                                      </p:cMediaNode>
                                    </p:audio>
                                  </p:sub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subTnLst>
                                    <p:audio>
                                      <p:cMediaNode>
                                        <p:cTn display="0" masterRel="sameClick">
                                          <p:stCondLst>
                                            <p:cond evt="begin" delay="0">
                                              <p:tn val="35"/>
                                            </p:cond>
                                          </p:stCondLst>
                                          <p:endCondLst>
                                            <p:cond evt="onStopAudio" delay="0">
                                              <p:tgtEl>
                                                <p:sldTgt/>
                                              </p:tgtEl>
                                            </p:cond>
                                          </p:endCondLst>
                                        </p:cTn>
                                        <p:tgtEl>
                                          <p:sndTgt r:embed="rId5" name="chimes.wav"/>
                                        </p:tgtEl>
                                      </p:cMediaNode>
                                    </p:audio>
                                  </p:subTnLst>
                                </p:cTn>
                              </p:par>
                              <p:par>
                                <p:cTn id="38" presetID="6" presetClass="entr" presetSubtype="16"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par>
                                <p:cTn id="41" presetID="6" presetClass="entr" presetSubtype="16"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circle(in)">
                                      <p:cBhvr>
                                        <p:cTn id="43" dur="20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5" name="chimes.wav"/>
                                        </p:tgtEl>
                                      </p:cMediaNode>
                                    </p:audio>
                                  </p:sub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6" name="hammer.wav"/>
                                        </p:tgtEl>
                                      </p:cMediaNode>
                                    </p:audio>
                                  </p:subTnLst>
                                </p:cTn>
                              </p:par>
                              <p:par>
                                <p:cTn id="51" presetID="42"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6" name="hammer.wav"/>
                                        </p:tgtEl>
                                      </p:cMediaNode>
                                    </p:audio>
                                  </p:subTnLst>
                                </p:cTn>
                              </p:par>
                              <p:par>
                                <p:cTn id="56" presetID="42" presetClass="entr" presetSubtype="0" fill="hold" grpId="0" nodeType="with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1000"/>
                                        <p:tgtEl>
                                          <p:spTgt spid="4"/>
                                        </p:tgtEl>
                                      </p:cBhvr>
                                    </p:animEffect>
                                    <p:anim calcmode="lin" valueType="num">
                                      <p:cBhvr>
                                        <p:cTn id="59" dur="1000" fill="hold"/>
                                        <p:tgtEl>
                                          <p:spTgt spid="4"/>
                                        </p:tgtEl>
                                        <p:attrNameLst>
                                          <p:attrName>ppt_x</p:attrName>
                                        </p:attrNameLst>
                                      </p:cBhvr>
                                      <p:tavLst>
                                        <p:tav tm="0">
                                          <p:val>
                                            <p:strVal val="#ppt_x"/>
                                          </p:val>
                                        </p:tav>
                                        <p:tav tm="100000">
                                          <p:val>
                                            <p:strVal val="#ppt_x"/>
                                          </p:val>
                                        </p:tav>
                                      </p:tavLst>
                                    </p:anim>
                                    <p:anim calcmode="lin" valueType="num">
                                      <p:cBhvr>
                                        <p:cTn id="60"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6" name="hammer.wav"/>
                                        </p:tgtEl>
                                      </p:cMediaNode>
                                    </p:audio>
                                  </p:sub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p:cTn id="65" dur="1000" fill="hold"/>
                                        <p:tgtEl>
                                          <p:spTgt spid="2"/>
                                        </p:tgtEl>
                                        <p:attrNameLst>
                                          <p:attrName>ppt_w</p:attrName>
                                        </p:attrNameLst>
                                      </p:cBhvr>
                                      <p:tavLst>
                                        <p:tav tm="0">
                                          <p:val>
                                            <p:fltVal val="0"/>
                                          </p:val>
                                        </p:tav>
                                        <p:tav tm="100000">
                                          <p:val>
                                            <p:strVal val="#ppt_w"/>
                                          </p:val>
                                        </p:tav>
                                      </p:tavLst>
                                    </p:anim>
                                    <p:anim calcmode="lin" valueType="num">
                                      <p:cBhvr>
                                        <p:cTn id="66" dur="1000" fill="hold"/>
                                        <p:tgtEl>
                                          <p:spTgt spid="2"/>
                                        </p:tgtEl>
                                        <p:attrNameLst>
                                          <p:attrName>ppt_h</p:attrName>
                                        </p:attrNameLst>
                                      </p:cBhvr>
                                      <p:tavLst>
                                        <p:tav tm="0">
                                          <p:val>
                                            <p:fltVal val="0"/>
                                          </p:val>
                                        </p:tav>
                                        <p:tav tm="100000">
                                          <p:val>
                                            <p:strVal val="#ppt_h"/>
                                          </p:val>
                                        </p:tav>
                                      </p:tavLst>
                                    </p:anim>
                                    <p:anim calcmode="lin" valueType="num">
                                      <p:cBhvr>
                                        <p:cTn id="67" dur="1000" fill="hold"/>
                                        <p:tgtEl>
                                          <p:spTgt spid="2"/>
                                        </p:tgtEl>
                                        <p:attrNameLst>
                                          <p:attrName>style.rotation</p:attrName>
                                        </p:attrNameLst>
                                      </p:cBhvr>
                                      <p:tavLst>
                                        <p:tav tm="0">
                                          <p:val>
                                            <p:fltVal val="90"/>
                                          </p:val>
                                        </p:tav>
                                        <p:tav tm="100000">
                                          <p:val>
                                            <p:fltVal val="0"/>
                                          </p:val>
                                        </p:tav>
                                      </p:tavLst>
                                    </p:anim>
                                    <p:animEffect transition="in" filter="fade">
                                      <p:cBhvr>
                                        <p:cTn id="68" dur="1000"/>
                                        <p:tgtEl>
                                          <p:spTgt spid="2"/>
                                        </p:tgtEl>
                                      </p:cBhvr>
                                    </p:animEffect>
                                  </p:childTnLst>
                                  <p:subTnLst>
                                    <p:audio>
                                      <p:cMediaNode>
                                        <p:cTn display="0" masterRel="sameClick">
                                          <p:stCondLst>
                                            <p:cond evt="begin" delay="0">
                                              <p:tn val="63"/>
                                            </p:cond>
                                          </p:stCondLst>
                                          <p:endCondLst>
                                            <p:cond evt="onStopAudio" delay="0">
                                              <p:tgtEl>
                                                <p:sldTgt/>
                                              </p:tgtEl>
                                            </p:cond>
                                          </p:endCondLst>
                                        </p:cTn>
                                        <p:tgtEl>
                                          <p:sndTgt r:embed="rId7" name="laser.wav"/>
                                        </p:tgtEl>
                                      </p:cMediaNode>
                                    </p:audio>
                                  </p:subTnLst>
                                </p:cTn>
                              </p:par>
                              <p:par>
                                <p:cTn id="69" presetID="31" presetClass="entr" presetSubtype="0"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1000" fill="hold"/>
                                        <p:tgtEl>
                                          <p:spTgt spid="16"/>
                                        </p:tgtEl>
                                        <p:attrNameLst>
                                          <p:attrName>ppt_w</p:attrName>
                                        </p:attrNameLst>
                                      </p:cBhvr>
                                      <p:tavLst>
                                        <p:tav tm="0">
                                          <p:val>
                                            <p:fltVal val="0"/>
                                          </p:val>
                                        </p:tav>
                                        <p:tav tm="100000">
                                          <p:val>
                                            <p:strVal val="#ppt_w"/>
                                          </p:val>
                                        </p:tav>
                                      </p:tavLst>
                                    </p:anim>
                                    <p:anim calcmode="lin" valueType="num">
                                      <p:cBhvr>
                                        <p:cTn id="72" dur="1000" fill="hold"/>
                                        <p:tgtEl>
                                          <p:spTgt spid="16"/>
                                        </p:tgtEl>
                                        <p:attrNameLst>
                                          <p:attrName>ppt_h</p:attrName>
                                        </p:attrNameLst>
                                      </p:cBhvr>
                                      <p:tavLst>
                                        <p:tav tm="0">
                                          <p:val>
                                            <p:fltVal val="0"/>
                                          </p:val>
                                        </p:tav>
                                        <p:tav tm="100000">
                                          <p:val>
                                            <p:strVal val="#ppt_h"/>
                                          </p:val>
                                        </p:tav>
                                      </p:tavLst>
                                    </p:anim>
                                    <p:anim calcmode="lin" valueType="num">
                                      <p:cBhvr>
                                        <p:cTn id="73" dur="1000" fill="hold"/>
                                        <p:tgtEl>
                                          <p:spTgt spid="16"/>
                                        </p:tgtEl>
                                        <p:attrNameLst>
                                          <p:attrName>style.rotation</p:attrName>
                                        </p:attrNameLst>
                                      </p:cBhvr>
                                      <p:tavLst>
                                        <p:tav tm="0">
                                          <p:val>
                                            <p:fltVal val="90"/>
                                          </p:val>
                                        </p:tav>
                                        <p:tav tm="100000">
                                          <p:val>
                                            <p:fltVal val="0"/>
                                          </p:val>
                                        </p:tav>
                                      </p:tavLst>
                                    </p:anim>
                                    <p:animEffect transition="in" filter="fade">
                                      <p:cBhvr>
                                        <p:cTn id="74" dur="1000"/>
                                        <p:tgtEl>
                                          <p:spTgt spid="16"/>
                                        </p:tgtEl>
                                      </p:cBhvr>
                                    </p:animEffect>
                                  </p:childTnLst>
                                  <p:subTnLst>
                                    <p:audio>
                                      <p:cMediaNode>
                                        <p:cTn display="0" masterRel="sameClick">
                                          <p:stCondLst>
                                            <p:cond evt="begin" delay="0">
                                              <p:tn val="69"/>
                                            </p:cond>
                                          </p:stCondLst>
                                          <p:endCondLst>
                                            <p:cond evt="onStopAudio" delay="0">
                                              <p:tgtEl>
                                                <p:sldTgt/>
                                              </p:tgtEl>
                                            </p:cond>
                                          </p:endCondLst>
                                        </p:cTn>
                                        <p:tgtEl>
                                          <p:sndTgt r:embed="rId7" name="laser.wav"/>
                                        </p:tgtEl>
                                      </p:cMediaNode>
                                    </p:audio>
                                  </p:subTnLst>
                                </p:cTn>
                              </p:par>
                            </p:childTnLst>
                          </p:cTn>
                        </p:par>
                      </p:childTnLst>
                    </p:cTn>
                  </p:par>
                  <p:par>
                    <p:cTn id="75" fill="hold">
                      <p:stCondLst>
                        <p:cond delay="indefinite"/>
                      </p:stCondLst>
                      <p:childTnLst>
                        <p:par>
                          <p:cTn id="76" fill="hold">
                            <p:stCondLst>
                              <p:cond delay="0"/>
                            </p:stCondLst>
                            <p:childTnLst>
                              <p:par>
                                <p:cTn id="77" presetID="21"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wheel(4)">
                                      <p:cBhvr>
                                        <p:cTn id="79" dur="2000"/>
                                        <p:tgtEl>
                                          <p:spTgt spid="17"/>
                                        </p:tgtEl>
                                      </p:cBhvr>
                                    </p:animEffect>
                                  </p:childTnLst>
                                  <p:subTnLst>
                                    <p:audio>
                                      <p:cMediaNode>
                                        <p:cTn display="0" masterRel="sameClick">
                                          <p:stCondLst>
                                            <p:cond evt="begin" delay="0">
                                              <p:tn val="77"/>
                                            </p:cond>
                                          </p:stCondLst>
                                          <p:endCondLst>
                                            <p:cond evt="onStopAudio" delay="0">
                                              <p:tgtEl>
                                                <p:sldTgt/>
                                              </p:tgtEl>
                                            </p:cond>
                                          </p:endCondLst>
                                        </p:cTn>
                                        <p:tgtEl>
                                          <p:sndTgt r:embed="rId8"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0" grpId="0" animBg="1"/>
      <p:bldP spid="11" grpId="0" animBg="1"/>
      <p:bldP spid="12" grpId="0"/>
      <p:bldP spid="13" grpId="0"/>
      <p:bldP spid="15" grpId="0"/>
      <p:bldP spid="21" grpId="0"/>
      <p:bldP spid="2" grpId="0"/>
      <p:bldP spid="17" grpId="0" animBg="1"/>
      <p:bldP spid="18" grpId="0" animBg="1"/>
      <p:bldP spid="19"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p:cNvSpPr txBox="1"/>
          <p:nvPr/>
        </p:nvSpPr>
        <p:spPr>
          <a:xfrm>
            <a:off x="3526971" y="2333897"/>
            <a:ext cx="5373188" cy="1015663"/>
          </a:xfrm>
          <a:prstGeom prst="rect">
            <a:avLst/>
          </a:prstGeom>
          <a:noFill/>
        </p:spPr>
        <p:txBody>
          <a:bodyPr wrap="square" rtlCol="0">
            <a:spAutoFit/>
          </a:bodyPr>
          <a:lstStyle/>
          <a:p>
            <a:r>
              <a:rPr lang="en-US" sz="6000" b="1" dirty="0" smtClean="0">
                <a:solidFill>
                  <a:srgbClr val="FF0000"/>
                </a:solidFill>
                <a:effectLst>
                  <a:glow rad="228600">
                    <a:schemeClr val="accent3">
                      <a:satMod val="175000"/>
                      <a:alpha val="40000"/>
                    </a:schemeClr>
                  </a:glow>
                </a:effectLst>
                <a:latin typeface="AvantGarde" panose="00000400000000000000" pitchFamily="2" charset="0"/>
                <a:ea typeface="AvantGarde" panose="00000400000000000000" pitchFamily="2" charset="0"/>
                <a:cs typeface="AvantGarde" panose="00000400000000000000" pitchFamily="2" charset="0"/>
              </a:rPr>
              <a:t>KHỞI ĐỘNG</a:t>
            </a:r>
            <a:endParaRPr lang="en-US" sz="6000" b="1" dirty="0">
              <a:solidFill>
                <a:srgbClr val="FF0000"/>
              </a:solidFill>
              <a:effectLst>
                <a:glow rad="228600">
                  <a:schemeClr val="accent3">
                    <a:satMod val="175000"/>
                    <a:alpha val="40000"/>
                  </a:schemeClr>
                </a:glow>
              </a:effectLst>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02320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xmlns="" id="{DB192BFB-C824-4D75-A108-568F110581BE}"/>
              </a:ext>
            </a:extLst>
          </p:cNvPr>
          <p:cNvSpPr txBox="1"/>
          <p:nvPr/>
        </p:nvSpPr>
        <p:spPr>
          <a:xfrm>
            <a:off x="1943100" y="3116121"/>
            <a:ext cx="2156360"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vantGarde" panose="00000400000000000000" pitchFamily="2" charset="0"/>
                <a:ea typeface="AvantGarde" panose="00000400000000000000" pitchFamily="2" charset="0"/>
                <a:cs typeface="AvantGarde" panose="00000400000000000000" pitchFamily="2" charset="0"/>
              </a:rPr>
              <a:t>đôi</a:t>
            </a:r>
            <a:r>
              <a:rPr kumimoji="0" lang="en-US" sz="4000" b="1" i="0" u="none" strike="noStrike" kern="1200" cap="none" spc="0" normalizeH="0" baseline="0" noProof="0" dirty="0">
                <a:ln>
                  <a:noFill/>
                </a:ln>
                <a:solidFill>
                  <a:srgbClr val="00206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4000" b="1" i="0" u="none" strike="noStrike" kern="1200" cap="none" spc="0" normalizeH="0" baseline="0" noProof="0" dirty="0" err="1">
                <a:ln>
                  <a:noFill/>
                </a:ln>
                <a:solidFill>
                  <a:srgbClr val="002060"/>
                </a:solidFill>
                <a:effectLst/>
                <a:uLnTx/>
                <a:uFillTx/>
                <a:latin typeface="AvantGarde" panose="00000400000000000000" pitchFamily="2" charset="0"/>
                <a:ea typeface="AvantGarde" panose="00000400000000000000" pitchFamily="2" charset="0"/>
                <a:cs typeface="AvantGarde" panose="00000400000000000000" pitchFamily="2" charset="0"/>
              </a:rPr>
              <a:t>dép</a:t>
            </a:r>
            <a:endParaRPr kumimoji="0" lang="en-US" sz="4000" b="1" i="0" u="none" strike="noStrike" kern="1200" cap="none" spc="0" normalizeH="0" baseline="0" noProof="0" dirty="0">
              <a:ln>
                <a:noFill/>
              </a:ln>
              <a:solidFill>
                <a:srgbClr val="00206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11" name="Hộp Văn bản 10">
            <a:extLst>
              <a:ext uri="{FF2B5EF4-FFF2-40B4-BE49-F238E27FC236}">
                <a16:creationId xmlns:a16="http://schemas.microsoft.com/office/drawing/2014/main" xmlns="" id="{85CB5E98-27CD-4F6C-936A-6D2A0A3AF1EA}"/>
              </a:ext>
            </a:extLst>
          </p:cNvPr>
          <p:cNvSpPr txBox="1"/>
          <p:nvPr/>
        </p:nvSpPr>
        <p:spPr>
          <a:xfrm>
            <a:off x="8372960" y="6011200"/>
            <a:ext cx="2188420"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vantGarde" panose="00000400000000000000" pitchFamily="2" charset="0"/>
                <a:ea typeface="AvantGarde" panose="00000400000000000000" pitchFamily="2" charset="0"/>
                <a:cs typeface="AvantGarde" panose="00000400000000000000" pitchFamily="2" charset="0"/>
              </a:rPr>
              <a:t>búp</a:t>
            </a:r>
            <a:r>
              <a:rPr kumimoji="0" lang="en-US" sz="4000" b="1" i="0" u="none" strike="noStrike" kern="1200" cap="none" spc="0" normalizeH="0" baseline="0" noProof="0" dirty="0">
                <a:ln>
                  <a:noFill/>
                </a:ln>
                <a:solidFill>
                  <a:srgbClr val="00206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4000" b="1" i="0" u="none" strike="noStrike" kern="1200" cap="none" spc="0" normalizeH="0" baseline="0" noProof="0" dirty="0" err="1">
                <a:ln>
                  <a:noFill/>
                </a:ln>
                <a:solidFill>
                  <a:srgbClr val="002060"/>
                </a:solidFill>
                <a:effectLst/>
                <a:uLnTx/>
                <a:uFillTx/>
                <a:latin typeface="AvantGarde" panose="00000400000000000000" pitchFamily="2" charset="0"/>
                <a:ea typeface="AvantGarde" panose="00000400000000000000" pitchFamily="2" charset="0"/>
                <a:cs typeface="AvantGarde" panose="00000400000000000000" pitchFamily="2" charset="0"/>
              </a:rPr>
              <a:t>sen</a:t>
            </a:r>
            <a:endParaRPr kumimoji="0" lang="en-US" sz="4000" b="1" i="0" u="none" strike="noStrike" kern="1200" cap="none" spc="0" normalizeH="0" baseline="0" noProof="0" dirty="0">
              <a:ln>
                <a:noFill/>
              </a:ln>
              <a:solidFill>
                <a:srgbClr val="00206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12" name="Hộp Văn bản 11">
            <a:extLst>
              <a:ext uri="{FF2B5EF4-FFF2-40B4-BE49-F238E27FC236}">
                <a16:creationId xmlns:a16="http://schemas.microsoft.com/office/drawing/2014/main" xmlns="" id="{49BF3CAD-29EC-4FDB-8651-C37A87F1B981}"/>
              </a:ext>
            </a:extLst>
          </p:cNvPr>
          <p:cNvSpPr txBox="1"/>
          <p:nvPr/>
        </p:nvSpPr>
        <p:spPr>
          <a:xfrm>
            <a:off x="2160191" y="6034238"/>
            <a:ext cx="206659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vantGarde" panose="00000400000000000000" pitchFamily="2" charset="0"/>
                <a:ea typeface="AvantGarde" panose="00000400000000000000" pitchFamily="2" charset="0"/>
                <a:cs typeface="AvantGarde" panose="00000400000000000000" pitchFamily="2" charset="0"/>
              </a:rPr>
              <a:t>bìm</a:t>
            </a:r>
            <a:r>
              <a:rPr kumimoji="0" lang="en-US" sz="4000" b="1" i="0" u="none" strike="noStrike" kern="1200" cap="none" spc="0" normalizeH="0" baseline="0" noProof="0" dirty="0">
                <a:ln>
                  <a:noFill/>
                </a:ln>
                <a:solidFill>
                  <a:srgbClr val="00206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4000" b="1" i="0" u="none" strike="noStrike" kern="1200" cap="none" spc="0" normalizeH="0" baseline="0" noProof="0" dirty="0" err="1">
                <a:ln>
                  <a:noFill/>
                </a:ln>
                <a:solidFill>
                  <a:srgbClr val="002060"/>
                </a:solidFill>
                <a:effectLst/>
                <a:uLnTx/>
                <a:uFillTx/>
                <a:latin typeface="AvantGarde" panose="00000400000000000000" pitchFamily="2" charset="0"/>
                <a:ea typeface="AvantGarde" panose="00000400000000000000" pitchFamily="2" charset="0"/>
                <a:cs typeface="AvantGarde" panose="00000400000000000000" pitchFamily="2" charset="0"/>
              </a:rPr>
              <a:t>bịp</a:t>
            </a:r>
            <a:endParaRPr kumimoji="0" lang="en-US" sz="4000" b="1" i="0" u="none" strike="noStrike" kern="1200" cap="none" spc="0" normalizeH="0" baseline="0" noProof="0" dirty="0">
              <a:ln>
                <a:noFill/>
              </a:ln>
              <a:solidFill>
                <a:srgbClr val="00206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13" name="Hộp Văn bản 12">
            <a:extLst>
              <a:ext uri="{FF2B5EF4-FFF2-40B4-BE49-F238E27FC236}">
                <a16:creationId xmlns:a16="http://schemas.microsoft.com/office/drawing/2014/main" xmlns="" id="{D602297A-CE6D-40C8-98A2-43EF5F116E58}"/>
              </a:ext>
            </a:extLst>
          </p:cNvPr>
          <p:cNvSpPr txBox="1"/>
          <p:nvPr/>
        </p:nvSpPr>
        <p:spPr>
          <a:xfrm>
            <a:off x="8277582" y="3123641"/>
            <a:ext cx="2379177"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vantGarde" panose="00000400000000000000" pitchFamily="2" charset="0"/>
                <a:ea typeface="AvantGarde" panose="00000400000000000000" pitchFamily="2" charset="0"/>
                <a:cs typeface="AvantGarde" panose="00000400000000000000" pitchFamily="2" charset="0"/>
              </a:rPr>
              <a:t>đầu</a:t>
            </a:r>
            <a:r>
              <a:rPr kumimoji="0" lang="en-US" sz="4000" b="1" i="0" u="none" strike="noStrike" kern="1200" cap="none" spc="0" normalizeH="0" baseline="0" noProof="0" dirty="0">
                <a:ln>
                  <a:noFill/>
                </a:ln>
                <a:solidFill>
                  <a:srgbClr val="00206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4000" b="1" i="0" u="none" strike="noStrike" kern="1200" cap="none" spc="0" normalizeH="0" baseline="0" noProof="0" dirty="0" err="1">
                <a:ln>
                  <a:noFill/>
                </a:ln>
                <a:solidFill>
                  <a:srgbClr val="002060"/>
                </a:solidFill>
                <a:effectLst/>
                <a:uLnTx/>
                <a:uFillTx/>
                <a:latin typeface="AvantGarde" panose="00000400000000000000" pitchFamily="2" charset="0"/>
                <a:ea typeface="AvantGarde" panose="00000400000000000000" pitchFamily="2" charset="0"/>
                <a:cs typeface="AvantGarde" panose="00000400000000000000" pitchFamily="2" charset="0"/>
              </a:rPr>
              <a:t>bếp</a:t>
            </a:r>
            <a:endParaRPr kumimoji="0" lang="en-US" sz="4000" b="1" i="0" u="none" strike="noStrike" kern="1200" cap="none" spc="0" normalizeH="0" baseline="0" noProof="0" dirty="0">
              <a:ln>
                <a:noFill/>
              </a:ln>
              <a:solidFill>
                <a:srgbClr val="00206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cxnSp>
        <p:nvCxnSpPr>
          <p:cNvPr id="3" name="Đường nối Thẳng 2">
            <a:extLst>
              <a:ext uri="{FF2B5EF4-FFF2-40B4-BE49-F238E27FC236}">
                <a16:creationId xmlns:a16="http://schemas.microsoft.com/office/drawing/2014/main" xmlns="" id="{1EFA1520-5874-47D4-9FA0-B0BE76F8BFEA}"/>
              </a:ext>
            </a:extLst>
          </p:cNvPr>
          <p:cNvCxnSpPr>
            <a:cxnSpLocks/>
          </p:cNvCxnSpPr>
          <p:nvPr/>
        </p:nvCxnSpPr>
        <p:spPr>
          <a:xfrm>
            <a:off x="9554518" y="3831527"/>
            <a:ext cx="933450" cy="0"/>
          </a:xfrm>
          <a:prstGeom prst="line">
            <a:avLst/>
          </a:prstGeom>
          <a:ln w="38100">
            <a:solidFill>
              <a:srgbClr val="3A28E6"/>
            </a:solidFill>
          </a:ln>
        </p:spPr>
        <p:style>
          <a:lnRef idx="1">
            <a:schemeClr val="accent1"/>
          </a:lnRef>
          <a:fillRef idx="0">
            <a:schemeClr val="accent1"/>
          </a:fillRef>
          <a:effectRef idx="0">
            <a:schemeClr val="accent1"/>
          </a:effectRef>
          <a:fontRef idx="minor">
            <a:schemeClr val="tx1"/>
          </a:fontRef>
        </p:style>
      </p:cxnSp>
      <p:cxnSp>
        <p:nvCxnSpPr>
          <p:cNvPr id="15" name="Đường nối Thẳng 14">
            <a:extLst>
              <a:ext uri="{FF2B5EF4-FFF2-40B4-BE49-F238E27FC236}">
                <a16:creationId xmlns:a16="http://schemas.microsoft.com/office/drawing/2014/main" xmlns="" id="{24CE9E67-7890-47C7-B496-7A77BDDCF841}"/>
              </a:ext>
            </a:extLst>
          </p:cNvPr>
          <p:cNvCxnSpPr>
            <a:cxnSpLocks/>
          </p:cNvCxnSpPr>
          <p:nvPr/>
        </p:nvCxnSpPr>
        <p:spPr>
          <a:xfrm>
            <a:off x="3021280" y="3824007"/>
            <a:ext cx="933450" cy="0"/>
          </a:xfrm>
          <a:prstGeom prst="line">
            <a:avLst/>
          </a:prstGeom>
          <a:ln w="38100">
            <a:solidFill>
              <a:srgbClr val="3A28E6"/>
            </a:solidFill>
          </a:ln>
        </p:spPr>
        <p:style>
          <a:lnRef idx="1">
            <a:schemeClr val="accent1"/>
          </a:lnRef>
          <a:fillRef idx="0">
            <a:schemeClr val="accent1"/>
          </a:fillRef>
          <a:effectRef idx="0">
            <a:schemeClr val="accent1"/>
          </a:effectRef>
          <a:fontRef idx="minor">
            <a:schemeClr val="tx1"/>
          </a:fontRef>
        </p:style>
      </p:cxnSp>
      <p:cxnSp>
        <p:nvCxnSpPr>
          <p:cNvPr id="16" name="Đường nối Thẳng 15">
            <a:extLst>
              <a:ext uri="{FF2B5EF4-FFF2-40B4-BE49-F238E27FC236}">
                <a16:creationId xmlns:a16="http://schemas.microsoft.com/office/drawing/2014/main" xmlns="" id="{D73FBEF6-E2B9-4614-8F47-0B6A5C9E772A}"/>
              </a:ext>
            </a:extLst>
          </p:cNvPr>
          <p:cNvCxnSpPr>
            <a:cxnSpLocks/>
          </p:cNvCxnSpPr>
          <p:nvPr/>
        </p:nvCxnSpPr>
        <p:spPr>
          <a:xfrm>
            <a:off x="3293332" y="6697027"/>
            <a:ext cx="933450" cy="0"/>
          </a:xfrm>
          <a:prstGeom prst="line">
            <a:avLst/>
          </a:prstGeom>
          <a:ln w="38100">
            <a:solidFill>
              <a:srgbClr val="3A28E6"/>
            </a:solidFill>
          </a:ln>
        </p:spPr>
        <p:style>
          <a:lnRef idx="1">
            <a:schemeClr val="accent1"/>
          </a:lnRef>
          <a:fillRef idx="0">
            <a:schemeClr val="accent1"/>
          </a:fillRef>
          <a:effectRef idx="0">
            <a:schemeClr val="accent1"/>
          </a:effectRef>
          <a:fontRef idx="minor">
            <a:schemeClr val="tx1"/>
          </a:fontRef>
        </p:style>
      </p:cxnSp>
      <p:cxnSp>
        <p:nvCxnSpPr>
          <p:cNvPr id="17" name="Đường nối Thẳng 16">
            <a:extLst>
              <a:ext uri="{FF2B5EF4-FFF2-40B4-BE49-F238E27FC236}">
                <a16:creationId xmlns:a16="http://schemas.microsoft.com/office/drawing/2014/main" xmlns="" id="{1BD86D0D-9F0F-4451-8528-DED44F2E731D}"/>
              </a:ext>
            </a:extLst>
          </p:cNvPr>
          <p:cNvCxnSpPr>
            <a:cxnSpLocks/>
          </p:cNvCxnSpPr>
          <p:nvPr/>
        </p:nvCxnSpPr>
        <p:spPr>
          <a:xfrm>
            <a:off x="8411036" y="6697027"/>
            <a:ext cx="1109121" cy="0"/>
          </a:xfrm>
          <a:prstGeom prst="line">
            <a:avLst/>
          </a:prstGeom>
          <a:ln w="38100">
            <a:solidFill>
              <a:srgbClr val="3A28E6"/>
            </a:solidFill>
          </a:ln>
        </p:spPr>
        <p:style>
          <a:lnRef idx="1">
            <a:schemeClr val="accent1"/>
          </a:lnRef>
          <a:fillRef idx="0">
            <a:schemeClr val="accent1"/>
          </a:fillRef>
          <a:effectRef idx="0">
            <a:schemeClr val="accent1"/>
          </a:effectRef>
          <a:fontRef idx="minor">
            <a:schemeClr val="tx1"/>
          </a:fontRef>
        </p:style>
      </p:cxnSp>
      <p:pic>
        <p:nvPicPr>
          <p:cNvPr id="1026" name="Picture 2" descr="02 đôi dép đúc quai ngang hoạt hình trẻ em - Dép lê nhựa mềm cho bé -  comdep001">
            <a:extLst>
              <a:ext uri="{FF2B5EF4-FFF2-40B4-BE49-F238E27FC236}">
                <a16:creationId xmlns:a16="http://schemas.microsoft.com/office/drawing/2014/main" xmlns="" id="{37C95ABE-7E44-4C6B-9D92-52DF40DAB0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36" y="829502"/>
            <a:ext cx="5257799" cy="2329556"/>
          </a:xfrm>
          <a:prstGeom prst="rect">
            <a:avLst/>
          </a:prstGeom>
          <a:noFill/>
          <a:extLst>
            <a:ext uri="{909E8E84-426E-40DD-AFC4-6F175D3DCCD1}">
              <a14:hiddenFill xmlns:a14="http://schemas.microsoft.com/office/drawing/2010/main">
                <a:solidFill>
                  <a:srgbClr val="FFFFFF"/>
                </a:solidFill>
              </a14:hiddenFill>
            </a:ext>
          </a:extLst>
        </p:spPr>
      </p:pic>
      <p:pic>
        <p:nvPicPr>
          <p:cNvPr id="2" name="Hình ảnh 1">
            <a:extLst>
              <a:ext uri="{FF2B5EF4-FFF2-40B4-BE49-F238E27FC236}">
                <a16:creationId xmlns:a16="http://schemas.microsoft.com/office/drawing/2014/main" xmlns="" id="{0FBF4F3F-EEA8-47AB-801A-416B9BD573CF}"/>
              </a:ext>
            </a:extLst>
          </p:cNvPr>
          <p:cNvPicPr>
            <a:picLocks noChangeAspect="1"/>
          </p:cNvPicPr>
          <p:nvPr/>
        </p:nvPicPr>
        <p:blipFill>
          <a:blip r:embed="rId3"/>
          <a:stretch>
            <a:fillRect/>
          </a:stretch>
        </p:blipFill>
        <p:spPr>
          <a:xfrm>
            <a:off x="6368795" y="715660"/>
            <a:ext cx="5358383" cy="2339907"/>
          </a:xfrm>
          <a:prstGeom prst="rect">
            <a:avLst/>
          </a:prstGeom>
        </p:spPr>
      </p:pic>
      <p:pic>
        <p:nvPicPr>
          <p:cNvPr id="1028" name="Picture 4" descr="Chim bìm bịp ăn gì? Đặc điểm hình thái chim bìm bịp">
            <a:extLst>
              <a:ext uri="{FF2B5EF4-FFF2-40B4-BE49-F238E27FC236}">
                <a16:creationId xmlns:a16="http://schemas.microsoft.com/office/drawing/2014/main" xmlns="" id="{229F5189-E198-4CA3-86F9-AF31941B59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935" y="4048273"/>
            <a:ext cx="5257799" cy="19410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hoa sen đẹp tuyệt | VFO.VN">
            <a:extLst>
              <a:ext uri="{FF2B5EF4-FFF2-40B4-BE49-F238E27FC236}">
                <a16:creationId xmlns:a16="http://schemas.microsoft.com/office/drawing/2014/main" xmlns="" id="{0A8ACE71-E2EC-4DEC-8E86-BD41C8DCFC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241" y="4048274"/>
            <a:ext cx="5234938" cy="2005054"/>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p:cNvPicPr>
            <a:picLocks noChangeAspect="1"/>
          </p:cNvPicPr>
          <p:nvPr/>
        </p:nvPicPr>
        <p:blipFill>
          <a:blip r:embed="rId6"/>
          <a:stretch>
            <a:fillRect/>
          </a:stretch>
        </p:blipFill>
        <p:spPr>
          <a:xfrm>
            <a:off x="630935" y="1"/>
            <a:ext cx="2002537" cy="914400"/>
          </a:xfrm>
          <a:prstGeom prst="rect">
            <a:avLst/>
          </a:prstGeom>
        </p:spPr>
      </p:pic>
      <p:pic>
        <p:nvPicPr>
          <p:cNvPr id="6" name="Hình ảnh 5"/>
          <p:cNvPicPr>
            <a:picLocks noChangeAspect="1"/>
          </p:cNvPicPr>
          <p:nvPr/>
        </p:nvPicPr>
        <p:blipFill>
          <a:blip r:embed="rId7"/>
          <a:stretch>
            <a:fillRect/>
          </a:stretch>
        </p:blipFill>
        <p:spPr>
          <a:xfrm>
            <a:off x="150875" y="0"/>
            <a:ext cx="758952" cy="889215"/>
          </a:xfrm>
          <a:prstGeom prst="rect">
            <a:avLst/>
          </a:prstGeom>
        </p:spPr>
      </p:pic>
      <p:sp>
        <p:nvSpPr>
          <p:cNvPr id="7" name="Hình chữ nhật 6"/>
          <p:cNvSpPr/>
          <p:nvPr/>
        </p:nvSpPr>
        <p:spPr>
          <a:xfrm>
            <a:off x="3230311" y="3123641"/>
            <a:ext cx="869149" cy="707886"/>
          </a:xfrm>
          <a:prstGeom prst="rect">
            <a:avLst/>
          </a:prstGeom>
        </p:spPr>
        <p:txBody>
          <a:bodyPr wrap="none">
            <a:spAutoFit/>
          </a:bodyPr>
          <a:lstStyle/>
          <a:p>
            <a:pPr lvl="0" defTabSz="457200">
              <a:defRPr/>
            </a:pPr>
            <a:r>
              <a:rPr lang="en-US" sz="4000" b="1" dirty="0" smtClean="0">
                <a:solidFill>
                  <a:srgbClr val="FF0000"/>
                </a:solidFill>
                <a:latin typeface="AvantGarde" panose="00000400000000000000" pitchFamily="2" charset="0"/>
                <a:ea typeface="AvantGarde" panose="00000400000000000000" pitchFamily="2" charset="0"/>
                <a:cs typeface="AvantGarde" panose="00000400000000000000" pitchFamily="2" charset="0"/>
              </a:rPr>
              <a:t>ep</a:t>
            </a:r>
            <a:endParaRPr lang="en-US" sz="40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8" name="Hình chữ nhật 17"/>
          <p:cNvSpPr/>
          <p:nvPr/>
        </p:nvSpPr>
        <p:spPr>
          <a:xfrm>
            <a:off x="9787610" y="3123641"/>
            <a:ext cx="869149" cy="707886"/>
          </a:xfrm>
          <a:prstGeom prst="rect">
            <a:avLst/>
          </a:prstGeom>
        </p:spPr>
        <p:txBody>
          <a:bodyPr wrap="none">
            <a:spAutoFit/>
          </a:bodyPr>
          <a:lstStyle/>
          <a:p>
            <a:pPr lvl="0" defTabSz="457200">
              <a:defRPr/>
            </a:pPr>
            <a:r>
              <a:rPr lang="en-US" sz="4000" b="1" dirty="0" err="1" smtClean="0">
                <a:solidFill>
                  <a:srgbClr val="FF0000"/>
                </a:solidFill>
                <a:latin typeface="AvantGarde" panose="00000400000000000000" pitchFamily="2" charset="0"/>
                <a:ea typeface="AvantGarde" panose="00000400000000000000" pitchFamily="2" charset="0"/>
                <a:cs typeface="AvantGarde" panose="00000400000000000000" pitchFamily="2" charset="0"/>
              </a:rPr>
              <a:t>êp</a:t>
            </a:r>
            <a:endParaRPr lang="en-US" sz="40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9" name="Hình chữ nhật 18"/>
          <p:cNvSpPr/>
          <p:nvPr/>
        </p:nvSpPr>
        <p:spPr>
          <a:xfrm>
            <a:off x="3588466" y="6034238"/>
            <a:ext cx="638316" cy="707886"/>
          </a:xfrm>
          <a:prstGeom prst="rect">
            <a:avLst/>
          </a:prstGeom>
        </p:spPr>
        <p:txBody>
          <a:bodyPr wrap="none">
            <a:spAutoFit/>
          </a:bodyPr>
          <a:lstStyle/>
          <a:p>
            <a:pPr lvl="0" defTabSz="457200">
              <a:defRPr/>
            </a:pPr>
            <a:r>
              <a:rPr lang="en-US" sz="4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i</a:t>
            </a:r>
            <a:r>
              <a:rPr lang="en-US" sz="4000" b="1" dirty="0" err="1" smtClean="0">
                <a:solidFill>
                  <a:srgbClr val="FF0000"/>
                </a:solidFill>
                <a:latin typeface="AvantGarde" panose="00000400000000000000" pitchFamily="2" charset="0"/>
                <a:ea typeface="AvantGarde" panose="00000400000000000000" pitchFamily="2" charset="0"/>
                <a:cs typeface="AvantGarde" panose="00000400000000000000" pitchFamily="2" charset="0"/>
              </a:rPr>
              <a:t>p</a:t>
            </a:r>
            <a:endParaRPr lang="en-US" sz="40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1" name="Hình chữ nhật 20"/>
          <p:cNvSpPr/>
          <p:nvPr/>
        </p:nvSpPr>
        <p:spPr>
          <a:xfrm>
            <a:off x="8730842" y="6021235"/>
            <a:ext cx="848309" cy="707886"/>
          </a:xfrm>
          <a:prstGeom prst="rect">
            <a:avLst/>
          </a:prstGeom>
        </p:spPr>
        <p:txBody>
          <a:bodyPr wrap="none">
            <a:spAutoFit/>
          </a:bodyPr>
          <a:lstStyle/>
          <a:p>
            <a:pPr lvl="0" defTabSz="457200">
              <a:defRPr/>
            </a:pPr>
            <a:r>
              <a:rPr lang="en-US" sz="4000" b="1" dirty="0" smtClean="0">
                <a:solidFill>
                  <a:srgbClr val="FF0000"/>
                </a:solidFill>
                <a:latin typeface="AvantGarde" panose="00000400000000000000" pitchFamily="2" charset="0"/>
                <a:ea typeface="AvantGarde" panose="00000400000000000000" pitchFamily="2" charset="0"/>
                <a:cs typeface="AvantGarde" panose="00000400000000000000" pitchFamily="2" charset="0"/>
              </a:rPr>
              <a:t>up</a:t>
            </a:r>
            <a:endParaRPr lang="en-US" sz="40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3" name="Hộp Văn bản 22">
            <a:extLst>
              <a:ext uri="{FF2B5EF4-FFF2-40B4-BE49-F238E27FC236}">
                <a16:creationId xmlns:a16="http://schemas.microsoft.com/office/drawing/2014/main" xmlns="" id="{DB192BFB-C824-4D75-A108-568F110581BE}"/>
              </a:ext>
            </a:extLst>
          </p:cNvPr>
          <p:cNvSpPr txBox="1"/>
          <p:nvPr/>
        </p:nvSpPr>
        <p:spPr>
          <a:xfrm>
            <a:off x="1943100" y="3269785"/>
            <a:ext cx="2005677" cy="707886"/>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FF"/>
                </a:solidFill>
                <a:effectLst/>
                <a:uLnTx/>
                <a:uFillTx/>
                <a:latin typeface="Arial-SGK-TV" pitchFamily="2" charset="0"/>
                <a:ea typeface="AvantGarde" panose="00000400000000000000" pitchFamily="2" charset="0"/>
                <a:cs typeface="Arial-SGK-TV" pitchFamily="2" charset="0"/>
              </a:rPr>
              <a:t>đôi</a:t>
            </a:r>
            <a:r>
              <a:rPr kumimoji="0" lang="en-US" sz="4000" b="1" i="0" u="none" strike="noStrike" kern="1200" cap="none" spc="0" normalizeH="0" baseline="0" noProof="0" dirty="0">
                <a:ln>
                  <a:noFill/>
                </a:ln>
                <a:solidFill>
                  <a:srgbClr val="0000FF"/>
                </a:solidFill>
                <a:effectLst/>
                <a:uLnTx/>
                <a:uFillTx/>
                <a:latin typeface="Arial-SGK-TV" pitchFamily="2" charset="0"/>
                <a:ea typeface="AvantGarde" panose="00000400000000000000" pitchFamily="2" charset="0"/>
                <a:cs typeface="Arial-SGK-TV" pitchFamily="2" charset="0"/>
              </a:rPr>
              <a:t> </a:t>
            </a:r>
            <a:r>
              <a:rPr kumimoji="0" lang="en-US" sz="4000" b="1" i="0" u="none" strike="noStrike" kern="1200" cap="none" spc="0" normalizeH="0" baseline="0" noProof="0" dirty="0" err="1">
                <a:ln>
                  <a:noFill/>
                </a:ln>
                <a:solidFill>
                  <a:srgbClr val="0000FF"/>
                </a:solidFill>
                <a:effectLst/>
                <a:uLnTx/>
                <a:uFillTx/>
                <a:latin typeface="Arial-SGK-TV" pitchFamily="2" charset="0"/>
                <a:ea typeface="AvantGarde" panose="00000400000000000000" pitchFamily="2" charset="0"/>
                <a:cs typeface="Arial-SGK-TV" pitchFamily="2" charset="0"/>
              </a:rPr>
              <a:t>dép</a:t>
            </a:r>
            <a:endParaRPr kumimoji="0" lang="en-US" sz="4000" b="1" i="0" u="none" strike="noStrike" kern="1200" cap="none" spc="0" normalizeH="0" baseline="0" noProof="0" dirty="0">
              <a:ln>
                <a:noFill/>
              </a:ln>
              <a:solidFill>
                <a:srgbClr val="0000FF"/>
              </a:solidFill>
              <a:effectLst/>
              <a:uLnTx/>
              <a:uFillTx/>
              <a:latin typeface="Arial-SGK-TV" pitchFamily="2" charset="0"/>
              <a:ea typeface="AvantGarde" panose="00000400000000000000" pitchFamily="2" charset="0"/>
              <a:cs typeface="Arial-SGK-TV" pitchFamily="2" charset="0"/>
            </a:endParaRPr>
          </a:p>
        </p:txBody>
      </p:sp>
      <p:sp>
        <p:nvSpPr>
          <p:cNvPr id="24" name="Hộp Văn bản 23">
            <a:extLst>
              <a:ext uri="{FF2B5EF4-FFF2-40B4-BE49-F238E27FC236}">
                <a16:creationId xmlns:a16="http://schemas.microsoft.com/office/drawing/2014/main" xmlns="" id="{D602297A-CE6D-40C8-98A2-43EF5F116E58}"/>
              </a:ext>
            </a:extLst>
          </p:cNvPr>
          <p:cNvSpPr txBox="1"/>
          <p:nvPr/>
        </p:nvSpPr>
        <p:spPr>
          <a:xfrm>
            <a:off x="8277582" y="3191746"/>
            <a:ext cx="2133918" cy="707886"/>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FF"/>
                </a:solidFill>
                <a:effectLst/>
                <a:uLnTx/>
                <a:uFillTx/>
                <a:latin typeface="Arial-SGK-TV" pitchFamily="2" charset="0"/>
                <a:ea typeface="AvantGarde" panose="00000400000000000000" pitchFamily="2" charset="0"/>
                <a:cs typeface="Arial-SGK-TV" pitchFamily="2" charset="0"/>
              </a:rPr>
              <a:t>đầu</a:t>
            </a:r>
            <a:r>
              <a:rPr kumimoji="0" lang="en-US" sz="4000" b="1" i="0" u="none" strike="noStrike" kern="1200" cap="none" spc="0" normalizeH="0" baseline="0" noProof="0" dirty="0">
                <a:ln>
                  <a:noFill/>
                </a:ln>
                <a:solidFill>
                  <a:srgbClr val="0000FF"/>
                </a:solidFill>
                <a:effectLst/>
                <a:uLnTx/>
                <a:uFillTx/>
                <a:latin typeface="Arial-SGK-TV" pitchFamily="2" charset="0"/>
                <a:ea typeface="AvantGarde" panose="00000400000000000000" pitchFamily="2" charset="0"/>
                <a:cs typeface="Arial-SGK-TV" pitchFamily="2" charset="0"/>
              </a:rPr>
              <a:t> </a:t>
            </a:r>
            <a:r>
              <a:rPr kumimoji="0" lang="en-US" sz="4000" b="1" i="0" u="none" strike="noStrike" kern="1200" cap="none" spc="0" normalizeH="0" baseline="0" noProof="0" dirty="0" err="1">
                <a:ln>
                  <a:noFill/>
                </a:ln>
                <a:solidFill>
                  <a:srgbClr val="0000FF"/>
                </a:solidFill>
                <a:effectLst/>
                <a:uLnTx/>
                <a:uFillTx/>
                <a:latin typeface="Arial-SGK-TV" pitchFamily="2" charset="0"/>
                <a:ea typeface="AvantGarde" panose="00000400000000000000" pitchFamily="2" charset="0"/>
                <a:cs typeface="Arial-SGK-TV" pitchFamily="2" charset="0"/>
              </a:rPr>
              <a:t>bếp</a:t>
            </a:r>
            <a:endParaRPr kumimoji="0" lang="en-US" sz="4000" b="1" i="0" u="none" strike="noStrike" kern="1200" cap="none" spc="0" normalizeH="0" baseline="0" noProof="0" dirty="0">
              <a:ln>
                <a:noFill/>
              </a:ln>
              <a:solidFill>
                <a:srgbClr val="0000FF"/>
              </a:solidFill>
              <a:effectLst/>
              <a:uLnTx/>
              <a:uFillTx/>
              <a:latin typeface="Arial-SGK-TV" pitchFamily="2" charset="0"/>
              <a:ea typeface="AvantGarde" panose="00000400000000000000" pitchFamily="2" charset="0"/>
              <a:cs typeface="Arial-SGK-TV" pitchFamily="2" charset="0"/>
            </a:endParaRPr>
          </a:p>
        </p:txBody>
      </p:sp>
      <p:sp>
        <p:nvSpPr>
          <p:cNvPr id="25" name="Hộp Văn bản 24">
            <a:extLst>
              <a:ext uri="{FF2B5EF4-FFF2-40B4-BE49-F238E27FC236}">
                <a16:creationId xmlns:a16="http://schemas.microsoft.com/office/drawing/2014/main" xmlns="" id="{49BF3CAD-29EC-4FDB-8651-C37A87F1B981}"/>
              </a:ext>
            </a:extLst>
          </p:cNvPr>
          <p:cNvSpPr txBox="1"/>
          <p:nvPr/>
        </p:nvSpPr>
        <p:spPr>
          <a:xfrm>
            <a:off x="2173620" y="6053328"/>
            <a:ext cx="2066591" cy="707886"/>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FF"/>
                </a:solidFill>
                <a:effectLst/>
                <a:uLnTx/>
                <a:uFillTx/>
                <a:latin typeface="Arial-SGK-TV" pitchFamily="2" charset="0"/>
                <a:ea typeface="AvantGarde" panose="00000400000000000000" pitchFamily="2" charset="0"/>
                <a:cs typeface="Arial-SGK-TV" pitchFamily="2" charset="0"/>
              </a:rPr>
              <a:t>bìm</a:t>
            </a:r>
            <a:r>
              <a:rPr kumimoji="0" lang="en-US" sz="4000" b="1" i="0" u="none" strike="noStrike" kern="1200" cap="none" spc="0" normalizeH="0" baseline="0" noProof="0" dirty="0">
                <a:ln>
                  <a:noFill/>
                </a:ln>
                <a:solidFill>
                  <a:srgbClr val="0000FF"/>
                </a:solidFill>
                <a:effectLst/>
                <a:uLnTx/>
                <a:uFillTx/>
                <a:latin typeface="Arial-SGK-TV" pitchFamily="2" charset="0"/>
                <a:ea typeface="AvantGarde" panose="00000400000000000000" pitchFamily="2" charset="0"/>
                <a:cs typeface="Arial-SGK-TV" pitchFamily="2" charset="0"/>
              </a:rPr>
              <a:t> </a:t>
            </a:r>
            <a:r>
              <a:rPr kumimoji="0" lang="en-US" sz="4000" b="1" i="0" u="none" strike="noStrike" kern="1200" cap="none" spc="0" normalizeH="0" baseline="0" noProof="0" dirty="0" err="1">
                <a:ln>
                  <a:noFill/>
                </a:ln>
                <a:solidFill>
                  <a:srgbClr val="0000FF"/>
                </a:solidFill>
                <a:effectLst/>
                <a:uLnTx/>
                <a:uFillTx/>
                <a:latin typeface="Arial-SGK-TV" pitchFamily="2" charset="0"/>
                <a:ea typeface="AvantGarde" panose="00000400000000000000" pitchFamily="2" charset="0"/>
                <a:cs typeface="Arial-SGK-TV" pitchFamily="2" charset="0"/>
              </a:rPr>
              <a:t>bịp</a:t>
            </a:r>
            <a:endParaRPr kumimoji="0" lang="en-US" sz="4000" b="1" i="0" u="none" strike="noStrike" kern="1200" cap="none" spc="0" normalizeH="0" baseline="0" noProof="0" dirty="0">
              <a:ln>
                <a:noFill/>
              </a:ln>
              <a:solidFill>
                <a:srgbClr val="0000FF"/>
              </a:solidFill>
              <a:effectLst/>
              <a:uLnTx/>
              <a:uFillTx/>
              <a:latin typeface="Arial-SGK-TV" pitchFamily="2" charset="0"/>
              <a:ea typeface="AvantGarde" panose="00000400000000000000" pitchFamily="2" charset="0"/>
              <a:cs typeface="Arial-SGK-TV" pitchFamily="2" charset="0"/>
            </a:endParaRPr>
          </a:p>
        </p:txBody>
      </p:sp>
      <p:sp>
        <p:nvSpPr>
          <p:cNvPr id="26" name="Hộp Văn bản 25">
            <a:extLst>
              <a:ext uri="{FF2B5EF4-FFF2-40B4-BE49-F238E27FC236}">
                <a16:creationId xmlns:a16="http://schemas.microsoft.com/office/drawing/2014/main" xmlns="" id="{85CB5E98-27CD-4F6C-936A-6D2A0A3AF1EA}"/>
              </a:ext>
            </a:extLst>
          </p:cNvPr>
          <p:cNvSpPr txBox="1"/>
          <p:nvPr/>
        </p:nvSpPr>
        <p:spPr>
          <a:xfrm>
            <a:off x="8299548" y="6150114"/>
            <a:ext cx="2188420" cy="707886"/>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FF"/>
                </a:solidFill>
                <a:effectLst/>
                <a:uLnTx/>
                <a:uFillTx/>
                <a:latin typeface="Arial-SGK-TV" pitchFamily="2" charset="0"/>
                <a:ea typeface="AvantGarde" panose="00000400000000000000" pitchFamily="2" charset="0"/>
                <a:cs typeface="Arial-SGK-TV" pitchFamily="2" charset="0"/>
              </a:rPr>
              <a:t>búp</a:t>
            </a:r>
            <a:r>
              <a:rPr kumimoji="0" lang="en-US" sz="4000" b="1" i="0" u="none" strike="noStrike" kern="1200" cap="none" spc="0" normalizeH="0" baseline="0" noProof="0" dirty="0">
                <a:ln>
                  <a:noFill/>
                </a:ln>
                <a:solidFill>
                  <a:srgbClr val="0000FF"/>
                </a:solidFill>
                <a:effectLst/>
                <a:uLnTx/>
                <a:uFillTx/>
                <a:latin typeface="Arial-SGK-TV" pitchFamily="2" charset="0"/>
                <a:ea typeface="AvantGarde" panose="00000400000000000000" pitchFamily="2" charset="0"/>
                <a:cs typeface="Arial-SGK-TV" pitchFamily="2" charset="0"/>
              </a:rPr>
              <a:t> </a:t>
            </a:r>
            <a:r>
              <a:rPr kumimoji="0" lang="en-US" sz="4000" b="1" i="0" u="none" strike="noStrike" kern="1200" cap="none" spc="0" normalizeH="0" baseline="0" noProof="0" dirty="0" err="1">
                <a:ln>
                  <a:noFill/>
                </a:ln>
                <a:solidFill>
                  <a:srgbClr val="0000FF"/>
                </a:solidFill>
                <a:effectLst/>
                <a:uLnTx/>
                <a:uFillTx/>
                <a:latin typeface="Arial-SGK-TV" pitchFamily="2" charset="0"/>
                <a:ea typeface="AvantGarde" panose="00000400000000000000" pitchFamily="2" charset="0"/>
                <a:cs typeface="Arial-SGK-TV" pitchFamily="2" charset="0"/>
              </a:rPr>
              <a:t>sen</a:t>
            </a:r>
            <a:endParaRPr kumimoji="0" lang="en-US" sz="4000" b="1" i="0" u="none" strike="noStrike" kern="1200" cap="none" spc="0" normalizeH="0" baseline="0" noProof="0" dirty="0">
              <a:ln>
                <a:noFill/>
              </a:ln>
              <a:solidFill>
                <a:srgbClr val="0000FF"/>
              </a:solidFill>
              <a:effectLst/>
              <a:uLnTx/>
              <a:uFillTx/>
              <a:latin typeface="Arial-SGK-TV" pitchFamily="2" charset="0"/>
              <a:ea typeface="AvantGarde" panose="00000400000000000000" pitchFamily="2" charset="0"/>
              <a:cs typeface="Arial-SGK-TV" pitchFamily="2" charset="0"/>
            </a:endParaRPr>
          </a:p>
        </p:txBody>
      </p:sp>
    </p:spTree>
    <p:extLst>
      <p:ext uri="{BB962C8B-B14F-4D97-AF65-F5344CB8AC3E}">
        <p14:creationId xmlns:p14="http://schemas.microsoft.com/office/powerpoint/2010/main" val="64557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wheel(1)">
                                      <p:cBhvr>
                                        <p:cTn id="32" dur="2000"/>
                                        <p:tgtEl>
                                          <p:spTgt spid="1028"/>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80">
                                          <p:stCondLst>
                                            <p:cond delay="0"/>
                                          </p:stCondLst>
                                        </p:cTn>
                                        <p:tgtEl>
                                          <p:spTgt spid="12"/>
                                        </p:tgtEl>
                                      </p:cBhvr>
                                    </p:animEffect>
                                    <p:anim calcmode="lin" valueType="num">
                                      <p:cBhvr>
                                        <p:cTn id="3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3" dur="26">
                                          <p:stCondLst>
                                            <p:cond delay="650"/>
                                          </p:stCondLst>
                                        </p:cTn>
                                        <p:tgtEl>
                                          <p:spTgt spid="12"/>
                                        </p:tgtEl>
                                      </p:cBhvr>
                                      <p:to x="100000" y="60000"/>
                                    </p:animScale>
                                    <p:animScale>
                                      <p:cBhvr>
                                        <p:cTn id="44" dur="166" decel="50000">
                                          <p:stCondLst>
                                            <p:cond delay="676"/>
                                          </p:stCondLst>
                                        </p:cTn>
                                        <p:tgtEl>
                                          <p:spTgt spid="12"/>
                                        </p:tgtEl>
                                      </p:cBhvr>
                                      <p:to x="100000" y="100000"/>
                                    </p:animScale>
                                    <p:animScale>
                                      <p:cBhvr>
                                        <p:cTn id="45" dur="26">
                                          <p:stCondLst>
                                            <p:cond delay="1312"/>
                                          </p:stCondLst>
                                        </p:cTn>
                                        <p:tgtEl>
                                          <p:spTgt spid="12"/>
                                        </p:tgtEl>
                                      </p:cBhvr>
                                      <p:to x="100000" y="80000"/>
                                    </p:animScale>
                                    <p:animScale>
                                      <p:cBhvr>
                                        <p:cTn id="46" dur="166" decel="50000">
                                          <p:stCondLst>
                                            <p:cond delay="1338"/>
                                          </p:stCondLst>
                                        </p:cTn>
                                        <p:tgtEl>
                                          <p:spTgt spid="12"/>
                                        </p:tgtEl>
                                      </p:cBhvr>
                                      <p:to x="100000" y="100000"/>
                                    </p:animScale>
                                    <p:animScale>
                                      <p:cBhvr>
                                        <p:cTn id="47" dur="26">
                                          <p:stCondLst>
                                            <p:cond delay="1642"/>
                                          </p:stCondLst>
                                        </p:cTn>
                                        <p:tgtEl>
                                          <p:spTgt spid="12"/>
                                        </p:tgtEl>
                                      </p:cBhvr>
                                      <p:to x="100000" y="90000"/>
                                    </p:animScale>
                                    <p:animScale>
                                      <p:cBhvr>
                                        <p:cTn id="48" dur="166" decel="50000">
                                          <p:stCondLst>
                                            <p:cond delay="1668"/>
                                          </p:stCondLst>
                                        </p:cTn>
                                        <p:tgtEl>
                                          <p:spTgt spid="12"/>
                                        </p:tgtEl>
                                      </p:cBhvr>
                                      <p:to x="100000" y="100000"/>
                                    </p:animScale>
                                    <p:animScale>
                                      <p:cBhvr>
                                        <p:cTn id="49" dur="26">
                                          <p:stCondLst>
                                            <p:cond delay="1808"/>
                                          </p:stCondLst>
                                        </p:cTn>
                                        <p:tgtEl>
                                          <p:spTgt spid="12"/>
                                        </p:tgtEl>
                                      </p:cBhvr>
                                      <p:to x="100000" y="95000"/>
                                    </p:animScale>
                                    <p:animScale>
                                      <p:cBhvr>
                                        <p:cTn id="50" dur="166" decel="50000">
                                          <p:stCondLst>
                                            <p:cond delay="1834"/>
                                          </p:stCondLst>
                                        </p:cTn>
                                        <p:tgtEl>
                                          <p:spTgt spid="12"/>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030"/>
                                        </p:tgtEl>
                                        <p:attrNameLst>
                                          <p:attrName>style.visibility</p:attrName>
                                        </p:attrNameLst>
                                      </p:cBhvr>
                                      <p:to>
                                        <p:strVal val="visible"/>
                                      </p:to>
                                    </p:set>
                                    <p:animEffect transition="in" filter="circle(in)">
                                      <p:cBhvr>
                                        <p:cTn id="55" dur="2000"/>
                                        <p:tgtEl>
                                          <p:spTgt spid="1030"/>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1000" fill="hold"/>
                                        <p:tgtEl>
                                          <p:spTgt spid="11"/>
                                        </p:tgtEl>
                                        <p:attrNameLst>
                                          <p:attrName>ppt_w</p:attrName>
                                        </p:attrNameLst>
                                      </p:cBhvr>
                                      <p:tavLst>
                                        <p:tav tm="0">
                                          <p:val>
                                            <p:fltVal val="0"/>
                                          </p:val>
                                        </p:tav>
                                        <p:tav tm="100000">
                                          <p:val>
                                            <p:strVal val="#ppt_w"/>
                                          </p:val>
                                        </p:tav>
                                      </p:tavLst>
                                    </p:anim>
                                    <p:anim calcmode="lin" valueType="num">
                                      <p:cBhvr>
                                        <p:cTn id="61" dur="1000" fill="hold"/>
                                        <p:tgtEl>
                                          <p:spTgt spid="11"/>
                                        </p:tgtEl>
                                        <p:attrNameLst>
                                          <p:attrName>ppt_h</p:attrName>
                                        </p:attrNameLst>
                                      </p:cBhvr>
                                      <p:tavLst>
                                        <p:tav tm="0">
                                          <p:val>
                                            <p:fltVal val="0"/>
                                          </p:val>
                                        </p:tav>
                                        <p:tav tm="100000">
                                          <p:val>
                                            <p:strVal val="#ppt_h"/>
                                          </p:val>
                                        </p:tav>
                                      </p:tavLst>
                                    </p:anim>
                                    <p:anim calcmode="lin" valueType="num">
                                      <p:cBhvr>
                                        <p:cTn id="62" dur="1000" fill="hold"/>
                                        <p:tgtEl>
                                          <p:spTgt spid="11"/>
                                        </p:tgtEl>
                                        <p:attrNameLst>
                                          <p:attrName>style.rotation</p:attrName>
                                        </p:attrNameLst>
                                      </p:cBhvr>
                                      <p:tavLst>
                                        <p:tav tm="0">
                                          <p:val>
                                            <p:fltVal val="90"/>
                                          </p:val>
                                        </p:tav>
                                        <p:tav tm="100000">
                                          <p:val>
                                            <p:fltVal val="0"/>
                                          </p:val>
                                        </p:tav>
                                      </p:tavLst>
                                    </p:anim>
                                    <p:animEffect transition="in" filter="fade">
                                      <p:cBhvr>
                                        <p:cTn id="63" dur="10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additive="base">
                                        <p:cTn id="68" dur="500" fill="hold"/>
                                        <p:tgtEl>
                                          <p:spTgt spid="15"/>
                                        </p:tgtEl>
                                        <p:attrNameLst>
                                          <p:attrName>ppt_x</p:attrName>
                                        </p:attrNameLst>
                                      </p:cBhvr>
                                      <p:tavLst>
                                        <p:tav tm="0">
                                          <p:val>
                                            <p:strVal val="#ppt_x"/>
                                          </p:val>
                                        </p:tav>
                                        <p:tav tm="100000">
                                          <p:val>
                                            <p:strVal val="#ppt_x"/>
                                          </p:val>
                                        </p:tav>
                                      </p:tavLst>
                                    </p:anim>
                                    <p:anim calcmode="lin" valueType="num">
                                      <p:cBhvr additive="base">
                                        <p:cTn id="6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barn(inVertical)">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cBhvr additive="base">
                                        <p:cTn id="79" dur="500" fill="hold"/>
                                        <p:tgtEl>
                                          <p:spTgt spid="3"/>
                                        </p:tgtEl>
                                        <p:attrNameLst>
                                          <p:attrName>ppt_x</p:attrName>
                                        </p:attrNameLst>
                                      </p:cBhvr>
                                      <p:tavLst>
                                        <p:tav tm="0">
                                          <p:val>
                                            <p:strVal val="#ppt_x"/>
                                          </p:val>
                                        </p:tav>
                                        <p:tav tm="100000">
                                          <p:val>
                                            <p:strVal val="#ppt_x"/>
                                          </p:val>
                                        </p:tav>
                                      </p:tavLst>
                                    </p:anim>
                                    <p:anim calcmode="lin" valueType="num">
                                      <p:cBhvr additive="base">
                                        <p:cTn id="8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barn(inVertical)">
                                      <p:cBhvr>
                                        <p:cTn id="85" dur="500"/>
                                        <p:tgtEl>
                                          <p:spTgt spid="18"/>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additive="base">
                                        <p:cTn id="90" dur="500" fill="hold"/>
                                        <p:tgtEl>
                                          <p:spTgt spid="16"/>
                                        </p:tgtEl>
                                        <p:attrNameLst>
                                          <p:attrName>ppt_x</p:attrName>
                                        </p:attrNameLst>
                                      </p:cBhvr>
                                      <p:tavLst>
                                        <p:tav tm="0">
                                          <p:val>
                                            <p:strVal val="#ppt_x"/>
                                          </p:val>
                                        </p:tav>
                                        <p:tav tm="100000">
                                          <p:val>
                                            <p:strVal val="#ppt_x"/>
                                          </p:val>
                                        </p:tav>
                                      </p:tavLst>
                                    </p:anim>
                                    <p:anim calcmode="lin" valueType="num">
                                      <p:cBhvr additive="base">
                                        <p:cTn id="9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barn(inVertical)">
                                      <p:cBhvr>
                                        <p:cTn id="96" dur="5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7"/>
                                        </p:tgtEl>
                                        <p:attrNameLst>
                                          <p:attrName>style.visibility</p:attrName>
                                        </p:attrNameLst>
                                      </p:cBhvr>
                                      <p:to>
                                        <p:strVal val="visible"/>
                                      </p:to>
                                    </p:set>
                                    <p:anim calcmode="lin" valueType="num">
                                      <p:cBhvr additive="base">
                                        <p:cTn id="101" dur="500" fill="hold"/>
                                        <p:tgtEl>
                                          <p:spTgt spid="17"/>
                                        </p:tgtEl>
                                        <p:attrNameLst>
                                          <p:attrName>ppt_x</p:attrName>
                                        </p:attrNameLst>
                                      </p:cBhvr>
                                      <p:tavLst>
                                        <p:tav tm="0">
                                          <p:val>
                                            <p:strVal val="#ppt_x"/>
                                          </p:val>
                                        </p:tav>
                                        <p:tav tm="100000">
                                          <p:val>
                                            <p:strVal val="#ppt_x"/>
                                          </p:val>
                                        </p:tav>
                                      </p:tavLst>
                                    </p:anim>
                                    <p:anim calcmode="lin" valueType="num">
                                      <p:cBhvr additive="base">
                                        <p:cTn id="10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barn(inVertical)">
                                      <p:cBhvr>
                                        <p:cTn id="107" dur="500"/>
                                        <p:tgtEl>
                                          <p:spTgt spid="21"/>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grpId="0" nodeType="clickEffect">
                                  <p:stCondLst>
                                    <p:cond delay="0"/>
                                  </p:stCondLst>
                                  <p:childTnLst>
                                    <p:set>
                                      <p:cBhvr>
                                        <p:cTn id="111" dur="1" fill="hold">
                                          <p:stCondLst>
                                            <p:cond delay="0"/>
                                          </p:stCondLst>
                                        </p:cTn>
                                        <p:tgtEl>
                                          <p:spTgt spid="23"/>
                                        </p:tgtEl>
                                        <p:attrNameLst>
                                          <p:attrName>style.visibility</p:attrName>
                                        </p:attrNameLst>
                                      </p:cBhvr>
                                      <p:to>
                                        <p:strVal val="visible"/>
                                      </p:to>
                                    </p:set>
                                    <p:animEffect transition="in" filter="circle(in)">
                                      <p:cBhvr>
                                        <p:cTn id="112" dur="2000"/>
                                        <p:tgtEl>
                                          <p:spTgt spid="23"/>
                                        </p:tgtEl>
                                      </p:cBhvr>
                                    </p:animEffect>
                                  </p:childTnLst>
                                </p:cTn>
                              </p:par>
                              <p:par>
                                <p:cTn id="113" presetID="6" presetClass="entr" presetSubtype="16" fill="hold" grpId="0"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circle(in)">
                                      <p:cBhvr>
                                        <p:cTn id="115" dur="2000"/>
                                        <p:tgtEl>
                                          <p:spTgt spid="24"/>
                                        </p:tgtEl>
                                      </p:cBhvr>
                                    </p:animEffect>
                                  </p:childTnLst>
                                </p:cTn>
                              </p:par>
                              <p:par>
                                <p:cTn id="116" presetID="6" presetClass="entr" presetSubtype="16" fill="hold" grpId="0" nodeType="withEffect">
                                  <p:stCondLst>
                                    <p:cond delay="0"/>
                                  </p:stCondLst>
                                  <p:childTnLst>
                                    <p:set>
                                      <p:cBhvr>
                                        <p:cTn id="117" dur="1" fill="hold">
                                          <p:stCondLst>
                                            <p:cond delay="0"/>
                                          </p:stCondLst>
                                        </p:cTn>
                                        <p:tgtEl>
                                          <p:spTgt spid="25"/>
                                        </p:tgtEl>
                                        <p:attrNameLst>
                                          <p:attrName>style.visibility</p:attrName>
                                        </p:attrNameLst>
                                      </p:cBhvr>
                                      <p:to>
                                        <p:strVal val="visible"/>
                                      </p:to>
                                    </p:set>
                                    <p:animEffect transition="in" filter="circle(in)">
                                      <p:cBhvr>
                                        <p:cTn id="118" dur="2000"/>
                                        <p:tgtEl>
                                          <p:spTgt spid="25"/>
                                        </p:tgtEl>
                                      </p:cBhvr>
                                    </p:animEffect>
                                  </p:childTnLst>
                                </p:cTn>
                              </p:par>
                              <p:par>
                                <p:cTn id="119" presetID="6" presetClass="entr" presetSubtype="16" fill="hold" grpId="0" nodeType="withEffect">
                                  <p:stCondLst>
                                    <p:cond delay="0"/>
                                  </p:stCondLst>
                                  <p:childTnLst>
                                    <p:set>
                                      <p:cBhvr>
                                        <p:cTn id="120" dur="1" fill="hold">
                                          <p:stCondLst>
                                            <p:cond delay="0"/>
                                          </p:stCondLst>
                                        </p:cTn>
                                        <p:tgtEl>
                                          <p:spTgt spid="26"/>
                                        </p:tgtEl>
                                        <p:attrNameLst>
                                          <p:attrName>style.visibility</p:attrName>
                                        </p:attrNameLst>
                                      </p:cBhvr>
                                      <p:to>
                                        <p:strVal val="visible"/>
                                      </p:to>
                                    </p:set>
                                    <p:animEffect transition="in" filter="circle(in)">
                                      <p:cBhvr>
                                        <p:cTn id="12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7" grpId="0"/>
      <p:bldP spid="18" grpId="0"/>
      <p:bldP spid="19" grpId="0"/>
      <p:bldP spid="21" grpId="0"/>
      <p:bldP spid="23" grpId="0" animBg="1"/>
      <p:bldP spid="24" grpId="0" animBg="1"/>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5338444"/>
      </p:ext>
    </p:extLst>
  </p:cSld>
  <p:clrMapOvr>
    <a:masterClrMapping/>
  </p:clrMapOvr>
  <p:transition spd="slow">
    <p:fade/>
    <p:sndAc>
      <p:stSnd>
        <p:snd r:embed="rId2" name="wind.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81CBF7A1-4D58-4E12-8121-79F6C8B4E56D}"/>
              </a:ext>
            </a:extLst>
          </p:cNvPr>
          <p:cNvPicPr>
            <a:picLocks noChangeAspect="1"/>
          </p:cNvPicPr>
          <p:nvPr/>
        </p:nvPicPr>
        <p:blipFill>
          <a:blip r:embed="rId4"/>
          <a:stretch>
            <a:fillRect/>
          </a:stretch>
        </p:blipFill>
        <p:spPr>
          <a:xfrm>
            <a:off x="0" y="0"/>
            <a:ext cx="1767427" cy="744718"/>
          </a:xfrm>
          <a:prstGeom prst="rect">
            <a:avLst/>
          </a:prstGeom>
        </p:spPr>
      </p:pic>
      <p:pic>
        <p:nvPicPr>
          <p:cNvPr id="1026" name="Picture 2" descr="Tổng hợp Bảng Con Học Sinh giá rẻ, bán chạy tháng 11/2022 - BeeCo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8994" y="642325"/>
            <a:ext cx="6548846" cy="5436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405509"/>
      </p:ext>
    </p:extLst>
  </p:cSld>
  <p:clrMapOvr>
    <a:masterClrMapping/>
  </p:clrMapOvr>
  <p:transition spd="slow">
    <p:fade/>
    <p:sndAc>
      <p:stSnd>
        <p:snd r:embed="rId2"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1000" fill="hold"/>
                                        <p:tgtEl>
                                          <p:spTgt spid="1026"/>
                                        </p:tgtEl>
                                        <p:attrNameLst>
                                          <p:attrName>ppt_w</p:attrName>
                                        </p:attrNameLst>
                                      </p:cBhvr>
                                      <p:tavLst>
                                        <p:tav tm="0">
                                          <p:val>
                                            <p:fltVal val="0"/>
                                          </p:val>
                                        </p:tav>
                                        <p:tav tm="100000">
                                          <p:val>
                                            <p:strVal val="#ppt_w"/>
                                          </p:val>
                                        </p:tav>
                                      </p:tavLst>
                                    </p:anim>
                                    <p:anim calcmode="lin" valueType="num">
                                      <p:cBhvr>
                                        <p:cTn id="15" dur="1000" fill="hold"/>
                                        <p:tgtEl>
                                          <p:spTgt spid="1026"/>
                                        </p:tgtEl>
                                        <p:attrNameLst>
                                          <p:attrName>ppt_h</p:attrName>
                                        </p:attrNameLst>
                                      </p:cBhvr>
                                      <p:tavLst>
                                        <p:tav tm="0">
                                          <p:val>
                                            <p:fltVal val="0"/>
                                          </p:val>
                                        </p:tav>
                                        <p:tav tm="100000">
                                          <p:val>
                                            <p:strVal val="#ppt_h"/>
                                          </p:val>
                                        </p:tav>
                                      </p:tavLst>
                                    </p:anim>
                                    <p:anim calcmode="lin" valueType="num">
                                      <p:cBhvr>
                                        <p:cTn id="16" dur="1000" fill="hold"/>
                                        <p:tgtEl>
                                          <p:spTgt spid="1026"/>
                                        </p:tgtEl>
                                        <p:attrNameLst>
                                          <p:attrName>style.rotation</p:attrName>
                                        </p:attrNameLst>
                                      </p:cBhvr>
                                      <p:tavLst>
                                        <p:tav tm="0">
                                          <p:val>
                                            <p:fltVal val="90"/>
                                          </p:val>
                                        </p:tav>
                                        <p:tav tm="100000">
                                          <p:val>
                                            <p:fltVal val="0"/>
                                          </p:val>
                                        </p:tav>
                                      </p:tavLst>
                                    </p:anim>
                                    <p:animEffect transition="in" filter="fade">
                                      <p:cBhvr>
                                        <p:cTn id="17" dur="1000"/>
                                        <p:tgtEl>
                                          <p:spTgt spid="1026"/>
                                        </p:tgtEl>
                                      </p:cBhvr>
                                    </p:animEffect>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81CBF7A1-4D58-4E12-8121-79F6C8B4E56D}"/>
              </a:ext>
            </a:extLst>
          </p:cNvPr>
          <p:cNvPicPr>
            <a:picLocks noChangeAspect="1"/>
          </p:cNvPicPr>
          <p:nvPr/>
        </p:nvPicPr>
        <p:blipFill>
          <a:blip r:embed="rId4"/>
          <a:stretch>
            <a:fillRect/>
          </a:stretch>
        </p:blipFill>
        <p:spPr>
          <a:xfrm>
            <a:off x="0" y="0"/>
            <a:ext cx="1767427" cy="744718"/>
          </a:xfrm>
          <a:prstGeom prst="rect">
            <a:avLst/>
          </a:prstGeom>
        </p:spPr>
      </p:pic>
      <p:pic>
        <p:nvPicPr>
          <p:cNvPr id="6" name="Hình ảnh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1203" y="171191"/>
            <a:ext cx="4448626" cy="3242066"/>
          </a:xfrm>
          <a:prstGeom prst="rect">
            <a:avLst/>
          </a:prstGeom>
        </p:spPr>
      </p:pic>
      <p:pic>
        <p:nvPicPr>
          <p:cNvPr id="7" name="Hình ảnh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4324" y="211960"/>
            <a:ext cx="4375093" cy="3160528"/>
          </a:xfrm>
          <a:prstGeom prst="rect">
            <a:avLst/>
          </a:prstGeom>
        </p:spPr>
      </p:pic>
      <p:pic>
        <p:nvPicPr>
          <p:cNvPr id="8" name="Hình ảnh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1203" y="3625078"/>
            <a:ext cx="4448626" cy="3086618"/>
          </a:xfrm>
          <a:prstGeom prst="rect">
            <a:avLst/>
          </a:prstGeom>
        </p:spPr>
      </p:pic>
      <p:pic>
        <p:nvPicPr>
          <p:cNvPr id="9" name="Hình ảnh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1220" y="3625078"/>
            <a:ext cx="4368197" cy="3086618"/>
          </a:xfrm>
          <a:prstGeom prst="rect">
            <a:avLst/>
          </a:prstGeom>
        </p:spPr>
      </p:pic>
    </p:spTree>
    <p:extLst>
      <p:ext uri="{BB962C8B-B14F-4D97-AF65-F5344CB8AC3E}">
        <p14:creationId xmlns:p14="http://schemas.microsoft.com/office/powerpoint/2010/main" val="560217254"/>
      </p:ext>
    </p:extLst>
  </p:cSld>
  <p:clrMapOvr>
    <a:masterClrMapping/>
  </p:clrMapOvr>
  <p:transition spd="slow">
    <p:push dir="u"/>
    <p:sndAc>
      <p:stSnd>
        <p:snd r:embed="rId2" name="hamm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par>
                                <p:cTn id="11" presetID="21"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par>
                                <p:cTn id="14" presetID="21"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4701" y="976085"/>
            <a:ext cx="5550384" cy="512862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701" y="976083"/>
            <a:ext cx="5550384" cy="512862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4701" y="976081"/>
            <a:ext cx="5550384" cy="512862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4701" y="699690"/>
            <a:ext cx="5550384" cy="5124335"/>
          </a:xfrm>
          <a:prstGeom prst="rect">
            <a:avLst/>
          </a:prstGeom>
        </p:spPr>
      </p:pic>
    </p:spTree>
    <p:extLst>
      <p:ext uri="{BB962C8B-B14F-4D97-AF65-F5344CB8AC3E}">
        <p14:creationId xmlns:p14="http://schemas.microsoft.com/office/powerpoint/2010/main" val="3182034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AutoShape 2" descr="Cách kẻ bảng trong PowerPoint 201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A5315"/>
              </a:solidFill>
              <a:effectLst/>
              <a:uLnTx/>
              <a:uFillTx/>
              <a:latin typeface="Segoe Print"/>
              <a:ea typeface="+mn-ea"/>
              <a:cs typeface="+mn-cs"/>
            </a:endParaRPr>
          </a:p>
        </p:txBody>
      </p:sp>
      <p:pic>
        <p:nvPicPr>
          <p:cNvPr id="8" name="Hình ảnh 7"/>
          <p:cNvPicPr>
            <a:picLocks noChangeAspect="1"/>
          </p:cNvPicPr>
          <p:nvPr/>
        </p:nvPicPr>
        <p:blipFill>
          <a:blip r:embed="rId4"/>
          <a:stretch>
            <a:fillRect/>
          </a:stretch>
        </p:blipFill>
        <p:spPr>
          <a:xfrm>
            <a:off x="0" y="630936"/>
            <a:ext cx="12192000" cy="6309360"/>
          </a:xfrm>
          <a:prstGeom prst="rect">
            <a:avLst/>
          </a:prstGeom>
        </p:spPr>
      </p:pic>
      <p:pic>
        <p:nvPicPr>
          <p:cNvPr id="12" name="Hình ảnh 11">
            <a:extLst>
              <a:ext uri="{FF2B5EF4-FFF2-40B4-BE49-F238E27FC236}">
                <a16:creationId xmlns:a16="http://schemas.microsoft.com/office/drawing/2014/main" xmlns="" id="{B13F46F3-717B-4CC9-9D2D-189403006465}"/>
              </a:ext>
            </a:extLst>
          </p:cNvPr>
          <p:cNvPicPr>
            <a:picLocks noChangeAspect="1"/>
          </p:cNvPicPr>
          <p:nvPr/>
        </p:nvPicPr>
        <p:blipFill>
          <a:blip r:embed="rId5"/>
          <a:stretch>
            <a:fillRect/>
          </a:stretch>
        </p:blipFill>
        <p:spPr>
          <a:xfrm>
            <a:off x="0" y="7937"/>
            <a:ext cx="2053807" cy="857250"/>
          </a:xfrm>
          <a:prstGeom prst="rect">
            <a:avLst/>
          </a:prstGeom>
        </p:spPr>
      </p:pic>
      <p:sp>
        <p:nvSpPr>
          <p:cNvPr id="7" name="Hộp Văn bản 6"/>
          <p:cNvSpPr txBox="1"/>
          <p:nvPr/>
        </p:nvSpPr>
        <p:spPr>
          <a:xfrm>
            <a:off x="2249424" y="1917102"/>
            <a:ext cx="4155305" cy="3477875"/>
          </a:xfrm>
          <a:prstGeom prst="rect">
            <a:avLst/>
          </a:prstGeom>
          <a:noFill/>
        </p:spPr>
        <p:txBody>
          <a:bodyPr wrap="none" rtlCol="0">
            <a:spAutoFit/>
          </a:bodyPr>
          <a:lstStyle/>
          <a:p>
            <a:r>
              <a:rPr lang="el-GR" sz="21500" b="1" dirty="0" smtClean="0">
                <a:solidFill>
                  <a:srgbClr val="FFFF00"/>
                </a:solidFill>
                <a:latin typeface="HP001 5 hàng 1 ô ly" panose="020B0603050302020204" pitchFamily="34" charset="0"/>
              </a:rPr>
              <a:t>χ</a:t>
            </a:r>
            <a:r>
              <a:rPr lang="en-US" sz="22000" b="1" dirty="0" err="1" smtClean="0">
                <a:solidFill>
                  <a:srgbClr val="FFFF00"/>
                </a:solidFill>
                <a:latin typeface="HP001 5 hàng 1 ô ly" panose="020B0603050302020204" pitchFamily="34" charset="0"/>
              </a:rPr>
              <a:t>Ǚ</a:t>
            </a:r>
            <a:r>
              <a:rPr lang="en-US" sz="21500" b="1" dirty="0" err="1" smtClean="0">
                <a:solidFill>
                  <a:srgbClr val="FFFF00"/>
                </a:solidFill>
                <a:latin typeface="HP001 5 hàng 1 ô ly" panose="020B0603050302020204" pitchFamily="34" charset="0"/>
              </a:rPr>
              <a:t>p</a:t>
            </a:r>
            <a:endParaRPr lang="en-US" sz="21500" b="1" dirty="0">
              <a:solidFill>
                <a:srgbClr val="FFFF00"/>
              </a:solidFill>
              <a:latin typeface="HP001 5 hàng" panose="020B0603050302020204" pitchFamily="34" charset="0"/>
            </a:endParaRPr>
          </a:p>
        </p:txBody>
      </p:sp>
    </p:spTree>
    <p:extLst>
      <p:ext uri="{BB962C8B-B14F-4D97-AF65-F5344CB8AC3E}">
        <p14:creationId xmlns:p14="http://schemas.microsoft.com/office/powerpoint/2010/main" val="3605229361"/>
      </p:ext>
    </p:extLst>
  </p:cSld>
  <p:clrMapOvr>
    <a:masterClrMapping/>
  </p:clrMapOvr>
  <p:transition spd="slow">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Cách kẻ bảng trong PowerPoint 201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A5315"/>
              </a:solidFill>
              <a:effectLst/>
              <a:uLnTx/>
              <a:uFillTx/>
              <a:latin typeface="Segoe Print"/>
              <a:ea typeface="+mn-ea"/>
              <a:cs typeface="+mn-cs"/>
            </a:endParaRPr>
          </a:p>
        </p:txBody>
      </p:sp>
      <p:pic>
        <p:nvPicPr>
          <p:cNvPr id="8" name="Hình ảnh 7"/>
          <p:cNvPicPr>
            <a:picLocks noChangeAspect="1"/>
          </p:cNvPicPr>
          <p:nvPr/>
        </p:nvPicPr>
        <p:blipFill>
          <a:blip r:embed="rId4"/>
          <a:stretch>
            <a:fillRect/>
          </a:stretch>
        </p:blipFill>
        <p:spPr>
          <a:xfrm>
            <a:off x="0" y="548640"/>
            <a:ext cx="12192000" cy="6309360"/>
          </a:xfrm>
          <a:prstGeom prst="rect">
            <a:avLst/>
          </a:prstGeom>
        </p:spPr>
      </p:pic>
      <p:pic>
        <p:nvPicPr>
          <p:cNvPr id="12" name="Hình ảnh 11">
            <a:extLst>
              <a:ext uri="{FF2B5EF4-FFF2-40B4-BE49-F238E27FC236}">
                <a16:creationId xmlns:a16="http://schemas.microsoft.com/office/drawing/2014/main" xmlns="" id="{B13F46F3-717B-4CC9-9D2D-189403006465}"/>
              </a:ext>
            </a:extLst>
          </p:cNvPr>
          <p:cNvPicPr>
            <a:picLocks noChangeAspect="1"/>
          </p:cNvPicPr>
          <p:nvPr/>
        </p:nvPicPr>
        <p:blipFill>
          <a:blip r:embed="rId5"/>
          <a:stretch>
            <a:fillRect/>
          </a:stretch>
        </p:blipFill>
        <p:spPr>
          <a:xfrm>
            <a:off x="0" y="7937"/>
            <a:ext cx="2053807" cy="857250"/>
          </a:xfrm>
          <a:prstGeom prst="rect">
            <a:avLst/>
          </a:prstGeom>
        </p:spPr>
      </p:pic>
      <p:sp>
        <p:nvSpPr>
          <p:cNvPr id="7" name="Hộp Văn bản 6"/>
          <p:cNvSpPr txBox="1"/>
          <p:nvPr/>
        </p:nvSpPr>
        <p:spPr>
          <a:xfrm>
            <a:off x="1645920" y="1902270"/>
            <a:ext cx="10229082" cy="3400931"/>
          </a:xfrm>
          <a:prstGeom prst="rect">
            <a:avLst/>
          </a:prstGeom>
          <a:noFill/>
        </p:spPr>
        <p:txBody>
          <a:bodyPr wrap="none" rtlCol="0">
            <a:spAutoFit/>
          </a:bodyPr>
          <a:lstStyle/>
          <a:p>
            <a:r>
              <a:rPr lang="en-US" sz="21500" b="1" dirty="0" err="1" smtClean="0">
                <a:solidFill>
                  <a:srgbClr val="FFFF00"/>
                </a:solidFill>
                <a:latin typeface="HP001 5 hàng 1 ô ly" panose="020B0603050302020204" pitchFamily="34" charset="0"/>
              </a:rPr>
              <a:t>χşm</a:t>
            </a:r>
            <a:r>
              <a:rPr lang="en-US" sz="21500" b="1" dirty="0" smtClean="0">
                <a:solidFill>
                  <a:srgbClr val="FFFF00"/>
                </a:solidFill>
                <a:latin typeface="HP001 5 hàng 1 ô ly" panose="020B0603050302020204" pitchFamily="34" charset="0"/>
              </a:rPr>
              <a:t> </a:t>
            </a:r>
            <a:r>
              <a:rPr lang="en-US" sz="21500" b="1" dirty="0" err="1">
                <a:solidFill>
                  <a:srgbClr val="FFFF00"/>
                </a:solidFill>
                <a:latin typeface="HP001 5 hàng 1 ô ly" panose="020B0603050302020204" pitchFamily="34" charset="0"/>
              </a:rPr>
              <a:t>χ</a:t>
            </a:r>
            <a:r>
              <a:rPr lang="en-US" sz="21500" b="1" dirty="0" err="1" smtClean="0">
                <a:solidFill>
                  <a:srgbClr val="FFFF00"/>
                </a:solidFill>
                <a:latin typeface="HP001 5 hàng 1 ô ly" panose="020B0603050302020204" pitchFamily="34" charset="0"/>
              </a:rPr>
              <a:t>ịp</a:t>
            </a:r>
            <a:endParaRPr lang="en-US" sz="21500" b="1" dirty="0">
              <a:solidFill>
                <a:srgbClr val="FFFF00"/>
              </a:solidFill>
              <a:latin typeface="HP001 5 hàng" panose="020B0603050302020204" pitchFamily="34" charset="0"/>
            </a:endParaRPr>
          </a:p>
        </p:txBody>
      </p:sp>
    </p:spTree>
    <p:extLst>
      <p:ext uri="{BB962C8B-B14F-4D97-AF65-F5344CB8AC3E}">
        <p14:creationId xmlns:p14="http://schemas.microsoft.com/office/powerpoint/2010/main" val="378299295"/>
      </p:ext>
    </p:extLst>
  </p:cSld>
  <p:clrMapOvr>
    <a:masterClrMapping/>
  </p:clrMapOvr>
  <p:transition spd="slow">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Cách kẻ bảng trong PowerPoint 201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A5315"/>
              </a:solidFill>
              <a:effectLst/>
              <a:uLnTx/>
              <a:uFillTx/>
              <a:latin typeface="Segoe Print"/>
              <a:ea typeface="+mn-ea"/>
              <a:cs typeface="+mn-cs"/>
            </a:endParaRPr>
          </a:p>
        </p:txBody>
      </p:sp>
      <p:pic>
        <p:nvPicPr>
          <p:cNvPr id="8" name="Hình ảnh 7"/>
          <p:cNvPicPr>
            <a:picLocks noChangeAspect="1"/>
          </p:cNvPicPr>
          <p:nvPr/>
        </p:nvPicPr>
        <p:blipFill>
          <a:blip r:embed="rId4"/>
          <a:stretch>
            <a:fillRect/>
          </a:stretch>
        </p:blipFill>
        <p:spPr>
          <a:xfrm>
            <a:off x="0" y="630936"/>
            <a:ext cx="12192000" cy="6309360"/>
          </a:xfrm>
          <a:prstGeom prst="rect">
            <a:avLst/>
          </a:prstGeom>
        </p:spPr>
      </p:pic>
      <p:pic>
        <p:nvPicPr>
          <p:cNvPr id="12" name="Hình ảnh 11">
            <a:extLst>
              <a:ext uri="{FF2B5EF4-FFF2-40B4-BE49-F238E27FC236}">
                <a16:creationId xmlns:a16="http://schemas.microsoft.com/office/drawing/2014/main" xmlns="" id="{B13F46F3-717B-4CC9-9D2D-189403006465}"/>
              </a:ext>
            </a:extLst>
          </p:cNvPr>
          <p:cNvPicPr>
            <a:picLocks noChangeAspect="1"/>
          </p:cNvPicPr>
          <p:nvPr/>
        </p:nvPicPr>
        <p:blipFill>
          <a:blip r:embed="rId5"/>
          <a:stretch>
            <a:fillRect/>
          </a:stretch>
        </p:blipFill>
        <p:spPr>
          <a:xfrm>
            <a:off x="0" y="7937"/>
            <a:ext cx="2053807" cy="857250"/>
          </a:xfrm>
          <a:prstGeom prst="rect">
            <a:avLst/>
          </a:prstGeom>
        </p:spPr>
      </p:pic>
      <p:sp>
        <p:nvSpPr>
          <p:cNvPr id="7" name="Hộp Văn bản 6"/>
          <p:cNvSpPr txBox="1"/>
          <p:nvPr/>
        </p:nvSpPr>
        <p:spPr>
          <a:xfrm>
            <a:off x="1426464" y="1880526"/>
            <a:ext cx="9987029" cy="3477875"/>
          </a:xfrm>
          <a:prstGeom prst="rect">
            <a:avLst/>
          </a:prstGeom>
          <a:noFill/>
        </p:spPr>
        <p:txBody>
          <a:bodyPr wrap="none" rtlCol="0">
            <a:spAutoFit/>
          </a:bodyPr>
          <a:lstStyle/>
          <a:p>
            <a:r>
              <a:rPr lang="en-US" sz="21500" b="1" dirty="0" err="1" smtClean="0">
                <a:solidFill>
                  <a:srgbClr val="FFFF00"/>
                </a:solidFill>
                <a:latin typeface="HP001 5 hàng 1 ô ly" panose="020B0603050302020204" pitchFamily="34" charset="0"/>
              </a:rPr>
              <a:t>χ</a:t>
            </a:r>
            <a:r>
              <a:rPr lang="en-US" sz="22000" b="1" dirty="0" err="1" smtClean="0">
                <a:solidFill>
                  <a:srgbClr val="FFFF00"/>
                </a:solidFill>
                <a:latin typeface="HP001 5 hàng 1 ô ly" panose="020B0603050302020204" pitchFamily="34" charset="0"/>
              </a:rPr>
              <a:t>úp</a:t>
            </a:r>
            <a:r>
              <a:rPr lang="en-US" sz="22000" b="1" dirty="0" smtClean="0">
                <a:solidFill>
                  <a:srgbClr val="FFFF00"/>
                </a:solidFill>
                <a:latin typeface="HP001 5 hàng 1 ô ly" panose="020B0603050302020204" pitchFamily="34" charset="0"/>
              </a:rPr>
              <a:t> </a:t>
            </a:r>
            <a:r>
              <a:rPr lang="en-US" sz="22000" b="1" dirty="0" err="1" smtClean="0">
                <a:solidFill>
                  <a:srgbClr val="FFFF00"/>
                </a:solidFill>
                <a:latin typeface="HP001 5 hàng 1 ô ly" panose="020B0603050302020204" pitchFamily="34" charset="0"/>
              </a:rPr>
              <a:t>sen</a:t>
            </a:r>
            <a:endParaRPr lang="en-US" sz="21500" b="1" dirty="0">
              <a:solidFill>
                <a:srgbClr val="FFFF00"/>
              </a:solidFill>
              <a:latin typeface="HP001 5 hàng" panose="020B0603050302020204" pitchFamily="34" charset="0"/>
            </a:endParaRPr>
          </a:p>
        </p:txBody>
      </p:sp>
    </p:spTree>
    <p:extLst>
      <p:ext uri="{BB962C8B-B14F-4D97-AF65-F5344CB8AC3E}">
        <p14:creationId xmlns:p14="http://schemas.microsoft.com/office/powerpoint/2010/main" val="763916424"/>
      </p:ext>
    </p:extLst>
  </p:cSld>
  <p:clrMapOvr>
    <a:masterClrMapping/>
  </p:clrMapOvr>
  <p:transition spd="slow">
    <p:fad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1"/>
          <p:cNvSpPr txBox="1"/>
          <p:nvPr/>
        </p:nvSpPr>
        <p:spPr>
          <a:xfrm>
            <a:off x="3276967" y="494206"/>
            <a:ext cx="4824253" cy="1015653"/>
          </a:xfrm>
          <a:prstGeom prst="rect">
            <a:avLst/>
          </a:prstGeom>
          <a:solidFill>
            <a:srgbClr val="FFFF00"/>
          </a:solidFill>
        </p:spPr>
        <p:txBody>
          <a:bodyPr wrap="square" lIns="91429" tIns="45715" rIns="91429" bIns="45715" rtlCol="0">
            <a:spAutoFit/>
          </a:bodyPr>
          <a:lstStyle/>
          <a:p>
            <a:pPr algn="ctr" defTabSz="685800"/>
            <a:r>
              <a:rPr lang="en-US" sz="6000" b="1" dirty="0" smtClean="0">
                <a:solidFill>
                  <a:srgbClr val="000000">
                    <a:lumMod val="85000"/>
                    <a:lumOff val="15000"/>
                  </a:srgbClr>
                </a:solidFill>
                <a:latin typeface="AvantGarde" panose="00000400000000000000" pitchFamily="2" charset="0"/>
                <a:ea typeface="AvantGarde" panose="00000400000000000000" pitchFamily="2" charset="0"/>
                <a:cs typeface="AvantGarde" panose="00000400000000000000" pitchFamily="2" charset="0"/>
              </a:rPr>
              <a:t>VẬN DỤNG</a:t>
            </a:r>
            <a:endParaRPr lang="en-US" sz="6000" b="1" dirty="0">
              <a:solidFill>
                <a:srgbClr val="000000">
                  <a:lumMod val="85000"/>
                  <a:lumOff val="15000"/>
                </a:srgb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TextBox 31"/>
          <p:cNvSpPr txBox="1"/>
          <p:nvPr/>
        </p:nvSpPr>
        <p:spPr>
          <a:xfrm>
            <a:off x="1585512" y="2107854"/>
            <a:ext cx="8207165" cy="1015653"/>
          </a:xfrm>
          <a:prstGeom prst="rect">
            <a:avLst/>
          </a:prstGeom>
          <a:solidFill>
            <a:schemeClr val="bg1"/>
          </a:solidFill>
        </p:spPr>
        <p:txBody>
          <a:bodyPr wrap="square" lIns="91429" tIns="45715" rIns="91429" bIns="45715" rtlCol="0">
            <a:spAutoFit/>
          </a:bodyPr>
          <a:lstStyle/>
          <a:p>
            <a:pPr algn="ctr" defTabSz="685800"/>
            <a:r>
              <a:rPr lang="en-US" sz="6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Trò</a:t>
            </a:r>
            <a:r>
              <a:rPr lang="en-US" sz="60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6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chơi</a:t>
            </a:r>
            <a:r>
              <a:rPr lang="en-US" sz="60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6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Hái</a:t>
            </a:r>
            <a:r>
              <a:rPr lang="en-US" sz="60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6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táo</a:t>
            </a:r>
            <a:endParaRPr lang="en-US" sz="60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67656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subTnLst>
                                    <p:audio>
                                      <p:cMediaNode>
                                        <p:cTn display="0" masterRel="sameClick">
                                          <p:stCondLst>
                                            <p:cond evt="begin" delay="0">
                                              <p:tn val="12"/>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595" y="13833"/>
            <a:ext cx="12328595" cy="684416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82" y="5209573"/>
            <a:ext cx="3017060" cy="1943702"/>
          </a:xfrm>
          <a:prstGeom prst="rect">
            <a:avLst/>
          </a:prstGeom>
        </p:spPr>
      </p:pic>
      <p:grpSp>
        <p:nvGrpSpPr>
          <p:cNvPr id="7" name="Group 6"/>
          <p:cNvGrpSpPr/>
          <p:nvPr/>
        </p:nvGrpSpPr>
        <p:grpSpPr>
          <a:xfrm>
            <a:off x="3254625" y="1596645"/>
            <a:ext cx="1167507" cy="1138016"/>
            <a:chOff x="2334862" y="722423"/>
            <a:chExt cx="1167507" cy="1206067"/>
          </a:xfrm>
        </p:grpSpPr>
        <p:pic>
          <p:nvPicPr>
            <p:cNvPr id="8" name="Picture 7">
              <a:extLst>
                <a:ext uri="{FF2B5EF4-FFF2-40B4-BE49-F238E27FC236}">
                  <a16:creationId xmlns:a16="http://schemas.microsoft.com/office/drawing/2014/main" xmlns=""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15989" y="722423"/>
              <a:ext cx="994475" cy="994475"/>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xmlns="" id="{BE3211B7-5C00-41C9-ADD5-6A89B04AD8A0}"/>
                </a:ext>
              </a:extLst>
            </p:cNvPr>
            <p:cNvSpPr txBox="1"/>
            <p:nvPr/>
          </p:nvSpPr>
          <p:spPr>
            <a:xfrm>
              <a:off x="2334862" y="897440"/>
              <a:ext cx="1167507" cy="103105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_tradnl" sz="4425"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a:ea typeface="+mn-ea"/>
                  <a:cs typeface="+mn-cs"/>
                </a:rPr>
                <a:t>1</a:t>
              </a:r>
              <a:endParaRPr kumimoji="0" lang="es-ES" sz="2775"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1" name="Group 10"/>
          <p:cNvGrpSpPr/>
          <p:nvPr/>
        </p:nvGrpSpPr>
        <p:grpSpPr>
          <a:xfrm>
            <a:off x="4613064" y="3028462"/>
            <a:ext cx="1167507" cy="1055950"/>
            <a:chOff x="5595847" y="2105111"/>
            <a:chExt cx="1167507" cy="1158540"/>
          </a:xfrm>
        </p:grpSpPr>
        <p:pic>
          <p:nvPicPr>
            <p:cNvPr id="12" name="Picture 11">
              <a:extLst>
                <a:ext uri="{FF2B5EF4-FFF2-40B4-BE49-F238E27FC236}">
                  <a16:creationId xmlns:a16="http://schemas.microsoft.com/office/drawing/2014/main" xmlns=""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7024" y="2105111"/>
              <a:ext cx="994475" cy="994475"/>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xmlns="" id="{BE3211B7-5C00-41C9-ADD5-6A89B04AD8A0}"/>
                </a:ext>
              </a:extLst>
            </p:cNvPr>
            <p:cNvSpPr txBox="1"/>
            <p:nvPr/>
          </p:nvSpPr>
          <p:spPr>
            <a:xfrm>
              <a:off x="5595847" y="2232603"/>
              <a:ext cx="1167507" cy="103104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_tradnl" sz="4425"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a:ea typeface="+mn-ea"/>
                  <a:cs typeface="+mn-cs"/>
                </a:rPr>
                <a:t>2</a:t>
              </a:r>
              <a:endParaRPr kumimoji="0" lang="es-ES" sz="2775"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4" name="Group 13"/>
          <p:cNvGrpSpPr/>
          <p:nvPr/>
        </p:nvGrpSpPr>
        <p:grpSpPr>
          <a:xfrm>
            <a:off x="1409147" y="1889046"/>
            <a:ext cx="1167507" cy="1192763"/>
            <a:chOff x="1528788" y="2459387"/>
            <a:chExt cx="1167507" cy="1128212"/>
          </a:xfrm>
        </p:grpSpPr>
        <p:pic>
          <p:nvPicPr>
            <p:cNvPr id="15" name="Picture 14">
              <a:extLst>
                <a:ext uri="{FF2B5EF4-FFF2-40B4-BE49-F238E27FC236}">
                  <a16:creationId xmlns:a16="http://schemas.microsoft.com/office/drawing/2014/main" xmlns=""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xmlns="" id="{BE3211B7-5C00-41C9-ADD5-6A89B04AD8A0}"/>
                </a:ext>
              </a:extLst>
            </p:cNvPr>
            <p:cNvSpPr txBox="1"/>
            <p:nvPr/>
          </p:nvSpPr>
          <p:spPr>
            <a:xfrm>
              <a:off x="1528788" y="2556551"/>
              <a:ext cx="1167507" cy="103104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_tradnl" sz="4425"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a:ea typeface="+mn-ea"/>
                  <a:cs typeface="+mn-cs"/>
                </a:rPr>
                <a:t>3</a:t>
              </a:r>
              <a:endParaRPr kumimoji="0" lang="es-ES" sz="2775"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7" name="Group 16"/>
          <p:cNvGrpSpPr/>
          <p:nvPr/>
        </p:nvGrpSpPr>
        <p:grpSpPr>
          <a:xfrm>
            <a:off x="4878576" y="1676400"/>
            <a:ext cx="1167507" cy="1143037"/>
            <a:chOff x="1509308" y="2459387"/>
            <a:chExt cx="1167507" cy="1179601"/>
          </a:xfrm>
        </p:grpSpPr>
        <p:pic>
          <p:nvPicPr>
            <p:cNvPr id="18" name="Picture 17">
              <a:extLst>
                <a:ext uri="{FF2B5EF4-FFF2-40B4-BE49-F238E27FC236}">
                  <a16:creationId xmlns:a16="http://schemas.microsoft.com/office/drawing/2014/main" xmlns=""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xmlns="" id="{BE3211B7-5C00-41C9-ADD5-6A89B04AD8A0}"/>
                </a:ext>
              </a:extLst>
            </p:cNvPr>
            <p:cNvSpPr txBox="1"/>
            <p:nvPr/>
          </p:nvSpPr>
          <p:spPr>
            <a:xfrm>
              <a:off x="1509308" y="2607940"/>
              <a:ext cx="1167507" cy="103104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_tradnl" sz="4425"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a:ea typeface="+mn-ea"/>
                  <a:cs typeface="+mn-cs"/>
                </a:rPr>
                <a:t>4</a:t>
              </a:r>
              <a:endParaRPr kumimoji="0" lang="es-ES" sz="2775"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20" name="Group 19"/>
          <p:cNvGrpSpPr/>
          <p:nvPr/>
        </p:nvGrpSpPr>
        <p:grpSpPr>
          <a:xfrm>
            <a:off x="3581018" y="2370491"/>
            <a:ext cx="1167507" cy="1252878"/>
            <a:chOff x="1583511" y="2520192"/>
            <a:chExt cx="1167507" cy="1079057"/>
          </a:xfrm>
        </p:grpSpPr>
        <p:pic>
          <p:nvPicPr>
            <p:cNvPr id="21" name="Picture 20">
              <a:extLst>
                <a:ext uri="{FF2B5EF4-FFF2-40B4-BE49-F238E27FC236}">
                  <a16:creationId xmlns:a16="http://schemas.microsoft.com/office/drawing/2014/main" xmlns=""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9902" y="2520192"/>
              <a:ext cx="994475" cy="994475"/>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xmlns="" id="{BE3211B7-5C00-41C9-ADD5-6A89B04AD8A0}"/>
                </a:ext>
              </a:extLst>
            </p:cNvPr>
            <p:cNvSpPr txBox="1"/>
            <p:nvPr/>
          </p:nvSpPr>
          <p:spPr>
            <a:xfrm>
              <a:off x="1583511" y="2700217"/>
              <a:ext cx="1167507" cy="8990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_tradnl" sz="4425"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a:ea typeface="+mn-ea"/>
                  <a:cs typeface="+mn-cs"/>
                </a:rPr>
                <a:t>5</a:t>
              </a:r>
              <a:endParaRPr kumimoji="0" lang="es-ES" sz="2775"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23" name="Group 22"/>
          <p:cNvGrpSpPr/>
          <p:nvPr/>
        </p:nvGrpSpPr>
        <p:grpSpPr>
          <a:xfrm>
            <a:off x="5618540" y="2370490"/>
            <a:ext cx="1167507" cy="1176783"/>
            <a:chOff x="1576000" y="2459387"/>
            <a:chExt cx="1167507" cy="1178041"/>
          </a:xfrm>
        </p:grpSpPr>
        <p:pic>
          <p:nvPicPr>
            <p:cNvPr id="24" name="Picture 23">
              <a:extLst>
                <a:ext uri="{FF2B5EF4-FFF2-40B4-BE49-F238E27FC236}">
                  <a16:creationId xmlns:a16="http://schemas.microsoft.com/office/drawing/2014/main" xmlns=""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xmlns="" id="{BE3211B7-5C00-41C9-ADD5-6A89B04AD8A0}"/>
                </a:ext>
              </a:extLst>
            </p:cNvPr>
            <p:cNvSpPr txBox="1"/>
            <p:nvPr/>
          </p:nvSpPr>
          <p:spPr>
            <a:xfrm>
              <a:off x="1576000" y="2606380"/>
              <a:ext cx="1167507" cy="103104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_tradnl" sz="4425"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a:ea typeface="+mn-ea"/>
                  <a:cs typeface="+mn-cs"/>
                </a:rPr>
                <a:t>6</a:t>
              </a:r>
              <a:endParaRPr kumimoji="0" lang="es-ES" sz="2775"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27" name="Oval 26"/>
          <p:cNvSpPr/>
          <p:nvPr/>
        </p:nvSpPr>
        <p:spPr>
          <a:xfrm>
            <a:off x="9152822" y="1347270"/>
            <a:ext cx="990599" cy="1023220"/>
          </a:xfrm>
          <a:prstGeom prst="ellipse">
            <a:avLst/>
          </a:prstGeom>
          <a:solidFill>
            <a:srgbClr val="FFC000"/>
          </a:solidFill>
          <a:ln>
            <a:solidFill>
              <a:srgbClr val="F4A956"/>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32" name="TextBox 31"/>
          <p:cNvSpPr txBox="1"/>
          <p:nvPr/>
        </p:nvSpPr>
        <p:spPr>
          <a:xfrm>
            <a:off x="3934660" y="-5642"/>
            <a:ext cx="5218162" cy="1015653"/>
          </a:xfrm>
          <a:prstGeom prst="rect">
            <a:avLst/>
          </a:prstGeom>
          <a:solidFill>
            <a:srgbClr val="FFFF00"/>
          </a:solidFill>
        </p:spPr>
        <p:txBody>
          <a:bodyPr wrap="square" lIns="91429" tIns="45715" rIns="91429" bIns="45715"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6000" b="1" dirty="0" err="1" smtClean="0">
                <a:solidFill>
                  <a:srgbClr val="000000">
                    <a:lumMod val="85000"/>
                    <a:lumOff val="15000"/>
                  </a:srgbClr>
                </a:solidFill>
                <a:latin typeface="AvantGarde" panose="00000400000000000000" pitchFamily="2" charset="0"/>
                <a:ea typeface="AvantGarde" panose="00000400000000000000" pitchFamily="2" charset="0"/>
                <a:cs typeface="AvantGarde" panose="00000400000000000000" pitchFamily="2" charset="0"/>
              </a:rPr>
              <a:t>Luật</a:t>
            </a:r>
            <a:r>
              <a:rPr kumimoji="0" lang="en-US" sz="6000" b="1" i="0" u="none" strike="noStrike" kern="1200" cap="none" spc="0" normalizeH="0" baseline="0" noProof="0" dirty="0" smtClean="0">
                <a:ln>
                  <a:noFill/>
                </a:ln>
                <a:solidFill>
                  <a:srgbClr val="000000">
                    <a:lumMod val="85000"/>
                    <a:lumOff val="15000"/>
                  </a:srgb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6000" b="1" i="0" u="none" strike="noStrike" kern="1200" cap="none" spc="0" normalizeH="0" baseline="0" noProof="0" dirty="0" err="1">
                <a:ln>
                  <a:noFill/>
                </a:ln>
                <a:solidFill>
                  <a:srgbClr val="000000">
                    <a:lumMod val="85000"/>
                    <a:lumOff val="15000"/>
                  </a:srgbClr>
                </a:solidFill>
                <a:effectLst/>
                <a:uLnTx/>
                <a:uFillTx/>
                <a:latin typeface="AvantGarde" panose="00000400000000000000" pitchFamily="2" charset="0"/>
                <a:ea typeface="AvantGarde" panose="00000400000000000000" pitchFamily="2" charset="0"/>
                <a:cs typeface="AvantGarde" panose="00000400000000000000" pitchFamily="2" charset="0"/>
              </a:rPr>
              <a:t>chơi</a:t>
            </a:r>
            <a:r>
              <a:rPr kumimoji="0" lang="en-US" sz="6000" b="1" i="0" u="none" strike="noStrike" kern="1200" cap="none" spc="0" normalizeH="0" baseline="0" noProof="0" dirty="0" smtClean="0">
                <a:ln>
                  <a:noFill/>
                </a:ln>
                <a:solidFill>
                  <a:srgbClr val="000000">
                    <a:lumMod val="85000"/>
                    <a:lumOff val="15000"/>
                  </a:srgbClr>
                </a:solidFill>
                <a:effectLst/>
                <a:uLnTx/>
                <a:uFillTx/>
                <a:latin typeface="AvantGarde" panose="00000400000000000000" pitchFamily="2" charset="0"/>
                <a:ea typeface="AvantGarde" panose="00000400000000000000" pitchFamily="2" charset="0"/>
                <a:cs typeface="AvantGarde" panose="00000400000000000000" pitchFamily="2" charset="0"/>
              </a:rPr>
              <a:t>:</a:t>
            </a:r>
            <a:endParaRPr kumimoji="0" lang="en-US" sz="6000" b="1" i="0" u="none" strike="noStrike" kern="1200" cap="none" spc="0" normalizeH="0" baseline="0" noProof="0" dirty="0">
              <a:ln>
                <a:noFill/>
              </a:ln>
              <a:solidFill>
                <a:srgbClr val="000000">
                  <a:lumMod val="85000"/>
                  <a:lumOff val="15000"/>
                </a:srgbClr>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pic>
        <p:nvPicPr>
          <p:cNvPr id="2"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52563" y="1231123"/>
            <a:ext cx="487363" cy="365522"/>
          </a:xfrm>
          <a:prstGeom prst="rect">
            <a:avLst/>
          </a:prstGeom>
        </p:spPr>
      </p:pic>
      <p:pic>
        <p:nvPicPr>
          <p:cNvPr id="33"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52564" y="1751970"/>
            <a:ext cx="487363" cy="365522"/>
          </a:xfrm>
          <a:prstGeom prst="rect">
            <a:avLst/>
          </a:prstGeom>
        </p:spPr>
      </p:pic>
      <p:pic>
        <p:nvPicPr>
          <p:cNvPr id="34"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52564" y="2145133"/>
            <a:ext cx="487363" cy="365522"/>
          </a:xfrm>
          <a:prstGeom prst="rect">
            <a:avLst/>
          </a:prstGeom>
        </p:spPr>
      </p:pic>
      <p:pic>
        <p:nvPicPr>
          <p:cNvPr id="35"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43691" y="2497828"/>
            <a:ext cx="487363" cy="365522"/>
          </a:xfrm>
          <a:prstGeom prst="rect">
            <a:avLst/>
          </a:prstGeom>
        </p:spPr>
      </p:pic>
      <p:pic>
        <p:nvPicPr>
          <p:cNvPr id="36"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74013" y="2863350"/>
            <a:ext cx="487363" cy="365522"/>
          </a:xfrm>
          <a:prstGeom prst="rect">
            <a:avLst/>
          </a:prstGeom>
        </p:spPr>
      </p:pic>
      <p:pic>
        <p:nvPicPr>
          <p:cNvPr id="37"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74013" y="3232543"/>
            <a:ext cx="487363" cy="365522"/>
          </a:xfrm>
          <a:prstGeom prst="rect">
            <a:avLst/>
          </a:prstGeom>
        </p:spPr>
      </p:pic>
      <p:sp>
        <p:nvSpPr>
          <p:cNvPr id="4" name="Khung Chú Thích Hình Đám Mây 3"/>
          <p:cNvSpPr/>
          <p:nvPr/>
        </p:nvSpPr>
        <p:spPr>
          <a:xfrm>
            <a:off x="5891748" y="3362402"/>
            <a:ext cx="5941611" cy="2800273"/>
          </a:xfrm>
          <a:prstGeom prst="cloudCallout">
            <a:avLst>
              <a:gd name="adj1" fmla="val -27252"/>
              <a:gd name="adj2" fmla="val -1417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Em</a:t>
            </a:r>
            <a:r>
              <a:rPr kumimoji="0" lang="en-US" sz="3200" b="1" i="0" u="none" strike="noStrike" kern="1200" cap="none" spc="0" normalizeH="0" baseline="0" noProof="0" dirty="0"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200" b="1" i="0" u="none" strike="noStrike" kern="1200" cap="none" spc="0" normalizeH="0" baseline="0" noProof="0" dirty="0" err="1"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hãy</a:t>
            </a:r>
            <a:r>
              <a:rPr kumimoji="0" lang="en-US" sz="3200" b="1" i="0" u="none" strike="noStrike" kern="1200" cap="none" spc="0" normalizeH="0" baseline="0" noProof="0" dirty="0"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200" b="1" i="0" u="none" strike="noStrike" kern="1200" cap="none" spc="0" normalizeH="0" baseline="0" noProof="0" dirty="0" err="1"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hái</a:t>
            </a:r>
            <a:r>
              <a:rPr kumimoji="0" lang="en-US" sz="3200" b="1" i="0" u="none" strike="noStrike" kern="1200" cap="none" spc="0" normalizeH="0" baseline="0" noProof="0" dirty="0"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200" b="1" i="0" u="none" strike="noStrike" kern="1200" cap="none" spc="0" normalizeH="0" baseline="0" noProof="0" dirty="0" err="1"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táo</a:t>
            </a:r>
            <a:r>
              <a:rPr kumimoji="0" lang="en-US" sz="3200" b="1" i="0" u="none" strike="noStrike" kern="1200" cap="none" spc="0" normalizeH="0" baseline="0" noProof="0" dirty="0"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200" b="1" i="0" u="none" strike="noStrike" kern="1200" cap="none" spc="0" normalizeH="0" baseline="0" noProof="0" dirty="0" err="1"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bằng</a:t>
            </a:r>
            <a:r>
              <a:rPr kumimoji="0" lang="en-US" sz="3200" b="1" i="0" u="none" strike="noStrike" kern="1200" cap="none" spc="0" normalizeH="0" baseline="0" noProof="0" dirty="0"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200" b="1" i="0" u="none" strike="noStrike" kern="1200" cap="none" spc="0" normalizeH="0" baseline="0" noProof="0" dirty="0" err="1"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cách</a:t>
            </a:r>
            <a:r>
              <a:rPr kumimoji="0" lang="en-US" sz="3200" b="1" i="0" u="none" strike="noStrike" kern="1200" cap="none" spc="0" normalizeH="0" baseline="0" noProof="0" dirty="0"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200" b="1" i="0" u="none" strike="noStrike" kern="1200" cap="none" spc="0" normalizeH="0" baseline="0" noProof="0" dirty="0" err="1"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chọn</a:t>
            </a:r>
            <a:r>
              <a:rPr kumimoji="0" lang="en-US" sz="3200" b="1" i="0" u="none" strike="noStrike" kern="1200" cap="none" spc="0" normalizeH="0" baseline="0" noProof="0" dirty="0"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200" b="1" i="0" u="none" strike="noStrike" kern="1200" cap="none" spc="0" normalizeH="0" baseline="0" noProof="0" dirty="0" err="1"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quả</a:t>
            </a:r>
            <a:r>
              <a:rPr kumimoji="0" lang="en-US" sz="3200" b="1" i="0" u="none" strike="noStrike" kern="1200" cap="none" spc="0" normalizeH="0" baseline="0" noProof="0" dirty="0"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200" b="1" i="0" u="none" strike="noStrike" kern="1200" cap="none" spc="0" normalizeH="0" baseline="0" noProof="0" dirty="0" err="1"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táo</a:t>
            </a:r>
            <a:r>
              <a:rPr kumimoji="0" lang="en-US" sz="3200" b="1" i="0" u="none" strike="noStrike" kern="1200" cap="none" spc="0" normalizeH="0" baseline="0" noProof="0" dirty="0"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200" b="1" i="0" u="none" strike="noStrike" kern="1200" cap="none" spc="0" normalizeH="0" baseline="0" noProof="0" dirty="0" err="1"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rồi</a:t>
            </a:r>
            <a:r>
              <a:rPr kumimoji="0" lang="en-US" sz="3200" b="1" i="0" u="none" strike="noStrike" kern="1200" cap="none" spc="0" normalizeH="0" baseline="0" noProof="0" dirty="0"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200" b="1" i="0" u="none" strike="noStrike" kern="1200" cap="none" spc="0" normalizeH="0" baseline="0" noProof="0" dirty="0" err="1"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đọc</a:t>
            </a:r>
            <a:r>
              <a:rPr kumimoji="0" lang="en-US" sz="3200" b="1" i="0" u="none" strike="noStrike" kern="1200" cap="none" spc="0" normalizeH="0" baseline="0" noProof="0" dirty="0"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200" b="1" i="0" u="none" strike="noStrike" kern="1200" cap="none" spc="0" normalizeH="0" baseline="0" noProof="0" dirty="0" err="1"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đúng</a:t>
            </a:r>
            <a:r>
              <a:rPr kumimoji="0" lang="en-US" sz="3200" b="1" i="0" u="none" strike="noStrike" kern="1200" cap="none" spc="0" normalizeH="0" baseline="0" noProof="0" dirty="0"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200" b="1" i="0" u="none" strike="noStrike" kern="1200" cap="none" spc="0" normalizeH="0" baseline="0" noProof="0" dirty="0" err="1"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các</a:t>
            </a:r>
            <a:r>
              <a:rPr kumimoji="0" lang="en-US" sz="3200" b="1" i="0" u="none" strike="noStrike" kern="1200" cap="none" spc="0" normalizeH="0" baseline="0" noProof="0" dirty="0"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200" b="1" i="0" u="none" strike="noStrike" kern="1200" cap="none" spc="0" normalizeH="0" baseline="0" noProof="0" dirty="0" err="1"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từ</a:t>
            </a:r>
            <a:r>
              <a:rPr kumimoji="0" lang="en-US" sz="3200" b="1" i="0" u="none" strike="noStrike" kern="1200" cap="none" spc="0" normalizeH="0" baseline="0" noProof="0" dirty="0"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200" b="1" i="0" u="none" strike="noStrike" kern="1200" cap="none" spc="0" normalizeH="0" baseline="0" noProof="0" dirty="0" err="1"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ngữ</a:t>
            </a:r>
            <a:r>
              <a:rPr kumimoji="0" lang="en-US" sz="3200" b="1" i="0" u="none" strike="noStrike" kern="1200" cap="none" spc="0" normalizeH="0" baseline="0" noProof="0" dirty="0"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200" b="1" i="0" u="none" strike="noStrike" kern="1200" cap="none" spc="0" normalizeH="0" baseline="0" noProof="0" dirty="0" err="1" smtClean="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rPr>
              <a:t>sau</a:t>
            </a:r>
            <a:endParaRPr kumimoji="0" lang="en-US" sz="3200" b="1" i="0" u="none" strike="noStrike" kern="1200" cap="none" spc="0" normalizeH="0" baseline="0" noProof="0" dirty="0">
              <a:ln>
                <a:noFill/>
              </a:ln>
              <a:solidFill>
                <a:prstClr val="white"/>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9006498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80">
                                          <p:stCondLst>
                                            <p:cond delay="0"/>
                                          </p:stCondLst>
                                        </p:cTn>
                                        <p:tgtEl>
                                          <p:spTgt spid="32"/>
                                        </p:tgtEl>
                                      </p:cBhvr>
                                    </p:animEffect>
                                    <p:anim calcmode="lin" valueType="num">
                                      <p:cBhvr>
                                        <p:cTn id="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3" dur="26">
                                          <p:stCondLst>
                                            <p:cond delay="650"/>
                                          </p:stCondLst>
                                        </p:cTn>
                                        <p:tgtEl>
                                          <p:spTgt spid="32"/>
                                        </p:tgtEl>
                                      </p:cBhvr>
                                      <p:to x="100000" y="60000"/>
                                    </p:animScale>
                                    <p:animScale>
                                      <p:cBhvr>
                                        <p:cTn id="14" dur="166" decel="50000">
                                          <p:stCondLst>
                                            <p:cond delay="676"/>
                                          </p:stCondLst>
                                        </p:cTn>
                                        <p:tgtEl>
                                          <p:spTgt spid="32"/>
                                        </p:tgtEl>
                                      </p:cBhvr>
                                      <p:to x="100000" y="100000"/>
                                    </p:animScale>
                                    <p:animScale>
                                      <p:cBhvr>
                                        <p:cTn id="15" dur="26">
                                          <p:stCondLst>
                                            <p:cond delay="1312"/>
                                          </p:stCondLst>
                                        </p:cTn>
                                        <p:tgtEl>
                                          <p:spTgt spid="32"/>
                                        </p:tgtEl>
                                      </p:cBhvr>
                                      <p:to x="100000" y="80000"/>
                                    </p:animScale>
                                    <p:animScale>
                                      <p:cBhvr>
                                        <p:cTn id="16" dur="166" decel="50000">
                                          <p:stCondLst>
                                            <p:cond delay="1338"/>
                                          </p:stCondLst>
                                        </p:cTn>
                                        <p:tgtEl>
                                          <p:spTgt spid="32"/>
                                        </p:tgtEl>
                                      </p:cBhvr>
                                      <p:to x="100000" y="100000"/>
                                    </p:animScale>
                                    <p:animScale>
                                      <p:cBhvr>
                                        <p:cTn id="17" dur="26">
                                          <p:stCondLst>
                                            <p:cond delay="1642"/>
                                          </p:stCondLst>
                                        </p:cTn>
                                        <p:tgtEl>
                                          <p:spTgt spid="32"/>
                                        </p:tgtEl>
                                      </p:cBhvr>
                                      <p:to x="100000" y="90000"/>
                                    </p:animScale>
                                    <p:animScale>
                                      <p:cBhvr>
                                        <p:cTn id="18" dur="166" decel="50000">
                                          <p:stCondLst>
                                            <p:cond delay="1668"/>
                                          </p:stCondLst>
                                        </p:cTn>
                                        <p:tgtEl>
                                          <p:spTgt spid="32"/>
                                        </p:tgtEl>
                                      </p:cBhvr>
                                      <p:to x="100000" y="100000"/>
                                    </p:animScale>
                                    <p:animScale>
                                      <p:cBhvr>
                                        <p:cTn id="19" dur="26">
                                          <p:stCondLst>
                                            <p:cond delay="1808"/>
                                          </p:stCondLst>
                                        </p:cTn>
                                        <p:tgtEl>
                                          <p:spTgt spid="32"/>
                                        </p:tgtEl>
                                      </p:cBhvr>
                                      <p:to x="100000" y="95000"/>
                                    </p:animScale>
                                    <p:animScale>
                                      <p:cBhvr>
                                        <p:cTn id="20" dur="166" decel="50000">
                                          <p:stCondLst>
                                            <p:cond delay="1834"/>
                                          </p:stCondLst>
                                        </p:cTn>
                                        <p:tgtEl>
                                          <p:spTgt spid="3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subTnLst>
                                    <p:audio>
                                      <p:cMediaNode>
                                        <p:cTn display="0" masterRel="sameClick">
                                          <p:stCondLst>
                                            <p:cond evt="begin" delay="0">
                                              <p:tn val="23"/>
                                            </p:cond>
                                          </p:stCondLst>
                                          <p:endCondLst>
                                            <p:cond evt="onStopAudio" delay="0">
                                              <p:tgtEl>
                                                <p:sldTgt/>
                                              </p:tgtEl>
                                            </p:cond>
                                          </p:endCondLst>
                                        </p:cTn>
                                        <p:tgtEl>
                                          <p:sndTgt r:embed="rId5" name="push.wav"/>
                                        </p:tgtEl>
                                      </p:cMediaNode>
                                    </p:audio>
                                  </p:subTnLst>
                                </p:cTn>
                              </p:par>
                              <p:par>
                                <p:cTn id="26" presetID="1" presetClass="mediacall" presetSubtype="0" fill="hold" nodeType="withEffect">
                                  <p:stCondLst>
                                    <p:cond delay="0"/>
                                  </p:stCondLst>
                                  <p:childTnLst>
                                    <p:cmd type="call" cmd="playFrom(0.0)">
                                      <p:cBhvr>
                                        <p:cTn id="27" dur="11957" fill="hold"/>
                                        <p:tgtEl>
                                          <p:spTgt spid="37"/>
                                        </p:tgtEl>
                                      </p:cBhvr>
                                    </p:cmd>
                                  </p:childTnLst>
                                </p:cTn>
                              </p:par>
                              <p:par>
                                <p:cTn id="28" presetID="1" presetClass="mediacall" presetSubtype="0" fill="hold" nodeType="withEffect">
                                  <p:stCondLst>
                                    <p:cond delay="0"/>
                                  </p:stCondLst>
                                  <p:childTnLst>
                                    <p:cmd type="call" cmd="playFrom(0.0)">
                                      <p:cBhvr>
                                        <p:cTn id="29" dur="11957" fill="hold"/>
                                        <p:tgtEl>
                                          <p:spTgt spid="2"/>
                                        </p:tgtEl>
                                      </p:cBhvr>
                                    </p:cmd>
                                  </p:childTnLst>
                                </p:cTn>
                              </p:par>
                              <p:par>
                                <p:cTn id="30" presetID="1" presetClass="mediacall" presetSubtype="0" fill="hold" nodeType="withEffect">
                                  <p:stCondLst>
                                    <p:cond delay="0"/>
                                  </p:stCondLst>
                                  <p:childTnLst>
                                    <p:cmd type="call" cmd="playFrom(0.0)">
                                      <p:cBhvr>
                                        <p:cTn id="31" dur="11957" fill="hold"/>
                                        <p:tgtEl>
                                          <p:spTgt spid="33"/>
                                        </p:tgtEl>
                                      </p:cBhvr>
                                    </p:cmd>
                                  </p:childTnLst>
                                </p:cTn>
                              </p:par>
                              <p:par>
                                <p:cTn id="32" presetID="1" presetClass="mediacall" presetSubtype="0" fill="hold" nodeType="withEffect">
                                  <p:stCondLst>
                                    <p:cond delay="0"/>
                                  </p:stCondLst>
                                  <p:childTnLst>
                                    <p:cmd type="call" cmd="playFrom(0.0)">
                                      <p:cBhvr>
                                        <p:cTn id="33" dur="11957" fill="hold"/>
                                        <p:tgtEl>
                                          <p:spTgt spid="34"/>
                                        </p:tgtEl>
                                      </p:cBhvr>
                                    </p:cmd>
                                  </p:childTnLst>
                                </p:cTn>
                              </p:par>
                              <p:par>
                                <p:cTn id="34" presetID="1" presetClass="mediacall" presetSubtype="0" fill="hold" nodeType="withEffect">
                                  <p:stCondLst>
                                    <p:cond delay="0"/>
                                  </p:stCondLst>
                                  <p:childTnLst>
                                    <p:cmd type="call" cmd="playFrom(0.0)">
                                      <p:cBhvr>
                                        <p:cTn id="35" dur="11957" fill="hold"/>
                                        <p:tgtEl>
                                          <p:spTgt spid="35"/>
                                        </p:tgtEl>
                                      </p:cBhvr>
                                    </p:cmd>
                                  </p:childTnLst>
                                </p:cTn>
                              </p:par>
                              <p:par>
                                <p:cTn id="36" presetID="1" presetClass="mediacall" presetSubtype="0" fill="hold" nodeType="withEffect">
                                  <p:stCondLst>
                                    <p:cond delay="0"/>
                                  </p:stCondLst>
                                  <p:childTnLst>
                                    <p:cmd type="call" cmd="playFrom(0.0)">
                                      <p:cBhvr>
                                        <p:cTn id="37" dur="11957"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33"/>
                </p:tgtEl>
              </p:cMediaNode>
            </p:audio>
            <p:audio>
              <p:cMediaNode vol="80000">
                <p:cTn id="40" fill="hold" display="0">
                  <p:stCondLst>
                    <p:cond delay="indefinite"/>
                  </p:stCondLst>
                  <p:endCondLst>
                    <p:cond evt="onStopAudio" delay="0">
                      <p:tgtEl>
                        <p:sldTgt/>
                      </p:tgtEl>
                    </p:cond>
                  </p:endCondLst>
                </p:cTn>
                <p:tgtEl>
                  <p:spTgt spid="34"/>
                </p:tgtEl>
              </p:cMediaNode>
            </p:audio>
            <p:audio>
              <p:cMediaNode vol="80000">
                <p:cTn id="41" fill="hold" display="0">
                  <p:stCondLst>
                    <p:cond delay="indefinite"/>
                  </p:stCondLst>
                  <p:endCondLst>
                    <p:cond evt="onStopAudio" delay="0">
                      <p:tgtEl>
                        <p:sldTgt/>
                      </p:tgtEl>
                    </p:cond>
                  </p:endCondLst>
                </p:cTn>
                <p:tgtEl>
                  <p:spTgt spid="35"/>
                </p:tgtEl>
              </p:cMediaNode>
            </p:audio>
            <p:audio>
              <p:cMediaNode vol="80000">
                <p:cTn id="42" fill="hold" display="0">
                  <p:stCondLst>
                    <p:cond delay="indefinite"/>
                  </p:stCondLst>
                  <p:endCondLst>
                    <p:cond evt="onStopAudio" delay="0">
                      <p:tgtEl>
                        <p:sldTgt/>
                      </p:tgtEl>
                    </p:cond>
                  </p:endCondLst>
                </p:cTn>
                <p:tgtEl>
                  <p:spTgt spid="36"/>
                </p:tgtEl>
              </p:cMediaNode>
            </p:audio>
            <p:audio>
              <p:cMediaNode vol="80000">
                <p:cTn id="43" fill="hold" display="0">
                  <p:stCondLst>
                    <p:cond delay="indefinite"/>
                  </p:stCondLst>
                  <p:endCondLst>
                    <p:cond evt="onStopAudio" delay="0">
                      <p:tgtEl>
                        <p:sldTgt/>
                      </p:tgtEl>
                    </p:cond>
                  </p:endCondLst>
                </p:cTn>
                <p:tgtEl>
                  <p:spTgt spid="37"/>
                </p:tgtEl>
              </p:cMediaNode>
            </p:audio>
          </p:childTnLst>
        </p:cTn>
      </p:par>
    </p:tnLst>
    <p:bldLst>
      <p:bldP spid="32"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23" name="Picture 22">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5183851" y="3387338"/>
            <a:ext cx="1209293" cy="1303422"/>
          </a:xfrm>
          <a:prstGeom prst="rect">
            <a:avLst/>
          </a:prstGeom>
        </p:spPr>
      </p:pic>
      <p:pic>
        <p:nvPicPr>
          <p:cNvPr id="46" name="Picture 11" descr="C:\Users\ADMIN\Desktop\Tai nguyen thiet ke tro choi\Angry birds epic birds\1505573783630 (2).png">
            <a:hlinkClick r:id="rId5"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29888" y="6272367"/>
            <a:ext cx="1362112" cy="585633"/>
          </a:xfrm>
          <a:prstGeom prst="rect">
            <a:avLst/>
          </a:prstGeom>
          <a:noFill/>
          <a:extLst>
            <a:ext uri="{909E8E84-426E-40DD-AFC4-6F175D3DCCD1}">
              <a14:hiddenFill xmlns:a14="http://schemas.microsoft.com/office/drawing/2010/main">
                <a:solidFill>
                  <a:srgbClr val="FFFFFF"/>
                </a:solidFill>
              </a14:hiddenFill>
            </a:ext>
          </a:extLst>
        </p:spPr>
      </p:pic>
      <p:pic>
        <p:nvPicPr>
          <p:cNvPr id="6" name="ChuEchConBeat-V.A-408969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9504" y="237744"/>
            <a:ext cx="410817" cy="410817"/>
          </a:xfrm>
          <a:prstGeom prst="rect">
            <a:avLst/>
          </a:prstGeom>
        </p:spPr>
      </p:pic>
    </p:spTree>
    <p:extLst>
      <p:ext uri="{BB962C8B-B14F-4D97-AF65-F5344CB8AC3E}">
        <p14:creationId xmlns:p14="http://schemas.microsoft.com/office/powerpoint/2010/main" val="3746243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11632" fill="hold"/>
                                        <p:tgtEl>
                                          <p:spTgt spid="6"/>
                                        </p:tgtEl>
                                      </p:cBhvr>
                                    </p:cmd>
                                  </p:childTnLst>
                                </p:cTn>
                              </p:par>
                              <p:par>
                                <p:cTn id="14" presetID="32" presetClass="emph" presetSubtype="0" repeatCount="indefinite" fill="hold" nodeType="withEffect">
                                  <p:stCondLst>
                                    <p:cond delay="0"/>
                                  </p:stCondLst>
                                  <p:childTnLst>
                                    <p:animRot by="120000">
                                      <p:cBhvr>
                                        <p:cTn id="15" dur="300" fill="hold">
                                          <p:stCondLst>
                                            <p:cond delay="0"/>
                                          </p:stCondLst>
                                        </p:cTn>
                                        <p:tgtEl>
                                          <p:spTgt spid="23"/>
                                        </p:tgtEl>
                                        <p:attrNameLst>
                                          <p:attrName>r</p:attrName>
                                        </p:attrNameLst>
                                      </p:cBhvr>
                                    </p:animRot>
                                    <p:animRot by="-240000">
                                      <p:cBhvr>
                                        <p:cTn id="16" dur="600" fill="hold">
                                          <p:stCondLst>
                                            <p:cond delay="600"/>
                                          </p:stCondLst>
                                        </p:cTn>
                                        <p:tgtEl>
                                          <p:spTgt spid="23"/>
                                        </p:tgtEl>
                                        <p:attrNameLst>
                                          <p:attrName>r</p:attrName>
                                        </p:attrNameLst>
                                      </p:cBhvr>
                                    </p:animRot>
                                    <p:animRot by="240000">
                                      <p:cBhvr>
                                        <p:cTn id="17" dur="600" fill="hold">
                                          <p:stCondLst>
                                            <p:cond delay="1200"/>
                                          </p:stCondLst>
                                        </p:cTn>
                                        <p:tgtEl>
                                          <p:spTgt spid="23"/>
                                        </p:tgtEl>
                                        <p:attrNameLst>
                                          <p:attrName>r</p:attrName>
                                        </p:attrNameLst>
                                      </p:cBhvr>
                                    </p:animRot>
                                    <p:animRot by="-240000">
                                      <p:cBhvr>
                                        <p:cTn id="18" dur="600" fill="hold">
                                          <p:stCondLst>
                                            <p:cond delay="1800"/>
                                          </p:stCondLst>
                                        </p:cTn>
                                        <p:tgtEl>
                                          <p:spTgt spid="23"/>
                                        </p:tgtEl>
                                        <p:attrNameLst>
                                          <p:attrName>r</p:attrName>
                                        </p:attrNameLst>
                                      </p:cBhvr>
                                    </p:animRot>
                                    <p:animRot by="120000">
                                      <p:cBhvr>
                                        <p:cTn id="19" dur="600" fill="hold">
                                          <p:stCondLst>
                                            <p:cond delay="24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37" presetClass="exit" presetSubtype="0" fill="hold" nodeType="clickEffect">
                                  <p:stCondLst>
                                    <p:cond delay="0"/>
                                  </p:stCondLst>
                                  <p:childTnLst>
                                    <p:animEffect transition="out" filter="fade">
                                      <p:cBhvr>
                                        <p:cTn id="24" dur="1000"/>
                                        <p:tgtEl>
                                          <p:spTgt spid="23"/>
                                        </p:tgtEl>
                                      </p:cBhvr>
                                    </p:animEffect>
                                    <p:anim calcmode="lin" valueType="num">
                                      <p:cBhvr>
                                        <p:cTn id="25" dur="1000"/>
                                        <p:tgtEl>
                                          <p:spTgt spid="23"/>
                                        </p:tgtEl>
                                        <p:attrNameLst>
                                          <p:attrName>ppt_x</p:attrName>
                                        </p:attrNameLst>
                                      </p:cBhvr>
                                      <p:tavLst>
                                        <p:tav tm="0">
                                          <p:val>
                                            <p:strVal val="ppt_x"/>
                                          </p:val>
                                        </p:tav>
                                        <p:tav tm="100000">
                                          <p:val>
                                            <p:strVal val="ppt_x"/>
                                          </p:val>
                                        </p:tav>
                                      </p:tavLst>
                                    </p:anim>
                                    <p:anim calcmode="lin" valueType="num">
                                      <p:cBhvr>
                                        <p:cTn id="26" dur="100" decel="100000"/>
                                        <p:tgtEl>
                                          <p:spTgt spid="23"/>
                                        </p:tgtEl>
                                        <p:attrNameLst>
                                          <p:attrName>ppt_y</p:attrName>
                                        </p:attrNameLst>
                                      </p:cBhvr>
                                      <p:tavLst>
                                        <p:tav tm="0">
                                          <p:val>
                                            <p:strVal val="ppt_y"/>
                                          </p:val>
                                        </p:tav>
                                        <p:tav tm="100000">
                                          <p:val>
                                            <p:strVal val="ppt_y-.03"/>
                                          </p:val>
                                        </p:tav>
                                      </p:tavLst>
                                    </p:anim>
                                    <p:anim calcmode="lin" valueType="num">
                                      <p:cBhvr>
                                        <p:cTn id="27" dur="900" accel="100000">
                                          <p:stCondLst>
                                            <p:cond delay="100"/>
                                          </p:stCondLst>
                                        </p:cTn>
                                        <p:tgtEl>
                                          <p:spTgt spid="23"/>
                                        </p:tgtEl>
                                        <p:attrNameLst>
                                          <p:attrName>ppt_y</p:attrName>
                                        </p:attrNameLst>
                                      </p:cBhvr>
                                      <p:tavLst>
                                        <p:tav tm="0">
                                          <p:val>
                                            <p:strVal val="ppt_y"/>
                                          </p:val>
                                        </p:tav>
                                        <p:tav tm="100000">
                                          <p:val>
                                            <p:strVal val="ppt_y+1"/>
                                          </p:val>
                                        </p:tav>
                                      </p:tavLst>
                                    </p:anim>
                                    <p:set>
                                      <p:cBhvr>
                                        <p:cTn id="28"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p:cTn id="29" repeatCount="10000"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6" y="-375973"/>
            <a:ext cx="12125325" cy="684416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910639" y="4576447"/>
            <a:ext cx="3017060" cy="1943702"/>
          </a:xfrm>
          <a:prstGeom prst="rect">
            <a:avLst/>
          </a:prstGeom>
        </p:spPr>
      </p:pic>
      <p:grpSp>
        <p:nvGrpSpPr>
          <p:cNvPr id="7" name="Group 6"/>
          <p:cNvGrpSpPr/>
          <p:nvPr/>
        </p:nvGrpSpPr>
        <p:grpSpPr>
          <a:xfrm>
            <a:off x="3202763" y="873079"/>
            <a:ext cx="1167507" cy="1185906"/>
            <a:chOff x="2283000" y="-44411"/>
            <a:chExt cx="1167507" cy="1256821"/>
          </a:xfrm>
        </p:grpSpPr>
        <p:pic>
          <p:nvPicPr>
            <p:cNvPr id="8" name="Picture 7">
              <a:extLst>
                <a:ext uri="{FF2B5EF4-FFF2-40B4-BE49-F238E27FC236}">
                  <a16:creationId xmlns:a16="http://schemas.microsoft.com/office/drawing/2014/main" xmlns=""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2335" y="-44411"/>
              <a:ext cx="994475" cy="994475"/>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xmlns="" id="{BE3211B7-5C00-41C9-ADD5-6A89B04AD8A0}"/>
                </a:ext>
              </a:extLst>
            </p:cNvPr>
            <p:cNvSpPr txBox="1"/>
            <p:nvPr/>
          </p:nvSpPr>
          <p:spPr>
            <a:xfrm>
              <a:off x="2283000" y="181360"/>
              <a:ext cx="1167507" cy="103105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_tradnl" sz="4425"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a:ea typeface="+mn-ea"/>
                  <a:cs typeface="+mn-cs"/>
                </a:rPr>
                <a:t>1</a:t>
              </a:r>
              <a:endParaRPr kumimoji="0" lang="es-ES" sz="2775"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10" name="TextBox 9">
            <a:extLst>
              <a:ext uri="{FF2B5EF4-FFF2-40B4-BE49-F238E27FC236}">
                <a16:creationId xmlns:a16="http://schemas.microsoft.com/office/drawing/2014/main" xmlns="" id="{4FBFFB78-2AE0-42A5-9AD9-754543735CEE}"/>
              </a:ext>
            </a:extLst>
          </p:cNvPr>
          <p:cNvSpPr txBox="1"/>
          <p:nvPr/>
        </p:nvSpPr>
        <p:spPr>
          <a:xfrm>
            <a:off x="8547261" y="4480758"/>
            <a:ext cx="2571908" cy="715570"/>
          </a:xfrm>
          <a:prstGeom prst="rect">
            <a:avLst/>
          </a:prstGeom>
          <a:solidFill>
            <a:schemeClr val="bg1"/>
          </a:solidFill>
        </p:spPr>
        <p:txBody>
          <a:bodyPr wrap="square" lIns="91429" tIns="45715" rIns="91429" bIns="45715"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ES" sz="4050" b="1" dirty="0" err="1">
                <a:solidFill>
                  <a:srgbClr val="000000"/>
                </a:solidFill>
                <a:latin typeface="AvantGarde" panose="00000400000000000000" pitchFamily="2" charset="0"/>
                <a:ea typeface="AvantGarde" panose="00000400000000000000" pitchFamily="2" charset="0"/>
                <a:cs typeface="AvantGarde" panose="00000400000000000000" pitchFamily="2" charset="0"/>
              </a:rPr>
              <a:t>s</a:t>
            </a:r>
            <a:r>
              <a:rPr lang="es-ES" sz="4050" b="1" dirty="0" err="1" smtClean="0">
                <a:solidFill>
                  <a:srgbClr val="000000"/>
                </a:solidFill>
                <a:latin typeface="AvantGarde" panose="00000400000000000000" pitchFamily="2" charset="0"/>
                <a:ea typeface="AvantGarde" panose="00000400000000000000" pitchFamily="2" charset="0"/>
                <a:cs typeface="AvantGarde" panose="00000400000000000000" pitchFamily="2" charset="0"/>
              </a:rPr>
              <a:t>úp</a:t>
            </a:r>
            <a:r>
              <a:rPr lang="es-ES" sz="4050" b="1" dirty="0" smtClean="0">
                <a:solidFill>
                  <a:srgbClr val="000000"/>
                </a:solidFill>
                <a:latin typeface="AvantGarde" panose="00000400000000000000" pitchFamily="2" charset="0"/>
                <a:ea typeface="AvantGarde" panose="00000400000000000000" pitchFamily="2" charset="0"/>
                <a:cs typeface="AvantGarde" panose="00000400000000000000" pitchFamily="2" charset="0"/>
              </a:rPr>
              <a:t> </a:t>
            </a:r>
            <a:r>
              <a:rPr lang="es-ES" sz="4050" b="1" dirty="0" err="1" smtClean="0">
                <a:solidFill>
                  <a:srgbClr val="000000"/>
                </a:solidFill>
                <a:latin typeface="AvantGarde" panose="00000400000000000000" pitchFamily="2" charset="0"/>
                <a:ea typeface="AvantGarde" panose="00000400000000000000" pitchFamily="2" charset="0"/>
                <a:cs typeface="AvantGarde" panose="00000400000000000000" pitchFamily="2" charset="0"/>
              </a:rPr>
              <a:t>gà</a:t>
            </a:r>
            <a:endParaRPr kumimoji="0" lang="es-ES" sz="4050" b="1" i="0" u="none" strike="noStrike" kern="1200" cap="none" spc="0" normalizeH="0" baseline="0" noProof="0" dirty="0">
              <a:ln>
                <a:noFill/>
              </a:ln>
              <a:solidFill>
                <a:srgbClr val="00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grpSp>
        <p:nvGrpSpPr>
          <p:cNvPr id="11" name="Group 10"/>
          <p:cNvGrpSpPr/>
          <p:nvPr/>
        </p:nvGrpSpPr>
        <p:grpSpPr>
          <a:xfrm>
            <a:off x="4613064" y="3028462"/>
            <a:ext cx="1167507" cy="1055950"/>
            <a:chOff x="5595847" y="2105111"/>
            <a:chExt cx="1167507" cy="1158540"/>
          </a:xfrm>
        </p:grpSpPr>
        <p:pic>
          <p:nvPicPr>
            <p:cNvPr id="12" name="Picture 11">
              <a:extLst>
                <a:ext uri="{FF2B5EF4-FFF2-40B4-BE49-F238E27FC236}">
                  <a16:creationId xmlns:a16="http://schemas.microsoft.com/office/drawing/2014/main" xmlns=""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7024" y="2105111"/>
              <a:ext cx="994475" cy="994475"/>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xmlns="" id="{BE3211B7-5C00-41C9-ADD5-6A89B04AD8A0}"/>
                </a:ext>
              </a:extLst>
            </p:cNvPr>
            <p:cNvSpPr txBox="1"/>
            <p:nvPr/>
          </p:nvSpPr>
          <p:spPr>
            <a:xfrm>
              <a:off x="5595847" y="2232603"/>
              <a:ext cx="1167507" cy="103104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_tradnl" sz="4425"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a:ea typeface="+mn-ea"/>
                  <a:cs typeface="+mn-cs"/>
                </a:rPr>
                <a:t>2</a:t>
              </a:r>
              <a:endParaRPr kumimoji="0" lang="es-ES" sz="2775"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4" name="Group 13"/>
          <p:cNvGrpSpPr/>
          <p:nvPr/>
        </p:nvGrpSpPr>
        <p:grpSpPr>
          <a:xfrm>
            <a:off x="1715609" y="1596645"/>
            <a:ext cx="1167507" cy="1192763"/>
            <a:chOff x="1528788" y="2459387"/>
            <a:chExt cx="1167507" cy="1128212"/>
          </a:xfrm>
        </p:grpSpPr>
        <p:pic>
          <p:nvPicPr>
            <p:cNvPr id="15" name="Picture 14">
              <a:extLst>
                <a:ext uri="{FF2B5EF4-FFF2-40B4-BE49-F238E27FC236}">
                  <a16:creationId xmlns:a16="http://schemas.microsoft.com/office/drawing/2014/main" xmlns=""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xmlns="" id="{BE3211B7-5C00-41C9-ADD5-6A89B04AD8A0}"/>
                </a:ext>
              </a:extLst>
            </p:cNvPr>
            <p:cNvSpPr txBox="1"/>
            <p:nvPr/>
          </p:nvSpPr>
          <p:spPr>
            <a:xfrm>
              <a:off x="1528788" y="2556551"/>
              <a:ext cx="1167507" cy="103104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_tradnl" sz="4425"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a:ea typeface="+mn-ea"/>
                  <a:cs typeface="+mn-cs"/>
                </a:rPr>
                <a:t>3</a:t>
              </a:r>
              <a:endParaRPr kumimoji="0" lang="es-ES" sz="2775"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7" name="Group 16"/>
          <p:cNvGrpSpPr/>
          <p:nvPr/>
        </p:nvGrpSpPr>
        <p:grpSpPr>
          <a:xfrm>
            <a:off x="4927699" y="781134"/>
            <a:ext cx="1167507" cy="1143037"/>
            <a:chOff x="1509308" y="2459387"/>
            <a:chExt cx="1167507" cy="1179601"/>
          </a:xfrm>
        </p:grpSpPr>
        <p:pic>
          <p:nvPicPr>
            <p:cNvPr id="18" name="Picture 17">
              <a:extLst>
                <a:ext uri="{FF2B5EF4-FFF2-40B4-BE49-F238E27FC236}">
                  <a16:creationId xmlns:a16="http://schemas.microsoft.com/office/drawing/2014/main" xmlns=""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xmlns="" id="{BE3211B7-5C00-41C9-ADD5-6A89B04AD8A0}"/>
                </a:ext>
              </a:extLst>
            </p:cNvPr>
            <p:cNvSpPr txBox="1"/>
            <p:nvPr/>
          </p:nvSpPr>
          <p:spPr>
            <a:xfrm>
              <a:off x="1509308" y="2607940"/>
              <a:ext cx="1167507" cy="103104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_tradnl" sz="4425"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a:ea typeface="+mn-ea"/>
                  <a:cs typeface="+mn-cs"/>
                </a:rPr>
                <a:t>4</a:t>
              </a:r>
              <a:endParaRPr kumimoji="0" lang="es-ES" sz="2775"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20" name="Group 19"/>
          <p:cNvGrpSpPr/>
          <p:nvPr/>
        </p:nvGrpSpPr>
        <p:grpSpPr>
          <a:xfrm>
            <a:off x="3864075" y="1995695"/>
            <a:ext cx="1167507" cy="1252878"/>
            <a:chOff x="1583511" y="2520192"/>
            <a:chExt cx="1167507" cy="1079057"/>
          </a:xfrm>
        </p:grpSpPr>
        <p:pic>
          <p:nvPicPr>
            <p:cNvPr id="21" name="Picture 20">
              <a:extLst>
                <a:ext uri="{FF2B5EF4-FFF2-40B4-BE49-F238E27FC236}">
                  <a16:creationId xmlns:a16="http://schemas.microsoft.com/office/drawing/2014/main" xmlns=""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9902" y="2520192"/>
              <a:ext cx="994475" cy="994475"/>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xmlns="" id="{BE3211B7-5C00-41C9-ADD5-6A89B04AD8A0}"/>
                </a:ext>
              </a:extLst>
            </p:cNvPr>
            <p:cNvSpPr txBox="1"/>
            <p:nvPr/>
          </p:nvSpPr>
          <p:spPr>
            <a:xfrm>
              <a:off x="1583511" y="2700217"/>
              <a:ext cx="1167507" cy="8990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_tradnl" sz="4425"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a:ea typeface="+mn-ea"/>
                  <a:cs typeface="+mn-cs"/>
                </a:rPr>
                <a:t>5</a:t>
              </a:r>
              <a:endParaRPr kumimoji="0" lang="es-ES" sz="2775"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23" name="Group 22"/>
          <p:cNvGrpSpPr/>
          <p:nvPr/>
        </p:nvGrpSpPr>
        <p:grpSpPr>
          <a:xfrm>
            <a:off x="5413694" y="1668074"/>
            <a:ext cx="1167507" cy="1176783"/>
            <a:chOff x="1576000" y="2459387"/>
            <a:chExt cx="1167507" cy="1178041"/>
          </a:xfrm>
        </p:grpSpPr>
        <p:pic>
          <p:nvPicPr>
            <p:cNvPr id="24" name="Picture 23">
              <a:extLst>
                <a:ext uri="{FF2B5EF4-FFF2-40B4-BE49-F238E27FC236}">
                  <a16:creationId xmlns:a16="http://schemas.microsoft.com/office/drawing/2014/main" xmlns="" id="{E5929B31-C064-4E36-8583-45BE156D5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xmlns="" id="{BE3211B7-5C00-41C9-ADD5-6A89B04AD8A0}"/>
                </a:ext>
              </a:extLst>
            </p:cNvPr>
            <p:cNvSpPr txBox="1"/>
            <p:nvPr/>
          </p:nvSpPr>
          <p:spPr>
            <a:xfrm>
              <a:off x="1576000" y="2606380"/>
              <a:ext cx="1167507" cy="103104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_tradnl" sz="4425"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a:ea typeface="+mn-ea"/>
                  <a:cs typeface="+mn-cs"/>
                </a:rPr>
                <a:t>6</a:t>
              </a:r>
              <a:endParaRPr kumimoji="0" lang="es-ES" sz="2775"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xmlns="" id="{4FBFFB78-2AE0-42A5-9AD9-754543735CEE}"/>
              </a:ext>
            </a:extLst>
          </p:cNvPr>
          <p:cNvSpPr txBox="1"/>
          <p:nvPr/>
        </p:nvSpPr>
        <p:spPr>
          <a:xfrm>
            <a:off x="8289550" y="4487936"/>
            <a:ext cx="3087329" cy="715570"/>
          </a:xfrm>
          <a:prstGeom prst="rect">
            <a:avLst/>
          </a:prstGeom>
          <a:solidFill>
            <a:schemeClr val="bg1"/>
          </a:solidFill>
        </p:spPr>
        <p:txBody>
          <a:bodyPr wrap="square" lIns="91429" tIns="45715" rIns="91429" bIns="45715"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ES" sz="4050" b="1" dirty="0" err="1">
                <a:solidFill>
                  <a:srgbClr val="000000"/>
                </a:solidFill>
                <a:latin typeface="AvantGarde" panose="00000400000000000000" pitchFamily="2" charset="0"/>
                <a:ea typeface="AvantGarde" panose="00000400000000000000" pitchFamily="2" charset="0"/>
                <a:cs typeface="AvantGarde" panose="00000400000000000000" pitchFamily="2" charset="0"/>
              </a:rPr>
              <a:t>c</a:t>
            </a:r>
            <a:r>
              <a:rPr lang="es-ES" sz="4050" b="1" dirty="0" err="1" smtClean="0">
                <a:solidFill>
                  <a:srgbClr val="000000"/>
                </a:solidFill>
                <a:latin typeface="AvantGarde" panose="00000400000000000000" pitchFamily="2" charset="0"/>
                <a:ea typeface="AvantGarde" panose="00000400000000000000" pitchFamily="2" charset="0"/>
                <a:cs typeface="AvantGarde" panose="00000400000000000000" pitchFamily="2" charset="0"/>
              </a:rPr>
              <a:t>ơm</a:t>
            </a:r>
            <a:r>
              <a:rPr lang="es-ES" sz="4050" b="1" dirty="0" smtClean="0">
                <a:solidFill>
                  <a:srgbClr val="000000"/>
                </a:solidFill>
                <a:latin typeface="AvantGarde" panose="00000400000000000000" pitchFamily="2" charset="0"/>
                <a:ea typeface="AvantGarde" panose="00000400000000000000" pitchFamily="2" charset="0"/>
                <a:cs typeface="AvantGarde" panose="00000400000000000000" pitchFamily="2" charset="0"/>
              </a:rPr>
              <a:t> </a:t>
            </a:r>
            <a:r>
              <a:rPr lang="es-ES" sz="4050" b="1" dirty="0" err="1" smtClean="0">
                <a:solidFill>
                  <a:srgbClr val="000000"/>
                </a:solidFill>
                <a:latin typeface="AvantGarde" panose="00000400000000000000" pitchFamily="2" charset="0"/>
                <a:ea typeface="AvantGarde" panose="00000400000000000000" pitchFamily="2" charset="0"/>
                <a:cs typeface="AvantGarde" panose="00000400000000000000" pitchFamily="2" charset="0"/>
              </a:rPr>
              <a:t>nếp</a:t>
            </a:r>
            <a:endParaRPr kumimoji="0" lang="es-ES" sz="4050" b="1" i="0" u="none" strike="noStrike" kern="1200" cap="none" spc="0" normalizeH="0" baseline="0" noProof="0" dirty="0">
              <a:ln>
                <a:noFill/>
              </a:ln>
              <a:solidFill>
                <a:srgbClr val="00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27" name="Oval 26"/>
          <p:cNvSpPr/>
          <p:nvPr/>
        </p:nvSpPr>
        <p:spPr>
          <a:xfrm>
            <a:off x="9170126" y="1082839"/>
            <a:ext cx="1193074" cy="1155264"/>
          </a:xfrm>
          <a:prstGeom prst="ellipse">
            <a:avLst/>
          </a:prstGeom>
          <a:solidFill>
            <a:srgbClr val="FFC000"/>
          </a:solidFill>
          <a:ln>
            <a:solidFill>
              <a:srgbClr val="F4A956"/>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28" name="TextBox 27">
            <a:extLst>
              <a:ext uri="{FF2B5EF4-FFF2-40B4-BE49-F238E27FC236}">
                <a16:creationId xmlns:a16="http://schemas.microsoft.com/office/drawing/2014/main" xmlns="" id="{4FBFFB78-2AE0-42A5-9AD9-754543735CEE}"/>
              </a:ext>
            </a:extLst>
          </p:cNvPr>
          <p:cNvSpPr txBox="1"/>
          <p:nvPr/>
        </p:nvSpPr>
        <p:spPr>
          <a:xfrm>
            <a:off x="8259004" y="4446133"/>
            <a:ext cx="3148419" cy="784820"/>
          </a:xfrm>
          <a:prstGeom prst="rect">
            <a:avLst/>
          </a:prstGeom>
          <a:solidFill>
            <a:schemeClr val="bg1"/>
          </a:solidFill>
        </p:spPr>
        <p:txBody>
          <a:bodyPr wrap="square" lIns="91429" tIns="45715" rIns="91429" bIns="45715"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ES" sz="4500" b="1" dirty="0" err="1">
                <a:solidFill>
                  <a:srgbClr val="000000"/>
                </a:solidFill>
                <a:latin typeface="AvantGarde" panose="00000400000000000000" pitchFamily="2" charset="0"/>
                <a:ea typeface="AvantGarde" panose="00000400000000000000" pitchFamily="2" charset="0"/>
                <a:cs typeface="AvantGarde" panose="00000400000000000000" pitchFamily="2" charset="0"/>
              </a:rPr>
              <a:t>c</a:t>
            </a:r>
            <a:r>
              <a:rPr lang="es-ES" sz="4500" b="1" dirty="0" err="1" smtClean="0">
                <a:solidFill>
                  <a:srgbClr val="000000"/>
                </a:solidFill>
                <a:latin typeface="AvantGarde" panose="00000400000000000000" pitchFamily="2" charset="0"/>
                <a:ea typeface="AvantGarde" panose="00000400000000000000" pitchFamily="2" charset="0"/>
                <a:cs typeface="AvantGarde" panose="00000400000000000000" pitchFamily="2" charset="0"/>
              </a:rPr>
              <a:t>á</a:t>
            </a:r>
            <a:r>
              <a:rPr lang="es-ES" sz="4500" b="1" dirty="0" smtClean="0">
                <a:solidFill>
                  <a:srgbClr val="000000"/>
                </a:solidFill>
                <a:latin typeface="AvantGarde" panose="00000400000000000000" pitchFamily="2" charset="0"/>
                <a:ea typeface="AvantGarde" panose="00000400000000000000" pitchFamily="2" charset="0"/>
                <a:cs typeface="AvantGarde" panose="00000400000000000000" pitchFamily="2" charset="0"/>
              </a:rPr>
              <a:t> </a:t>
            </a:r>
            <a:r>
              <a:rPr lang="es-ES" sz="4500" b="1" dirty="0" err="1" smtClean="0">
                <a:solidFill>
                  <a:srgbClr val="000000"/>
                </a:solidFill>
                <a:latin typeface="AvantGarde" panose="00000400000000000000" pitchFamily="2" charset="0"/>
                <a:ea typeface="AvantGarde" panose="00000400000000000000" pitchFamily="2" charset="0"/>
                <a:cs typeface="AvantGarde" panose="00000400000000000000" pitchFamily="2" charset="0"/>
              </a:rPr>
              <a:t>chép</a:t>
            </a:r>
            <a:endParaRPr kumimoji="0" lang="es-ES" sz="4500" b="1" i="0" u="none" strike="noStrike" kern="1200" cap="none" spc="0" normalizeH="0" baseline="0" noProof="0" dirty="0">
              <a:ln>
                <a:noFill/>
              </a:ln>
              <a:solidFill>
                <a:srgbClr val="00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29" name="TextBox 28">
            <a:extLst>
              <a:ext uri="{FF2B5EF4-FFF2-40B4-BE49-F238E27FC236}">
                <a16:creationId xmlns:a16="http://schemas.microsoft.com/office/drawing/2014/main" xmlns="" id="{4FBFFB78-2AE0-42A5-9AD9-754543735CEE}"/>
              </a:ext>
            </a:extLst>
          </p:cNvPr>
          <p:cNvSpPr txBox="1"/>
          <p:nvPr/>
        </p:nvSpPr>
        <p:spPr>
          <a:xfrm>
            <a:off x="8242190" y="4440039"/>
            <a:ext cx="3214401" cy="784820"/>
          </a:xfrm>
          <a:prstGeom prst="rect">
            <a:avLst/>
          </a:prstGeom>
          <a:solidFill>
            <a:schemeClr val="bg1"/>
          </a:solidFill>
        </p:spPr>
        <p:txBody>
          <a:bodyPr wrap="square" lIns="91429" tIns="45715" rIns="91429" bIns="45715"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ES" sz="4500" b="1" dirty="0" err="1">
                <a:solidFill>
                  <a:srgbClr val="000000"/>
                </a:solidFill>
                <a:latin typeface="AvantGarde" panose="00000400000000000000" pitchFamily="2" charset="0"/>
                <a:ea typeface="AvantGarde" panose="00000400000000000000" pitchFamily="2" charset="0"/>
                <a:cs typeface="AvantGarde" panose="00000400000000000000" pitchFamily="2" charset="0"/>
              </a:rPr>
              <a:t>g</a:t>
            </a:r>
            <a:r>
              <a:rPr lang="es-ES" sz="4500" b="1" dirty="0" err="1" smtClean="0">
                <a:solidFill>
                  <a:srgbClr val="000000"/>
                </a:solidFill>
                <a:latin typeface="AvantGarde" panose="00000400000000000000" pitchFamily="2" charset="0"/>
                <a:ea typeface="AvantGarde" panose="00000400000000000000" pitchFamily="2" charset="0"/>
                <a:cs typeface="AvantGarde" panose="00000400000000000000" pitchFamily="2" charset="0"/>
              </a:rPr>
              <a:t>iúp</a:t>
            </a:r>
            <a:r>
              <a:rPr lang="es-ES" sz="4500" b="1" dirty="0" smtClean="0">
                <a:solidFill>
                  <a:srgbClr val="000000"/>
                </a:solidFill>
                <a:latin typeface="AvantGarde" panose="00000400000000000000" pitchFamily="2" charset="0"/>
                <a:ea typeface="AvantGarde" panose="00000400000000000000" pitchFamily="2" charset="0"/>
                <a:cs typeface="AvantGarde" panose="00000400000000000000" pitchFamily="2" charset="0"/>
              </a:rPr>
              <a:t> </a:t>
            </a:r>
            <a:r>
              <a:rPr lang="es-ES" sz="4500" b="1" dirty="0" err="1" smtClean="0">
                <a:solidFill>
                  <a:srgbClr val="000000"/>
                </a:solidFill>
                <a:latin typeface="AvantGarde" panose="00000400000000000000" pitchFamily="2" charset="0"/>
                <a:ea typeface="AvantGarde" panose="00000400000000000000" pitchFamily="2" charset="0"/>
                <a:cs typeface="AvantGarde" panose="00000400000000000000" pitchFamily="2" charset="0"/>
              </a:rPr>
              <a:t>mẹ</a:t>
            </a:r>
            <a:endParaRPr kumimoji="0" lang="es-ES" sz="4500" b="1" i="0" u="none" strike="noStrike" kern="1200" cap="none" spc="0" normalizeH="0" baseline="0" noProof="0" dirty="0">
              <a:ln>
                <a:noFill/>
              </a:ln>
              <a:solidFill>
                <a:srgbClr val="00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30" name="TextBox 29">
            <a:extLst>
              <a:ext uri="{FF2B5EF4-FFF2-40B4-BE49-F238E27FC236}">
                <a16:creationId xmlns:a16="http://schemas.microsoft.com/office/drawing/2014/main" xmlns="" id="{4FBFFB78-2AE0-42A5-9AD9-754543735CEE}"/>
              </a:ext>
            </a:extLst>
          </p:cNvPr>
          <p:cNvSpPr txBox="1"/>
          <p:nvPr/>
        </p:nvSpPr>
        <p:spPr>
          <a:xfrm>
            <a:off x="8090810" y="4410967"/>
            <a:ext cx="3245625" cy="784820"/>
          </a:xfrm>
          <a:prstGeom prst="rect">
            <a:avLst/>
          </a:prstGeom>
          <a:solidFill>
            <a:schemeClr val="bg1"/>
          </a:solidFill>
        </p:spPr>
        <p:txBody>
          <a:bodyPr wrap="square" lIns="91429" tIns="45715" rIns="91429" bIns="45715"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ES" sz="4500" b="1" dirty="0" err="1">
                <a:solidFill>
                  <a:srgbClr val="000000"/>
                </a:solidFill>
                <a:latin typeface="Arial-SGK-TV" pitchFamily="2" charset="0"/>
                <a:ea typeface="AvantGarde" panose="00000400000000000000" pitchFamily="2" charset="0"/>
                <a:cs typeface="Arial-SGK-TV" pitchFamily="2" charset="0"/>
              </a:rPr>
              <a:t>s</a:t>
            </a:r>
            <a:r>
              <a:rPr lang="es-ES" sz="4500" b="1" dirty="0" err="1" smtClean="0">
                <a:solidFill>
                  <a:srgbClr val="000000"/>
                </a:solidFill>
                <a:latin typeface="Arial-SGK-TV" pitchFamily="2" charset="0"/>
                <a:ea typeface="AvantGarde" panose="00000400000000000000" pitchFamily="2" charset="0"/>
                <a:cs typeface="Arial-SGK-TV" pitchFamily="2" charset="0"/>
              </a:rPr>
              <a:t>ắp</a:t>
            </a:r>
            <a:r>
              <a:rPr lang="es-ES" sz="4500" b="1" dirty="0" smtClean="0">
                <a:solidFill>
                  <a:srgbClr val="000000"/>
                </a:solidFill>
                <a:latin typeface="Arial-SGK-TV" pitchFamily="2" charset="0"/>
                <a:ea typeface="AvantGarde" panose="00000400000000000000" pitchFamily="2" charset="0"/>
                <a:cs typeface="Arial-SGK-TV" pitchFamily="2" charset="0"/>
              </a:rPr>
              <a:t> </a:t>
            </a:r>
            <a:r>
              <a:rPr lang="es-ES" sz="4500" b="1" dirty="0" err="1" smtClean="0">
                <a:solidFill>
                  <a:srgbClr val="000000"/>
                </a:solidFill>
                <a:latin typeface="Arial-SGK-TV" pitchFamily="2" charset="0"/>
                <a:ea typeface="AvantGarde" panose="00000400000000000000" pitchFamily="2" charset="0"/>
                <a:cs typeface="Arial-SGK-TV" pitchFamily="2" charset="0"/>
              </a:rPr>
              <a:t>xếp</a:t>
            </a:r>
            <a:endParaRPr kumimoji="0" lang="es-ES" sz="4500" b="1" i="0" u="none" strike="noStrike" kern="1200" cap="none" spc="0" normalizeH="0" baseline="0" noProof="0" dirty="0">
              <a:ln>
                <a:noFill/>
              </a:ln>
              <a:solidFill>
                <a:srgbClr val="000000"/>
              </a:solidFill>
              <a:effectLst/>
              <a:uLnTx/>
              <a:uFillTx/>
              <a:latin typeface="Arial-SGK-TV" pitchFamily="2" charset="0"/>
              <a:ea typeface="AvantGarde" panose="00000400000000000000" pitchFamily="2" charset="0"/>
              <a:cs typeface="Arial-SGK-TV" pitchFamily="2" charset="0"/>
            </a:endParaRPr>
          </a:p>
        </p:txBody>
      </p:sp>
      <p:sp>
        <p:nvSpPr>
          <p:cNvPr id="31" name="TextBox 30">
            <a:extLst>
              <a:ext uri="{FF2B5EF4-FFF2-40B4-BE49-F238E27FC236}">
                <a16:creationId xmlns:a16="http://schemas.microsoft.com/office/drawing/2014/main" xmlns="" id="{4FBFFB78-2AE0-42A5-9AD9-754543735CEE}"/>
              </a:ext>
            </a:extLst>
          </p:cNvPr>
          <p:cNvSpPr txBox="1"/>
          <p:nvPr/>
        </p:nvSpPr>
        <p:spPr>
          <a:xfrm>
            <a:off x="8090810" y="4487936"/>
            <a:ext cx="3280985" cy="784820"/>
          </a:xfrm>
          <a:prstGeom prst="rect">
            <a:avLst/>
          </a:prstGeom>
          <a:solidFill>
            <a:schemeClr val="bg1"/>
          </a:solidFill>
        </p:spPr>
        <p:txBody>
          <a:bodyPr wrap="square" lIns="91429" tIns="45715" rIns="91429" bIns="45715"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ES" sz="4500" b="1" dirty="0" err="1">
                <a:solidFill>
                  <a:srgbClr val="000000"/>
                </a:solidFill>
                <a:latin typeface="Arial-SGK-TV" pitchFamily="2" charset="0"/>
                <a:ea typeface="AvantGarde" panose="00000400000000000000" pitchFamily="2" charset="0"/>
                <a:cs typeface="Arial-SGK-TV" pitchFamily="2" charset="0"/>
              </a:rPr>
              <a:t>d</a:t>
            </a:r>
            <a:r>
              <a:rPr lang="es-ES" sz="4500" b="1" dirty="0" err="1" smtClean="0">
                <a:solidFill>
                  <a:srgbClr val="000000"/>
                </a:solidFill>
                <a:latin typeface="Arial-SGK-TV" pitchFamily="2" charset="0"/>
                <a:ea typeface="AvantGarde" panose="00000400000000000000" pitchFamily="2" charset="0"/>
                <a:cs typeface="Arial-SGK-TV" pitchFamily="2" charset="0"/>
              </a:rPr>
              <a:t>ọn</a:t>
            </a:r>
            <a:r>
              <a:rPr lang="es-ES" sz="4500" b="1" dirty="0" smtClean="0">
                <a:solidFill>
                  <a:srgbClr val="000000"/>
                </a:solidFill>
                <a:latin typeface="Arial-SGK-TV" pitchFamily="2" charset="0"/>
                <a:ea typeface="AvantGarde" panose="00000400000000000000" pitchFamily="2" charset="0"/>
                <a:cs typeface="Arial-SGK-TV" pitchFamily="2" charset="0"/>
              </a:rPr>
              <a:t> </a:t>
            </a:r>
            <a:r>
              <a:rPr lang="es-ES" sz="4500" b="1" dirty="0" err="1" smtClean="0">
                <a:solidFill>
                  <a:srgbClr val="000000"/>
                </a:solidFill>
                <a:latin typeface="Arial-SGK-TV" pitchFamily="2" charset="0"/>
                <a:ea typeface="AvantGarde" panose="00000400000000000000" pitchFamily="2" charset="0"/>
                <a:cs typeface="Arial-SGK-TV" pitchFamily="2" charset="0"/>
              </a:rPr>
              <a:t>dẹp</a:t>
            </a:r>
            <a:endParaRPr kumimoji="0" lang="es-ES" sz="4500" b="1" i="0" u="none" strike="noStrike" kern="1200" cap="none" spc="0" normalizeH="0" baseline="0" noProof="0" dirty="0">
              <a:ln>
                <a:noFill/>
              </a:ln>
              <a:solidFill>
                <a:srgbClr val="000000"/>
              </a:solidFill>
              <a:effectLst/>
              <a:uLnTx/>
              <a:uFillTx/>
              <a:latin typeface="Arial-SGK-TV" pitchFamily="2" charset="0"/>
              <a:ea typeface="AvantGarde" panose="00000400000000000000" pitchFamily="2" charset="0"/>
              <a:cs typeface="Arial-SGK-TV" pitchFamily="2" charset="0"/>
            </a:endParaRPr>
          </a:p>
        </p:txBody>
      </p:sp>
      <p:pic>
        <p:nvPicPr>
          <p:cNvPr id="2"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52563" y="1231123"/>
            <a:ext cx="487363" cy="365522"/>
          </a:xfrm>
          <a:prstGeom prst="rect">
            <a:avLst/>
          </a:prstGeom>
        </p:spPr>
      </p:pic>
      <p:pic>
        <p:nvPicPr>
          <p:cNvPr id="33"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52564" y="1751970"/>
            <a:ext cx="487363" cy="365522"/>
          </a:xfrm>
          <a:prstGeom prst="rect">
            <a:avLst/>
          </a:prstGeom>
        </p:spPr>
      </p:pic>
      <p:pic>
        <p:nvPicPr>
          <p:cNvPr id="34"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52564" y="2145133"/>
            <a:ext cx="487363" cy="365522"/>
          </a:xfrm>
          <a:prstGeom prst="rect">
            <a:avLst/>
          </a:prstGeom>
        </p:spPr>
      </p:pic>
      <p:pic>
        <p:nvPicPr>
          <p:cNvPr id="35"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43691" y="2497828"/>
            <a:ext cx="487363" cy="365522"/>
          </a:xfrm>
          <a:prstGeom prst="rect">
            <a:avLst/>
          </a:prstGeom>
        </p:spPr>
      </p:pic>
      <p:pic>
        <p:nvPicPr>
          <p:cNvPr id="36"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74013" y="2863350"/>
            <a:ext cx="487363" cy="365522"/>
          </a:xfrm>
          <a:prstGeom prst="rect">
            <a:avLst/>
          </a:prstGeom>
        </p:spPr>
      </p:pic>
      <p:pic>
        <p:nvPicPr>
          <p:cNvPr id="37"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74013" y="3232543"/>
            <a:ext cx="487363" cy="365522"/>
          </a:xfrm>
          <a:prstGeom prst="rect">
            <a:avLst/>
          </a:prstGeom>
        </p:spPr>
      </p:pic>
      <p:pic>
        <p:nvPicPr>
          <p:cNvPr id="3" name="Tieng-vo-tay-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6824114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42" presetClass="path" presetSubtype="0" accel="50000" decel="50000" fill="hold" nodeType="withEffect">
                                  <p:stCondLst>
                                    <p:cond delay="0"/>
                                  </p:stCondLst>
                                  <p:childTnLst>
                                    <p:animMotion origin="layout" path="M -3.125E-6 2.59259E-6 L -0.06276 0.57268 " pathEditMode="relative" rAng="0" ptsTypes="AA">
                                      <p:cBhvr>
                                        <p:cTn id="18" dur="2000" fill="hold"/>
                                        <p:tgtEl>
                                          <p:spTgt spid="7"/>
                                        </p:tgtEl>
                                        <p:attrNameLst>
                                          <p:attrName>ppt_x</p:attrName>
                                          <p:attrName>ppt_y</p:attrName>
                                        </p:attrNameLst>
                                      </p:cBhvr>
                                      <p:rCtr x="-3138" y="28634"/>
                                    </p:animMotion>
                                  </p:childTnLst>
                                </p:cTn>
                              </p:par>
                              <p:par>
                                <p:cTn id="19" presetID="1" presetClass="mediacall" presetSubtype="0" fill="hold" nodeType="withEffect">
                                  <p:stCondLst>
                                    <p:cond delay="0"/>
                                  </p:stCondLst>
                                  <p:childTnLst>
                                    <p:cmd type="call" cmd="playFrom(0.0)">
                                      <p:cBhvr>
                                        <p:cTn id="20" dur="11957" fill="hold"/>
                                        <p:tgtEl>
                                          <p:spTgt spid="37"/>
                                        </p:tgtEl>
                                      </p:cBhvr>
                                    </p:cmd>
                                  </p:childTnLst>
                                </p:cTn>
                              </p:par>
                            </p:childTnLst>
                          </p:cTn>
                        </p:par>
                      </p:childTnLst>
                    </p:cTn>
                  </p:par>
                </p:childTnLst>
              </p:cTn>
              <p:nextCondLst>
                <p:cond evt="onClick" delay="0">
                  <p:tgtEl>
                    <p:spTgt spid="7"/>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42" presetClass="path" presetSubtype="0" accel="50000" decel="50000" fill="hold" nodeType="withEffect">
                                  <p:stCondLst>
                                    <p:cond delay="0"/>
                                  </p:stCondLst>
                                  <p:childTnLst>
                                    <p:animMotion origin="layout" path="M -1.875E-6 1.48148E-6 L -0.15117 0.28032 " pathEditMode="relative" rAng="0" ptsTypes="AA">
                                      <p:cBhvr>
                                        <p:cTn id="32" dur="2000" fill="hold"/>
                                        <p:tgtEl>
                                          <p:spTgt spid="11"/>
                                        </p:tgtEl>
                                        <p:attrNameLst>
                                          <p:attrName>ppt_x</p:attrName>
                                          <p:attrName>ppt_y</p:attrName>
                                        </p:attrNameLst>
                                      </p:cBhvr>
                                      <p:rCtr x="-7565" y="14005"/>
                                    </p:animMotion>
                                  </p:childTnLst>
                                </p:cTn>
                              </p:par>
                              <p:par>
                                <p:cTn id="33" presetID="1" presetClass="mediacall" presetSubtype="0" fill="hold" nodeType="withEffect">
                                  <p:stCondLst>
                                    <p:cond delay="0"/>
                                  </p:stCondLst>
                                  <p:childTnLst>
                                    <p:cmd type="call" cmd="playFrom(0.0)">
                                      <p:cBhvr>
                                        <p:cTn id="34" dur="11957" fill="hold"/>
                                        <p:tgtEl>
                                          <p:spTgt spid="2"/>
                                        </p:tgtEl>
                                      </p:cBhvr>
                                    </p:cmd>
                                  </p:child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8"/>
                                        </p:tgtEl>
                                        <p:attrNameLst>
                                          <p:attrName>style.visibility</p:attrName>
                                        </p:attrNameLst>
                                      </p:cBhvr>
                                      <p:to>
                                        <p:strVal val="hidden"/>
                                      </p:to>
                                    </p:set>
                                  </p:childTnLst>
                                </p:cTn>
                              </p:par>
                              <p:par>
                                <p:cTn id="45" presetID="42" presetClass="path" presetSubtype="0" accel="50000" decel="50000" fill="hold" nodeType="withEffect">
                                  <p:stCondLst>
                                    <p:cond delay="0"/>
                                  </p:stCondLst>
                                  <p:childTnLst>
                                    <p:animMotion origin="layout" path="M -1.66667E-6 4.07407E-6 L 0.06341 0.45625 " pathEditMode="relative" rAng="0" ptsTypes="AA">
                                      <p:cBhvr>
                                        <p:cTn id="46" dur="2000" fill="hold"/>
                                        <p:tgtEl>
                                          <p:spTgt spid="14"/>
                                        </p:tgtEl>
                                        <p:attrNameLst>
                                          <p:attrName>ppt_x</p:attrName>
                                          <p:attrName>ppt_y</p:attrName>
                                        </p:attrNameLst>
                                      </p:cBhvr>
                                      <p:rCtr x="3164" y="22801"/>
                                    </p:animMotion>
                                  </p:childTnLst>
                                </p:cTn>
                              </p:par>
                              <p:par>
                                <p:cTn id="47" presetID="1" presetClass="mediacall" presetSubtype="0" fill="hold" nodeType="withEffect">
                                  <p:stCondLst>
                                    <p:cond delay="0"/>
                                  </p:stCondLst>
                                  <p:childTnLst>
                                    <p:cmd type="call" cmd="playFrom(0.0)">
                                      <p:cBhvr>
                                        <p:cTn id="48" dur="11957" fill="hold"/>
                                        <p:tgtEl>
                                          <p:spTgt spid="33"/>
                                        </p:tgtEl>
                                      </p:cBhvr>
                                    </p:cmd>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9"/>
                                        </p:tgtEl>
                                        <p:attrNameLst>
                                          <p:attrName>style.visibility</p:attrName>
                                        </p:attrNameLst>
                                      </p:cBhvr>
                                      <p:to>
                                        <p:strVal val="hidden"/>
                                      </p:to>
                                    </p:set>
                                  </p:childTnLst>
                                </p:cTn>
                              </p:par>
                              <p:par>
                                <p:cTn id="59" presetID="42" presetClass="path" presetSubtype="0" accel="50000" decel="50000" fill="hold" nodeType="withEffect">
                                  <p:stCondLst>
                                    <p:cond delay="0"/>
                                  </p:stCondLst>
                                  <p:childTnLst>
                                    <p:animMotion origin="layout" path="M 0.06485 0.05486 L -0.22955 0.58009 " pathEditMode="relative" rAng="0" ptsTypes="AA">
                                      <p:cBhvr>
                                        <p:cTn id="60" dur="2000" fill="hold"/>
                                        <p:tgtEl>
                                          <p:spTgt spid="17"/>
                                        </p:tgtEl>
                                        <p:attrNameLst>
                                          <p:attrName>ppt_x</p:attrName>
                                          <p:attrName>ppt_y</p:attrName>
                                        </p:attrNameLst>
                                      </p:cBhvr>
                                      <p:rCtr x="-14727" y="26250"/>
                                    </p:animMotion>
                                  </p:childTnLst>
                                </p:cTn>
                              </p:par>
                              <p:par>
                                <p:cTn id="61" presetID="1" presetClass="mediacall" presetSubtype="0" fill="hold" nodeType="withEffect">
                                  <p:stCondLst>
                                    <p:cond delay="0"/>
                                  </p:stCondLst>
                                  <p:childTnLst>
                                    <p:cmd type="call" cmd="playFrom(0.0)">
                                      <p:cBhvr>
                                        <p:cTn id="62" dur="11957" fill="hold"/>
                                        <p:tgtEl>
                                          <p:spTgt spid="34"/>
                                        </p:tgtEl>
                                      </p:cBhvr>
                                    </p:cmd>
                                  </p:child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30"/>
                                        </p:tgtEl>
                                        <p:attrNameLst>
                                          <p:attrName>style.visibility</p:attrName>
                                        </p:attrNameLst>
                                      </p:cBhvr>
                                      <p:to>
                                        <p:strVal val="hidden"/>
                                      </p:to>
                                    </p:set>
                                  </p:childTnLst>
                                </p:cTn>
                              </p:par>
                              <p:par>
                                <p:cTn id="73" presetID="42" presetClass="path" presetSubtype="0" accel="50000" decel="50000" fill="hold" nodeType="withEffect">
                                  <p:stCondLst>
                                    <p:cond delay="0"/>
                                  </p:stCondLst>
                                  <p:childTnLst>
                                    <p:animMotion origin="layout" path="M -0.01731 0.10463 L -0.05755 0.45138 " pathEditMode="relative" rAng="0" ptsTypes="AA">
                                      <p:cBhvr>
                                        <p:cTn id="74" dur="2000" fill="hold"/>
                                        <p:tgtEl>
                                          <p:spTgt spid="20"/>
                                        </p:tgtEl>
                                        <p:attrNameLst>
                                          <p:attrName>ppt_x</p:attrName>
                                          <p:attrName>ppt_y</p:attrName>
                                        </p:attrNameLst>
                                      </p:cBhvr>
                                      <p:rCtr x="-2018" y="17338"/>
                                    </p:animMotion>
                                  </p:childTnLst>
                                </p:cTn>
                              </p:par>
                              <p:par>
                                <p:cTn id="75" presetID="1" presetClass="mediacall" presetSubtype="0" fill="hold" nodeType="withEffect">
                                  <p:stCondLst>
                                    <p:cond delay="0"/>
                                  </p:stCondLst>
                                  <p:childTnLst>
                                    <p:cmd type="call" cmd="playFrom(0.0)">
                                      <p:cBhvr>
                                        <p:cTn id="76" dur="11957" fill="hold"/>
                                        <p:tgtEl>
                                          <p:spTgt spid="35"/>
                                        </p:tgtEl>
                                      </p:cBhvr>
                                    </p:cmd>
                                  </p:childTnLst>
                                </p:cTn>
                              </p:par>
                            </p:childTnLst>
                          </p:cTn>
                        </p:par>
                      </p:childTnLst>
                    </p:cTn>
                  </p:par>
                </p:childTnLst>
              </p:cTn>
              <p:nextCondLst>
                <p:cond evt="onClick" delay="0">
                  <p:tgtEl>
                    <p:spTgt spid="20"/>
                  </p:tgtEl>
                </p:cond>
              </p:nextCondLst>
            </p:seq>
            <p:seq concurrent="1" nextAc="seek">
              <p:cTn id="77" restart="whenNotActive" fill="hold" evtFilter="cancelBubble" nodeType="interactiveSeq">
                <p:stCondLst>
                  <p:cond evt="onClick" delay="0">
                    <p:tgtEl>
                      <p:spTgt spid="23"/>
                    </p:tgtEl>
                  </p:cond>
                </p:stCondLst>
                <p:endSync evt="end" delay="0">
                  <p:rtn val="all"/>
                </p:endSync>
                <p:childTnLst>
                  <p:par>
                    <p:cTn id="78" fill="hold">
                      <p:stCondLst>
                        <p:cond delay="0"/>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31"/>
                                        </p:tgtEl>
                                        <p:attrNameLst>
                                          <p:attrName>style.visibility</p:attrName>
                                        </p:attrNameLst>
                                      </p:cBhvr>
                                      <p:to>
                                        <p:strVal val="hidden"/>
                                      </p:to>
                                    </p:set>
                                  </p:childTnLst>
                                </p:cTn>
                              </p:par>
                              <p:par>
                                <p:cTn id="87" presetID="42" presetClass="path" presetSubtype="0" accel="50000" decel="50000" fill="hold" nodeType="withEffect">
                                  <p:stCondLst>
                                    <p:cond delay="0"/>
                                  </p:stCondLst>
                                  <p:childTnLst>
                                    <p:animMotion origin="layout" path="M 2.91667E-6 4.81481E-6 L -0.19714 0.44953 " pathEditMode="relative" rAng="0" ptsTypes="AA">
                                      <p:cBhvr>
                                        <p:cTn id="88" dur="2000" fill="hold"/>
                                        <p:tgtEl>
                                          <p:spTgt spid="23"/>
                                        </p:tgtEl>
                                        <p:attrNameLst>
                                          <p:attrName>ppt_x</p:attrName>
                                          <p:attrName>ppt_y</p:attrName>
                                        </p:attrNameLst>
                                      </p:cBhvr>
                                      <p:rCtr x="-9857" y="22477"/>
                                    </p:animMotion>
                                  </p:childTnLst>
                                </p:cTn>
                              </p:par>
                              <p:par>
                                <p:cTn id="89" presetID="1" presetClass="mediacall" presetSubtype="0" fill="hold" nodeType="withEffect">
                                  <p:stCondLst>
                                    <p:cond delay="0"/>
                                  </p:stCondLst>
                                  <p:childTnLst>
                                    <p:cmd type="call" cmd="playFrom(0.0)">
                                      <p:cBhvr>
                                        <p:cTn id="90" dur="11957" fill="hold"/>
                                        <p:tgtEl>
                                          <p:spTgt spid="36"/>
                                        </p:tgtEl>
                                      </p:cBhvr>
                                    </p:cmd>
                                  </p:childTnLst>
                                </p:cTn>
                              </p:par>
                            </p:childTnLst>
                          </p:cTn>
                        </p:par>
                      </p:childTnLst>
                    </p:cTn>
                  </p:par>
                </p:childTnLst>
              </p:cTn>
              <p:nextCondLst>
                <p:cond evt="onClick" delay="0">
                  <p:tgtEl>
                    <p:spTgt spid="23"/>
                  </p:tgtEl>
                </p:cond>
              </p:nextCondLst>
            </p:seq>
            <p:audio>
              <p:cMediaNode vol="80000">
                <p:cTn id="91" fill="hold" display="0">
                  <p:stCondLst>
                    <p:cond delay="indefinite"/>
                  </p:stCondLst>
                  <p:endCondLst>
                    <p:cond evt="onStopAudio" delay="0">
                      <p:tgtEl>
                        <p:sldTgt/>
                      </p:tgtEl>
                    </p:cond>
                  </p:endCondLst>
                </p:cTn>
                <p:tgtEl>
                  <p:spTgt spid="2"/>
                </p:tgtEl>
              </p:cMediaNode>
            </p:audio>
            <p:audio>
              <p:cMediaNode vol="80000">
                <p:cTn id="92" fill="hold" display="0">
                  <p:stCondLst>
                    <p:cond delay="indefinite"/>
                  </p:stCondLst>
                  <p:endCondLst>
                    <p:cond evt="onStopAudio" delay="0">
                      <p:tgtEl>
                        <p:sldTgt/>
                      </p:tgtEl>
                    </p:cond>
                  </p:endCondLst>
                </p:cTn>
                <p:tgtEl>
                  <p:spTgt spid="33"/>
                </p:tgtEl>
              </p:cMediaNode>
            </p:audio>
            <p:audio>
              <p:cMediaNode vol="80000">
                <p:cTn id="93" fill="hold" display="0">
                  <p:stCondLst>
                    <p:cond delay="indefinite"/>
                  </p:stCondLst>
                  <p:endCondLst>
                    <p:cond evt="onStopAudio" delay="0">
                      <p:tgtEl>
                        <p:sldTgt/>
                      </p:tgtEl>
                    </p:cond>
                  </p:endCondLst>
                </p:cTn>
                <p:tgtEl>
                  <p:spTgt spid="34"/>
                </p:tgtEl>
              </p:cMediaNode>
            </p:audio>
            <p:audio>
              <p:cMediaNode vol="80000">
                <p:cTn id="94" fill="hold" display="0">
                  <p:stCondLst>
                    <p:cond delay="indefinite"/>
                  </p:stCondLst>
                  <p:endCondLst>
                    <p:cond evt="onStopAudio" delay="0">
                      <p:tgtEl>
                        <p:sldTgt/>
                      </p:tgtEl>
                    </p:cond>
                  </p:endCondLst>
                </p:cTn>
                <p:tgtEl>
                  <p:spTgt spid="35"/>
                </p:tgtEl>
              </p:cMediaNode>
            </p:audio>
            <p:audio>
              <p:cMediaNode vol="80000">
                <p:cTn id="95" fill="hold" display="0">
                  <p:stCondLst>
                    <p:cond delay="indefinite"/>
                  </p:stCondLst>
                  <p:endCondLst>
                    <p:cond evt="onStopAudio" delay="0">
                      <p:tgtEl>
                        <p:sldTgt/>
                      </p:tgtEl>
                    </p:cond>
                  </p:endCondLst>
                </p:cTn>
                <p:tgtEl>
                  <p:spTgt spid="36"/>
                </p:tgtEl>
              </p:cMediaNode>
            </p:audio>
            <p:audio>
              <p:cMediaNode vol="80000">
                <p:cTn id="96" fill="hold" display="0">
                  <p:stCondLst>
                    <p:cond delay="indefinite"/>
                  </p:stCondLst>
                  <p:endCondLst>
                    <p:cond evt="onStopAudio" delay="0">
                      <p:tgtEl>
                        <p:sldTgt/>
                      </p:tgtEl>
                    </p:cond>
                  </p:endCondLst>
                </p:cTn>
                <p:tgtEl>
                  <p:spTgt spid="37"/>
                </p:tgtEl>
              </p:cMediaNode>
            </p:audio>
            <p:audio>
              <p:cMediaNode vol="80000">
                <p:cTn id="97" fill="hold" display="0">
                  <p:stCondLst>
                    <p:cond delay="indefinite"/>
                  </p:stCondLst>
                  <p:endCondLst>
                    <p:cond evt="onStopAudio" delay="0">
                      <p:tgtEl>
                        <p:sldTgt/>
                      </p:tgtEl>
                    </p:cond>
                  </p:endCondLst>
                </p:cTn>
                <p:tgtEl>
                  <p:spTgt spid="3"/>
                </p:tgtEl>
              </p:cMediaNode>
            </p:audio>
          </p:childTnLst>
        </p:cTn>
      </p:par>
    </p:tnLst>
    <p:bldLst>
      <p:bldP spid="10" grpId="0" animBg="1"/>
      <p:bldP spid="10" grpId="1" animBg="1"/>
      <p:bldP spid="26" grpId="0" animBg="1"/>
      <p:bldP spid="26"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hpowerpoint.jpg"/>
          <p:cNvPicPr>
            <a:picLocks noChangeAspect="1"/>
          </p:cNvPicPr>
          <p:nvPr/>
        </p:nvPicPr>
        <p:blipFill>
          <a:blip r:embed="rId4"/>
          <a:stretch>
            <a:fillRect/>
          </a:stretch>
        </p:blipFill>
        <p:spPr>
          <a:xfrm>
            <a:off x="0" y="-156755"/>
            <a:ext cx="12473577" cy="9144000"/>
          </a:xfrm>
          <a:prstGeom prst="rect">
            <a:avLst/>
          </a:prstGeom>
        </p:spPr>
      </p:pic>
      <p:sp>
        <p:nvSpPr>
          <p:cNvPr id="6" name="WordArt 10"/>
          <p:cNvSpPr>
            <a:spLocks noChangeArrowheads="1" noChangeShapeType="1" noTextEdit="1"/>
          </p:cNvSpPr>
          <p:nvPr/>
        </p:nvSpPr>
        <p:spPr bwMode="auto">
          <a:xfrm>
            <a:off x="648788" y="2308596"/>
            <a:ext cx="11176000" cy="1616509"/>
          </a:xfrm>
          <a:prstGeom prst="rect">
            <a:avLst/>
          </a:prstGeom>
        </p:spPr>
        <p:txBody>
          <a:bodyPr wrap="none" lIns="121848" tIns="60924" rIns="121848" bIns="60924" numCol="1" fromWordArt="1">
            <a:prstTxWarp prst="textChevron">
              <a:avLst/>
            </a:prstTxWarp>
          </a:bodyPr>
          <a:lstStyle/>
          <a:p>
            <a:pPr algn="ctr" defTabSz="1218360" fontAlgn="base">
              <a:spcBef>
                <a:spcPct val="0"/>
              </a:spcBef>
              <a:spcAft>
                <a:spcPct val="0"/>
              </a:spcAft>
            </a:pPr>
            <a:r>
              <a:rPr lang="en-US" sz="4800" kern="10" dirty="0" err="1">
                <a:ln w="38100">
                  <a:solidFill>
                    <a:srgbClr val="FF0000"/>
                  </a:solidFill>
                  <a:round/>
                  <a:headEnd/>
                  <a:tailEnd/>
                </a:ln>
                <a:solidFill>
                  <a:srgbClr val="0000FF"/>
                </a:solidFill>
                <a:latin typeface="AvantGarde" panose="00000400000000000000" pitchFamily="2" charset="0"/>
                <a:ea typeface="AvantGarde" panose="00000400000000000000" pitchFamily="2" charset="0"/>
                <a:cs typeface="AvantGarde" panose="00000400000000000000" pitchFamily="2" charset="0"/>
              </a:rPr>
              <a:t>Chào</a:t>
            </a:r>
            <a:r>
              <a:rPr lang="en-US" sz="4800" kern="10" dirty="0">
                <a:ln w="38100">
                  <a:solidFill>
                    <a:srgbClr val="FF0000"/>
                  </a:solidFill>
                  <a:round/>
                  <a:headEnd/>
                  <a:tailEnd/>
                </a:ln>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4800" kern="10" dirty="0" err="1">
                <a:ln w="38100">
                  <a:solidFill>
                    <a:srgbClr val="FF0000"/>
                  </a:solidFill>
                  <a:round/>
                  <a:headEnd/>
                  <a:tailEnd/>
                </a:ln>
                <a:solidFill>
                  <a:srgbClr val="0000FF"/>
                </a:solidFill>
                <a:latin typeface="AvantGarde" panose="00000400000000000000" pitchFamily="2" charset="0"/>
                <a:ea typeface="AvantGarde" panose="00000400000000000000" pitchFamily="2" charset="0"/>
                <a:cs typeface="AvantGarde" panose="00000400000000000000" pitchFamily="2" charset="0"/>
              </a:rPr>
              <a:t>tạm</a:t>
            </a:r>
            <a:r>
              <a:rPr lang="en-US" sz="4800" kern="10" dirty="0">
                <a:ln w="38100">
                  <a:solidFill>
                    <a:srgbClr val="FF0000"/>
                  </a:solidFill>
                  <a:round/>
                  <a:headEnd/>
                  <a:tailEnd/>
                </a:ln>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4800" kern="10" dirty="0" err="1" smtClean="0">
                <a:ln w="38100">
                  <a:solidFill>
                    <a:srgbClr val="FF0000"/>
                  </a:solidFill>
                  <a:round/>
                  <a:headEnd/>
                  <a:tailEnd/>
                </a:ln>
                <a:solidFill>
                  <a:srgbClr val="0000FF"/>
                </a:solidFill>
                <a:latin typeface="AvantGarde" panose="00000400000000000000" pitchFamily="2" charset="0"/>
                <a:ea typeface="AvantGarde" panose="00000400000000000000" pitchFamily="2" charset="0"/>
                <a:cs typeface="AvantGarde" panose="00000400000000000000" pitchFamily="2" charset="0"/>
              </a:rPr>
              <a:t>biệt</a:t>
            </a:r>
            <a:r>
              <a:rPr lang="en-US" sz="4800" kern="10" dirty="0" smtClean="0">
                <a:ln w="38100">
                  <a:solidFill>
                    <a:srgbClr val="FF0000"/>
                  </a:solidFill>
                  <a:round/>
                  <a:headEnd/>
                  <a:tailEnd/>
                </a:ln>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4800" kern="10" dirty="0" err="1" smtClean="0">
                <a:ln w="38100">
                  <a:solidFill>
                    <a:srgbClr val="FF0000"/>
                  </a:solidFill>
                  <a:round/>
                  <a:headEnd/>
                  <a:tailEnd/>
                </a:ln>
                <a:solidFill>
                  <a:srgbClr val="0000FF"/>
                </a:solidFill>
                <a:latin typeface="AvantGarde" panose="00000400000000000000" pitchFamily="2" charset="0"/>
                <a:ea typeface="AvantGarde" panose="00000400000000000000" pitchFamily="2" charset="0"/>
                <a:cs typeface="AvantGarde" panose="00000400000000000000" pitchFamily="2" charset="0"/>
              </a:rPr>
              <a:t>quý</a:t>
            </a:r>
            <a:r>
              <a:rPr lang="en-US" sz="4800" kern="10" dirty="0" smtClean="0">
                <a:ln w="38100">
                  <a:solidFill>
                    <a:srgbClr val="FF0000"/>
                  </a:solidFill>
                  <a:round/>
                  <a:headEnd/>
                  <a:tailEnd/>
                </a:ln>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4800" kern="10" dirty="0" err="1" smtClean="0">
                <a:ln w="38100">
                  <a:solidFill>
                    <a:srgbClr val="FF0000"/>
                  </a:solidFill>
                  <a:round/>
                  <a:headEnd/>
                  <a:tailEnd/>
                </a:ln>
                <a:solidFill>
                  <a:srgbClr val="0000FF"/>
                </a:solidFill>
                <a:latin typeface="AvantGarde" panose="00000400000000000000" pitchFamily="2" charset="0"/>
                <a:ea typeface="AvantGarde" panose="00000400000000000000" pitchFamily="2" charset="0"/>
                <a:cs typeface="AvantGarde" panose="00000400000000000000" pitchFamily="2" charset="0"/>
              </a:rPr>
              <a:t>thầy</a:t>
            </a:r>
            <a:r>
              <a:rPr lang="en-US" sz="4800" kern="10" dirty="0" smtClean="0">
                <a:ln w="38100">
                  <a:solidFill>
                    <a:srgbClr val="FF0000"/>
                  </a:solidFill>
                  <a:round/>
                  <a:headEnd/>
                  <a:tailEnd/>
                </a:ln>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4800" kern="10" dirty="0" err="1" smtClean="0">
                <a:ln w="38100">
                  <a:solidFill>
                    <a:srgbClr val="FF0000"/>
                  </a:solidFill>
                  <a:round/>
                  <a:headEnd/>
                  <a:tailEnd/>
                </a:ln>
                <a:solidFill>
                  <a:srgbClr val="0000FF"/>
                </a:solidFill>
                <a:latin typeface="AvantGarde" panose="00000400000000000000" pitchFamily="2" charset="0"/>
                <a:ea typeface="AvantGarde" panose="00000400000000000000" pitchFamily="2" charset="0"/>
                <a:cs typeface="AvantGarde" panose="00000400000000000000" pitchFamily="2" charset="0"/>
              </a:rPr>
              <a:t>cô</a:t>
            </a:r>
            <a:r>
              <a:rPr lang="en-US" sz="4800" kern="10" dirty="0" smtClean="0">
                <a:ln w="38100">
                  <a:solidFill>
                    <a:srgbClr val="FF0000"/>
                  </a:solidFill>
                  <a:round/>
                  <a:headEnd/>
                  <a:tailEnd/>
                </a:ln>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4800" kern="10" dirty="0" err="1" smtClean="0">
                <a:ln w="38100">
                  <a:solidFill>
                    <a:srgbClr val="FF0000"/>
                  </a:solidFill>
                  <a:round/>
                  <a:headEnd/>
                  <a:tailEnd/>
                </a:ln>
                <a:solidFill>
                  <a:srgbClr val="0000FF"/>
                </a:solidFill>
                <a:latin typeface="AvantGarde" panose="00000400000000000000" pitchFamily="2" charset="0"/>
                <a:ea typeface="AvantGarde" panose="00000400000000000000" pitchFamily="2" charset="0"/>
                <a:cs typeface="AvantGarde" panose="00000400000000000000" pitchFamily="2" charset="0"/>
              </a:rPr>
              <a:t>và</a:t>
            </a:r>
            <a:r>
              <a:rPr lang="en-US" sz="4800" kern="10" dirty="0" smtClean="0">
                <a:ln w="38100">
                  <a:solidFill>
                    <a:srgbClr val="FF0000"/>
                  </a:solidFill>
                  <a:round/>
                  <a:headEnd/>
                  <a:tailEnd/>
                </a:ln>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4800" kern="10" dirty="0" err="1">
                <a:ln w="38100">
                  <a:solidFill>
                    <a:srgbClr val="FF0000"/>
                  </a:solidFill>
                  <a:round/>
                  <a:headEnd/>
                  <a:tailEnd/>
                </a:ln>
                <a:solidFill>
                  <a:srgbClr val="0000FF"/>
                </a:solidFill>
                <a:latin typeface="AvantGarde" panose="00000400000000000000" pitchFamily="2" charset="0"/>
                <a:ea typeface="AvantGarde" panose="00000400000000000000" pitchFamily="2" charset="0"/>
                <a:cs typeface="AvantGarde" panose="00000400000000000000" pitchFamily="2" charset="0"/>
              </a:rPr>
              <a:t>các</a:t>
            </a:r>
            <a:r>
              <a:rPr lang="en-US" sz="4800" kern="10" dirty="0">
                <a:ln w="38100">
                  <a:solidFill>
                    <a:srgbClr val="FF0000"/>
                  </a:solidFill>
                  <a:round/>
                  <a:headEnd/>
                  <a:tailEnd/>
                </a:ln>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4800" kern="10" dirty="0" err="1">
                <a:ln w="38100">
                  <a:solidFill>
                    <a:srgbClr val="FF0000"/>
                  </a:solidFill>
                  <a:round/>
                  <a:headEnd/>
                  <a:tailEnd/>
                </a:ln>
                <a:solidFill>
                  <a:srgbClr val="0000FF"/>
                </a:solidFill>
                <a:latin typeface="AvantGarde" panose="00000400000000000000" pitchFamily="2" charset="0"/>
                <a:ea typeface="AvantGarde" panose="00000400000000000000" pitchFamily="2" charset="0"/>
                <a:cs typeface="AvantGarde" panose="00000400000000000000" pitchFamily="2" charset="0"/>
              </a:rPr>
              <a:t>em</a:t>
            </a:r>
            <a:r>
              <a:rPr lang="en-US" sz="4800" kern="10" dirty="0">
                <a:ln w="9525">
                  <a:solidFill>
                    <a:srgbClr val="FFFF00"/>
                  </a:solidFill>
                  <a:round/>
                  <a:headEnd/>
                  <a:tailEnd/>
                </a:ln>
                <a:solidFill>
                  <a:srgbClr val="FF0000"/>
                </a:solidFill>
                <a:latin typeface="AvantGarde" panose="00000400000000000000" pitchFamily="2" charset="0"/>
                <a:ea typeface="AvantGarde" panose="00000400000000000000" pitchFamily="2" charset="0"/>
                <a:cs typeface="AvantGarde" panose="00000400000000000000" pitchFamily="2" charset="0"/>
              </a:rPr>
              <a:t>!</a:t>
            </a:r>
          </a:p>
        </p:txBody>
      </p:sp>
      <p:pic>
        <p:nvPicPr>
          <p:cNvPr id="8" name="Picture 7">
            <a:extLst>
              <a:ext uri="{FF2B5EF4-FFF2-40B4-BE49-F238E27FC236}">
                <a16:creationId xmlns:a16="http://schemas.microsoft.com/office/drawing/2014/main" xmlns="" id="{C0069E3B-ACB5-4110-8556-32FB50EF9D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01" y="163001"/>
            <a:ext cx="2354961" cy="2326701"/>
          </a:xfrm>
          <a:prstGeom prst="rect">
            <a:avLst/>
          </a:prstGeom>
        </p:spPr>
      </p:pic>
      <p:pic>
        <p:nvPicPr>
          <p:cNvPr id="9" name="Picture 8">
            <a:extLst>
              <a:ext uri="{FF2B5EF4-FFF2-40B4-BE49-F238E27FC236}">
                <a16:creationId xmlns:a16="http://schemas.microsoft.com/office/drawing/2014/main" xmlns="" id="{7D990F11-0C6D-4378-9818-B0BAB89A9E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631453" y="293594"/>
            <a:ext cx="2589921" cy="1564653"/>
          </a:xfrm>
          <a:prstGeom prst="rect">
            <a:avLst/>
          </a:prstGeom>
        </p:spPr>
      </p:pic>
    </p:spTree>
    <p:extLst>
      <p:ext uri="{BB962C8B-B14F-4D97-AF65-F5344CB8AC3E}">
        <p14:creationId xmlns:p14="http://schemas.microsoft.com/office/powerpoint/2010/main" val="394666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ung viền PowerPoint đẹ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4443984" y="2578608"/>
            <a:ext cx="3910045"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sng" strike="noStrike" kern="1200" cap="none" spc="0" normalizeH="0" baseline="0" noProof="0" dirty="0" err="1" smtClean="0">
                <a:ln w="38100">
                  <a:solidFill>
                    <a:srgbClr val="FF0000"/>
                  </a:solidFill>
                </a:ln>
                <a:solidFill>
                  <a:srgbClr val="0000FF"/>
                </a:solidFill>
                <a:effectLst/>
                <a:uLnTx/>
                <a:uFillTx/>
                <a:latin typeface="HP001 5 hàng" panose="020B0603050302020204" pitchFamily="34" charset="0"/>
                <a:ea typeface="+mn-ea"/>
                <a:cs typeface="+mn-cs"/>
              </a:rPr>
              <a:t>Tiết</a:t>
            </a:r>
            <a:r>
              <a:rPr kumimoji="0" lang="en-US" sz="9600" b="1" i="0" u="sng" strike="noStrike" kern="1200" cap="none" spc="0" normalizeH="0" baseline="0" noProof="0" dirty="0" smtClean="0">
                <a:ln w="38100">
                  <a:solidFill>
                    <a:srgbClr val="FF0000"/>
                  </a:solidFill>
                </a:ln>
                <a:solidFill>
                  <a:srgbClr val="0000FF"/>
                </a:solidFill>
                <a:effectLst/>
                <a:uLnTx/>
                <a:uFillTx/>
                <a:latin typeface="HP001 5 hàng" panose="020B0603050302020204" pitchFamily="34" charset="0"/>
                <a:ea typeface="+mn-ea"/>
                <a:cs typeface="+mn-cs"/>
              </a:rPr>
              <a:t> 2:</a:t>
            </a:r>
            <a:endParaRPr kumimoji="0" lang="en-US" sz="9600" b="1" i="0" u="sng" strike="noStrike" kern="1200" cap="none" spc="0" normalizeH="0" baseline="0" noProof="0" dirty="0">
              <a:ln w="38100">
                <a:solidFill>
                  <a:srgbClr val="FF0000"/>
                </a:solidFill>
              </a:ln>
              <a:solidFill>
                <a:srgbClr val="0000FF"/>
              </a:solidFill>
              <a:effectLst/>
              <a:uLnTx/>
              <a:uFillTx/>
              <a:latin typeface="HP001 5 hàng" panose="020B0603050302020204" pitchFamily="34" charset="0"/>
              <a:ea typeface="+mn-ea"/>
              <a:cs typeface="+mn-cs"/>
            </a:endParaRPr>
          </a:p>
        </p:txBody>
      </p:sp>
    </p:spTree>
    <p:extLst>
      <p:ext uri="{BB962C8B-B14F-4D97-AF65-F5344CB8AC3E}">
        <p14:creationId xmlns:p14="http://schemas.microsoft.com/office/powerpoint/2010/main" val="236128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xmlns="" id="{31946F04-67C7-4832-A611-0A2EBCBFA92D}"/>
              </a:ext>
            </a:extLst>
          </p:cNvPr>
          <p:cNvPicPr>
            <a:picLocks noChangeAspect="1"/>
          </p:cNvPicPr>
          <p:nvPr/>
        </p:nvPicPr>
        <p:blipFill>
          <a:blip r:embed="rId6"/>
          <a:stretch>
            <a:fillRect/>
          </a:stretch>
        </p:blipFill>
        <p:spPr>
          <a:xfrm>
            <a:off x="6003205" y="1"/>
            <a:ext cx="6188795" cy="5504455"/>
          </a:xfrm>
          <a:prstGeom prst="rect">
            <a:avLst/>
          </a:prstGeom>
        </p:spPr>
      </p:pic>
      <p:pic>
        <p:nvPicPr>
          <p:cNvPr id="7" name="Hình ảnh 6">
            <a:extLst>
              <a:ext uri="{FF2B5EF4-FFF2-40B4-BE49-F238E27FC236}">
                <a16:creationId xmlns:a16="http://schemas.microsoft.com/office/drawing/2014/main" xmlns="" id="{90DFBAEF-915A-43BA-BD07-535AB8CAE634}"/>
              </a:ext>
            </a:extLst>
          </p:cNvPr>
          <p:cNvPicPr>
            <a:picLocks noChangeAspect="1"/>
          </p:cNvPicPr>
          <p:nvPr/>
        </p:nvPicPr>
        <p:blipFill>
          <a:blip r:embed="rId7"/>
          <a:stretch>
            <a:fillRect/>
          </a:stretch>
        </p:blipFill>
        <p:spPr>
          <a:xfrm>
            <a:off x="6079209" y="5504456"/>
            <a:ext cx="6112791" cy="952906"/>
          </a:xfrm>
          <a:prstGeom prst="rect">
            <a:avLst/>
          </a:prstGeom>
        </p:spPr>
      </p:pic>
      <p:pic>
        <p:nvPicPr>
          <p:cNvPr id="8" name="Hình ảnh 7">
            <a:extLst>
              <a:ext uri="{FF2B5EF4-FFF2-40B4-BE49-F238E27FC236}">
                <a16:creationId xmlns:a16="http://schemas.microsoft.com/office/drawing/2014/main" xmlns="" id="{81CBF7A1-4D58-4E12-8121-79F6C8B4E56D}"/>
              </a:ext>
            </a:extLst>
          </p:cNvPr>
          <p:cNvPicPr>
            <a:picLocks noChangeAspect="1"/>
          </p:cNvPicPr>
          <p:nvPr/>
        </p:nvPicPr>
        <p:blipFill>
          <a:blip r:embed="rId8"/>
          <a:stretch>
            <a:fillRect/>
          </a:stretch>
        </p:blipFill>
        <p:spPr>
          <a:xfrm>
            <a:off x="0" y="1"/>
            <a:ext cx="1767427" cy="744718"/>
          </a:xfrm>
          <a:prstGeom prst="rect">
            <a:avLst/>
          </a:prstGeom>
        </p:spPr>
      </p:pic>
      <p:pic>
        <p:nvPicPr>
          <p:cNvPr id="2" name="Hình ảnh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7427" y="988517"/>
            <a:ext cx="3373651" cy="4992392"/>
          </a:xfrm>
          <a:prstGeom prst="rect">
            <a:avLst/>
          </a:prstGeom>
        </p:spPr>
      </p:pic>
      <p:pic>
        <p:nvPicPr>
          <p:cNvPr id="9" name="Picture 2" descr="tu the ngo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4784" y="817713"/>
            <a:ext cx="3678936"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314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3" name="arrow.wav"/>
                                        </p:tgtEl>
                                      </p:cMediaNode>
                                    </p:audio>
                                  </p:sub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par>
                                <p:cTn id="25" presetID="5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strVal val="#ppt_w*0.70"/>
                                          </p:val>
                                        </p:tav>
                                        <p:tav tm="100000">
                                          <p:val>
                                            <p:strVal val="#ppt_w"/>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animEffect transition="in" filter="fade">
                                      <p:cBhvr>
                                        <p:cTn id="29" dur="10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heel(1)">
                                      <p:cBhvr>
                                        <p:cTn id="34" dur="2000"/>
                                        <p:tgtEl>
                                          <p:spTgt spid="9"/>
                                        </p:tgtEl>
                                      </p:cBhvr>
                                    </p:animEffect>
                                  </p:childTnLst>
                                  <p:subTnLst>
                                    <p:audio>
                                      <p:cMediaNode>
                                        <p:cTn display="0" masterRel="sameClick">
                                          <p:stCondLst>
                                            <p:cond evt="begin" delay="0">
                                              <p:tn val="32"/>
                                            </p:cond>
                                          </p:stCondLst>
                                          <p:endCondLst>
                                            <p:cond evt="onStopAudio" delay="0">
                                              <p:tgtEl>
                                                <p:sldTgt/>
                                              </p:tgtEl>
                                            </p:cond>
                                          </p:endCondLst>
                                        </p:cTn>
                                        <p:tgtEl>
                                          <p:sndTgt r:embed="rId5"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8378" y="3687901"/>
            <a:ext cx="12113622" cy="31700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4000" b="1" i="0" u="none" strike="noStrike" kern="1200" cap="none" spc="0" normalizeH="0" baseline="0" noProof="0" dirty="0" err="1">
                <a:ln>
                  <a:noFill/>
                </a:ln>
                <a:solidFill>
                  <a:prstClr val="black"/>
                </a:solidFill>
                <a:effectLst/>
                <a:uLnTx/>
                <a:uFillTx/>
                <a:latin typeface="AvantGarde" panose="00000400000000000000" pitchFamily="2" charset="0"/>
                <a:ea typeface="AvantGarde" panose="00000400000000000000" pitchFamily="2" charset="0"/>
                <a:cs typeface="AvantGarde" panose="00000400000000000000" pitchFamily="2" charset="0"/>
              </a:rPr>
              <a:t>Dịp</a:t>
            </a:r>
            <a:r>
              <a:rPr kumimoji="0" lang="en-US" sz="4000" b="1" i="0" u="none" strike="noStrike" kern="1200" cap="none" spc="0" normalizeH="0" baseline="0" noProof="0" dirty="0">
                <a:ln>
                  <a:noFill/>
                </a:ln>
                <a:solidFill>
                  <a:prstClr val="black"/>
                </a:solidFill>
                <a:effectLst/>
                <a:uLnTx/>
                <a:uFillTx/>
                <a:latin typeface="AvantGarde" panose="00000400000000000000" pitchFamily="2" charset="0"/>
                <a:ea typeface="AvantGarde" panose="00000400000000000000" pitchFamily="2" charset="0"/>
                <a:cs typeface="AvantGarde" panose="00000400000000000000" pitchFamily="2" charset="0"/>
              </a:rPr>
              <a:t> nghỉ lễ, nhà Hà có chú Tư và cô Lan đến chơi. Mẹ nấu súp gà, cơm nếp và rán cá chép. Hà giúp mẹ rửa rau quả và sắp xếp bát đĩa. Bố thì dọn dẹp nhà cửa. </a:t>
            </a:r>
            <a:r>
              <a:rPr kumimoji="0" lang="en-US" sz="4000" b="1" i="0" u="none" strike="noStrike" kern="1200" cap="none" spc="0" normalizeH="0" baseline="0" noProof="0" dirty="0" err="1">
                <a:ln>
                  <a:noFill/>
                </a:ln>
                <a:solidFill>
                  <a:prstClr val="black"/>
                </a:solidFill>
                <a:effectLst/>
                <a:uLnTx/>
                <a:uFillTx/>
                <a:latin typeface="AvantGarde" panose="00000400000000000000" pitchFamily="2" charset="0"/>
                <a:ea typeface="AvantGarde" panose="00000400000000000000" pitchFamily="2" charset="0"/>
                <a:cs typeface="AvantGarde" panose="00000400000000000000" pitchFamily="2" charset="0"/>
              </a:rPr>
              <a:t>Nhà</a:t>
            </a:r>
            <a:r>
              <a:rPr kumimoji="0" lang="en-US" sz="4000" b="1" i="0" u="none" strike="noStrike" kern="1200" cap="none" spc="0" normalizeH="0" baseline="0" noProof="0" dirty="0">
                <a:ln>
                  <a:noFill/>
                </a:ln>
                <a:solidFill>
                  <a:prstClr val="black"/>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4000" b="1" i="0" u="none" strike="noStrike" kern="1200" cap="none" spc="0" normalizeH="0" baseline="0" noProof="0" dirty="0" err="1">
                <a:ln>
                  <a:noFill/>
                </a:ln>
                <a:solidFill>
                  <a:prstClr val="black"/>
                </a:solidFill>
                <a:effectLst/>
                <a:uLnTx/>
                <a:uFillTx/>
                <a:latin typeface="AvantGarde" panose="00000400000000000000" pitchFamily="2" charset="0"/>
                <a:ea typeface="AvantGarde" panose="00000400000000000000" pitchFamily="2" charset="0"/>
                <a:cs typeface="AvantGarde" panose="00000400000000000000" pitchFamily="2" charset="0"/>
              </a:rPr>
              <a:t>Hà</a:t>
            </a:r>
            <a:r>
              <a:rPr kumimoji="0" lang="en-US" sz="4000" b="1" i="0" u="none" strike="noStrike" kern="1200" cap="none" spc="0" normalizeH="0" baseline="0" noProof="0" dirty="0">
                <a:ln>
                  <a:noFill/>
                </a:ln>
                <a:solidFill>
                  <a:prstClr val="black"/>
                </a:solidFill>
                <a:effectLst/>
                <a:uLnTx/>
                <a:uFillTx/>
                <a:latin typeface="AvantGarde" panose="00000400000000000000" pitchFamily="2" charset="0"/>
                <a:ea typeface="AvantGarde" panose="00000400000000000000" pitchFamily="2" charset="0"/>
                <a:cs typeface="AvantGarde" panose="00000400000000000000" pitchFamily="2" charset="0"/>
              </a:rPr>
              <a:t> hôm nay thật là vui.</a:t>
            </a:r>
          </a:p>
        </p:txBody>
      </p:sp>
      <p:pic>
        <p:nvPicPr>
          <p:cNvPr id="13" name="Picture 12" descr="118452868_583303069033386_1946858051399822009_n.jpg"/>
          <p:cNvPicPr>
            <a:picLocks noChangeAspect="1"/>
          </p:cNvPicPr>
          <p:nvPr/>
        </p:nvPicPr>
        <p:blipFill>
          <a:blip r:embed="rId8" cstate="print"/>
          <a:stretch>
            <a:fillRect/>
          </a:stretch>
        </p:blipFill>
        <p:spPr>
          <a:xfrm>
            <a:off x="0" y="-26118"/>
            <a:ext cx="12191999" cy="3450155"/>
          </a:xfrm>
          <a:prstGeom prst="rect">
            <a:avLst/>
          </a:prstGeom>
        </p:spPr>
      </p:pic>
      <p:pic>
        <p:nvPicPr>
          <p:cNvPr id="7" name="Hình ảnh 6">
            <a:extLst>
              <a:ext uri="{FF2B5EF4-FFF2-40B4-BE49-F238E27FC236}">
                <a16:creationId xmlns:a16="http://schemas.microsoft.com/office/drawing/2014/main" xmlns="" id="{2695B47C-8C36-4988-83F8-4DCEE2E661F9}"/>
              </a:ext>
            </a:extLst>
          </p:cNvPr>
          <p:cNvPicPr>
            <a:picLocks noChangeAspect="1"/>
          </p:cNvPicPr>
          <p:nvPr/>
        </p:nvPicPr>
        <p:blipFill>
          <a:blip r:embed="rId9"/>
          <a:stretch>
            <a:fillRect/>
          </a:stretch>
        </p:blipFill>
        <p:spPr>
          <a:xfrm>
            <a:off x="20662" y="56656"/>
            <a:ext cx="1790700" cy="671513"/>
          </a:xfrm>
          <a:prstGeom prst="rect">
            <a:avLst/>
          </a:prstGeom>
        </p:spPr>
      </p:pic>
      <p:sp>
        <p:nvSpPr>
          <p:cNvPr id="2" name="Hộp Văn bản 1">
            <a:extLst>
              <a:ext uri="{FF2B5EF4-FFF2-40B4-BE49-F238E27FC236}">
                <a16:creationId xmlns:a16="http://schemas.microsoft.com/office/drawing/2014/main" xmlns="" id="{5443D37F-B071-4A23-952E-CB90CD88812B}"/>
              </a:ext>
            </a:extLst>
          </p:cNvPr>
          <p:cNvSpPr txBox="1"/>
          <p:nvPr/>
        </p:nvSpPr>
        <p:spPr>
          <a:xfrm>
            <a:off x="5281483" y="5499757"/>
            <a:ext cx="41870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8" name="Hộp Văn bản 7">
            <a:extLst>
              <a:ext uri="{FF2B5EF4-FFF2-40B4-BE49-F238E27FC236}">
                <a16:creationId xmlns:a16="http://schemas.microsoft.com/office/drawing/2014/main" xmlns="" id="{D63B569E-B67A-4061-86F4-90503F6F53E8}"/>
              </a:ext>
            </a:extLst>
          </p:cNvPr>
          <p:cNvSpPr txBox="1"/>
          <p:nvPr/>
        </p:nvSpPr>
        <p:spPr>
          <a:xfrm>
            <a:off x="198550" y="3651349"/>
            <a:ext cx="41870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9" name="Hộp Văn bản 8">
            <a:extLst>
              <a:ext uri="{FF2B5EF4-FFF2-40B4-BE49-F238E27FC236}">
                <a16:creationId xmlns:a16="http://schemas.microsoft.com/office/drawing/2014/main" xmlns="" id="{C3E7F960-932F-4525-92FB-FD78E3D16BD4}"/>
              </a:ext>
            </a:extLst>
          </p:cNvPr>
          <p:cNvSpPr txBox="1"/>
          <p:nvPr/>
        </p:nvSpPr>
        <p:spPr>
          <a:xfrm>
            <a:off x="1263667" y="4199156"/>
            <a:ext cx="41870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0" name="Hộp Văn bản 9">
            <a:extLst>
              <a:ext uri="{FF2B5EF4-FFF2-40B4-BE49-F238E27FC236}">
                <a16:creationId xmlns:a16="http://schemas.microsoft.com/office/drawing/2014/main" xmlns="" id="{41B5C4BA-C8DA-4CA2-BAE0-2C947D2C2CD0}"/>
              </a:ext>
            </a:extLst>
          </p:cNvPr>
          <p:cNvSpPr txBox="1"/>
          <p:nvPr/>
        </p:nvSpPr>
        <p:spPr>
          <a:xfrm>
            <a:off x="-92111" y="4845487"/>
            <a:ext cx="41870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11" name="Hộp Văn bản 10">
            <a:extLst>
              <a:ext uri="{FF2B5EF4-FFF2-40B4-BE49-F238E27FC236}">
                <a16:creationId xmlns:a16="http://schemas.microsoft.com/office/drawing/2014/main" xmlns="" id="{F6E5A305-0EFE-494F-9F8B-8D9100A10CFA}"/>
              </a:ext>
            </a:extLst>
          </p:cNvPr>
          <p:cNvSpPr txBox="1"/>
          <p:nvPr/>
        </p:nvSpPr>
        <p:spPr>
          <a:xfrm>
            <a:off x="10885093" y="4845487"/>
            <a:ext cx="41870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pic>
        <p:nvPicPr>
          <p:cNvPr id="12" name="d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474" y="299693"/>
            <a:ext cx="487363" cy="487363"/>
          </a:xfrm>
          <a:prstGeom prst="rect">
            <a:avLst/>
          </a:prstGeom>
        </p:spPr>
      </p:pic>
      <p:cxnSp>
        <p:nvCxnSpPr>
          <p:cNvPr id="4" name="Đường nối Thẳng 3"/>
          <p:cNvCxnSpPr/>
          <p:nvPr/>
        </p:nvCxnSpPr>
        <p:spPr>
          <a:xfrm>
            <a:off x="617254" y="4377499"/>
            <a:ext cx="852336" cy="18288"/>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15" name="Hộp Văn bản 14">
            <a:extLst>
              <a:ext uri="{FF2B5EF4-FFF2-40B4-BE49-F238E27FC236}">
                <a16:creationId xmlns:a16="http://schemas.microsoft.com/office/drawing/2014/main" xmlns="" id="{BF5D3ED4-4DCC-4EE9-A563-07D64ECEDCBB}"/>
              </a:ext>
            </a:extLst>
          </p:cNvPr>
          <p:cNvSpPr txBox="1"/>
          <p:nvPr/>
        </p:nvSpPr>
        <p:spPr>
          <a:xfrm>
            <a:off x="916012" y="3687901"/>
            <a:ext cx="63831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i</a:t>
            </a:r>
            <a:r>
              <a:rPr kumimoji="0" lang="en-US" sz="4000" b="1" i="0" u="none" strike="noStrike" kern="120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p</a:t>
            </a:r>
          </a:p>
        </p:txBody>
      </p:sp>
      <p:cxnSp>
        <p:nvCxnSpPr>
          <p:cNvPr id="16" name="Đường nối Thẳng 15"/>
          <p:cNvCxnSpPr/>
          <p:nvPr/>
        </p:nvCxnSpPr>
        <p:spPr>
          <a:xfrm>
            <a:off x="3696465" y="4970858"/>
            <a:ext cx="852336" cy="18288"/>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Đường nối Thẳng 17"/>
          <p:cNvCxnSpPr/>
          <p:nvPr/>
        </p:nvCxnSpPr>
        <p:spPr>
          <a:xfrm>
            <a:off x="6959271" y="4987278"/>
            <a:ext cx="852336" cy="18288"/>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Đường nối Thẳng 18"/>
          <p:cNvCxnSpPr/>
          <p:nvPr/>
        </p:nvCxnSpPr>
        <p:spPr>
          <a:xfrm>
            <a:off x="10957894" y="4950843"/>
            <a:ext cx="852336" cy="18288"/>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20" name="Hộp Văn bản 19">
            <a:extLst>
              <a:ext uri="{FF2B5EF4-FFF2-40B4-BE49-F238E27FC236}">
                <a16:creationId xmlns:a16="http://schemas.microsoft.com/office/drawing/2014/main" xmlns="" id="{BF5D3ED4-4DCC-4EE9-A563-07D64ECEDCBB}"/>
              </a:ext>
            </a:extLst>
          </p:cNvPr>
          <p:cNvSpPr txBox="1"/>
          <p:nvPr/>
        </p:nvSpPr>
        <p:spPr>
          <a:xfrm>
            <a:off x="3698479" y="4297680"/>
            <a:ext cx="84830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u</a:t>
            </a:r>
            <a:r>
              <a:rPr kumimoji="0" lang="en-US" sz="4000" b="1" i="0" u="none" strike="noStrike" kern="1200" cap="none" spc="0" normalizeH="0" baseline="0" noProof="0" dirty="0" smtClean="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p</a:t>
            </a:r>
            <a:endParaRPr kumimoji="0" lang="en-US" sz="4000" b="1" i="0" u="none" strike="noStrike" kern="120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21" name="Hộp Văn bản 20">
            <a:extLst>
              <a:ext uri="{FF2B5EF4-FFF2-40B4-BE49-F238E27FC236}">
                <a16:creationId xmlns:a16="http://schemas.microsoft.com/office/drawing/2014/main" xmlns="" id="{BF5D3ED4-4DCC-4EE9-A563-07D64ECEDCBB}"/>
              </a:ext>
            </a:extLst>
          </p:cNvPr>
          <p:cNvSpPr txBox="1"/>
          <p:nvPr/>
        </p:nvSpPr>
        <p:spPr>
          <a:xfrm>
            <a:off x="7069289" y="4297680"/>
            <a:ext cx="86914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ê</a:t>
            </a:r>
            <a:r>
              <a:rPr kumimoji="0" lang="en-US" sz="4000" b="1" i="0" u="none" strike="noStrike" kern="1200" cap="none" spc="0" normalizeH="0" baseline="0" noProof="0" dirty="0" err="1" smtClean="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p</a:t>
            </a:r>
            <a:endParaRPr kumimoji="0" lang="en-US" sz="4000" b="1" i="0" u="none" strike="noStrike" kern="120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22" name="Hộp Văn bản 21">
            <a:extLst>
              <a:ext uri="{FF2B5EF4-FFF2-40B4-BE49-F238E27FC236}">
                <a16:creationId xmlns:a16="http://schemas.microsoft.com/office/drawing/2014/main" xmlns="" id="{BF5D3ED4-4DCC-4EE9-A563-07D64ECEDCBB}"/>
              </a:ext>
            </a:extLst>
          </p:cNvPr>
          <p:cNvSpPr txBox="1"/>
          <p:nvPr/>
        </p:nvSpPr>
        <p:spPr>
          <a:xfrm>
            <a:off x="11045662" y="4297680"/>
            <a:ext cx="86914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e</a:t>
            </a:r>
            <a:r>
              <a:rPr kumimoji="0" lang="en-US" sz="4000" b="1" i="0" u="none" strike="noStrike" kern="1200" cap="none" spc="0" normalizeH="0" baseline="0" noProof="0" dirty="0" smtClean="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p</a:t>
            </a:r>
            <a:endParaRPr kumimoji="0" lang="en-US" sz="4000" b="1" i="0" u="none" strike="noStrike" kern="120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cxnSp>
        <p:nvCxnSpPr>
          <p:cNvPr id="23" name="Đường nối Thẳng 22"/>
          <p:cNvCxnSpPr/>
          <p:nvPr/>
        </p:nvCxnSpPr>
        <p:spPr>
          <a:xfrm>
            <a:off x="1128160" y="5608605"/>
            <a:ext cx="852336" cy="18288"/>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Hộp Văn bản 23">
            <a:extLst>
              <a:ext uri="{FF2B5EF4-FFF2-40B4-BE49-F238E27FC236}">
                <a16:creationId xmlns:a16="http://schemas.microsoft.com/office/drawing/2014/main" xmlns="" id="{BF5D3ED4-4DCC-4EE9-A563-07D64ECEDCBB}"/>
              </a:ext>
            </a:extLst>
          </p:cNvPr>
          <p:cNvSpPr txBox="1"/>
          <p:nvPr/>
        </p:nvSpPr>
        <p:spPr>
          <a:xfrm>
            <a:off x="1346338" y="4907042"/>
            <a:ext cx="84830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u</a:t>
            </a:r>
            <a:r>
              <a:rPr kumimoji="0" lang="en-US" sz="4000" b="1" i="0" u="none" strike="noStrike" kern="1200" cap="none" spc="0" normalizeH="0" baseline="0" noProof="0" dirty="0" smtClean="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p</a:t>
            </a:r>
            <a:endParaRPr kumimoji="0" lang="en-US" sz="4000" b="1" i="0" u="none" strike="noStrike" kern="120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cxnSp>
        <p:nvCxnSpPr>
          <p:cNvPr id="25" name="Đường nối Thẳng 24"/>
          <p:cNvCxnSpPr/>
          <p:nvPr/>
        </p:nvCxnSpPr>
        <p:spPr>
          <a:xfrm>
            <a:off x="8093757" y="5590317"/>
            <a:ext cx="852336" cy="18288"/>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26" name="Hộp Văn bản 25">
            <a:extLst>
              <a:ext uri="{FF2B5EF4-FFF2-40B4-BE49-F238E27FC236}">
                <a16:creationId xmlns:a16="http://schemas.microsoft.com/office/drawing/2014/main" xmlns="" id="{BF5D3ED4-4DCC-4EE9-A563-07D64ECEDCBB}"/>
              </a:ext>
            </a:extLst>
          </p:cNvPr>
          <p:cNvSpPr txBox="1"/>
          <p:nvPr/>
        </p:nvSpPr>
        <p:spPr>
          <a:xfrm>
            <a:off x="8188326" y="4891575"/>
            <a:ext cx="86914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ê</a:t>
            </a:r>
            <a:r>
              <a:rPr kumimoji="0" lang="en-US" sz="4000" b="1" i="0" u="none" strike="noStrike" kern="1200" cap="none" spc="0" normalizeH="0" baseline="0" noProof="0" dirty="0" err="1" smtClean="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p</a:t>
            </a:r>
            <a:endParaRPr kumimoji="0" lang="en-US" sz="4000" b="1" i="0" u="none" strike="noStrike" kern="120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cxnSp>
        <p:nvCxnSpPr>
          <p:cNvPr id="27" name="Đường nối Thẳng 26"/>
          <p:cNvCxnSpPr/>
          <p:nvPr/>
        </p:nvCxnSpPr>
        <p:spPr>
          <a:xfrm>
            <a:off x="2058958" y="6209032"/>
            <a:ext cx="852336" cy="18288"/>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28" name="Hộp Văn bản 27">
            <a:extLst>
              <a:ext uri="{FF2B5EF4-FFF2-40B4-BE49-F238E27FC236}">
                <a16:creationId xmlns:a16="http://schemas.microsoft.com/office/drawing/2014/main" xmlns="" id="{BF5D3ED4-4DCC-4EE9-A563-07D64ECEDCBB}"/>
              </a:ext>
            </a:extLst>
          </p:cNvPr>
          <p:cNvSpPr txBox="1"/>
          <p:nvPr/>
        </p:nvSpPr>
        <p:spPr>
          <a:xfrm>
            <a:off x="2283443" y="5519434"/>
            <a:ext cx="86914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e</a:t>
            </a:r>
            <a:r>
              <a:rPr kumimoji="0" lang="en-US" sz="4000" b="1" i="0" u="none" strike="noStrike" kern="1200" cap="none" spc="0" normalizeH="0" baseline="0" noProof="0" dirty="0" smtClean="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p</a:t>
            </a:r>
            <a:endParaRPr kumimoji="0" lang="en-US" sz="4000" b="1" i="0" u="none" strike="noStrike" kern="120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29" name="Hình chữ nhật 28"/>
          <p:cNvSpPr/>
          <p:nvPr/>
        </p:nvSpPr>
        <p:spPr>
          <a:xfrm>
            <a:off x="529916" y="3715517"/>
            <a:ext cx="2818400" cy="707886"/>
          </a:xfrm>
          <a:prstGeom prst="rect">
            <a:avLst/>
          </a:prstGeom>
        </p:spPr>
        <p:txBody>
          <a:bodyPr wrap="none">
            <a:spAutoFit/>
          </a:bodyPr>
          <a:lstStyle/>
          <a:p>
            <a:r>
              <a:rPr lang="en-US" sz="4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Dịp</a:t>
            </a:r>
            <a:r>
              <a:rPr lang="en-US" sz="40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nghỉ</a:t>
            </a:r>
            <a:r>
              <a:rPr lang="en-US" sz="40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lễ</a:t>
            </a:r>
            <a:endParaRPr lang="en-US" dirty="0">
              <a:solidFill>
                <a:srgbClr val="FF0000"/>
              </a:solidFill>
            </a:endParaRPr>
          </a:p>
        </p:txBody>
      </p:sp>
      <p:sp>
        <p:nvSpPr>
          <p:cNvPr id="30" name="Hình chữ nhật 29"/>
          <p:cNvSpPr/>
          <p:nvPr/>
        </p:nvSpPr>
        <p:spPr>
          <a:xfrm>
            <a:off x="3492728" y="4334232"/>
            <a:ext cx="1887055" cy="707886"/>
          </a:xfrm>
          <a:prstGeom prst="rect">
            <a:avLst/>
          </a:prstGeom>
        </p:spPr>
        <p:txBody>
          <a:bodyPr wrap="none">
            <a:spAutoFit/>
          </a:bodyPr>
          <a:lstStyle/>
          <a:p>
            <a:r>
              <a:rPr lang="en-US" sz="4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súp</a:t>
            </a:r>
            <a:r>
              <a:rPr lang="en-US" sz="40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gà</a:t>
            </a:r>
            <a:endParaRPr lang="en-US" dirty="0">
              <a:solidFill>
                <a:srgbClr val="FF0000"/>
              </a:solidFill>
            </a:endParaRPr>
          </a:p>
        </p:txBody>
      </p:sp>
      <p:sp>
        <p:nvSpPr>
          <p:cNvPr id="32" name="Hình chữ nhật 31"/>
          <p:cNvSpPr/>
          <p:nvPr/>
        </p:nvSpPr>
        <p:spPr>
          <a:xfrm>
            <a:off x="5474352" y="4324229"/>
            <a:ext cx="2618024" cy="707886"/>
          </a:xfrm>
          <a:prstGeom prst="rect">
            <a:avLst/>
          </a:prstGeom>
        </p:spPr>
        <p:txBody>
          <a:bodyPr wrap="none">
            <a:spAutoFit/>
          </a:bodyPr>
          <a:lstStyle/>
          <a:p>
            <a:r>
              <a:rPr lang="en-US" sz="4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cơm</a:t>
            </a:r>
            <a:r>
              <a:rPr lang="en-US" sz="40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nếp</a:t>
            </a:r>
            <a:r>
              <a:rPr lang="en-US" sz="40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endParaRPr lang="en-US" dirty="0">
              <a:solidFill>
                <a:srgbClr val="FF0000"/>
              </a:solidFill>
            </a:endParaRPr>
          </a:p>
        </p:txBody>
      </p:sp>
      <p:sp>
        <p:nvSpPr>
          <p:cNvPr id="33" name="Hình chữ nhật 32"/>
          <p:cNvSpPr/>
          <p:nvPr/>
        </p:nvSpPr>
        <p:spPr>
          <a:xfrm>
            <a:off x="9594752" y="4334232"/>
            <a:ext cx="2340705" cy="707886"/>
          </a:xfrm>
          <a:prstGeom prst="rect">
            <a:avLst/>
          </a:prstGeom>
        </p:spPr>
        <p:txBody>
          <a:bodyPr wrap="none">
            <a:spAutoFit/>
          </a:bodyPr>
          <a:lstStyle/>
          <a:p>
            <a:r>
              <a:rPr lang="en-US" sz="4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cá</a:t>
            </a:r>
            <a:r>
              <a:rPr lang="en-US" sz="40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chép</a:t>
            </a:r>
            <a:endParaRPr lang="en-US" dirty="0">
              <a:solidFill>
                <a:srgbClr val="FF0000"/>
              </a:solidFill>
            </a:endParaRPr>
          </a:p>
        </p:txBody>
      </p:sp>
      <p:sp>
        <p:nvSpPr>
          <p:cNvPr id="34" name="Hình chữ nhật 33"/>
          <p:cNvSpPr/>
          <p:nvPr/>
        </p:nvSpPr>
        <p:spPr>
          <a:xfrm>
            <a:off x="920837" y="4932815"/>
            <a:ext cx="2396810" cy="707886"/>
          </a:xfrm>
          <a:prstGeom prst="rect">
            <a:avLst/>
          </a:prstGeom>
        </p:spPr>
        <p:txBody>
          <a:bodyPr wrap="none">
            <a:spAutoFit/>
          </a:bodyPr>
          <a:lstStyle/>
          <a:p>
            <a:r>
              <a:rPr lang="en-US" sz="4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giúp</a:t>
            </a:r>
            <a:r>
              <a:rPr lang="en-US" sz="40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mẹ</a:t>
            </a:r>
            <a:r>
              <a:rPr lang="en-US" sz="40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endParaRPr lang="en-US" dirty="0">
              <a:solidFill>
                <a:srgbClr val="FF0000"/>
              </a:solidFill>
            </a:endParaRPr>
          </a:p>
        </p:txBody>
      </p:sp>
      <p:sp>
        <p:nvSpPr>
          <p:cNvPr id="35" name="Hình chữ nhật 34"/>
          <p:cNvSpPr/>
          <p:nvPr/>
        </p:nvSpPr>
        <p:spPr>
          <a:xfrm>
            <a:off x="6937220" y="4931484"/>
            <a:ext cx="2302233" cy="707886"/>
          </a:xfrm>
          <a:prstGeom prst="rect">
            <a:avLst/>
          </a:prstGeom>
        </p:spPr>
        <p:txBody>
          <a:bodyPr wrap="none">
            <a:spAutoFit/>
          </a:bodyPr>
          <a:lstStyle/>
          <a:p>
            <a:r>
              <a:rPr lang="en-US" sz="4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sắp</a:t>
            </a:r>
            <a:r>
              <a:rPr lang="en-US" sz="40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xếp</a:t>
            </a:r>
            <a:r>
              <a:rPr lang="en-US" sz="40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endParaRPr lang="en-US" dirty="0">
              <a:solidFill>
                <a:srgbClr val="FF0000"/>
              </a:solidFill>
            </a:endParaRPr>
          </a:p>
        </p:txBody>
      </p:sp>
      <p:sp>
        <p:nvSpPr>
          <p:cNvPr id="36" name="Hình chữ nhật 35"/>
          <p:cNvSpPr/>
          <p:nvPr/>
        </p:nvSpPr>
        <p:spPr>
          <a:xfrm>
            <a:off x="796518" y="5555986"/>
            <a:ext cx="2367956" cy="707886"/>
          </a:xfrm>
          <a:prstGeom prst="rect">
            <a:avLst/>
          </a:prstGeom>
        </p:spPr>
        <p:txBody>
          <a:bodyPr wrap="none">
            <a:spAutoFit/>
          </a:bodyPr>
          <a:lstStyle/>
          <a:p>
            <a:r>
              <a:rPr lang="en-US" sz="4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dọn</a:t>
            </a:r>
            <a:r>
              <a:rPr lang="en-US" sz="40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dẹp</a:t>
            </a:r>
            <a:endParaRPr lang="en-US" dirty="0">
              <a:solidFill>
                <a:srgbClr val="FF0000"/>
              </a:solidFill>
            </a:endParaRPr>
          </a:p>
        </p:txBody>
      </p:sp>
      <p:sp>
        <p:nvSpPr>
          <p:cNvPr id="37" name="TextBox 5"/>
          <p:cNvSpPr txBox="1"/>
          <p:nvPr/>
        </p:nvSpPr>
        <p:spPr>
          <a:xfrm>
            <a:off x="-2958" y="3720494"/>
            <a:ext cx="12113622" cy="255454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SGK-TV" pitchFamily="2" charset="0"/>
                <a:ea typeface="AvantGarde" panose="00000400000000000000" pitchFamily="2" charset="0"/>
                <a:cs typeface="Arial-SGK-TV" pitchFamily="2" charset="0"/>
              </a:rPr>
              <a:t>	</a:t>
            </a:r>
            <a:r>
              <a:rPr kumimoji="0" lang="en-US" sz="4000" b="1" i="0" u="none" strike="noStrike" kern="1200" cap="none" spc="0" normalizeH="0" baseline="0" noProof="0" dirty="0" err="1">
                <a:ln>
                  <a:noFill/>
                </a:ln>
                <a:solidFill>
                  <a:srgbClr val="0000FF"/>
                </a:solidFill>
                <a:effectLst/>
                <a:uLnTx/>
                <a:uFillTx/>
                <a:latin typeface="Arial-SGK-TV" pitchFamily="2" charset="0"/>
                <a:ea typeface="AvantGarde" panose="00000400000000000000" pitchFamily="2" charset="0"/>
                <a:cs typeface="Arial-SGK-TV" pitchFamily="2" charset="0"/>
              </a:rPr>
              <a:t>Dịp</a:t>
            </a:r>
            <a:r>
              <a:rPr kumimoji="0" lang="en-US" sz="4000" b="1" i="0" u="none" strike="noStrike" kern="1200" cap="none" spc="0" normalizeH="0" baseline="0" noProof="0" dirty="0">
                <a:ln>
                  <a:noFill/>
                </a:ln>
                <a:solidFill>
                  <a:srgbClr val="0000FF"/>
                </a:solidFill>
                <a:effectLst/>
                <a:uLnTx/>
                <a:uFillTx/>
                <a:latin typeface="Arial-SGK-TV" pitchFamily="2" charset="0"/>
                <a:ea typeface="AvantGarde" panose="00000400000000000000" pitchFamily="2" charset="0"/>
                <a:cs typeface="Arial-SGK-TV" pitchFamily="2" charset="0"/>
              </a:rPr>
              <a:t> nghỉ lễ, nhà Hà có chú Tư và cô Lan đến chơi. </a:t>
            </a:r>
            <a:r>
              <a:rPr kumimoji="0" lang="en-US" sz="4000" b="1" i="0" u="none" strike="noStrike" kern="1200" cap="none" spc="0" normalizeH="0" baseline="0" noProof="0" dirty="0" smtClean="0">
                <a:ln>
                  <a:noFill/>
                </a:ln>
                <a:solidFill>
                  <a:srgbClr val="0000FF"/>
                </a:solidFill>
                <a:effectLst/>
                <a:uLnTx/>
                <a:uFillTx/>
                <a:latin typeface="Arial-SGK-TV" pitchFamily="2" charset="0"/>
                <a:ea typeface="AvantGarde" panose="00000400000000000000" pitchFamily="2" charset="0"/>
                <a:cs typeface="Arial-SGK-TV" pitchFamily="2" charset="0"/>
              </a:rPr>
              <a:t> </a:t>
            </a:r>
            <a:r>
              <a:rPr kumimoji="0" lang="en-US" sz="4000" b="1" i="0" u="none" strike="noStrike" kern="1200" cap="none" spc="0" normalizeH="0" baseline="0" noProof="0" dirty="0" err="1" smtClean="0">
                <a:ln>
                  <a:noFill/>
                </a:ln>
                <a:solidFill>
                  <a:srgbClr val="0000FF"/>
                </a:solidFill>
                <a:effectLst/>
                <a:uLnTx/>
                <a:uFillTx/>
                <a:latin typeface="Arial-SGK-TV" pitchFamily="2" charset="0"/>
                <a:ea typeface="AvantGarde" panose="00000400000000000000" pitchFamily="2" charset="0"/>
                <a:cs typeface="Arial-SGK-TV" pitchFamily="2" charset="0"/>
              </a:rPr>
              <a:t>Mẹ</a:t>
            </a:r>
            <a:r>
              <a:rPr kumimoji="0" lang="en-US" sz="4000" b="1" i="0" u="none" strike="noStrike" kern="1200" cap="none" spc="0" normalizeH="0" baseline="0" noProof="0" dirty="0" smtClean="0">
                <a:ln>
                  <a:noFill/>
                </a:ln>
                <a:solidFill>
                  <a:srgbClr val="0000FF"/>
                </a:solidFill>
                <a:effectLst/>
                <a:uLnTx/>
                <a:uFillTx/>
                <a:latin typeface="Arial-SGK-TV" pitchFamily="2" charset="0"/>
                <a:ea typeface="AvantGarde" panose="00000400000000000000" pitchFamily="2" charset="0"/>
                <a:cs typeface="Arial-SGK-TV" pitchFamily="2" charset="0"/>
              </a:rPr>
              <a:t> </a:t>
            </a:r>
            <a:r>
              <a:rPr kumimoji="0" lang="en-US" sz="4000" b="1" i="0" u="none" strike="noStrike" kern="1200" cap="none" spc="0" normalizeH="0" baseline="0" noProof="0" dirty="0">
                <a:ln>
                  <a:noFill/>
                </a:ln>
                <a:solidFill>
                  <a:srgbClr val="0000FF"/>
                </a:solidFill>
                <a:effectLst/>
                <a:uLnTx/>
                <a:uFillTx/>
                <a:latin typeface="Arial-SGK-TV" pitchFamily="2" charset="0"/>
                <a:ea typeface="AvantGarde" panose="00000400000000000000" pitchFamily="2" charset="0"/>
                <a:cs typeface="Arial-SGK-TV" pitchFamily="2" charset="0"/>
              </a:rPr>
              <a:t>nấu súp gà, cơm nếp và rán cá chép. Hà giúp mẹ rửa rau quả và sắp xếp bát đĩa. </a:t>
            </a:r>
            <a:r>
              <a:rPr kumimoji="0" lang="en-US" sz="4000" b="1" i="0" u="none" strike="noStrike" kern="1200" cap="none" spc="0" normalizeH="0" baseline="0" noProof="0" dirty="0" smtClean="0">
                <a:ln>
                  <a:noFill/>
                </a:ln>
                <a:solidFill>
                  <a:srgbClr val="0000FF"/>
                </a:solidFill>
                <a:effectLst/>
                <a:uLnTx/>
                <a:uFillTx/>
                <a:latin typeface="Arial-SGK-TV" pitchFamily="2" charset="0"/>
                <a:ea typeface="AvantGarde" panose="00000400000000000000" pitchFamily="2" charset="0"/>
                <a:cs typeface="Arial-SGK-TV" pitchFamily="2" charset="0"/>
              </a:rPr>
              <a:t> </a:t>
            </a:r>
            <a:r>
              <a:rPr kumimoji="0" lang="en-US" sz="4000" b="1" i="0" u="none" strike="noStrike" kern="1200" cap="none" spc="0" normalizeH="0" baseline="0" noProof="0" dirty="0" err="1" smtClean="0">
                <a:ln>
                  <a:noFill/>
                </a:ln>
                <a:solidFill>
                  <a:srgbClr val="0000FF"/>
                </a:solidFill>
                <a:effectLst/>
                <a:uLnTx/>
                <a:uFillTx/>
                <a:latin typeface="Arial-SGK-TV" pitchFamily="2" charset="0"/>
                <a:ea typeface="AvantGarde" panose="00000400000000000000" pitchFamily="2" charset="0"/>
                <a:cs typeface="Arial-SGK-TV" pitchFamily="2" charset="0"/>
              </a:rPr>
              <a:t>Bố</a:t>
            </a:r>
            <a:r>
              <a:rPr kumimoji="0" lang="en-US" sz="4000" b="1" i="0" u="none" strike="noStrike" kern="1200" cap="none" spc="0" normalizeH="0" baseline="0" noProof="0" dirty="0" smtClean="0">
                <a:ln>
                  <a:noFill/>
                </a:ln>
                <a:solidFill>
                  <a:srgbClr val="0000FF"/>
                </a:solidFill>
                <a:effectLst/>
                <a:uLnTx/>
                <a:uFillTx/>
                <a:latin typeface="Arial-SGK-TV" pitchFamily="2" charset="0"/>
                <a:ea typeface="AvantGarde" panose="00000400000000000000" pitchFamily="2" charset="0"/>
                <a:cs typeface="Arial-SGK-TV" pitchFamily="2" charset="0"/>
              </a:rPr>
              <a:t> </a:t>
            </a:r>
            <a:r>
              <a:rPr kumimoji="0" lang="en-US" sz="4000" b="1" i="0" u="none" strike="noStrike" kern="1200" cap="none" spc="0" normalizeH="0" baseline="0" noProof="0" dirty="0">
                <a:ln>
                  <a:noFill/>
                </a:ln>
                <a:solidFill>
                  <a:srgbClr val="0000FF"/>
                </a:solidFill>
                <a:effectLst/>
                <a:uLnTx/>
                <a:uFillTx/>
                <a:latin typeface="Arial-SGK-TV" pitchFamily="2" charset="0"/>
                <a:ea typeface="AvantGarde" panose="00000400000000000000" pitchFamily="2" charset="0"/>
                <a:cs typeface="Arial-SGK-TV" pitchFamily="2" charset="0"/>
              </a:rPr>
              <a:t>thì dọn dẹp nhà cửa. </a:t>
            </a:r>
            <a:r>
              <a:rPr kumimoji="0" lang="en-US" sz="4000" b="1" i="0" u="none" strike="noStrike" kern="1200" cap="none" spc="0" normalizeH="0" baseline="0" noProof="0" dirty="0" smtClean="0">
                <a:ln>
                  <a:noFill/>
                </a:ln>
                <a:solidFill>
                  <a:srgbClr val="0000FF"/>
                </a:solidFill>
                <a:effectLst/>
                <a:uLnTx/>
                <a:uFillTx/>
                <a:latin typeface="Arial-SGK-TV" pitchFamily="2" charset="0"/>
                <a:ea typeface="AvantGarde" panose="00000400000000000000" pitchFamily="2" charset="0"/>
                <a:cs typeface="Arial-SGK-TV" pitchFamily="2" charset="0"/>
              </a:rPr>
              <a:t> </a:t>
            </a:r>
            <a:r>
              <a:rPr kumimoji="0" lang="en-US" sz="4000" b="1" i="0" u="none" strike="noStrike" kern="1200" cap="none" spc="0" normalizeH="0" baseline="0" noProof="0" dirty="0" err="1" smtClean="0">
                <a:ln>
                  <a:noFill/>
                </a:ln>
                <a:solidFill>
                  <a:srgbClr val="0000FF"/>
                </a:solidFill>
                <a:effectLst/>
                <a:uLnTx/>
                <a:uFillTx/>
                <a:latin typeface="Arial-SGK-TV" pitchFamily="2" charset="0"/>
                <a:ea typeface="AvantGarde" panose="00000400000000000000" pitchFamily="2" charset="0"/>
                <a:cs typeface="Arial-SGK-TV" pitchFamily="2" charset="0"/>
              </a:rPr>
              <a:t>Nhà</a:t>
            </a:r>
            <a:r>
              <a:rPr kumimoji="0" lang="en-US" sz="4000" b="1" i="0" u="none" strike="noStrike" kern="1200" cap="none" spc="0" normalizeH="0" baseline="0" noProof="0" dirty="0" smtClean="0">
                <a:ln>
                  <a:noFill/>
                </a:ln>
                <a:solidFill>
                  <a:srgbClr val="0000FF"/>
                </a:solidFill>
                <a:effectLst/>
                <a:uLnTx/>
                <a:uFillTx/>
                <a:latin typeface="Arial-SGK-TV" pitchFamily="2" charset="0"/>
                <a:ea typeface="AvantGarde" panose="00000400000000000000" pitchFamily="2" charset="0"/>
                <a:cs typeface="Arial-SGK-TV" pitchFamily="2" charset="0"/>
              </a:rPr>
              <a:t> </a:t>
            </a:r>
            <a:r>
              <a:rPr kumimoji="0" lang="en-US" sz="4000" b="1" i="0" u="none" strike="noStrike" kern="1200" cap="none" spc="0" normalizeH="0" baseline="0" noProof="0" dirty="0" err="1">
                <a:ln>
                  <a:noFill/>
                </a:ln>
                <a:solidFill>
                  <a:srgbClr val="0000FF"/>
                </a:solidFill>
                <a:effectLst/>
                <a:uLnTx/>
                <a:uFillTx/>
                <a:latin typeface="Arial-SGK-TV" pitchFamily="2" charset="0"/>
                <a:ea typeface="AvantGarde" panose="00000400000000000000" pitchFamily="2" charset="0"/>
                <a:cs typeface="Arial-SGK-TV" pitchFamily="2" charset="0"/>
              </a:rPr>
              <a:t>Hà</a:t>
            </a:r>
            <a:r>
              <a:rPr kumimoji="0" lang="en-US" sz="4000" b="1" i="0" u="none" strike="noStrike" kern="1200" cap="none" spc="0" normalizeH="0" baseline="0" noProof="0" dirty="0">
                <a:ln>
                  <a:noFill/>
                </a:ln>
                <a:solidFill>
                  <a:srgbClr val="0000FF"/>
                </a:solidFill>
                <a:effectLst/>
                <a:uLnTx/>
                <a:uFillTx/>
                <a:latin typeface="Arial-SGK-TV" pitchFamily="2" charset="0"/>
                <a:ea typeface="AvantGarde" panose="00000400000000000000" pitchFamily="2" charset="0"/>
                <a:cs typeface="Arial-SGK-TV" pitchFamily="2" charset="0"/>
              </a:rPr>
              <a:t> hôm nay thật là vui.</a:t>
            </a:r>
          </a:p>
        </p:txBody>
      </p:sp>
      <p:cxnSp>
        <p:nvCxnSpPr>
          <p:cNvPr id="39" name="Đường nối Thẳng 38"/>
          <p:cNvCxnSpPr/>
          <p:nvPr/>
        </p:nvCxnSpPr>
        <p:spPr>
          <a:xfrm flipH="1">
            <a:off x="1340529" y="4428824"/>
            <a:ext cx="254198" cy="6292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Đường nối Thẳng 40"/>
          <p:cNvCxnSpPr/>
          <p:nvPr/>
        </p:nvCxnSpPr>
        <p:spPr>
          <a:xfrm flipH="1">
            <a:off x="1290505" y="4431533"/>
            <a:ext cx="239245" cy="5829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Đường nối Thẳng 53"/>
          <p:cNvCxnSpPr/>
          <p:nvPr/>
        </p:nvCxnSpPr>
        <p:spPr>
          <a:xfrm flipH="1">
            <a:off x="11279183" y="4332615"/>
            <a:ext cx="254198" cy="6292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Đường nối Thẳng 54"/>
          <p:cNvCxnSpPr/>
          <p:nvPr/>
        </p:nvCxnSpPr>
        <p:spPr>
          <a:xfrm flipH="1">
            <a:off x="11357833" y="4423403"/>
            <a:ext cx="239245" cy="5829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Đường nối Thẳng 55"/>
          <p:cNvCxnSpPr/>
          <p:nvPr/>
        </p:nvCxnSpPr>
        <p:spPr>
          <a:xfrm flipH="1">
            <a:off x="10347508" y="4972120"/>
            <a:ext cx="254198" cy="6292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Đường nối Thẳng 56"/>
          <p:cNvCxnSpPr/>
          <p:nvPr/>
        </p:nvCxnSpPr>
        <p:spPr>
          <a:xfrm flipH="1">
            <a:off x="10276700" y="4986123"/>
            <a:ext cx="239245" cy="5829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Đường nối Thẳng 57"/>
          <p:cNvCxnSpPr/>
          <p:nvPr/>
        </p:nvCxnSpPr>
        <p:spPr>
          <a:xfrm flipH="1">
            <a:off x="5120584" y="5588900"/>
            <a:ext cx="254198" cy="6292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Đường nối Thẳng 58"/>
          <p:cNvCxnSpPr/>
          <p:nvPr/>
        </p:nvCxnSpPr>
        <p:spPr>
          <a:xfrm flipH="1">
            <a:off x="5016477" y="5643054"/>
            <a:ext cx="239245" cy="5829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Đường nối Thẳng 59"/>
          <p:cNvCxnSpPr/>
          <p:nvPr/>
        </p:nvCxnSpPr>
        <p:spPr>
          <a:xfrm flipH="1">
            <a:off x="11935457" y="5664757"/>
            <a:ext cx="254198" cy="6292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Đường nối Thẳng 60"/>
          <p:cNvCxnSpPr/>
          <p:nvPr/>
        </p:nvCxnSpPr>
        <p:spPr>
          <a:xfrm flipH="1">
            <a:off x="11815835" y="5643054"/>
            <a:ext cx="239245" cy="5829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246319" y="3715517"/>
            <a:ext cx="323165" cy="32316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B050"/>
                </a:solidFill>
              </a:rPr>
              <a:t>1</a:t>
            </a:r>
            <a:endParaRPr lang="en-US" sz="3200" b="1" dirty="0">
              <a:solidFill>
                <a:srgbClr val="00B050"/>
              </a:solidFill>
            </a:endParaRPr>
          </a:p>
        </p:txBody>
      </p:sp>
      <p:sp>
        <p:nvSpPr>
          <p:cNvPr id="45" name="Oval 44"/>
          <p:cNvSpPr/>
          <p:nvPr/>
        </p:nvSpPr>
        <p:spPr>
          <a:xfrm>
            <a:off x="-135980" y="4955508"/>
            <a:ext cx="669060" cy="2914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B050"/>
                </a:solidFill>
              </a:rPr>
              <a:t>3</a:t>
            </a:r>
            <a:endParaRPr lang="en-US" sz="3200" b="1" dirty="0">
              <a:solidFill>
                <a:srgbClr val="00B050"/>
              </a:solidFill>
            </a:endParaRPr>
          </a:p>
        </p:txBody>
      </p:sp>
      <p:sp>
        <p:nvSpPr>
          <p:cNvPr id="46" name="Oval 45"/>
          <p:cNvSpPr/>
          <p:nvPr/>
        </p:nvSpPr>
        <p:spPr>
          <a:xfrm>
            <a:off x="1075597" y="4501520"/>
            <a:ext cx="669060" cy="2914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B050"/>
                </a:solidFill>
              </a:rPr>
              <a:t>2</a:t>
            </a:r>
            <a:endParaRPr lang="en-US" sz="3200" b="1" dirty="0">
              <a:solidFill>
                <a:srgbClr val="00B050"/>
              </a:solidFill>
            </a:endParaRPr>
          </a:p>
        </p:txBody>
      </p:sp>
      <p:sp>
        <p:nvSpPr>
          <p:cNvPr id="47" name="Oval 46"/>
          <p:cNvSpPr/>
          <p:nvPr/>
        </p:nvSpPr>
        <p:spPr>
          <a:xfrm>
            <a:off x="10313024" y="4939658"/>
            <a:ext cx="323165" cy="32316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B050"/>
                </a:solidFill>
              </a:rPr>
              <a:t>4</a:t>
            </a:r>
            <a:endParaRPr lang="en-US" sz="3200" b="1" dirty="0">
              <a:solidFill>
                <a:srgbClr val="00B050"/>
              </a:solidFill>
            </a:endParaRPr>
          </a:p>
        </p:txBody>
      </p:sp>
      <p:sp>
        <p:nvSpPr>
          <p:cNvPr id="48" name="Oval 47"/>
          <p:cNvSpPr/>
          <p:nvPr/>
        </p:nvSpPr>
        <p:spPr>
          <a:xfrm>
            <a:off x="5016477" y="5547878"/>
            <a:ext cx="323165" cy="32316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B050"/>
                </a:solidFill>
              </a:rPr>
              <a:t>5</a:t>
            </a:r>
            <a:endParaRPr lang="en-US" sz="3200" b="1" dirty="0">
              <a:solidFill>
                <a:srgbClr val="00B050"/>
              </a:solidFill>
            </a:endParaRPr>
          </a:p>
        </p:txBody>
      </p:sp>
    </p:spTree>
    <p:extLst>
      <p:ext uri="{BB962C8B-B14F-4D97-AF65-F5344CB8AC3E}">
        <p14:creationId xmlns:p14="http://schemas.microsoft.com/office/powerpoint/2010/main" val="138953265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5" name="breeze.wav"/>
                                        </p:tgtEl>
                                      </p:cMediaNode>
                                    </p:audio>
                                  </p:sub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6" name="cashreg.wav"/>
                                        </p:tgtEl>
                                      </p:cMediaNode>
                                    </p:audio>
                                  </p:sub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heel(1)">
                                      <p:cBhvr>
                                        <p:cTn id="25" dur="2000"/>
                                        <p:tgtEl>
                                          <p:spTgt spid="37"/>
                                        </p:tgtEl>
                                      </p:cBhvr>
                                    </p:animEffect>
                                  </p:childTnLst>
                                  <p:subTnLst>
                                    <p:audio>
                                      <p:cMediaNode>
                                        <p:cTn display="0" masterRel="sameClick">
                                          <p:stCondLst>
                                            <p:cond evt="begin" delay="0">
                                              <p:tn val="23"/>
                                            </p:cond>
                                          </p:stCondLst>
                                          <p:endCondLst>
                                            <p:cond evt="onStopAudio" delay="0">
                                              <p:tgtEl>
                                                <p:sldTgt/>
                                              </p:tgtEl>
                                            </p:cond>
                                          </p:endCondLst>
                                        </p:cTn>
                                        <p:tgtEl>
                                          <p:sndTgt r:embed="rId6" name="cashreg.wav"/>
                                        </p:tgtEl>
                                      </p:cMediaNode>
                                    </p:audio>
                                  </p:sub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 calcmode="lin" valueType="num">
                                      <p:cBhvr additive="base">
                                        <p:cTn id="30" dur="500" fill="hold"/>
                                        <p:tgtEl>
                                          <p:spTgt spid="47"/>
                                        </p:tgtEl>
                                        <p:attrNameLst>
                                          <p:attrName>ppt_x</p:attrName>
                                        </p:attrNameLst>
                                      </p:cBhvr>
                                      <p:tavLst>
                                        <p:tav tm="0">
                                          <p:val>
                                            <p:strVal val="#ppt_x"/>
                                          </p:val>
                                        </p:tav>
                                        <p:tav tm="100000">
                                          <p:val>
                                            <p:strVal val="#ppt_x"/>
                                          </p:val>
                                        </p:tav>
                                      </p:tavLst>
                                    </p:anim>
                                    <p:anim calcmode="lin" valueType="num">
                                      <p:cBhvr additive="base">
                                        <p:cTn id="31" dur="500" fill="hold"/>
                                        <p:tgtEl>
                                          <p:spTgt spid="4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 calcmode="lin" valueType="num">
                                      <p:cBhvr additive="base">
                                        <p:cTn id="34" dur="500" fill="hold"/>
                                        <p:tgtEl>
                                          <p:spTgt spid="46"/>
                                        </p:tgtEl>
                                        <p:attrNameLst>
                                          <p:attrName>ppt_x</p:attrName>
                                        </p:attrNameLst>
                                      </p:cBhvr>
                                      <p:tavLst>
                                        <p:tav tm="0">
                                          <p:val>
                                            <p:strVal val="#ppt_x"/>
                                          </p:val>
                                        </p:tav>
                                        <p:tav tm="100000">
                                          <p:val>
                                            <p:strVal val="#ppt_x"/>
                                          </p:val>
                                        </p:tav>
                                      </p:tavLst>
                                    </p:anim>
                                    <p:anim calcmode="lin" valueType="num">
                                      <p:cBhvr additive="base">
                                        <p:cTn id="35" dur="500" fill="hold"/>
                                        <p:tgtEl>
                                          <p:spTgt spid="4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 calcmode="lin" valueType="num">
                                      <p:cBhvr additive="base">
                                        <p:cTn id="42" dur="500" fill="hold"/>
                                        <p:tgtEl>
                                          <p:spTgt spid="45"/>
                                        </p:tgtEl>
                                        <p:attrNameLst>
                                          <p:attrName>ppt_x</p:attrName>
                                        </p:attrNameLst>
                                      </p:cBhvr>
                                      <p:tavLst>
                                        <p:tav tm="0">
                                          <p:val>
                                            <p:strVal val="#ppt_x"/>
                                          </p:val>
                                        </p:tav>
                                        <p:tav tm="100000">
                                          <p:val>
                                            <p:strVal val="#ppt_x"/>
                                          </p:val>
                                        </p:tav>
                                      </p:tavLst>
                                    </p:anim>
                                    <p:anim calcmode="lin" valueType="num">
                                      <p:cBhvr additive="base">
                                        <p:cTn id="43" dur="500" fill="hold"/>
                                        <p:tgtEl>
                                          <p:spTgt spid="45"/>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48"/>
                                        </p:tgtEl>
                                        <p:attrNameLst>
                                          <p:attrName>style.visibility</p:attrName>
                                        </p:attrNameLst>
                                      </p:cBhvr>
                                      <p:to>
                                        <p:strVal val="visible"/>
                                      </p:to>
                                    </p:set>
                                    <p:anim calcmode="lin" valueType="num">
                                      <p:cBhvr additive="base">
                                        <p:cTn id="46" dur="500" fill="hold"/>
                                        <p:tgtEl>
                                          <p:spTgt spid="48"/>
                                        </p:tgtEl>
                                        <p:attrNameLst>
                                          <p:attrName>ppt_x</p:attrName>
                                        </p:attrNameLst>
                                      </p:cBhvr>
                                      <p:tavLst>
                                        <p:tav tm="0">
                                          <p:val>
                                            <p:strVal val="#ppt_x"/>
                                          </p:val>
                                        </p:tav>
                                        <p:tav tm="100000">
                                          <p:val>
                                            <p:strVal val="#ppt_x"/>
                                          </p:val>
                                        </p:tav>
                                      </p:tavLst>
                                    </p:anim>
                                    <p:anim calcmode="lin" valueType="num">
                                      <p:cBhvr additive="base">
                                        <p:cTn id="47"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21757" fill="hold"/>
                                        <p:tgtEl>
                                          <p:spTgt spid="12"/>
                                        </p:tgtEl>
                                      </p:cBhvr>
                                    </p:cmd>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additive="base">
                                        <p:cTn id="56" dur="500" fill="hold"/>
                                        <p:tgtEl>
                                          <p:spTgt spid="2"/>
                                        </p:tgtEl>
                                        <p:attrNameLst>
                                          <p:attrName>ppt_x</p:attrName>
                                        </p:attrNameLst>
                                      </p:cBhvr>
                                      <p:tavLst>
                                        <p:tav tm="0">
                                          <p:val>
                                            <p:strVal val="#ppt_x"/>
                                          </p:val>
                                        </p:tav>
                                        <p:tav tm="100000">
                                          <p:val>
                                            <p:strVal val="#ppt_x"/>
                                          </p:val>
                                        </p:tav>
                                      </p:tavLst>
                                    </p:anim>
                                    <p:anim calcmode="lin" valueType="num">
                                      <p:cBhvr additive="base">
                                        <p:cTn id="57"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7" name="hammer.wav"/>
                                        </p:tgtEl>
                                      </p:cMediaNode>
                                    </p:audio>
                                  </p:subTnLst>
                                </p:cTn>
                              </p:par>
                              <p:par>
                                <p:cTn id="58" presetID="2" presetClass="entr" presetSubtype="4"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500" fill="hold"/>
                                        <p:tgtEl>
                                          <p:spTgt spid="8"/>
                                        </p:tgtEl>
                                        <p:attrNameLst>
                                          <p:attrName>ppt_x</p:attrName>
                                        </p:attrNameLst>
                                      </p:cBhvr>
                                      <p:tavLst>
                                        <p:tav tm="0">
                                          <p:val>
                                            <p:strVal val="#ppt_x"/>
                                          </p:val>
                                        </p:tav>
                                        <p:tav tm="100000">
                                          <p:val>
                                            <p:strVal val="#ppt_x"/>
                                          </p:val>
                                        </p:tav>
                                      </p:tavLst>
                                    </p:anim>
                                    <p:anim calcmode="lin" valueType="num">
                                      <p:cBhvr additive="base">
                                        <p:cTn id="61"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7" name="hammer.wav"/>
                                        </p:tgtEl>
                                      </p:cMediaNode>
                                    </p:audio>
                                  </p:subTnLst>
                                </p:cTn>
                              </p:par>
                              <p:par>
                                <p:cTn id="62" presetID="2" presetClass="entr" presetSubtype="4"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additive="base">
                                        <p:cTn id="64" dur="500" fill="hold"/>
                                        <p:tgtEl>
                                          <p:spTgt spid="9"/>
                                        </p:tgtEl>
                                        <p:attrNameLst>
                                          <p:attrName>ppt_x</p:attrName>
                                        </p:attrNameLst>
                                      </p:cBhvr>
                                      <p:tavLst>
                                        <p:tav tm="0">
                                          <p:val>
                                            <p:strVal val="#ppt_x"/>
                                          </p:val>
                                        </p:tav>
                                        <p:tav tm="100000">
                                          <p:val>
                                            <p:strVal val="#ppt_x"/>
                                          </p:val>
                                        </p:tav>
                                      </p:tavLst>
                                    </p:anim>
                                    <p:anim calcmode="lin" valueType="num">
                                      <p:cBhvr additive="base">
                                        <p:cTn id="65"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7" name="hammer.wav"/>
                                        </p:tgtEl>
                                      </p:cMediaNode>
                                    </p:audio>
                                  </p:subTnLst>
                                </p:cTn>
                              </p:par>
                              <p:par>
                                <p:cTn id="66" presetID="2" presetClass="entr" presetSubtype="4"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ppt_x"/>
                                          </p:val>
                                        </p:tav>
                                        <p:tav tm="100000">
                                          <p:val>
                                            <p:strVal val="#ppt_x"/>
                                          </p:val>
                                        </p:tav>
                                      </p:tavLst>
                                    </p:anim>
                                    <p:anim calcmode="lin" valueType="num">
                                      <p:cBhvr additive="base">
                                        <p:cTn id="69"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6"/>
                                            </p:cond>
                                          </p:stCondLst>
                                          <p:endCondLst>
                                            <p:cond evt="onStopAudio" delay="0">
                                              <p:tgtEl>
                                                <p:sldTgt/>
                                              </p:tgtEl>
                                            </p:cond>
                                          </p:endCondLst>
                                        </p:cTn>
                                        <p:tgtEl>
                                          <p:sndTgt r:embed="rId7" name="hammer.wav"/>
                                        </p:tgtEl>
                                      </p:cMediaNode>
                                    </p:audio>
                                  </p:subTnLst>
                                </p:cTn>
                              </p:par>
                              <p:par>
                                <p:cTn id="70" presetID="2" presetClass="entr" presetSubtype="4"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additive="base">
                                        <p:cTn id="72" dur="500" fill="hold"/>
                                        <p:tgtEl>
                                          <p:spTgt spid="11"/>
                                        </p:tgtEl>
                                        <p:attrNameLst>
                                          <p:attrName>ppt_x</p:attrName>
                                        </p:attrNameLst>
                                      </p:cBhvr>
                                      <p:tavLst>
                                        <p:tav tm="0">
                                          <p:val>
                                            <p:strVal val="#ppt_x"/>
                                          </p:val>
                                        </p:tav>
                                        <p:tav tm="100000">
                                          <p:val>
                                            <p:strVal val="#ppt_x"/>
                                          </p:val>
                                        </p:tav>
                                      </p:tavLst>
                                    </p:anim>
                                    <p:anim calcmode="lin" valueType="num">
                                      <p:cBhvr additive="base">
                                        <p:cTn id="7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7" name="hammer.wav"/>
                                        </p:tgtEl>
                                      </p:cMediaNode>
                                    </p:audio>
                                  </p:sub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7" name="hammer.wav"/>
                                        </p:tgtEl>
                                      </p:cMediaNode>
                                    </p:audio>
                                  </p:subTnLst>
                                </p:cTn>
                              </p:par>
                              <p:par>
                                <p:cTn id="80" presetID="53" presetClass="entr" presetSubtype="16" fill="hold" grpId="0" nodeType="with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Effect transition="in" filter="fade">
                                      <p:cBhvr>
                                        <p:cTn id="84" dur="500"/>
                                        <p:tgtEl>
                                          <p:spTgt spid="15"/>
                                        </p:tgtEl>
                                      </p:cBhvr>
                                    </p:animEffect>
                                  </p:childTnLst>
                                  <p:subTnLst>
                                    <p:audio>
                                      <p:cMediaNode>
                                        <p:cTn display="0" masterRel="sameClick">
                                          <p:stCondLst>
                                            <p:cond evt="begin" delay="0">
                                              <p:tn val="80"/>
                                            </p:cond>
                                          </p:stCondLst>
                                          <p:endCondLst>
                                            <p:cond evt="onStopAudio" delay="0">
                                              <p:tgtEl>
                                                <p:sldTgt/>
                                              </p:tgtEl>
                                            </p:cond>
                                          </p:endCondLst>
                                        </p:cTn>
                                        <p:tgtEl>
                                          <p:sndTgt r:embed="rId4" name="whoosh.wav"/>
                                        </p:tgtEl>
                                      </p:cMediaNode>
                                    </p:audio>
                                  </p:sub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additive="base">
                                        <p:cTn id="89" dur="500" fill="hold"/>
                                        <p:tgtEl>
                                          <p:spTgt spid="16"/>
                                        </p:tgtEl>
                                        <p:attrNameLst>
                                          <p:attrName>ppt_x</p:attrName>
                                        </p:attrNameLst>
                                      </p:cBhvr>
                                      <p:tavLst>
                                        <p:tav tm="0">
                                          <p:val>
                                            <p:strVal val="#ppt_x"/>
                                          </p:val>
                                        </p:tav>
                                        <p:tav tm="100000">
                                          <p:val>
                                            <p:strVal val="#ppt_x"/>
                                          </p:val>
                                        </p:tav>
                                      </p:tavLst>
                                    </p:anim>
                                    <p:anim calcmode="lin" valueType="num">
                                      <p:cBhvr additive="base">
                                        <p:cTn id="90"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7"/>
                                            </p:cond>
                                          </p:stCondLst>
                                          <p:endCondLst>
                                            <p:cond evt="onStopAudio" delay="0">
                                              <p:tgtEl>
                                                <p:sldTgt/>
                                              </p:tgtEl>
                                            </p:cond>
                                          </p:endCondLst>
                                        </p:cTn>
                                        <p:tgtEl>
                                          <p:sndTgt r:embed="rId7" name="hammer.wav"/>
                                        </p:tgtEl>
                                      </p:cMediaNode>
                                    </p:audio>
                                  </p:subTnLst>
                                </p:cTn>
                              </p:par>
                              <p:par>
                                <p:cTn id="91" presetID="2" presetClass="entr" presetSubtype="4" fill="hold" nodeType="with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additive="base">
                                        <p:cTn id="93" dur="500" fill="hold"/>
                                        <p:tgtEl>
                                          <p:spTgt spid="18"/>
                                        </p:tgtEl>
                                        <p:attrNameLst>
                                          <p:attrName>ppt_x</p:attrName>
                                        </p:attrNameLst>
                                      </p:cBhvr>
                                      <p:tavLst>
                                        <p:tav tm="0">
                                          <p:val>
                                            <p:strVal val="#ppt_x"/>
                                          </p:val>
                                        </p:tav>
                                        <p:tav tm="100000">
                                          <p:val>
                                            <p:strVal val="#ppt_x"/>
                                          </p:val>
                                        </p:tav>
                                      </p:tavLst>
                                    </p:anim>
                                    <p:anim calcmode="lin" valueType="num">
                                      <p:cBhvr additive="base">
                                        <p:cTn id="94"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7" name="hammer.wav"/>
                                        </p:tgtEl>
                                      </p:cMediaNode>
                                    </p:audio>
                                  </p:subTnLst>
                                </p:cTn>
                              </p:par>
                              <p:par>
                                <p:cTn id="95" presetID="2" presetClass="entr" presetSubtype="4" fill="hold" nodeType="with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additive="base">
                                        <p:cTn id="97" dur="500" fill="hold"/>
                                        <p:tgtEl>
                                          <p:spTgt spid="19"/>
                                        </p:tgtEl>
                                        <p:attrNameLst>
                                          <p:attrName>ppt_x</p:attrName>
                                        </p:attrNameLst>
                                      </p:cBhvr>
                                      <p:tavLst>
                                        <p:tav tm="0">
                                          <p:val>
                                            <p:strVal val="#ppt_x"/>
                                          </p:val>
                                        </p:tav>
                                        <p:tav tm="100000">
                                          <p:val>
                                            <p:strVal val="#ppt_x"/>
                                          </p:val>
                                        </p:tav>
                                      </p:tavLst>
                                    </p:anim>
                                    <p:anim calcmode="lin" valueType="num">
                                      <p:cBhvr additive="base">
                                        <p:cTn id="98"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5"/>
                                            </p:cond>
                                          </p:stCondLst>
                                          <p:endCondLst>
                                            <p:cond evt="onStopAudio" delay="0">
                                              <p:tgtEl>
                                                <p:sldTgt/>
                                              </p:tgtEl>
                                            </p:cond>
                                          </p:endCondLst>
                                        </p:cTn>
                                        <p:tgtEl>
                                          <p:sndTgt r:embed="rId7" name="hammer.wav"/>
                                        </p:tgtEl>
                                      </p:cMediaNode>
                                    </p:audio>
                                  </p:subTnLst>
                                </p:cTn>
                              </p:par>
                              <p:par>
                                <p:cTn id="99" presetID="53" presetClass="entr" presetSubtype="16" fill="hold" grpId="0" nodeType="withEffect">
                                  <p:stCondLst>
                                    <p:cond delay="0"/>
                                  </p:stCondLst>
                                  <p:childTnLst>
                                    <p:set>
                                      <p:cBhvr>
                                        <p:cTn id="100" dur="1" fill="hold">
                                          <p:stCondLst>
                                            <p:cond delay="0"/>
                                          </p:stCondLst>
                                        </p:cTn>
                                        <p:tgtEl>
                                          <p:spTgt spid="20"/>
                                        </p:tgtEl>
                                        <p:attrNameLst>
                                          <p:attrName>style.visibility</p:attrName>
                                        </p:attrNameLst>
                                      </p:cBhvr>
                                      <p:to>
                                        <p:strVal val="visible"/>
                                      </p:to>
                                    </p:set>
                                    <p:anim calcmode="lin" valueType="num">
                                      <p:cBhvr>
                                        <p:cTn id="101" dur="500" fill="hold"/>
                                        <p:tgtEl>
                                          <p:spTgt spid="20"/>
                                        </p:tgtEl>
                                        <p:attrNameLst>
                                          <p:attrName>ppt_w</p:attrName>
                                        </p:attrNameLst>
                                      </p:cBhvr>
                                      <p:tavLst>
                                        <p:tav tm="0">
                                          <p:val>
                                            <p:fltVal val="0"/>
                                          </p:val>
                                        </p:tav>
                                        <p:tav tm="100000">
                                          <p:val>
                                            <p:strVal val="#ppt_w"/>
                                          </p:val>
                                        </p:tav>
                                      </p:tavLst>
                                    </p:anim>
                                    <p:anim calcmode="lin" valueType="num">
                                      <p:cBhvr>
                                        <p:cTn id="102" dur="500" fill="hold"/>
                                        <p:tgtEl>
                                          <p:spTgt spid="20"/>
                                        </p:tgtEl>
                                        <p:attrNameLst>
                                          <p:attrName>ppt_h</p:attrName>
                                        </p:attrNameLst>
                                      </p:cBhvr>
                                      <p:tavLst>
                                        <p:tav tm="0">
                                          <p:val>
                                            <p:fltVal val="0"/>
                                          </p:val>
                                        </p:tav>
                                        <p:tav tm="100000">
                                          <p:val>
                                            <p:strVal val="#ppt_h"/>
                                          </p:val>
                                        </p:tav>
                                      </p:tavLst>
                                    </p:anim>
                                    <p:animEffect transition="in" filter="fade">
                                      <p:cBhvr>
                                        <p:cTn id="103" dur="500"/>
                                        <p:tgtEl>
                                          <p:spTgt spid="20"/>
                                        </p:tgtEl>
                                      </p:cBhvr>
                                    </p:animEffect>
                                  </p:childTnLst>
                                  <p:subTnLst>
                                    <p:audio>
                                      <p:cMediaNode>
                                        <p:cTn display="0" masterRel="sameClick">
                                          <p:stCondLst>
                                            <p:cond evt="begin" delay="0">
                                              <p:tn val="99"/>
                                            </p:cond>
                                          </p:stCondLst>
                                          <p:endCondLst>
                                            <p:cond evt="onStopAudio" delay="0">
                                              <p:tgtEl>
                                                <p:sldTgt/>
                                              </p:tgtEl>
                                            </p:cond>
                                          </p:endCondLst>
                                        </p:cTn>
                                        <p:tgtEl>
                                          <p:sndTgt r:embed="rId4" name="whoosh.wav"/>
                                        </p:tgtEl>
                                      </p:cMediaNode>
                                    </p:audio>
                                  </p:subTnLst>
                                </p:cTn>
                              </p:par>
                              <p:par>
                                <p:cTn id="104" presetID="53" presetClass="entr" presetSubtype="16" fill="hold" grpId="0" nodeType="withEffect">
                                  <p:stCondLst>
                                    <p:cond delay="0"/>
                                  </p:stCondLst>
                                  <p:childTnLst>
                                    <p:set>
                                      <p:cBhvr>
                                        <p:cTn id="105" dur="1" fill="hold">
                                          <p:stCondLst>
                                            <p:cond delay="0"/>
                                          </p:stCondLst>
                                        </p:cTn>
                                        <p:tgtEl>
                                          <p:spTgt spid="21"/>
                                        </p:tgtEl>
                                        <p:attrNameLst>
                                          <p:attrName>style.visibility</p:attrName>
                                        </p:attrNameLst>
                                      </p:cBhvr>
                                      <p:to>
                                        <p:strVal val="visible"/>
                                      </p:to>
                                    </p:set>
                                    <p:anim calcmode="lin" valueType="num">
                                      <p:cBhvr>
                                        <p:cTn id="106" dur="500" fill="hold"/>
                                        <p:tgtEl>
                                          <p:spTgt spid="21"/>
                                        </p:tgtEl>
                                        <p:attrNameLst>
                                          <p:attrName>ppt_w</p:attrName>
                                        </p:attrNameLst>
                                      </p:cBhvr>
                                      <p:tavLst>
                                        <p:tav tm="0">
                                          <p:val>
                                            <p:fltVal val="0"/>
                                          </p:val>
                                        </p:tav>
                                        <p:tav tm="100000">
                                          <p:val>
                                            <p:strVal val="#ppt_w"/>
                                          </p:val>
                                        </p:tav>
                                      </p:tavLst>
                                    </p:anim>
                                    <p:anim calcmode="lin" valueType="num">
                                      <p:cBhvr>
                                        <p:cTn id="107" dur="500" fill="hold"/>
                                        <p:tgtEl>
                                          <p:spTgt spid="21"/>
                                        </p:tgtEl>
                                        <p:attrNameLst>
                                          <p:attrName>ppt_h</p:attrName>
                                        </p:attrNameLst>
                                      </p:cBhvr>
                                      <p:tavLst>
                                        <p:tav tm="0">
                                          <p:val>
                                            <p:fltVal val="0"/>
                                          </p:val>
                                        </p:tav>
                                        <p:tav tm="100000">
                                          <p:val>
                                            <p:strVal val="#ppt_h"/>
                                          </p:val>
                                        </p:tav>
                                      </p:tavLst>
                                    </p:anim>
                                    <p:animEffect transition="in" filter="fade">
                                      <p:cBhvr>
                                        <p:cTn id="108" dur="500"/>
                                        <p:tgtEl>
                                          <p:spTgt spid="21"/>
                                        </p:tgtEl>
                                      </p:cBhvr>
                                    </p:animEffect>
                                  </p:childTnLst>
                                  <p:subTnLst>
                                    <p:audio>
                                      <p:cMediaNode>
                                        <p:cTn display="0" masterRel="sameClick">
                                          <p:stCondLst>
                                            <p:cond evt="begin" delay="0">
                                              <p:tn val="104"/>
                                            </p:cond>
                                          </p:stCondLst>
                                          <p:endCondLst>
                                            <p:cond evt="onStopAudio" delay="0">
                                              <p:tgtEl>
                                                <p:sldTgt/>
                                              </p:tgtEl>
                                            </p:cond>
                                          </p:endCondLst>
                                        </p:cTn>
                                        <p:tgtEl>
                                          <p:sndTgt r:embed="rId4" name="whoosh.wav"/>
                                        </p:tgtEl>
                                      </p:cMediaNode>
                                    </p:audio>
                                  </p:subTnLst>
                                </p:cTn>
                              </p:par>
                              <p:par>
                                <p:cTn id="109" presetID="53" presetClass="entr" presetSubtype="16" fill="hold" grpId="0" nodeType="withEffect">
                                  <p:stCondLst>
                                    <p:cond delay="0"/>
                                  </p:stCondLst>
                                  <p:childTnLst>
                                    <p:set>
                                      <p:cBhvr>
                                        <p:cTn id="110" dur="1" fill="hold">
                                          <p:stCondLst>
                                            <p:cond delay="0"/>
                                          </p:stCondLst>
                                        </p:cTn>
                                        <p:tgtEl>
                                          <p:spTgt spid="22"/>
                                        </p:tgtEl>
                                        <p:attrNameLst>
                                          <p:attrName>style.visibility</p:attrName>
                                        </p:attrNameLst>
                                      </p:cBhvr>
                                      <p:to>
                                        <p:strVal val="visible"/>
                                      </p:to>
                                    </p:set>
                                    <p:anim calcmode="lin" valueType="num">
                                      <p:cBhvr>
                                        <p:cTn id="111" dur="500" fill="hold"/>
                                        <p:tgtEl>
                                          <p:spTgt spid="22"/>
                                        </p:tgtEl>
                                        <p:attrNameLst>
                                          <p:attrName>ppt_w</p:attrName>
                                        </p:attrNameLst>
                                      </p:cBhvr>
                                      <p:tavLst>
                                        <p:tav tm="0">
                                          <p:val>
                                            <p:fltVal val="0"/>
                                          </p:val>
                                        </p:tav>
                                        <p:tav tm="100000">
                                          <p:val>
                                            <p:strVal val="#ppt_w"/>
                                          </p:val>
                                        </p:tav>
                                      </p:tavLst>
                                    </p:anim>
                                    <p:anim calcmode="lin" valueType="num">
                                      <p:cBhvr>
                                        <p:cTn id="112" dur="500" fill="hold"/>
                                        <p:tgtEl>
                                          <p:spTgt spid="22"/>
                                        </p:tgtEl>
                                        <p:attrNameLst>
                                          <p:attrName>ppt_h</p:attrName>
                                        </p:attrNameLst>
                                      </p:cBhvr>
                                      <p:tavLst>
                                        <p:tav tm="0">
                                          <p:val>
                                            <p:fltVal val="0"/>
                                          </p:val>
                                        </p:tav>
                                        <p:tav tm="100000">
                                          <p:val>
                                            <p:strVal val="#ppt_h"/>
                                          </p:val>
                                        </p:tav>
                                      </p:tavLst>
                                    </p:anim>
                                    <p:animEffect transition="in" filter="fade">
                                      <p:cBhvr>
                                        <p:cTn id="113" dur="500"/>
                                        <p:tgtEl>
                                          <p:spTgt spid="22"/>
                                        </p:tgtEl>
                                      </p:cBhvr>
                                    </p:animEffect>
                                  </p:childTnLst>
                                  <p:subTnLst>
                                    <p:audio>
                                      <p:cMediaNode>
                                        <p:cTn display="0" masterRel="sameClick">
                                          <p:stCondLst>
                                            <p:cond evt="begin" delay="0">
                                              <p:tn val="109"/>
                                            </p:cond>
                                          </p:stCondLst>
                                          <p:endCondLst>
                                            <p:cond evt="onStopAudio" delay="0">
                                              <p:tgtEl>
                                                <p:sldTgt/>
                                              </p:tgtEl>
                                            </p:cond>
                                          </p:endCondLst>
                                        </p:cTn>
                                        <p:tgtEl>
                                          <p:sndTgt r:embed="rId4" name="whoosh.wav"/>
                                        </p:tgtEl>
                                      </p:cMediaNode>
                                    </p:audio>
                                  </p:subTnLst>
                                </p:cTn>
                              </p:par>
                            </p:childTnLst>
                          </p:cTn>
                        </p:par>
                      </p:childTnLst>
                    </p:cTn>
                  </p:par>
                  <p:par>
                    <p:cTn id="114" fill="hold">
                      <p:stCondLst>
                        <p:cond delay="indefinite"/>
                      </p:stCondLst>
                      <p:childTnLst>
                        <p:par>
                          <p:cTn id="115" fill="hold">
                            <p:stCondLst>
                              <p:cond delay="0"/>
                            </p:stCondLst>
                            <p:childTnLst>
                              <p:par>
                                <p:cTn id="116" presetID="2" presetClass="entr" presetSubtype="4" fill="hold" nodeType="clickEffect">
                                  <p:stCondLst>
                                    <p:cond delay="0"/>
                                  </p:stCondLst>
                                  <p:childTnLst>
                                    <p:set>
                                      <p:cBhvr>
                                        <p:cTn id="117" dur="1" fill="hold">
                                          <p:stCondLst>
                                            <p:cond delay="0"/>
                                          </p:stCondLst>
                                        </p:cTn>
                                        <p:tgtEl>
                                          <p:spTgt spid="23"/>
                                        </p:tgtEl>
                                        <p:attrNameLst>
                                          <p:attrName>style.visibility</p:attrName>
                                        </p:attrNameLst>
                                      </p:cBhvr>
                                      <p:to>
                                        <p:strVal val="visible"/>
                                      </p:to>
                                    </p:set>
                                    <p:anim calcmode="lin" valueType="num">
                                      <p:cBhvr additive="base">
                                        <p:cTn id="118" dur="500" fill="hold"/>
                                        <p:tgtEl>
                                          <p:spTgt spid="23"/>
                                        </p:tgtEl>
                                        <p:attrNameLst>
                                          <p:attrName>ppt_x</p:attrName>
                                        </p:attrNameLst>
                                      </p:cBhvr>
                                      <p:tavLst>
                                        <p:tav tm="0">
                                          <p:val>
                                            <p:strVal val="#ppt_x"/>
                                          </p:val>
                                        </p:tav>
                                        <p:tav tm="100000">
                                          <p:val>
                                            <p:strVal val="#ppt_x"/>
                                          </p:val>
                                        </p:tav>
                                      </p:tavLst>
                                    </p:anim>
                                    <p:anim calcmode="lin" valueType="num">
                                      <p:cBhvr additive="base">
                                        <p:cTn id="119"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6"/>
                                            </p:cond>
                                          </p:stCondLst>
                                          <p:endCondLst>
                                            <p:cond evt="onStopAudio" delay="0">
                                              <p:tgtEl>
                                                <p:sldTgt/>
                                              </p:tgtEl>
                                            </p:cond>
                                          </p:endCondLst>
                                        </p:cTn>
                                        <p:tgtEl>
                                          <p:sndTgt r:embed="rId7" name="hammer.wav"/>
                                        </p:tgtEl>
                                      </p:cMediaNode>
                                    </p:audio>
                                  </p:subTnLst>
                                </p:cTn>
                              </p:par>
                              <p:par>
                                <p:cTn id="120" presetID="53" presetClass="entr" presetSubtype="16" fill="hold" grpId="0" nodeType="withEffect">
                                  <p:stCondLst>
                                    <p:cond delay="0"/>
                                  </p:stCondLst>
                                  <p:childTnLst>
                                    <p:set>
                                      <p:cBhvr>
                                        <p:cTn id="121" dur="1" fill="hold">
                                          <p:stCondLst>
                                            <p:cond delay="0"/>
                                          </p:stCondLst>
                                        </p:cTn>
                                        <p:tgtEl>
                                          <p:spTgt spid="24"/>
                                        </p:tgtEl>
                                        <p:attrNameLst>
                                          <p:attrName>style.visibility</p:attrName>
                                        </p:attrNameLst>
                                      </p:cBhvr>
                                      <p:to>
                                        <p:strVal val="visible"/>
                                      </p:to>
                                    </p:set>
                                    <p:anim calcmode="lin" valueType="num">
                                      <p:cBhvr>
                                        <p:cTn id="122" dur="500" fill="hold"/>
                                        <p:tgtEl>
                                          <p:spTgt spid="24"/>
                                        </p:tgtEl>
                                        <p:attrNameLst>
                                          <p:attrName>ppt_w</p:attrName>
                                        </p:attrNameLst>
                                      </p:cBhvr>
                                      <p:tavLst>
                                        <p:tav tm="0">
                                          <p:val>
                                            <p:fltVal val="0"/>
                                          </p:val>
                                        </p:tav>
                                        <p:tav tm="100000">
                                          <p:val>
                                            <p:strVal val="#ppt_w"/>
                                          </p:val>
                                        </p:tav>
                                      </p:tavLst>
                                    </p:anim>
                                    <p:anim calcmode="lin" valueType="num">
                                      <p:cBhvr>
                                        <p:cTn id="123" dur="500" fill="hold"/>
                                        <p:tgtEl>
                                          <p:spTgt spid="24"/>
                                        </p:tgtEl>
                                        <p:attrNameLst>
                                          <p:attrName>ppt_h</p:attrName>
                                        </p:attrNameLst>
                                      </p:cBhvr>
                                      <p:tavLst>
                                        <p:tav tm="0">
                                          <p:val>
                                            <p:fltVal val="0"/>
                                          </p:val>
                                        </p:tav>
                                        <p:tav tm="100000">
                                          <p:val>
                                            <p:strVal val="#ppt_h"/>
                                          </p:val>
                                        </p:tav>
                                      </p:tavLst>
                                    </p:anim>
                                    <p:animEffect transition="in" filter="fade">
                                      <p:cBhvr>
                                        <p:cTn id="124" dur="500"/>
                                        <p:tgtEl>
                                          <p:spTgt spid="24"/>
                                        </p:tgtEl>
                                      </p:cBhvr>
                                    </p:animEffect>
                                  </p:childTnLst>
                                  <p:subTnLst>
                                    <p:audio>
                                      <p:cMediaNode>
                                        <p:cTn display="0" masterRel="sameClick">
                                          <p:stCondLst>
                                            <p:cond evt="begin" delay="0">
                                              <p:tn val="120"/>
                                            </p:cond>
                                          </p:stCondLst>
                                          <p:endCondLst>
                                            <p:cond evt="onStopAudio" delay="0">
                                              <p:tgtEl>
                                                <p:sldTgt/>
                                              </p:tgtEl>
                                            </p:cond>
                                          </p:endCondLst>
                                        </p:cTn>
                                        <p:tgtEl>
                                          <p:sndTgt r:embed="rId4" name="whoosh.wav"/>
                                        </p:tgtEl>
                                      </p:cMediaNode>
                                    </p:audio>
                                  </p:subTnLst>
                                </p:cTn>
                              </p:par>
                            </p:childTnLst>
                          </p:cTn>
                        </p:par>
                      </p:childTnLst>
                    </p:cTn>
                  </p:par>
                  <p:par>
                    <p:cTn id="125" fill="hold">
                      <p:stCondLst>
                        <p:cond delay="indefinite"/>
                      </p:stCondLst>
                      <p:childTnLst>
                        <p:par>
                          <p:cTn id="126" fill="hold">
                            <p:stCondLst>
                              <p:cond delay="0"/>
                            </p:stCondLst>
                            <p:childTnLst>
                              <p:par>
                                <p:cTn id="127" presetID="2" presetClass="entr" presetSubtype="4" fill="hold" nodeType="clickEffect">
                                  <p:stCondLst>
                                    <p:cond delay="0"/>
                                  </p:stCondLst>
                                  <p:childTnLst>
                                    <p:set>
                                      <p:cBhvr>
                                        <p:cTn id="128" dur="1" fill="hold">
                                          <p:stCondLst>
                                            <p:cond delay="0"/>
                                          </p:stCondLst>
                                        </p:cTn>
                                        <p:tgtEl>
                                          <p:spTgt spid="25"/>
                                        </p:tgtEl>
                                        <p:attrNameLst>
                                          <p:attrName>style.visibility</p:attrName>
                                        </p:attrNameLst>
                                      </p:cBhvr>
                                      <p:to>
                                        <p:strVal val="visible"/>
                                      </p:to>
                                    </p:set>
                                    <p:anim calcmode="lin" valueType="num">
                                      <p:cBhvr additive="base">
                                        <p:cTn id="129" dur="500" fill="hold"/>
                                        <p:tgtEl>
                                          <p:spTgt spid="25"/>
                                        </p:tgtEl>
                                        <p:attrNameLst>
                                          <p:attrName>ppt_x</p:attrName>
                                        </p:attrNameLst>
                                      </p:cBhvr>
                                      <p:tavLst>
                                        <p:tav tm="0">
                                          <p:val>
                                            <p:strVal val="#ppt_x"/>
                                          </p:val>
                                        </p:tav>
                                        <p:tav tm="100000">
                                          <p:val>
                                            <p:strVal val="#ppt_x"/>
                                          </p:val>
                                        </p:tav>
                                      </p:tavLst>
                                    </p:anim>
                                    <p:anim calcmode="lin" valueType="num">
                                      <p:cBhvr additive="base">
                                        <p:cTn id="130"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7"/>
                                            </p:cond>
                                          </p:stCondLst>
                                          <p:endCondLst>
                                            <p:cond evt="onStopAudio" delay="0">
                                              <p:tgtEl>
                                                <p:sldTgt/>
                                              </p:tgtEl>
                                            </p:cond>
                                          </p:endCondLst>
                                        </p:cTn>
                                        <p:tgtEl>
                                          <p:sndTgt r:embed="rId7" name="hammer.wav"/>
                                        </p:tgtEl>
                                      </p:cMediaNode>
                                    </p:audio>
                                  </p:subTnLst>
                                </p:cTn>
                              </p:par>
                              <p:par>
                                <p:cTn id="131" presetID="53" presetClass="entr" presetSubtype="16" fill="hold" grpId="0" nodeType="withEffect">
                                  <p:stCondLst>
                                    <p:cond delay="0"/>
                                  </p:stCondLst>
                                  <p:childTnLst>
                                    <p:set>
                                      <p:cBhvr>
                                        <p:cTn id="132" dur="1" fill="hold">
                                          <p:stCondLst>
                                            <p:cond delay="0"/>
                                          </p:stCondLst>
                                        </p:cTn>
                                        <p:tgtEl>
                                          <p:spTgt spid="26"/>
                                        </p:tgtEl>
                                        <p:attrNameLst>
                                          <p:attrName>style.visibility</p:attrName>
                                        </p:attrNameLst>
                                      </p:cBhvr>
                                      <p:to>
                                        <p:strVal val="visible"/>
                                      </p:to>
                                    </p:set>
                                    <p:anim calcmode="lin" valueType="num">
                                      <p:cBhvr>
                                        <p:cTn id="133" dur="500" fill="hold"/>
                                        <p:tgtEl>
                                          <p:spTgt spid="26"/>
                                        </p:tgtEl>
                                        <p:attrNameLst>
                                          <p:attrName>ppt_w</p:attrName>
                                        </p:attrNameLst>
                                      </p:cBhvr>
                                      <p:tavLst>
                                        <p:tav tm="0">
                                          <p:val>
                                            <p:fltVal val="0"/>
                                          </p:val>
                                        </p:tav>
                                        <p:tav tm="100000">
                                          <p:val>
                                            <p:strVal val="#ppt_w"/>
                                          </p:val>
                                        </p:tav>
                                      </p:tavLst>
                                    </p:anim>
                                    <p:anim calcmode="lin" valueType="num">
                                      <p:cBhvr>
                                        <p:cTn id="134" dur="500" fill="hold"/>
                                        <p:tgtEl>
                                          <p:spTgt spid="26"/>
                                        </p:tgtEl>
                                        <p:attrNameLst>
                                          <p:attrName>ppt_h</p:attrName>
                                        </p:attrNameLst>
                                      </p:cBhvr>
                                      <p:tavLst>
                                        <p:tav tm="0">
                                          <p:val>
                                            <p:fltVal val="0"/>
                                          </p:val>
                                        </p:tav>
                                        <p:tav tm="100000">
                                          <p:val>
                                            <p:strVal val="#ppt_h"/>
                                          </p:val>
                                        </p:tav>
                                      </p:tavLst>
                                    </p:anim>
                                    <p:animEffect transition="in" filter="fade">
                                      <p:cBhvr>
                                        <p:cTn id="135" dur="500"/>
                                        <p:tgtEl>
                                          <p:spTgt spid="26"/>
                                        </p:tgtEl>
                                      </p:cBhvr>
                                    </p:animEffect>
                                  </p:childTnLst>
                                  <p:subTnLst>
                                    <p:audio>
                                      <p:cMediaNode>
                                        <p:cTn display="0" masterRel="sameClick">
                                          <p:stCondLst>
                                            <p:cond evt="begin" delay="0">
                                              <p:tn val="131"/>
                                            </p:cond>
                                          </p:stCondLst>
                                          <p:endCondLst>
                                            <p:cond evt="onStopAudio" delay="0">
                                              <p:tgtEl>
                                                <p:sldTgt/>
                                              </p:tgtEl>
                                            </p:cond>
                                          </p:endCondLst>
                                        </p:cTn>
                                        <p:tgtEl>
                                          <p:sndTgt r:embed="rId4" name="whoosh.wav"/>
                                        </p:tgtEl>
                                      </p:cMediaNode>
                                    </p:audio>
                                  </p:subTnLst>
                                </p:cTn>
                              </p:par>
                            </p:childTnLst>
                          </p:cTn>
                        </p:par>
                      </p:childTnLst>
                    </p:cTn>
                  </p:par>
                  <p:par>
                    <p:cTn id="136" fill="hold">
                      <p:stCondLst>
                        <p:cond delay="indefinite"/>
                      </p:stCondLst>
                      <p:childTnLst>
                        <p:par>
                          <p:cTn id="137" fill="hold">
                            <p:stCondLst>
                              <p:cond delay="0"/>
                            </p:stCondLst>
                            <p:childTnLst>
                              <p:par>
                                <p:cTn id="138" presetID="2" presetClass="entr" presetSubtype="4" fill="hold" nodeType="clickEffect">
                                  <p:stCondLst>
                                    <p:cond delay="0"/>
                                  </p:stCondLst>
                                  <p:childTnLst>
                                    <p:set>
                                      <p:cBhvr>
                                        <p:cTn id="139" dur="1" fill="hold">
                                          <p:stCondLst>
                                            <p:cond delay="0"/>
                                          </p:stCondLst>
                                        </p:cTn>
                                        <p:tgtEl>
                                          <p:spTgt spid="27"/>
                                        </p:tgtEl>
                                        <p:attrNameLst>
                                          <p:attrName>style.visibility</p:attrName>
                                        </p:attrNameLst>
                                      </p:cBhvr>
                                      <p:to>
                                        <p:strVal val="visible"/>
                                      </p:to>
                                    </p:set>
                                    <p:anim calcmode="lin" valueType="num">
                                      <p:cBhvr additive="base">
                                        <p:cTn id="140" dur="500" fill="hold"/>
                                        <p:tgtEl>
                                          <p:spTgt spid="27"/>
                                        </p:tgtEl>
                                        <p:attrNameLst>
                                          <p:attrName>ppt_x</p:attrName>
                                        </p:attrNameLst>
                                      </p:cBhvr>
                                      <p:tavLst>
                                        <p:tav tm="0">
                                          <p:val>
                                            <p:strVal val="#ppt_x"/>
                                          </p:val>
                                        </p:tav>
                                        <p:tav tm="100000">
                                          <p:val>
                                            <p:strVal val="#ppt_x"/>
                                          </p:val>
                                        </p:tav>
                                      </p:tavLst>
                                    </p:anim>
                                    <p:anim calcmode="lin" valueType="num">
                                      <p:cBhvr additive="base">
                                        <p:cTn id="141"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8"/>
                                            </p:cond>
                                          </p:stCondLst>
                                          <p:endCondLst>
                                            <p:cond evt="onStopAudio" delay="0">
                                              <p:tgtEl>
                                                <p:sldTgt/>
                                              </p:tgtEl>
                                            </p:cond>
                                          </p:endCondLst>
                                        </p:cTn>
                                        <p:tgtEl>
                                          <p:sndTgt r:embed="rId7" name="hammer.wav"/>
                                        </p:tgtEl>
                                      </p:cMediaNode>
                                    </p:audio>
                                  </p:subTnLst>
                                </p:cTn>
                              </p:par>
                              <p:par>
                                <p:cTn id="142" presetID="53" presetClass="entr" presetSubtype="16" fill="hold" grpId="0" nodeType="withEffect">
                                  <p:stCondLst>
                                    <p:cond delay="0"/>
                                  </p:stCondLst>
                                  <p:childTnLst>
                                    <p:set>
                                      <p:cBhvr>
                                        <p:cTn id="143" dur="1" fill="hold">
                                          <p:stCondLst>
                                            <p:cond delay="0"/>
                                          </p:stCondLst>
                                        </p:cTn>
                                        <p:tgtEl>
                                          <p:spTgt spid="28"/>
                                        </p:tgtEl>
                                        <p:attrNameLst>
                                          <p:attrName>style.visibility</p:attrName>
                                        </p:attrNameLst>
                                      </p:cBhvr>
                                      <p:to>
                                        <p:strVal val="visible"/>
                                      </p:to>
                                    </p:set>
                                    <p:anim calcmode="lin" valueType="num">
                                      <p:cBhvr>
                                        <p:cTn id="144" dur="500" fill="hold"/>
                                        <p:tgtEl>
                                          <p:spTgt spid="28"/>
                                        </p:tgtEl>
                                        <p:attrNameLst>
                                          <p:attrName>ppt_w</p:attrName>
                                        </p:attrNameLst>
                                      </p:cBhvr>
                                      <p:tavLst>
                                        <p:tav tm="0">
                                          <p:val>
                                            <p:fltVal val="0"/>
                                          </p:val>
                                        </p:tav>
                                        <p:tav tm="100000">
                                          <p:val>
                                            <p:strVal val="#ppt_w"/>
                                          </p:val>
                                        </p:tav>
                                      </p:tavLst>
                                    </p:anim>
                                    <p:anim calcmode="lin" valueType="num">
                                      <p:cBhvr>
                                        <p:cTn id="145" dur="500" fill="hold"/>
                                        <p:tgtEl>
                                          <p:spTgt spid="28"/>
                                        </p:tgtEl>
                                        <p:attrNameLst>
                                          <p:attrName>ppt_h</p:attrName>
                                        </p:attrNameLst>
                                      </p:cBhvr>
                                      <p:tavLst>
                                        <p:tav tm="0">
                                          <p:val>
                                            <p:fltVal val="0"/>
                                          </p:val>
                                        </p:tav>
                                        <p:tav tm="100000">
                                          <p:val>
                                            <p:strVal val="#ppt_h"/>
                                          </p:val>
                                        </p:tav>
                                      </p:tavLst>
                                    </p:anim>
                                    <p:animEffect transition="in" filter="fade">
                                      <p:cBhvr>
                                        <p:cTn id="146" dur="500"/>
                                        <p:tgtEl>
                                          <p:spTgt spid="28"/>
                                        </p:tgtEl>
                                      </p:cBhvr>
                                    </p:animEffect>
                                  </p:childTnLst>
                                  <p:subTnLst>
                                    <p:audio>
                                      <p:cMediaNode>
                                        <p:cTn display="0" masterRel="sameClick">
                                          <p:stCondLst>
                                            <p:cond evt="begin" delay="0">
                                              <p:tn val="142"/>
                                            </p:cond>
                                          </p:stCondLst>
                                          <p:endCondLst>
                                            <p:cond evt="onStopAudio" delay="0">
                                              <p:tgtEl>
                                                <p:sldTgt/>
                                              </p:tgtEl>
                                            </p:cond>
                                          </p:endCondLst>
                                        </p:cTn>
                                        <p:tgtEl>
                                          <p:sndTgt r:embed="rId4" name="whoosh.wav"/>
                                        </p:tgtEl>
                                      </p:cMediaNode>
                                    </p:audio>
                                  </p:sub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29"/>
                                        </p:tgtEl>
                                        <p:attrNameLst>
                                          <p:attrName>style.visibility</p:attrName>
                                        </p:attrNameLst>
                                      </p:cBhvr>
                                      <p:to>
                                        <p:strVal val="visible"/>
                                      </p:to>
                                    </p:set>
                                    <p:animEffect transition="in" filter="wipe(down)">
                                      <p:cBhvr>
                                        <p:cTn id="151" dur="500"/>
                                        <p:tgtEl>
                                          <p:spTgt spid="29"/>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4" fill="hold" grpId="0" nodeType="clickEffect">
                                  <p:stCondLst>
                                    <p:cond delay="0"/>
                                  </p:stCondLst>
                                  <p:childTnLst>
                                    <p:set>
                                      <p:cBhvr>
                                        <p:cTn id="155" dur="1" fill="hold">
                                          <p:stCondLst>
                                            <p:cond delay="0"/>
                                          </p:stCondLst>
                                        </p:cTn>
                                        <p:tgtEl>
                                          <p:spTgt spid="30"/>
                                        </p:tgtEl>
                                        <p:attrNameLst>
                                          <p:attrName>style.visibility</p:attrName>
                                        </p:attrNameLst>
                                      </p:cBhvr>
                                      <p:to>
                                        <p:strVal val="visible"/>
                                      </p:to>
                                    </p:set>
                                    <p:animEffect transition="in" filter="wipe(down)">
                                      <p:cBhvr>
                                        <p:cTn id="156" dur="500"/>
                                        <p:tgtEl>
                                          <p:spTgt spid="30"/>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4" fill="hold" grpId="0" nodeType="clickEffect">
                                  <p:stCondLst>
                                    <p:cond delay="0"/>
                                  </p:stCondLst>
                                  <p:childTnLst>
                                    <p:set>
                                      <p:cBhvr>
                                        <p:cTn id="160" dur="1" fill="hold">
                                          <p:stCondLst>
                                            <p:cond delay="0"/>
                                          </p:stCondLst>
                                        </p:cTn>
                                        <p:tgtEl>
                                          <p:spTgt spid="32"/>
                                        </p:tgtEl>
                                        <p:attrNameLst>
                                          <p:attrName>style.visibility</p:attrName>
                                        </p:attrNameLst>
                                      </p:cBhvr>
                                      <p:to>
                                        <p:strVal val="visible"/>
                                      </p:to>
                                    </p:set>
                                    <p:animEffect transition="in" filter="wipe(down)">
                                      <p:cBhvr>
                                        <p:cTn id="161" dur="500"/>
                                        <p:tgtEl>
                                          <p:spTgt spid="32"/>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4" fill="hold" grpId="0" nodeType="clickEffect">
                                  <p:stCondLst>
                                    <p:cond delay="0"/>
                                  </p:stCondLst>
                                  <p:childTnLst>
                                    <p:set>
                                      <p:cBhvr>
                                        <p:cTn id="165" dur="1" fill="hold">
                                          <p:stCondLst>
                                            <p:cond delay="0"/>
                                          </p:stCondLst>
                                        </p:cTn>
                                        <p:tgtEl>
                                          <p:spTgt spid="33"/>
                                        </p:tgtEl>
                                        <p:attrNameLst>
                                          <p:attrName>style.visibility</p:attrName>
                                        </p:attrNameLst>
                                      </p:cBhvr>
                                      <p:to>
                                        <p:strVal val="visible"/>
                                      </p:to>
                                    </p:set>
                                    <p:animEffect transition="in" filter="wipe(down)">
                                      <p:cBhvr>
                                        <p:cTn id="166" dur="500"/>
                                        <p:tgtEl>
                                          <p:spTgt spid="33"/>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4"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00"/>
                                        <p:tgtEl>
                                          <p:spTgt spid="34"/>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4" fill="hold" grpId="0" nodeType="clickEffect">
                                  <p:stCondLst>
                                    <p:cond delay="0"/>
                                  </p:stCondLst>
                                  <p:childTnLst>
                                    <p:set>
                                      <p:cBhvr>
                                        <p:cTn id="175" dur="1" fill="hold">
                                          <p:stCondLst>
                                            <p:cond delay="0"/>
                                          </p:stCondLst>
                                        </p:cTn>
                                        <p:tgtEl>
                                          <p:spTgt spid="35"/>
                                        </p:tgtEl>
                                        <p:attrNameLst>
                                          <p:attrName>style.visibility</p:attrName>
                                        </p:attrNameLst>
                                      </p:cBhvr>
                                      <p:to>
                                        <p:strVal val="visible"/>
                                      </p:to>
                                    </p:set>
                                    <p:animEffect transition="in" filter="wipe(down)">
                                      <p:cBhvr>
                                        <p:cTn id="176" dur="500"/>
                                        <p:tgtEl>
                                          <p:spTgt spid="35"/>
                                        </p:tgtEl>
                                      </p:cBhvr>
                                    </p:animEffect>
                                  </p:childTnLst>
                                </p:cTn>
                              </p:par>
                            </p:childTnLst>
                          </p:cTn>
                        </p:par>
                      </p:childTnLst>
                    </p:cTn>
                  </p:par>
                  <p:par>
                    <p:cTn id="177" fill="hold">
                      <p:stCondLst>
                        <p:cond delay="indefinite"/>
                      </p:stCondLst>
                      <p:childTnLst>
                        <p:par>
                          <p:cTn id="178" fill="hold">
                            <p:stCondLst>
                              <p:cond delay="0"/>
                            </p:stCondLst>
                            <p:childTnLst>
                              <p:par>
                                <p:cTn id="179" presetID="22" presetClass="entr" presetSubtype="4" fill="hold" grpId="0" nodeType="clickEffect">
                                  <p:stCondLst>
                                    <p:cond delay="0"/>
                                  </p:stCondLst>
                                  <p:childTnLst>
                                    <p:set>
                                      <p:cBhvr>
                                        <p:cTn id="180" dur="1" fill="hold">
                                          <p:stCondLst>
                                            <p:cond delay="0"/>
                                          </p:stCondLst>
                                        </p:cTn>
                                        <p:tgtEl>
                                          <p:spTgt spid="36"/>
                                        </p:tgtEl>
                                        <p:attrNameLst>
                                          <p:attrName>style.visibility</p:attrName>
                                        </p:attrNameLst>
                                      </p:cBhvr>
                                      <p:to>
                                        <p:strVal val="visible"/>
                                      </p:to>
                                    </p:set>
                                    <p:animEffect transition="in" filter="wipe(down)">
                                      <p:cBhvr>
                                        <p:cTn id="181" dur="500"/>
                                        <p:tgtEl>
                                          <p:spTgt spid="36"/>
                                        </p:tgtEl>
                                      </p:cBhvr>
                                    </p:animEffect>
                                  </p:childTnLst>
                                </p:cTn>
                              </p:par>
                            </p:childTnLst>
                          </p:cTn>
                        </p:par>
                      </p:childTnLst>
                    </p:cTn>
                  </p:par>
                  <p:par>
                    <p:cTn id="182" fill="hold">
                      <p:stCondLst>
                        <p:cond delay="indefinite"/>
                      </p:stCondLst>
                      <p:childTnLst>
                        <p:par>
                          <p:cTn id="183" fill="hold">
                            <p:stCondLst>
                              <p:cond delay="0"/>
                            </p:stCondLst>
                            <p:childTnLst>
                              <p:par>
                                <p:cTn id="184" presetID="42" presetClass="entr" presetSubtype="0" fill="hold" nodeType="clickEffect">
                                  <p:stCondLst>
                                    <p:cond delay="0"/>
                                  </p:stCondLst>
                                  <p:childTnLst>
                                    <p:set>
                                      <p:cBhvr>
                                        <p:cTn id="185" dur="1" fill="hold">
                                          <p:stCondLst>
                                            <p:cond delay="0"/>
                                          </p:stCondLst>
                                        </p:cTn>
                                        <p:tgtEl>
                                          <p:spTgt spid="41"/>
                                        </p:tgtEl>
                                        <p:attrNameLst>
                                          <p:attrName>style.visibility</p:attrName>
                                        </p:attrNameLst>
                                      </p:cBhvr>
                                      <p:to>
                                        <p:strVal val="visible"/>
                                      </p:to>
                                    </p:set>
                                    <p:animEffect transition="in" filter="fade">
                                      <p:cBhvr>
                                        <p:cTn id="186" dur="1000"/>
                                        <p:tgtEl>
                                          <p:spTgt spid="41"/>
                                        </p:tgtEl>
                                      </p:cBhvr>
                                    </p:animEffect>
                                    <p:anim calcmode="lin" valueType="num">
                                      <p:cBhvr>
                                        <p:cTn id="187" dur="1000" fill="hold"/>
                                        <p:tgtEl>
                                          <p:spTgt spid="41"/>
                                        </p:tgtEl>
                                        <p:attrNameLst>
                                          <p:attrName>ppt_x</p:attrName>
                                        </p:attrNameLst>
                                      </p:cBhvr>
                                      <p:tavLst>
                                        <p:tav tm="0">
                                          <p:val>
                                            <p:strVal val="#ppt_x"/>
                                          </p:val>
                                        </p:tav>
                                        <p:tav tm="100000">
                                          <p:val>
                                            <p:strVal val="#ppt_x"/>
                                          </p:val>
                                        </p:tav>
                                      </p:tavLst>
                                    </p:anim>
                                    <p:anim calcmode="lin" valueType="num">
                                      <p:cBhvr>
                                        <p:cTn id="188" dur="1000" fill="hold"/>
                                        <p:tgtEl>
                                          <p:spTgt spid="41"/>
                                        </p:tgtEl>
                                        <p:attrNameLst>
                                          <p:attrName>ppt_y</p:attrName>
                                        </p:attrNameLst>
                                      </p:cBhvr>
                                      <p:tavLst>
                                        <p:tav tm="0">
                                          <p:val>
                                            <p:strVal val="#ppt_y+.1"/>
                                          </p:val>
                                        </p:tav>
                                        <p:tav tm="100000">
                                          <p:val>
                                            <p:strVal val="#ppt_y"/>
                                          </p:val>
                                        </p:tav>
                                      </p:tavLst>
                                    </p:anim>
                                  </p:childTnLst>
                                </p:cTn>
                              </p:par>
                              <p:par>
                                <p:cTn id="189" presetID="42" presetClass="entr" presetSubtype="0" fill="hold" nodeType="withEffect">
                                  <p:stCondLst>
                                    <p:cond delay="0"/>
                                  </p:stCondLst>
                                  <p:childTnLst>
                                    <p:set>
                                      <p:cBhvr>
                                        <p:cTn id="190" dur="1" fill="hold">
                                          <p:stCondLst>
                                            <p:cond delay="0"/>
                                          </p:stCondLst>
                                        </p:cTn>
                                        <p:tgtEl>
                                          <p:spTgt spid="39"/>
                                        </p:tgtEl>
                                        <p:attrNameLst>
                                          <p:attrName>style.visibility</p:attrName>
                                        </p:attrNameLst>
                                      </p:cBhvr>
                                      <p:to>
                                        <p:strVal val="visible"/>
                                      </p:to>
                                    </p:set>
                                    <p:animEffect transition="in" filter="fade">
                                      <p:cBhvr>
                                        <p:cTn id="191" dur="1000"/>
                                        <p:tgtEl>
                                          <p:spTgt spid="39"/>
                                        </p:tgtEl>
                                      </p:cBhvr>
                                    </p:animEffect>
                                    <p:anim calcmode="lin" valueType="num">
                                      <p:cBhvr>
                                        <p:cTn id="192" dur="1000" fill="hold"/>
                                        <p:tgtEl>
                                          <p:spTgt spid="39"/>
                                        </p:tgtEl>
                                        <p:attrNameLst>
                                          <p:attrName>ppt_x</p:attrName>
                                        </p:attrNameLst>
                                      </p:cBhvr>
                                      <p:tavLst>
                                        <p:tav tm="0">
                                          <p:val>
                                            <p:strVal val="#ppt_x"/>
                                          </p:val>
                                        </p:tav>
                                        <p:tav tm="100000">
                                          <p:val>
                                            <p:strVal val="#ppt_x"/>
                                          </p:val>
                                        </p:tav>
                                      </p:tavLst>
                                    </p:anim>
                                    <p:anim calcmode="lin" valueType="num">
                                      <p:cBhvr>
                                        <p:cTn id="19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94" fill="hold">
                      <p:stCondLst>
                        <p:cond delay="indefinite"/>
                      </p:stCondLst>
                      <p:childTnLst>
                        <p:par>
                          <p:cTn id="195" fill="hold">
                            <p:stCondLst>
                              <p:cond delay="0"/>
                            </p:stCondLst>
                            <p:childTnLst>
                              <p:par>
                                <p:cTn id="196" presetID="42" presetClass="entr" presetSubtype="0" fill="hold" nodeType="clickEffect">
                                  <p:stCondLst>
                                    <p:cond delay="0"/>
                                  </p:stCondLst>
                                  <p:childTnLst>
                                    <p:set>
                                      <p:cBhvr>
                                        <p:cTn id="197" dur="1" fill="hold">
                                          <p:stCondLst>
                                            <p:cond delay="0"/>
                                          </p:stCondLst>
                                        </p:cTn>
                                        <p:tgtEl>
                                          <p:spTgt spid="55"/>
                                        </p:tgtEl>
                                        <p:attrNameLst>
                                          <p:attrName>style.visibility</p:attrName>
                                        </p:attrNameLst>
                                      </p:cBhvr>
                                      <p:to>
                                        <p:strVal val="visible"/>
                                      </p:to>
                                    </p:set>
                                    <p:animEffect transition="in" filter="fade">
                                      <p:cBhvr>
                                        <p:cTn id="198" dur="1000"/>
                                        <p:tgtEl>
                                          <p:spTgt spid="55"/>
                                        </p:tgtEl>
                                      </p:cBhvr>
                                    </p:animEffect>
                                    <p:anim calcmode="lin" valueType="num">
                                      <p:cBhvr>
                                        <p:cTn id="199" dur="1000" fill="hold"/>
                                        <p:tgtEl>
                                          <p:spTgt spid="55"/>
                                        </p:tgtEl>
                                        <p:attrNameLst>
                                          <p:attrName>ppt_x</p:attrName>
                                        </p:attrNameLst>
                                      </p:cBhvr>
                                      <p:tavLst>
                                        <p:tav tm="0">
                                          <p:val>
                                            <p:strVal val="#ppt_x"/>
                                          </p:val>
                                        </p:tav>
                                        <p:tav tm="100000">
                                          <p:val>
                                            <p:strVal val="#ppt_x"/>
                                          </p:val>
                                        </p:tav>
                                      </p:tavLst>
                                    </p:anim>
                                    <p:anim calcmode="lin" valueType="num">
                                      <p:cBhvr>
                                        <p:cTn id="200" dur="1000" fill="hold"/>
                                        <p:tgtEl>
                                          <p:spTgt spid="55"/>
                                        </p:tgtEl>
                                        <p:attrNameLst>
                                          <p:attrName>ppt_y</p:attrName>
                                        </p:attrNameLst>
                                      </p:cBhvr>
                                      <p:tavLst>
                                        <p:tav tm="0">
                                          <p:val>
                                            <p:strVal val="#ppt_y+.1"/>
                                          </p:val>
                                        </p:tav>
                                        <p:tav tm="100000">
                                          <p:val>
                                            <p:strVal val="#ppt_y"/>
                                          </p:val>
                                        </p:tav>
                                      </p:tavLst>
                                    </p:anim>
                                  </p:childTnLst>
                                </p:cTn>
                              </p:par>
                              <p:par>
                                <p:cTn id="201" presetID="42" presetClass="entr" presetSubtype="0" fill="hold" nodeType="withEffect">
                                  <p:stCondLst>
                                    <p:cond delay="0"/>
                                  </p:stCondLst>
                                  <p:childTnLst>
                                    <p:set>
                                      <p:cBhvr>
                                        <p:cTn id="202" dur="1" fill="hold">
                                          <p:stCondLst>
                                            <p:cond delay="0"/>
                                          </p:stCondLst>
                                        </p:cTn>
                                        <p:tgtEl>
                                          <p:spTgt spid="54"/>
                                        </p:tgtEl>
                                        <p:attrNameLst>
                                          <p:attrName>style.visibility</p:attrName>
                                        </p:attrNameLst>
                                      </p:cBhvr>
                                      <p:to>
                                        <p:strVal val="visible"/>
                                      </p:to>
                                    </p:set>
                                    <p:animEffect transition="in" filter="fade">
                                      <p:cBhvr>
                                        <p:cTn id="203" dur="1000"/>
                                        <p:tgtEl>
                                          <p:spTgt spid="54"/>
                                        </p:tgtEl>
                                      </p:cBhvr>
                                    </p:animEffect>
                                    <p:anim calcmode="lin" valueType="num">
                                      <p:cBhvr>
                                        <p:cTn id="204" dur="1000" fill="hold"/>
                                        <p:tgtEl>
                                          <p:spTgt spid="54"/>
                                        </p:tgtEl>
                                        <p:attrNameLst>
                                          <p:attrName>ppt_x</p:attrName>
                                        </p:attrNameLst>
                                      </p:cBhvr>
                                      <p:tavLst>
                                        <p:tav tm="0">
                                          <p:val>
                                            <p:strVal val="#ppt_x"/>
                                          </p:val>
                                        </p:tav>
                                        <p:tav tm="100000">
                                          <p:val>
                                            <p:strVal val="#ppt_x"/>
                                          </p:val>
                                        </p:tav>
                                      </p:tavLst>
                                    </p:anim>
                                    <p:anim calcmode="lin" valueType="num">
                                      <p:cBhvr>
                                        <p:cTn id="205"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06" fill="hold">
                      <p:stCondLst>
                        <p:cond delay="indefinite"/>
                      </p:stCondLst>
                      <p:childTnLst>
                        <p:par>
                          <p:cTn id="207" fill="hold">
                            <p:stCondLst>
                              <p:cond delay="0"/>
                            </p:stCondLst>
                            <p:childTnLst>
                              <p:par>
                                <p:cTn id="208" presetID="42" presetClass="entr" presetSubtype="0" fill="hold" nodeType="clickEffect">
                                  <p:stCondLst>
                                    <p:cond delay="0"/>
                                  </p:stCondLst>
                                  <p:childTnLst>
                                    <p:set>
                                      <p:cBhvr>
                                        <p:cTn id="209" dur="1" fill="hold">
                                          <p:stCondLst>
                                            <p:cond delay="0"/>
                                          </p:stCondLst>
                                        </p:cTn>
                                        <p:tgtEl>
                                          <p:spTgt spid="57"/>
                                        </p:tgtEl>
                                        <p:attrNameLst>
                                          <p:attrName>style.visibility</p:attrName>
                                        </p:attrNameLst>
                                      </p:cBhvr>
                                      <p:to>
                                        <p:strVal val="visible"/>
                                      </p:to>
                                    </p:set>
                                    <p:animEffect transition="in" filter="fade">
                                      <p:cBhvr>
                                        <p:cTn id="210" dur="1000"/>
                                        <p:tgtEl>
                                          <p:spTgt spid="57"/>
                                        </p:tgtEl>
                                      </p:cBhvr>
                                    </p:animEffect>
                                    <p:anim calcmode="lin" valueType="num">
                                      <p:cBhvr>
                                        <p:cTn id="211" dur="1000" fill="hold"/>
                                        <p:tgtEl>
                                          <p:spTgt spid="57"/>
                                        </p:tgtEl>
                                        <p:attrNameLst>
                                          <p:attrName>ppt_x</p:attrName>
                                        </p:attrNameLst>
                                      </p:cBhvr>
                                      <p:tavLst>
                                        <p:tav tm="0">
                                          <p:val>
                                            <p:strVal val="#ppt_x"/>
                                          </p:val>
                                        </p:tav>
                                        <p:tav tm="100000">
                                          <p:val>
                                            <p:strVal val="#ppt_x"/>
                                          </p:val>
                                        </p:tav>
                                      </p:tavLst>
                                    </p:anim>
                                    <p:anim calcmode="lin" valueType="num">
                                      <p:cBhvr>
                                        <p:cTn id="212" dur="1000" fill="hold"/>
                                        <p:tgtEl>
                                          <p:spTgt spid="57"/>
                                        </p:tgtEl>
                                        <p:attrNameLst>
                                          <p:attrName>ppt_y</p:attrName>
                                        </p:attrNameLst>
                                      </p:cBhvr>
                                      <p:tavLst>
                                        <p:tav tm="0">
                                          <p:val>
                                            <p:strVal val="#ppt_y+.1"/>
                                          </p:val>
                                        </p:tav>
                                        <p:tav tm="100000">
                                          <p:val>
                                            <p:strVal val="#ppt_y"/>
                                          </p:val>
                                        </p:tav>
                                      </p:tavLst>
                                    </p:anim>
                                  </p:childTnLst>
                                </p:cTn>
                              </p:par>
                              <p:par>
                                <p:cTn id="213" presetID="42" presetClass="entr" presetSubtype="0" fill="hold" nodeType="withEffect">
                                  <p:stCondLst>
                                    <p:cond delay="0"/>
                                  </p:stCondLst>
                                  <p:childTnLst>
                                    <p:set>
                                      <p:cBhvr>
                                        <p:cTn id="214" dur="1" fill="hold">
                                          <p:stCondLst>
                                            <p:cond delay="0"/>
                                          </p:stCondLst>
                                        </p:cTn>
                                        <p:tgtEl>
                                          <p:spTgt spid="56"/>
                                        </p:tgtEl>
                                        <p:attrNameLst>
                                          <p:attrName>style.visibility</p:attrName>
                                        </p:attrNameLst>
                                      </p:cBhvr>
                                      <p:to>
                                        <p:strVal val="visible"/>
                                      </p:to>
                                    </p:set>
                                    <p:animEffect transition="in" filter="fade">
                                      <p:cBhvr>
                                        <p:cTn id="215" dur="1000"/>
                                        <p:tgtEl>
                                          <p:spTgt spid="56"/>
                                        </p:tgtEl>
                                      </p:cBhvr>
                                    </p:animEffect>
                                    <p:anim calcmode="lin" valueType="num">
                                      <p:cBhvr>
                                        <p:cTn id="216" dur="1000" fill="hold"/>
                                        <p:tgtEl>
                                          <p:spTgt spid="56"/>
                                        </p:tgtEl>
                                        <p:attrNameLst>
                                          <p:attrName>ppt_x</p:attrName>
                                        </p:attrNameLst>
                                      </p:cBhvr>
                                      <p:tavLst>
                                        <p:tav tm="0">
                                          <p:val>
                                            <p:strVal val="#ppt_x"/>
                                          </p:val>
                                        </p:tav>
                                        <p:tav tm="100000">
                                          <p:val>
                                            <p:strVal val="#ppt_x"/>
                                          </p:val>
                                        </p:tav>
                                      </p:tavLst>
                                    </p:anim>
                                    <p:anim calcmode="lin" valueType="num">
                                      <p:cBhvr>
                                        <p:cTn id="21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18" fill="hold">
                      <p:stCondLst>
                        <p:cond delay="indefinite"/>
                      </p:stCondLst>
                      <p:childTnLst>
                        <p:par>
                          <p:cTn id="219" fill="hold">
                            <p:stCondLst>
                              <p:cond delay="0"/>
                            </p:stCondLst>
                            <p:childTnLst>
                              <p:par>
                                <p:cTn id="220" presetID="42" presetClass="entr" presetSubtype="0" fill="hold" nodeType="clickEffect">
                                  <p:stCondLst>
                                    <p:cond delay="0"/>
                                  </p:stCondLst>
                                  <p:childTnLst>
                                    <p:set>
                                      <p:cBhvr>
                                        <p:cTn id="221" dur="1" fill="hold">
                                          <p:stCondLst>
                                            <p:cond delay="0"/>
                                          </p:stCondLst>
                                        </p:cTn>
                                        <p:tgtEl>
                                          <p:spTgt spid="59"/>
                                        </p:tgtEl>
                                        <p:attrNameLst>
                                          <p:attrName>style.visibility</p:attrName>
                                        </p:attrNameLst>
                                      </p:cBhvr>
                                      <p:to>
                                        <p:strVal val="visible"/>
                                      </p:to>
                                    </p:set>
                                    <p:animEffect transition="in" filter="fade">
                                      <p:cBhvr>
                                        <p:cTn id="222" dur="1000"/>
                                        <p:tgtEl>
                                          <p:spTgt spid="59"/>
                                        </p:tgtEl>
                                      </p:cBhvr>
                                    </p:animEffect>
                                    <p:anim calcmode="lin" valueType="num">
                                      <p:cBhvr>
                                        <p:cTn id="223" dur="1000" fill="hold"/>
                                        <p:tgtEl>
                                          <p:spTgt spid="59"/>
                                        </p:tgtEl>
                                        <p:attrNameLst>
                                          <p:attrName>ppt_x</p:attrName>
                                        </p:attrNameLst>
                                      </p:cBhvr>
                                      <p:tavLst>
                                        <p:tav tm="0">
                                          <p:val>
                                            <p:strVal val="#ppt_x"/>
                                          </p:val>
                                        </p:tav>
                                        <p:tav tm="100000">
                                          <p:val>
                                            <p:strVal val="#ppt_x"/>
                                          </p:val>
                                        </p:tav>
                                      </p:tavLst>
                                    </p:anim>
                                    <p:anim calcmode="lin" valueType="num">
                                      <p:cBhvr>
                                        <p:cTn id="224" dur="1000" fill="hold"/>
                                        <p:tgtEl>
                                          <p:spTgt spid="59"/>
                                        </p:tgtEl>
                                        <p:attrNameLst>
                                          <p:attrName>ppt_y</p:attrName>
                                        </p:attrNameLst>
                                      </p:cBhvr>
                                      <p:tavLst>
                                        <p:tav tm="0">
                                          <p:val>
                                            <p:strVal val="#ppt_y+.1"/>
                                          </p:val>
                                        </p:tav>
                                        <p:tav tm="100000">
                                          <p:val>
                                            <p:strVal val="#ppt_y"/>
                                          </p:val>
                                        </p:tav>
                                      </p:tavLst>
                                    </p:anim>
                                  </p:childTnLst>
                                </p:cTn>
                              </p:par>
                              <p:par>
                                <p:cTn id="225" presetID="42" presetClass="entr" presetSubtype="0" fill="hold" nodeType="withEffect">
                                  <p:stCondLst>
                                    <p:cond delay="0"/>
                                  </p:stCondLst>
                                  <p:childTnLst>
                                    <p:set>
                                      <p:cBhvr>
                                        <p:cTn id="226" dur="1" fill="hold">
                                          <p:stCondLst>
                                            <p:cond delay="0"/>
                                          </p:stCondLst>
                                        </p:cTn>
                                        <p:tgtEl>
                                          <p:spTgt spid="58"/>
                                        </p:tgtEl>
                                        <p:attrNameLst>
                                          <p:attrName>style.visibility</p:attrName>
                                        </p:attrNameLst>
                                      </p:cBhvr>
                                      <p:to>
                                        <p:strVal val="visible"/>
                                      </p:to>
                                    </p:set>
                                    <p:animEffect transition="in" filter="fade">
                                      <p:cBhvr>
                                        <p:cTn id="227" dur="1000"/>
                                        <p:tgtEl>
                                          <p:spTgt spid="58"/>
                                        </p:tgtEl>
                                      </p:cBhvr>
                                    </p:animEffect>
                                    <p:anim calcmode="lin" valueType="num">
                                      <p:cBhvr>
                                        <p:cTn id="228" dur="1000" fill="hold"/>
                                        <p:tgtEl>
                                          <p:spTgt spid="58"/>
                                        </p:tgtEl>
                                        <p:attrNameLst>
                                          <p:attrName>ppt_x</p:attrName>
                                        </p:attrNameLst>
                                      </p:cBhvr>
                                      <p:tavLst>
                                        <p:tav tm="0">
                                          <p:val>
                                            <p:strVal val="#ppt_x"/>
                                          </p:val>
                                        </p:tav>
                                        <p:tav tm="100000">
                                          <p:val>
                                            <p:strVal val="#ppt_x"/>
                                          </p:val>
                                        </p:tav>
                                      </p:tavLst>
                                    </p:anim>
                                    <p:anim calcmode="lin" valueType="num">
                                      <p:cBhvr>
                                        <p:cTn id="22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230" fill="hold">
                      <p:stCondLst>
                        <p:cond delay="indefinite"/>
                      </p:stCondLst>
                      <p:childTnLst>
                        <p:par>
                          <p:cTn id="231" fill="hold">
                            <p:stCondLst>
                              <p:cond delay="0"/>
                            </p:stCondLst>
                            <p:childTnLst>
                              <p:par>
                                <p:cTn id="232" presetID="42" presetClass="entr" presetSubtype="0" fill="hold" nodeType="clickEffect">
                                  <p:stCondLst>
                                    <p:cond delay="0"/>
                                  </p:stCondLst>
                                  <p:childTnLst>
                                    <p:set>
                                      <p:cBhvr>
                                        <p:cTn id="233" dur="1" fill="hold">
                                          <p:stCondLst>
                                            <p:cond delay="0"/>
                                          </p:stCondLst>
                                        </p:cTn>
                                        <p:tgtEl>
                                          <p:spTgt spid="61"/>
                                        </p:tgtEl>
                                        <p:attrNameLst>
                                          <p:attrName>style.visibility</p:attrName>
                                        </p:attrNameLst>
                                      </p:cBhvr>
                                      <p:to>
                                        <p:strVal val="visible"/>
                                      </p:to>
                                    </p:set>
                                    <p:animEffect transition="in" filter="fade">
                                      <p:cBhvr>
                                        <p:cTn id="234" dur="1000"/>
                                        <p:tgtEl>
                                          <p:spTgt spid="61"/>
                                        </p:tgtEl>
                                      </p:cBhvr>
                                    </p:animEffect>
                                    <p:anim calcmode="lin" valueType="num">
                                      <p:cBhvr>
                                        <p:cTn id="235" dur="1000" fill="hold"/>
                                        <p:tgtEl>
                                          <p:spTgt spid="61"/>
                                        </p:tgtEl>
                                        <p:attrNameLst>
                                          <p:attrName>ppt_x</p:attrName>
                                        </p:attrNameLst>
                                      </p:cBhvr>
                                      <p:tavLst>
                                        <p:tav tm="0">
                                          <p:val>
                                            <p:strVal val="#ppt_x"/>
                                          </p:val>
                                        </p:tav>
                                        <p:tav tm="100000">
                                          <p:val>
                                            <p:strVal val="#ppt_x"/>
                                          </p:val>
                                        </p:tav>
                                      </p:tavLst>
                                    </p:anim>
                                    <p:anim calcmode="lin" valueType="num">
                                      <p:cBhvr>
                                        <p:cTn id="236" dur="1000" fill="hold"/>
                                        <p:tgtEl>
                                          <p:spTgt spid="61"/>
                                        </p:tgtEl>
                                        <p:attrNameLst>
                                          <p:attrName>ppt_y</p:attrName>
                                        </p:attrNameLst>
                                      </p:cBhvr>
                                      <p:tavLst>
                                        <p:tav tm="0">
                                          <p:val>
                                            <p:strVal val="#ppt_y+.1"/>
                                          </p:val>
                                        </p:tav>
                                        <p:tav tm="100000">
                                          <p:val>
                                            <p:strVal val="#ppt_y"/>
                                          </p:val>
                                        </p:tav>
                                      </p:tavLst>
                                    </p:anim>
                                  </p:childTnLst>
                                </p:cTn>
                              </p:par>
                              <p:par>
                                <p:cTn id="237" presetID="42" presetClass="entr" presetSubtype="0" fill="hold" nodeType="withEffect">
                                  <p:stCondLst>
                                    <p:cond delay="0"/>
                                  </p:stCondLst>
                                  <p:childTnLst>
                                    <p:set>
                                      <p:cBhvr>
                                        <p:cTn id="238" dur="1" fill="hold">
                                          <p:stCondLst>
                                            <p:cond delay="0"/>
                                          </p:stCondLst>
                                        </p:cTn>
                                        <p:tgtEl>
                                          <p:spTgt spid="60"/>
                                        </p:tgtEl>
                                        <p:attrNameLst>
                                          <p:attrName>style.visibility</p:attrName>
                                        </p:attrNameLst>
                                      </p:cBhvr>
                                      <p:to>
                                        <p:strVal val="visible"/>
                                      </p:to>
                                    </p:set>
                                    <p:animEffect transition="in" filter="fade">
                                      <p:cBhvr>
                                        <p:cTn id="239" dur="1000"/>
                                        <p:tgtEl>
                                          <p:spTgt spid="60"/>
                                        </p:tgtEl>
                                      </p:cBhvr>
                                    </p:animEffect>
                                    <p:anim calcmode="lin" valueType="num">
                                      <p:cBhvr>
                                        <p:cTn id="240" dur="1000" fill="hold"/>
                                        <p:tgtEl>
                                          <p:spTgt spid="60"/>
                                        </p:tgtEl>
                                        <p:attrNameLst>
                                          <p:attrName>ppt_x</p:attrName>
                                        </p:attrNameLst>
                                      </p:cBhvr>
                                      <p:tavLst>
                                        <p:tav tm="0">
                                          <p:val>
                                            <p:strVal val="#ppt_x"/>
                                          </p:val>
                                        </p:tav>
                                        <p:tav tm="100000">
                                          <p:val>
                                            <p:strVal val="#ppt_x"/>
                                          </p:val>
                                        </p:tav>
                                      </p:tavLst>
                                    </p:anim>
                                    <p:anim calcmode="lin" valueType="num">
                                      <p:cBhvr>
                                        <p:cTn id="241"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2" fill="hold" display="0">
                  <p:stCondLst>
                    <p:cond delay="indefinite"/>
                  </p:stCondLst>
                  <p:endCondLst>
                    <p:cond evt="onStopAudio" delay="0">
                      <p:tgtEl>
                        <p:sldTgt/>
                      </p:tgtEl>
                    </p:cond>
                  </p:endCondLst>
                </p:cTn>
                <p:tgtEl>
                  <p:spTgt spid="12"/>
                </p:tgtEl>
              </p:cMediaNode>
            </p:audio>
          </p:childTnLst>
        </p:cTn>
      </p:par>
    </p:tnLst>
    <p:bldLst>
      <p:bldP spid="6" grpId="0"/>
      <p:bldP spid="2" grpId="0"/>
      <p:bldP spid="8" grpId="0"/>
      <p:bldP spid="9" grpId="0"/>
      <p:bldP spid="10" grpId="0"/>
      <p:bldP spid="11" grpId="0"/>
      <p:bldP spid="15" grpId="0"/>
      <p:bldP spid="20" grpId="0"/>
      <p:bldP spid="21" grpId="0"/>
      <p:bldP spid="22" grpId="0"/>
      <p:bldP spid="24" grpId="0"/>
      <p:bldP spid="26" grpId="0"/>
      <p:bldP spid="28" grpId="0"/>
      <p:bldP spid="29" grpId="0"/>
      <p:bldP spid="30" grpId="0"/>
      <p:bldP spid="32" grpId="0"/>
      <p:bldP spid="33" grpId="0"/>
      <p:bldP spid="34" grpId="0"/>
      <p:bldP spid="35" grpId="0"/>
      <p:bldP spid="36" grpId="0"/>
      <p:bldP spid="37" grpId="0" animBg="1"/>
      <p:bldP spid="3" grpId="0"/>
      <p:bldP spid="45" grpId="0"/>
      <p:bldP spid="46" grpId="0"/>
      <p:bldP spid="47" grpId="0"/>
      <p:bldP spid="4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2695B47C-8C36-4988-83F8-4DCEE2E661F9}"/>
              </a:ext>
            </a:extLst>
          </p:cNvPr>
          <p:cNvPicPr>
            <a:picLocks noChangeAspect="1"/>
          </p:cNvPicPr>
          <p:nvPr/>
        </p:nvPicPr>
        <p:blipFill>
          <a:blip r:embed="rId2"/>
          <a:stretch>
            <a:fillRect/>
          </a:stretch>
        </p:blipFill>
        <p:spPr>
          <a:xfrm>
            <a:off x="20662" y="56656"/>
            <a:ext cx="1790700" cy="671513"/>
          </a:xfrm>
          <a:prstGeom prst="rect">
            <a:avLst/>
          </a:prstGeom>
        </p:spPr>
      </p:pic>
      <p:sp>
        <p:nvSpPr>
          <p:cNvPr id="6" name="Hộp Văn bản 5"/>
          <p:cNvSpPr txBox="1"/>
          <p:nvPr/>
        </p:nvSpPr>
        <p:spPr>
          <a:xfrm>
            <a:off x="493776" y="1718206"/>
            <a:ext cx="11430000" cy="707886"/>
          </a:xfrm>
          <a:prstGeom prst="rect">
            <a:avLst/>
          </a:prstGeom>
          <a:noFill/>
        </p:spPr>
        <p:txBody>
          <a:bodyPr wrap="square" rtlCol="0">
            <a:spAutoFit/>
          </a:bodyPr>
          <a:lstStyle/>
          <a:p>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Dịp</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nghỉ</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lễ</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nhà</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Hà</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có</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ai</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đến</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chơi</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endParaRPr lang="en-US" sz="4000" b="1" dirty="0">
              <a:latin typeface="AvantGarde" panose="00000400000000000000" pitchFamily="2" charset="0"/>
              <a:ea typeface="AvantGarde" panose="00000400000000000000" pitchFamily="2" charset="0"/>
              <a:cs typeface="AvantGarde" panose="00000400000000000000" pitchFamily="2" charset="0"/>
            </a:endParaRPr>
          </a:p>
        </p:txBody>
      </p:sp>
      <p:sp>
        <p:nvSpPr>
          <p:cNvPr id="7" name="Hộp Văn bản 6"/>
          <p:cNvSpPr txBox="1"/>
          <p:nvPr/>
        </p:nvSpPr>
        <p:spPr>
          <a:xfrm>
            <a:off x="20662" y="1442964"/>
            <a:ext cx="12003698" cy="1323439"/>
          </a:xfrm>
          <a:prstGeom prst="rect">
            <a:avLst/>
          </a:prstGeom>
          <a:solidFill>
            <a:schemeClr val="bg1"/>
          </a:solidFill>
        </p:spPr>
        <p:txBody>
          <a:bodyPr wrap="square" rtlCol="0">
            <a:spAutoFit/>
          </a:bodyPr>
          <a:lstStyle/>
          <a:p>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Dịp</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nghỉ</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lễ</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nhà</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Hà</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có</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chú</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Tư</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và</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cô</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Lan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đến</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chơi</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endParaRPr lang="en-US" sz="4000" b="1" dirty="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Hộp Văn bản 7"/>
          <p:cNvSpPr txBox="1"/>
          <p:nvPr/>
        </p:nvSpPr>
        <p:spPr>
          <a:xfrm>
            <a:off x="105332" y="3194536"/>
            <a:ext cx="11430000" cy="707886"/>
          </a:xfrm>
          <a:prstGeom prst="rect">
            <a:avLst/>
          </a:prstGeom>
          <a:noFill/>
        </p:spPr>
        <p:txBody>
          <a:bodyPr wrap="square" rtlCol="0">
            <a:spAutoFit/>
          </a:bodyPr>
          <a:lstStyle/>
          <a:p>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Mẹ</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nấu</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những</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món</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ăn</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gì</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để</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đãi</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khách</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endParaRPr lang="en-US" sz="4000" b="1" dirty="0">
              <a:latin typeface="AvantGarde" panose="00000400000000000000" pitchFamily="2" charset="0"/>
              <a:ea typeface="AvantGarde" panose="00000400000000000000" pitchFamily="2" charset="0"/>
              <a:cs typeface="AvantGarde" panose="00000400000000000000" pitchFamily="2" charset="0"/>
            </a:endParaRPr>
          </a:p>
        </p:txBody>
      </p:sp>
      <p:sp>
        <p:nvSpPr>
          <p:cNvPr id="9" name="Hộp Văn bản 8"/>
          <p:cNvSpPr txBox="1"/>
          <p:nvPr/>
        </p:nvSpPr>
        <p:spPr>
          <a:xfrm>
            <a:off x="0" y="2863514"/>
            <a:ext cx="12188952" cy="1323439"/>
          </a:xfrm>
          <a:prstGeom prst="rect">
            <a:avLst/>
          </a:prstGeom>
          <a:solidFill>
            <a:schemeClr val="bg1"/>
          </a:solidFill>
        </p:spPr>
        <p:txBody>
          <a:bodyPr wrap="square" rtlCol="0">
            <a:spAutoFit/>
          </a:bodyPr>
          <a:lstStyle/>
          <a:p>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Mẹ</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nấu</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súp</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gà</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cơm</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nếp</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và</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rán</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cá</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chép</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để</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đãi</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khách</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endParaRPr lang="en-US" sz="4000" b="1" dirty="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1" name="Hộp Văn bản 10"/>
          <p:cNvSpPr txBox="1"/>
          <p:nvPr/>
        </p:nvSpPr>
        <p:spPr>
          <a:xfrm>
            <a:off x="20662" y="4164032"/>
            <a:ext cx="11430000" cy="707886"/>
          </a:xfrm>
          <a:prstGeom prst="rect">
            <a:avLst/>
          </a:prstGeom>
          <a:noFill/>
        </p:spPr>
        <p:txBody>
          <a:bodyPr wrap="square" rtlCol="0">
            <a:spAutoFit/>
          </a:bodyPr>
          <a:lstStyle/>
          <a:p>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Hà</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và</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bố</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làm</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gì</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để</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giúp</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mẹ</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endParaRPr lang="en-US" sz="4000" b="1" dirty="0">
              <a:latin typeface="AvantGarde" panose="00000400000000000000" pitchFamily="2" charset="0"/>
              <a:ea typeface="AvantGarde" panose="00000400000000000000" pitchFamily="2" charset="0"/>
              <a:cs typeface="AvantGarde" panose="00000400000000000000" pitchFamily="2" charset="0"/>
            </a:endParaRPr>
          </a:p>
        </p:txBody>
      </p:sp>
      <p:sp>
        <p:nvSpPr>
          <p:cNvPr id="12" name="Hộp Văn bản 11"/>
          <p:cNvSpPr txBox="1"/>
          <p:nvPr/>
        </p:nvSpPr>
        <p:spPr>
          <a:xfrm>
            <a:off x="0" y="4210198"/>
            <a:ext cx="12171338" cy="1323439"/>
          </a:xfrm>
          <a:prstGeom prst="rect">
            <a:avLst/>
          </a:prstGeom>
          <a:solidFill>
            <a:schemeClr val="bg1"/>
          </a:solidFill>
        </p:spPr>
        <p:txBody>
          <a:bodyPr wrap="square" rtlCol="0">
            <a:spAutoFit/>
          </a:bodyPr>
          <a:lstStyle/>
          <a:p>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Hà</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rửa</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rau</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quả</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sắp</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xếp</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bát</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đĩa</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bố</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thì</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dọn</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dẹp</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nhà</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cửa</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endParaRPr lang="en-US" sz="4000" b="1" dirty="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3" name="Hộp Văn bản 12"/>
          <p:cNvSpPr txBox="1"/>
          <p:nvPr/>
        </p:nvSpPr>
        <p:spPr>
          <a:xfrm>
            <a:off x="0" y="5464550"/>
            <a:ext cx="12171338" cy="707886"/>
          </a:xfrm>
          <a:prstGeom prst="rect">
            <a:avLst/>
          </a:prstGeom>
          <a:noFill/>
        </p:spPr>
        <p:txBody>
          <a:bodyPr wrap="square" rtlCol="0">
            <a:spAutoFit/>
          </a:bodyPr>
          <a:lstStyle/>
          <a:p>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Không</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khí</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nhà</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Hà</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như</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thế</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nào</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khi</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có</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khách</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endParaRPr lang="en-US" sz="4000" b="1" dirty="0">
              <a:latin typeface="AvantGarde" panose="00000400000000000000" pitchFamily="2" charset="0"/>
              <a:ea typeface="AvantGarde" panose="00000400000000000000" pitchFamily="2" charset="0"/>
              <a:cs typeface="AvantGarde" panose="00000400000000000000" pitchFamily="2" charset="0"/>
            </a:endParaRPr>
          </a:p>
        </p:txBody>
      </p:sp>
      <p:sp>
        <p:nvSpPr>
          <p:cNvPr id="14" name="Hộp Văn bản 13"/>
          <p:cNvSpPr txBox="1"/>
          <p:nvPr/>
        </p:nvSpPr>
        <p:spPr>
          <a:xfrm>
            <a:off x="152400" y="5616950"/>
            <a:ext cx="12171338" cy="707886"/>
          </a:xfrm>
          <a:prstGeom prst="rect">
            <a:avLst/>
          </a:prstGeom>
          <a:solidFill>
            <a:schemeClr val="bg1"/>
          </a:solidFill>
        </p:spPr>
        <p:txBody>
          <a:bodyPr wrap="square" rtlCol="0">
            <a:spAutoFit/>
          </a:bodyPr>
          <a:lstStyle/>
          <a:p>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Nhà</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Hà</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hôm</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nay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thật</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là</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vui</a:t>
            </a:r>
            <a:r>
              <a:rPr lang="en-US" sz="4000" b="1" dirty="0" smtClean="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endParaRPr lang="en-US" sz="4000" b="1" dirty="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40169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fltVal val="0"/>
                                          </p:val>
                                        </p:tav>
                                        <p:tav tm="100000">
                                          <p:val>
                                            <p:strVal val="#ppt_w"/>
                                          </p:val>
                                        </p:tav>
                                      </p:tavLst>
                                    </p:anim>
                                    <p:anim calcmode="lin" valueType="num">
                                      <p:cBhvr>
                                        <p:cTn id="34" dur="1000" fill="hold"/>
                                        <p:tgtEl>
                                          <p:spTgt spid="11"/>
                                        </p:tgtEl>
                                        <p:attrNameLst>
                                          <p:attrName>ppt_h</p:attrName>
                                        </p:attrNameLst>
                                      </p:cBhvr>
                                      <p:tavLst>
                                        <p:tav tm="0">
                                          <p:val>
                                            <p:fltVal val="0"/>
                                          </p:val>
                                        </p:tav>
                                        <p:tav tm="100000">
                                          <p:val>
                                            <p:strVal val="#ppt_h"/>
                                          </p:val>
                                        </p:tav>
                                      </p:tavLst>
                                    </p:anim>
                                    <p:anim calcmode="lin" valueType="num">
                                      <p:cBhvr>
                                        <p:cTn id="35" dur="1000" fill="hold"/>
                                        <p:tgtEl>
                                          <p:spTgt spid="11"/>
                                        </p:tgtEl>
                                        <p:attrNameLst>
                                          <p:attrName>style.rotation</p:attrName>
                                        </p:attrNameLst>
                                      </p:cBhvr>
                                      <p:tavLst>
                                        <p:tav tm="0">
                                          <p:val>
                                            <p:fltVal val="90"/>
                                          </p:val>
                                        </p:tav>
                                        <p:tav tm="100000">
                                          <p:val>
                                            <p:fltVal val="0"/>
                                          </p:val>
                                        </p:tav>
                                      </p:tavLst>
                                    </p:anim>
                                    <p:animEffect transition="in" filter="fade">
                                      <p:cBhvr>
                                        <p:cTn id="36" dur="1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fltVal val="0"/>
                                          </p:val>
                                        </p:tav>
                                        <p:tav tm="100000">
                                          <p:val>
                                            <p:strVal val="#ppt_w"/>
                                          </p:val>
                                        </p:tav>
                                      </p:tavLst>
                                    </p:anim>
                                    <p:anim calcmode="lin" valueType="num">
                                      <p:cBhvr>
                                        <p:cTn id="42" dur="1000" fill="hold"/>
                                        <p:tgtEl>
                                          <p:spTgt spid="12"/>
                                        </p:tgtEl>
                                        <p:attrNameLst>
                                          <p:attrName>ppt_h</p:attrName>
                                        </p:attrNameLst>
                                      </p:cBhvr>
                                      <p:tavLst>
                                        <p:tav tm="0">
                                          <p:val>
                                            <p:fltVal val="0"/>
                                          </p:val>
                                        </p:tav>
                                        <p:tav tm="100000">
                                          <p:val>
                                            <p:strVal val="#ppt_h"/>
                                          </p:val>
                                        </p:tav>
                                      </p:tavLst>
                                    </p:anim>
                                    <p:anim calcmode="lin" valueType="num">
                                      <p:cBhvr>
                                        <p:cTn id="43" dur="1000" fill="hold"/>
                                        <p:tgtEl>
                                          <p:spTgt spid="12"/>
                                        </p:tgtEl>
                                        <p:attrNameLst>
                                          <p:attrName>style.rotation</p:attrName>
                                        </p:attrNameLst>
                                      </p:cBhvr>
                                      <p:tavLst>
                                        <p:tav tm="0">
                                          <p:val>
                                            <p:fltVal val="90"/>
                                          </p:val>
                                        </p:tav>
                                        <p:tav tm="100000">
                                          <p:val>
                                            <p:fltVal val="0"/>
                                          </p:val>
                                        </p:tav>
                                      </p:tavLst>
                                    </p:anim>
                                    <p:animEffect transition="in" filter="fade">
                                      <p:cBhvr>
                                        <p:cTn id="44" dur="1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fltVal val="0"/>
                                          </p:val>
                                        </p:tav>
                                        <p:tav tm="100000">
                                          <p:val>
                                            <p:strVal val="#ppt_w"/>
                                          </p:val>
                                        </p:tav>
                                      </p:tavLst>
                                    </p:anim>
                                    <p:anim calcmode="lin" valueType="num">
                                      <p:cBhvr>
                                        <p:cTn id="50" dur="1000" fill="hold"/>
                                        <p:tgtEl>
                                          <p:spTgt spid="13"/>
                                        </p:tgtEl>
                                        <p:attrNameLst>
                                          <p:attrName>ppt_h</p:attrName>
                                        </p:attrNameLst>
                                      </p:cBhvr>
                                      <p:tavLst>
                                        <p:tav tm="0">
                                          <p:val>
                                            <p:fltVal val="0"/>
                                          </p:val>
                                        </p:tav>
                                        <p:tav tm="100000">
                                          <p:val>
                                            <p:strVal val="#ppt_h"/>
                                          </p:val>
                                        </p:tav>
                                      </p:tavLst>
                                    </p:anim>
                                    <p:anim calcmode="lin" valueType="num">
                                      <p:cBhvr>
                                        <p:cTn id="51" dur="1000" fill="hold"/>
                                        <p:tgtEl>
                                          <p:spTgt spid="13"/>
                                        </p:tgtEl>
                                        <p:attrNameLst>
                                          <p:attrName>style.rotation</p:attrName>
                                        </p:attrNameLst>
                                      </p:cBhvr>
                                      <p:tavLst>
                                        <p:tav tm="0">
                                          <p:val>
                                            <p:fltVal val="90"/>
                                          </p:val>
                                        </p:tav>
                                        <p:tav tm="100000">
                                          <p:val>
                                            <p:fltVal val="0"/>
                                          </p:val>
                                        </p:tav>
                                      </p:tavLst>
                                    </p:anim>
                                    <p:animEffect transition="in" filter="fade">
                                      <p:cBhvr>
                                        <p:cTn id="52" dur="1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1000" fill="hold"/>
                                        <p:tgtEl>
                                          <p:spTgt spid="14"/>
                                        </p:tgtEl>
                                        <p:attrNameLst>
                                          <p:attrName>ppt_w</p:attrName>
                                        </p:attrNameLst>
                                      </p:cBhvr>
                                      <p:tavLst>
                                        <p:tav tm="0">
                                          <p:val>
                                            <p:fltVal val="0"/>
                                          </p:val>
                                        </p:tav>
                                        <p:tav tm="100000">
                                          <p:val>
                                            <p:strVal val="#ppt_w"/>
                                          </p:val>
                                        </p:tav>
                                      </p:tavLst>
                                    </p:anim>
                                    <p:anim calcmode="lin" valueType="num">
                                      <p:cBhvr>
                                        <p:cTn id="58" dur="1000" fill="hold"/>
                                        <p:tgtEl>
                                          <p:spTgt spid="14"/>
                                        </p:tgtEl>
                                        <p:attrNameLst>
                                          <p:attrName>ppt_h</p:attrName>
                                        </p:attrNameLst>
                                      </p:cBhvr>
                                      <p:tavLst>
                                        <p:tav tm="0">
                                          <p:val>
                                            <p:fltVal val="0"/>
                                          </p:val>
                                        </p:tav>
                                        <p:tav tm="100000">
                                          <p:val>
                                            <p:strVal val="#ppt_h"/>
                                          </p:val>
                                        </p:tav>
                                      </p:tavLst>
                                    </p:anim>
                                    <p:anim calcmode="lin" valueType="num">
                                      <p:cBhvr>
                                        <p:cTn id="59" dur="1000" fill="hold"/>
                                        <p:tgtEl>
                                          <p:spTgt spid="14"/>
                                        </p:tgtEl>
                                        <p:attrNameLst>
                                          <p:attrName>style.rotation</p:attrName>
                                        </p:attrNameLst>
                                      </p:cBhvr>
                                      <p:tavLst>
                                        <p:tav tm="0">
                                          <p:val>
                                            <p:fltVal val="90"/>
                                          </p:val>
                                        </p:tav>
                                        <p:tav tm="100000">
                                          <p:val>
                                            <p:fltVal val="0"/>
                                          </p:val>
                                        </p:tav>
                                      </p:tavLst>
                                    </p:anim>
                                    <p:animEffect transition="in" filter="fade">
                                      <p:cBhvr>
                                        <p:cTn id="6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1" grpId="0"/>
      <p:bldP spid="12" grpId="0" animBg="1"/>
      <p:bldP spid="13" grpId="0"/>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C15E3E2D-CC35-4D27-86D8-895EB7EC6E31}"/>
              </a:ext>
            </a:extLst>
          </p:cNvPr>
          <p:cNvPicPr>
            <a:picLocks noChangeAspect="1"/>
          </p:cNvPicPr>
          <p:nvPr/>
        </p:nvPicPr>
        <p:blipFill>
          <a:blip r:embed="rId5"/>
          <a:stretch>
            <a:fillRect/>
          </a:stretch>
        </p:blipFill>
        <p:spPr>
          <a:xfrm>
            <a:off x="0" y="804863"/>
            <a:ext cx="12192000" cy="5680537"/>
          </a:xfrm>
          <a:prstGeom prst="rect">
            <a:avLst/>
          </a:prstGeom>
        </p:spPr>
      </p:pic>
      <p:pic>
        <p:nvPicPr>
          <p:cNvPr id="3" name="Hình ảnh 2">
            <a:extLst>
              <a:ext uri="{FF2B5EF4-FFF2-40B4-BE49-F238E27FC236}">
                <a16:creationId xmlns:a16="http://schemas.microsoft.com/office/drawing/2014/main" xmlns="" id="{B9EEF1A9-0AA2-471D-8CFB-A00D77B4154D}"/>
              </a:ext>
            </a:extLst>
          </p:cNvPr>
          <p:cNvPicPr>
            <a:picLocks noChangeAspect="1"/>
          </p:cNvPicPr>
          <p:nvPr/>
        </p:nvPicPr>
        <p:blipFill>
          <a:blip r:embed="rId6"/>
          <a:stretch>
            <a:fillRect/>
          </a:stretch>
        </p:blipFill>
        <p:spPr>
          <a:xfrm>
            <a:off x="0" y="0"/>
            <a:ext cx="2247900" cy="804863"/>
          </a:xfrm>
          <a:prstGeom prst="rect">
            <a:avLst/>
          </a:prstGeom>
        </p:spPr>
      </p:pic>
      <p:sp>
        <p:nvSpPr>
          <p:cNvPr id="4" name="Hộp Văn bản 3">
            <a:extLst>
              <a:ext uri="{FF2B5EF4-FFF2-40B4-BE49-F238E27FC236}">
                <a16:creationId xmlns:a16="http://schemas.microsoft.com/office/drawing/2014/main" xmlns="" id="{57A23488-44B1-4376-B000-830C8E85DFB8}"/>
              </a:ext>
            </a:extLst>
          </p:cNvPr>
          <p:cNvSpPr txBox="1"/>
          <p:nvPr/>
        </p:nvSpPr>
        <p:spPr>
          <a:xfrm>
            <a:off x="4468369" y="-73339"/>
            <a:ext cx="455295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99"/>
                </a:solidFill>
                <a:effectLst/>
                <a:uLnTx/>
                <a:uFillTx/>
                <a:latin typeface="AvantGarde" panose="00000400000000000000" pitchFamily="2" charset="0"/>
                <a:ea typeface="AvantGarde" panose="00000400000000000000" pitchFamily="2" charset="0"/>
                <a:cs typeface="AvantGarde" panose="00000400000000000000" pitchFamily="2" charset="0"/>
              </a:rPr>
              <a:t>Khi </a:t>
            </a:r>
            <a:r>
              <a:rPr kumimoji="0" lang="en-US" sz="4000" b="1" i="0" u="none" strike="noStrike" kern="1200" cap="none" spc="0" normalizeH="0" baseline="0" noProof="0" dirty="0" err="1">
                <a:ln>
                  <a:noFill/>
                </a:ln>
                <a:solidFill>
                  <a:srgbClr val="000099"/>
                </a:solidFill>
                <a:effectLst/>
                <a:uLnTx/>
                <a:uFillTx/>
                <a:latin typeface="AvantGarde" panose="00000400000000000000" pitchFamily="2" charset="0"/>
                <a:ea typeface="AvantGarde" panose="00000400000000000000" pitchFamily="2" charset="0"/>
                <a:cs typeface="AvantGarde" panose="00000400000000000000" pitchFamily="2" charset="0"/>
              </a:rPr>
              <a:t>nhà</a:t>
            </a:r>
            <a:r>
              <a:rPr kumimoji="0" lang="en-US" sz="4000" b="1" i="0" u="none" strike="noStrike" kern="1200" cap="none" spc="0" normalizeH="0" baseline="0" noProof="0" dirty="0">
                <a:ln>
                  <a:noFill/>
                </a:ln>
                <a:solidFill>
                  <a:srgbClr val="000099"/>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4000" b="1" i="0" u="none" strike="noStrike" kern="1200" cap="none" spc="0" normalizeH="0" baseline="0" noProof="0" dirty="0" err="1">
                <a:ln>
                  <a:noFill/>
                </a:ln>
                <a:solidFill>
                  <a:srgbClr val="000099"/>
                </a:solidFill>
                <a:effectLst/>
                <a:uLnTx/>
                <a:uFillTx/>
                <a:latin typeface="AvantGarde" panose="00000400000000000000" pitchFamily="2" charset="0"/>
                <a:ea typeface="AvantGarde" panose="00000400000000000000" pitchFamily="2" charset="0"/>
                <a:cs typeface="AvantGarde" panose="00000400000000000000" pitchFamily="2" charset="0"/>
              </a:rPr>
              <a:t>có</a:t>
            </a:r>
            <a:r>
              <a:rPr kumimoji="0" lang="en-US" sz="4000" b="1" i="0" u="none" strike="noStrike" kern="1200" cap="none" spc="0" normalizeH="0" baseline="0" noProof="0" dirty="0">
                <a:ln>
                  <a:noFill/>
                </a:ln>
                <a:solidFill>
                  <a:srgbClr val="000099"/>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4000" b="1" i="0" u="none" strike="noStrike" kern="1200" cap="none" spc="0" normalizeH="0" baseline="0" noProof="0" dirty="0" err="1">
                <a:ln>
                  <a:noFill/>
                </a:ln>
                <a:solidFill>
                  <a:srgbClr val="000099"/>
                </a:solidFill>
                <a:effectLst/>
                <a:uLnTx/>
                <a:uFillTx/>
                <a:latin typeface="AvantGarde" panose="00000400000000000000" pitchFamily="2" charset="0"/>
                <a:ea typeface="AvantGarde" panose="00000400000000000000" pitchFamily="2" charset="0"/>
                <a:cs typeface="AvantGarde" panose="00000400000000000000" pitchFamily="2" charset="0"/>
              </a:rPr>
              <a:t>khách</a:t>
            </a:r>
            <a:endParaRPr kumimoji="0" lang="en-US" sz="4000" b="1" i="0" u="none" strike="noStrike" kern="1200" cap="none" spc="0" normalizeH="0" baseline="0" noProof="0" dirty="0">
              <a:ln>
                <a:noFill/>
              </a:ln>
              <a:solidFill>
                <a:srgbClr val="000099"/>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47891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5"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s://toigingiuvedep.vn/wp-content/uploads/2021/04/hinh-nen-mam-non-co-giao-va-cac-b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481" y="48254"/>
            <a:ext cx="12192000" cy="67086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EEC7FB55-77DA-4D2C-8C1C-6F073EF12F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82" t="17514" r="-1134" b="28632"/>
          <a:stretch/>
        </p:blipFill>
        <p:spPr>
          <a:xfrm>
            <a:off x="3687779" y="0"/>
            <a:ext cx="8504221" cy="2987644"/>
          </a:xfrm>
          <a:prstGeom prst="rect">
            <a:avLst/>
          </a:prstGeom>
        </p:spPr>
      </p:pic>
      <p:sp>
        <p:nvSpPr>
          <p:cNvPr id="6" name="Rectangle 5"/>
          <p:cNvSpPr/>
          <p:nvPr/>
        </p:nvSpPr>
        <p:spPr>
          <a:xfrm>
            <a:off x="5720060" y="1493822"/>
            <a:ext cx="4400564" cy="1015663"/>
          </a:xfrm>
          <a:prstGeom prst="rect">
            <a:avLst/>
          </a:prstGeom>
        </p:spPr>
        <p:txBody>
          <a:bodyPr wrap="none">
            <a:spAutoFit/>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sz="6000" b="1" i="0" u="none" strike="noStrike" kern="0" cap="none" spc="0" normalizeH="0" baseline="0" noProof="0" dirty="0" smtClean="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VẬN DỤNG</a:t>
            </a:r>
            <a:endParaRPr kumimoji="0" lang="en-US" sz="6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28513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0663"/>
            <a:ext cx="12274577" cy="3856777"/>
          </a:xfrm>
          <a:prstGeom prst="rect">
            <a:avLst/>
          </a:prstGeom>
        </p:spPr>
      </p:pic>
      <p:sp>
        <p:nvSpPr>
          <p:cNvPr id="9" name="TextBox 4"/>
          <p:cNvSpPr txBox="1">
            <a:spLocks noChangeArrowheads="1"/>
          </p:cNvSpPr>
          <p:nvPr/>
        </p:nvSpPr>
        <p:spPr bwMode="auto">
          <a:xfrm>
            <a:off x="0" y="3901568"/>
            <a:ext cx="121920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smtClean="0">
                <a:ln>
                  <a:noFill/>
                </a:ln>
                <a:solidFill>
                  <a:srgbClr val="FF0000"/>
                </a:solidFill>
                <a:effectLst/>
                <a:uLnTx/>
                <a:uFillTx/>
                <a:latin typeface="HP001 4 hàng" panose="020B0603050302020204" pitchFamily="34" charset="0"/>
                <a:ea typeface="+mn-ea"/>
                <a:cs typeface="+mn-cs"/>
              </a:rPr>
              <a:t>	</a:t>
            </a:r>
            <a:r>
              <a:rPr kumimoji="0" lang="en-US" altLang="en-US" sz="4400" b="1" i="0" u="none" strike="noStrike" kern="1200" cap="none" spc="0" normalizeH="0" baseline="0" noProof="0" dirty="0" err="1" smtClean="0">
                <a:ln>
                  <a:noFill/>
                </a:ln>
                <a:solidFill>
                  <a:srgbClr val="0000FF"/>
                </a:solidFill>
                <a:effectLst/>
                <a:uLnTx/>
                <a:uFillTx/>
                <a:latin typeface="HP001 4 hàng" panose="020B0603050302020204" pitchFamily="34" charset="0"/>
                <a:ea typeface="+mn-ea"/>
                <a:cs typeface="+mn-cs"/>
              </a:rPr>
              <a:t>Tìm</a:t>
            </a:r>
            <a:r>
              <a:rPr kumimoji="0" lang="en-US" altLang="en-US" sz="4400" b="1" i="0" u="none" strike="noStrike" kern="1200" cap="none" spc="0" normalizeH="0" baseline="0" noProof="0" dirty="0" smtClean="0">
                <a:ln>
                  <a:noFill/>
                </a:ln>
                <a:solidFill>
                  <a:srgbClr val="0000FF"/>
                </a:solidFill>
                <a:effectLst/>
                <a:uLnTx/>
                <a:uFillTx/>
                <a:latin typeface="HP001 4 hàng" panose="020B0603050302020204" pitchFamily="34" charset="0"/>
                <a:ea typeface="+mn-ea"/>
                <a:cs typeface="+mn-cs"/>
              </a:rPr>
              <a:t> 1 </a:t>
            </a:r>
            <a:r>
              <a:rPr kumimoji="0" lang="en-US" altLang="en-US" sz="4400" b="1" i="0" u="none" strike="noStrike" kern="1200" cap="none" spc="0" normalizeH="0" baseline="0" noProof="0" dirty="0" err="1" smtClean="0">
                <a:ln>
                  <a:noFill/>
                </a:ln>
                <a:solidFill>
                  <a:srgbClr val="0000FF"/>
                </a:solidFill>
                <a:effectLst/>
                <a:uLnTx/>
                <a:uFillTx/>
                <a:latin typeface="HP001 4 hàng" panose="020B0603050302020204" pitchFamily="34" charset="0"/>
                <a:ea typeface="+mn-ea"/>
                <a:cs typeface="+mn-cs"/>
              </a:rPr>
              <a:t>từ</a:t>
            </a:r>
            <a:r>
              <a:rPr kumimoji="0" lang="en-US" altLang="en-US" sz="4400" b="1" i="0" u="none" strike="noStrike" kern="1200" cap="none" spc="0" normalizeH="0" baseline="0" noProof="0" dirty="0" smtClean="0">
                <a:ln>
                  <a:noFill/>
                </a:ln>
                <a:solidFill>
                  <a:srgbClr val="0000FF"/>
                </a:solidFill>
                <a:effectLst/>
                <a:uLnTx/>
                <a:uFillTx/>
                <a:latin typeface="HP001 4 hàng" panose="020B0603050302020204" pitchFamily="34" charset="0"/>
                <a:ea typeface="+mn-ea"/>
                <a:cs typeface="+mn-cs"/>
              </a:rPr>
              <a:t> </a:t>
            </a:r>
            <a:r>
              <a:rPr kumimoji="0" lang="en-US" altLang="en-US" sz="4400" b="1" i="0" u="none" strike="noStrike" kern="1200" cap="none" spc="0" normalizeH="0" baseline="0" noProof="0" dirty="0" err="1" smtClean="0">
                <a:ln>
                  <a:noFill/>
                </a:ln>
                <a:solidFill>
                  <a:srgbClr val="0000FF"/>
                </a:solidFill>
                <a:effectLst/>
                <a:uLnTx/>
                <a:uFillTx/>
                <a:latin typeface="HP001 4 hàng" panose="020B0603050302020204" pitchFamily="34" charset="0"/>
                <a:ea typeface="+mn-ea"/>
                <a:cs typeface="+mn-cs"/>
              </a:rPr>
              <a:t>ngữ</a:t>
            </a:r>
            <a:r>
              <a:rPr kumimoji="0" lang="en-US" altLang="en-US" sz="4400" b="1" i="0" u="none" strike="noStrike" kern="1200" cap="none" spc="0" normalizeH="0" baseline="0" noProof="0" dirty="0" smtClean="0">
                <a:ln>
                  <a:noFill/>
                </a:ln>
                <a:solidFill>
                  <a:srgbClr val="0000FF"/>
                </a:solidFill>
                <a:effectLst/>
                <a:uLnTx/>
                <a:uFillTx/>
                <a:latin typeface="HP001 4 hàng" panose="020B0603050302020204" pitchFamily="34" charset="0"/>
                <a:ea typeface="+mn-ea"/>
                <a:cs typeface="+mn-cs"/>
              </a:rPr>
              <a:t> </a:t>
            </a:r>
            <a:r>
              <a:rPr kumimoji="0" lang="en-US" altLang="en-US" sz="4400" b="1" i="0" u="none" strike="noStrike" kern="1200" cap="none" spc="0" normalizeH="0" baseline="0" noProof="0" dirty="0" err="1" smtClean="0">
                <a:ln>
                  <a:noFill/>
                </a:ln>
                <a:solidFill>
                  <a:srgbClr val="0000FF"/>
                </a:solidFill>
                <a:effectLst/>
                <a:uLnTx/>
                <a:uFillTx/>
                <a:latin typeface="HP001 4 hàng" panose="020B0603050302020204" pitchFamily="34" charset="0"/>
                <a:ea typeface="+mn-ea"/>
                <a:cs typeface="+mn-cs"/>
              </a:rPr>
              <a:t>có</a:t>
            </a:r>
            <a:r>
              <a:rPr kumimoji="0" lang="en-US" altLang="en-US" sz="4400" b="1" i="0" u="none" strike="noStrike" kern="1200" cap="none" spc="0" normalizeH="0" baseline="0" noProof="0" dirty="0" smtClean="0">
                <a:ln>
                  <a:noFill/>
                </a:ln>
                <a:solidFill>
                  <a:srgbClr val="0000FF"/>
                </a:solidFill>
                <a:effectLst/>
                <a:uLnTx/>
                <a:uFillTx/>
                <a:latin typeface="HP001 4 hàng" panose="020B0603050302020204" pitchFamily="34" charset="0"/>
                <a:ea typeface="+mn-ea"/>
                <a:cs typeface="+mn-cs"/>
              </a:rPr>
              <a:t> </a:t>
            </a:r>
            <a:r>
              <a:rPr kumimoji="0" lang="en-US" altLang="en-US" sz="4400" b="1" i="0" u="none" strike="noStrike" kern="1200" cap="none" spc="0" normalizeH="0" baseline="0" noProof="0" dirty="0" err="1" smtClean="0">
                <a:ln>
                  <a:noFill/>
                </a:ln>
                <a:solidFill>
                  <a:srgbClr val="0000FF"/>
                </a:solidFill>
                <a:effectLst/>
                <a:uLnTx/>
                <a:uFillTx/>
                <a:latin typeface="HP001 4 hàng" panose="020B0603050302020204" pitchFamily="34" charset="0"/>
                <a:ea typeface="+mn-ea"/>
                <a:cs typeface="+mn-cs"/>
              </a:rPr>
              <a:t>tiếng</a:t>
            </a:r>
            <a:r>
              <a:rPr kumimoji="0" lang="en-US" altLang="en-US" sz="4400" b="1" i="0" u="none" strike="noStrike" kern="1200" cap="none" spc="0" normalizeH="0" baseline="0" noProof="0" dirty="0" smtClean="0">
                <a:ln>
                  <a:noFill/>
                </a:ln>
                <a:solidFill>
                  <a:srgbClr val="0000FF"/>
                </a:solidFill>
                <a:effectLst/>
                <a:uLnTx/>
                <a:uFillTx/>
                <a:latin typeface="HP001 4 hàng" panose="020B0603050302020204" pitchFamily="34" charset="0"/>
                <a:ea typeface="+mn-ea"/>
                <a:cs typeface="+mn-cs"/>
              </a:rPr>
              <a:t> </a:t>
            </a:r>
            <a:r>
              <a:rPr kumimoji="0" lang="en-US" altLang="en-US" sz="4400" b="1" i="0" u="none" strike="noStrike" kern="1200" cap="none" spc="0" normalizeH="0" baseline="0" noProof="0" dirty="0" err="1" smtClean="0">
                <a:ln>
                  <a:noFill/>
                </a:ln>
                <a:solidFill>
                  <a:srgbClr val="0000FF"/>
                </a:solidFill>
                <a:effectLst/>
                <a:uLnTx/>
                <a:uFillTx/>
                <a:latin typeface="HP001 4 hàng" panose="020B0603050302020204" pitchFamily="34" charset="0"/>
                <a:ea typeface="+mn-ea"/>
                <a:cs typeface="+mn-cs"/>
              </a:rPr>
              <a:t>vần</a:t>
            </a:r>
            <a:r>
              <a:rPr kumimoji="0" lang="en-US" altLang="en-US" sz="4400" b="1" i="0" u="none" strike="noStrike" kern="1200" cap="none" spc="0" normalizeH="0" baseline="0" noProof="0" dirty="0" smtClean="0">
                <a:ln>
                  <a:noFill/>
                </a:ln>
                <a:solidFill>
                  <a:srgbClr val="0000FF"/>
                </a:solidFill>
                <a:effectLst/>
                <a:uLnTx/>
                <a:uFillTx/>
                <a:latin typeface="HP001 4 hàng" panose="020B0603050302020204" pitchFamily="34" charset="0"/>
                <a:ea typeface="+mn-ea"/>
                <a:cs typeface="+mn-cs"/>
              </a:rPr>
              <a:t>: </a:t>
            </a:r>
            <a:r>
              <a:rPr kumimoji="0" lang="en-US" altLang="en-US" sz="4400" b="1" i="0" u="none" strike="noStrike" kern="1200" cap="none" spc="0" normalizeH="0" baseline="0" noProof="0" dirty="0" smtClean="0">
                <a:ln>
                  <a:noFill/>
                </a:ln>
                <a:solidFill>
                  <a:srgbClr val="FF0000"/>
                </a:solidFill>
                <a:effectLst/>
                <a:uLnTx/>
                <a:uFillTx/>
                <a:latin typeface="HP001 4 hàng" panose="020B0603050302020204" pitchFamily="34" charset="0"/>
                <a:ea typeface="+mn-ea"/>
                <a:cs typeface="+mn-cs"/>
              </a:rPr>
              <a:t>ep  </a:t>
            </a:r>
            <a:r>
              <a:rPr kumimoji="0" lang="en-US" altLang="en-US" sz="4400" b="1" i="0" u="none" strike="noStrike" kern="1200" cap="none" spc="0" normalizeH="0" baseline="0" noProof="0" dirty="0" err="1" smtClean="0">
                <a:ln>
                  <a:noFill/>
                </a:ln>
                <a:solidFill>
                  <a:srgbClr val="FF0000"/>
                </a:solidFill>
                <a:effectLst/>
                <a:uLnTx/>
                <a:uFillTx/>
                <a:latin typeface="HP001 4 hàng" panose="020B0603050302020204" pitchFamily="34" charset="0"/>
                <a:ea typeface="+mn-ea"/>
                <a:cs typeface="+mn-cs"/>
              </a:rPr>
              <a:t>êp</a:t>
            </a:r>
            <a:r>
              <a:rPr kumimoji="0" lang="en-US" altLang="en-US" sz="4400" b="1" i="0" u="none" strike="noStrike" kern="1200" cap="none" spc="0" normalizeH="0" baseline="0" noProof="0" dirty="0" smtClean="0">
                <a:ln>
                  <a:noFill/>
                </a:ln>
                <a:solidFill>
                  <a:srgbClr val="FF0000"/>
                </a:solidFill>
                <a:effectLst/>
                <a:uLnTx/>
                <a:uFillTx/>
                <a:latin typeface="HP001 4 hàng" panose="020B0603050302020204" pitchFamily="34" charset="0"/>
                <a:ea typeface="+mn-ea"/>
                <a:cs typeface="+mn-cs"/>
              </a:rPr>
              <a:t>  </a:t>
            </a:r>
            <a:r>
              <a:rPr kumimoji="0" lang="en-US" altLang="en-US" sz="4400" b="1" i="0" u="none" strike="noStrike" kern="1200" cap="none" spc="0" normalizeH="0" baseline="0" noProof="0" dirty="0" err="1" smtClean="0">
                <a:ln>
                  <a:noFill/>
                </a:ln>
                <a:solidFill>
                  <a:srgbClr val="FF0000"/>
                </a:solidFill>
                <a:effectLst/>
                <a:uLnTx/>
                <a:uFillTx/>
                <a:latin typeface="HP001 4 hàng" panose="020B0603050302020204" pitchFamily="34" charset="0"/>
                <a:ea typeface="+mn-ea"/>
                <a:cs typeface="+mn-cs"/>
              </a:rPr>
              <a:t>ip</a:t>
            </a:r>
            <a:r>
              <a:rPr kumimoji="0" lang="en-US" altLang="en-US" sz="4400" b="1" i="0" u="none" strike="noStrike" kern="1200" cap="none" spc="0" normalizeH="0" baseline="0" noProof="0" dirty="0" smtClean="0">
                <a:ln>
                  <a:noFill/>
                </a:ln>
                <a:solidFill>
                  <a:srgbClr val="FF0000"/>
                </a:solidFill>
                <a:effectLst/>
                <a:uLnTx/>
                <a:uFillTx/>
                <a:latin typeface="HP001 4 hàng" panose="020B0603050302020204" pitchFamily="34" charset="0"/>
                <a:ea typeface="+mn-ea"/>
                <a:cs typeface="+mn-cs"/>
              </a:rPr>
              <a:t>  up</a:t>
            </a:r>
            <a:r>
              <a:rPr kumimoji="0" lang="en-US" altLang="en-US" sz="4400" b="1" i="0" u="none" strike="noStrike" kern="1200" cap="none" spc="0" normalizeH="0" baseline="0" noProof="0" dirty="0" smtClean="0">
                <a:ln>
                  <a:noFill/>
                </a:ln>
                <a:solidFill>
                  <a:srgbClr val="FF0000"/>
                </a:solidFill>
                <a:effectLst/>
                <a:uLnTx/>
                <a:uFillTx/>
                <a:latin typeface=".VnAvant" panose="020B7200000000000000" pitchFamily="34" charset="0"/>
                <a:ea typeface="+mn-ea"/>
                <a:cs typeface="+mn-cs"/>
              </a:rPr>
              <a:t> </a:t>
            </a:r>
            <a:endParaRPr kumimoji="0" lang="vi-VN" altLang="en-US" sz="4400" b="1" i="0" u="none" strike="noStrike" kern="1200" cap="none" spc="0" normalizeH="0" baseline="0" noProof="0" dirty="0">
              <a:ln>
                <a:noFill/>
              </a:ln>
              <a:solidFill>
                <a:srgbClr val="FF0000"/>
              </a:solidFill>
              <a:effectLst/>
              <a:uLnTx/>
              <a:uFillTx/>
              <a:latin typeface=".VnAvant" panose="020B7200000000000000"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4400" b="1" i="0" u="none" strike="noStrike" kern="1200" cap="none" spc="0" normalizeH="0" baseline="0" noProof="0" dirty="0">
                <a:ln>
                  <a:noFill/>
                </a:ln>
                <a:solidFill>
                  <a:srgbClr val="0000FF"/>
                </a:solidFill>
                <a:effectLst/>
                <a:uLnTx/>
                <a:uFillTx/>
                <a:latin typeface=".VnAvant" panose="020B7200000000000000" pitchFamily="34" charset="0"/>
                <a:ea typeface="+mn-ea"/>
                <a:cs typeface="+mn-cs"/>
              </a:rPr>
              <a:t> </a:t>
            </a:r>
            <a:endParaRPr kumimoji="0" lang="en-US" altLang="en-US" sz="4400" b="1" i="0" u="none" strike="noStrike" kern="1200" cap="none" spc="0" normalizeH="0" baseline="0" noProof="0" dirty="0">
              <a:ln>
                <a:noFill/>
              </a:ln>
              <a:solidFill>
                <a:srgbClr val="0000FF"/>
              </a:solidFill>
              <a:effectLst/>
              <a:uLnTx/>
              <a:uFillTx/>
              <a:latin typeface=".VnAvant" panose="020B7200000000000000" pitchFamily="34" charset="0"/>
              <a:ea typeface="+mn-ea"/>
              <a:cs typeface="+mn-cs"/>
            </a:endParaRPr>
          </a:p>
        </p:txBody>
      </p:sp>
    </p:spTree>
    <p:extLst>
      <p:ext uri="{BB962C8B-B14F-4D97-AF65-F5344CB8AC3E}">
        <p14:creationId xmlns:p14="http://schemas.microsoft.com/office/powerpoint/2010/main" val="388746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9458" name="Picture 6" descr="Day hoa 2">
            <a:extLst>
              <a:ext uri="{FF2B5EF4-FFF2-40B4-BE49-F238E27FC236}">
                <a16:creationId xmlns:a16="http://schemas.microsoft.com/office/drawing/2014/main" xmlns="" id="{CC1356EF-E51C-4519-8DA3-D178BB898B1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96" y="0"/>
            <a:ext cx="485775"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8" descr="Flash Lang hoa dep">
            <a:extLst>
              <a:ext uri="{FF2B5EF4-FFF2-40B4-BE49-F238E27FC236}">
                <a16:creationId xmlns:a16="http://schemas.microsoft.com/office/drawing/2014/main" xmlns="" id="{64BB1786-EB99-428E-916D-414C886A981D}"/>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5561" y="5861087"/>
            <a:ext cx="721519"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9" descr="Flash Buom va hoa 4">
            <a:extLst>
              <a:ext uri="{FF2B5EF4-FFF2-40B4-BE49-F238E27FC236}">
                <a16:creationId xmlns:a16="http://schemas.microsoft.com/office/drawing/2014/main" xmlns="" id="{4C5CDA0B-F056-4A25-8AB1-DC12DD74621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64132" y="5589092"/>
            <a:ext cx="972740" cy="92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0" descr="Flash Lang hoa dep">
            <a:extLst>
              <a:ext uri="{FF2B5EF4-FFF2-40B4-BE49-F238E27FC236}">
                <a16:creationId xmlns:a16="http://schemas.microsoft.com/office/drawing/2014/main" xmlns="" id="{C9B88188-D001-4B16-A845-0ED9FB281F1F}"/>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01022" y="5763339"/>
            <a:ext cx="721519"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1" descr="Bo hoa 1">
            <a:extLst>
              <a:ext uri="{FF2B5EF4-FFF2-40B4-BE49-F238E27FC236}">
                <a16:creationId xmlns:a16="http://schemas.microsoft.com/office/drawing/2014/main" xmlns="" id="{F7B925B9-37B3-4D40-9A5F-8331230F67F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 y="4935376"/>
            <a:ext cx="972740" cy="185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2" descr="Flash Buom va hoa 10">
            <a:extLst>
              <a:ext uri="{FF2B5EF4-FFF2-40B4-BE49-F238E27FC236}">
                <a16:creationId xmlns:a16="http://schemas.microsoft.com/office/drawing/2014/main" xmlns="" id="{FCE53D34-DBB8-4EA2-AB87-E1E573D43B2B}"/>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915223" y="5412105"/>
            <a:ext cx="1025129" cy="100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3" descr="j0398219[1]">
            <a:extLst>
              <a:ext uri="{FF2B5EF4-FFF2-40B4-BE49-F238E27FC236}">
                <a16:creationId xmlns:a16="http://schemas.microsoft.com/office/drawing/2014/main" xmlns="" id="{D8AB44AA-E11A-4182-96C1-4F72D1E49F3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 y="6415801"/>
            <a:ext cx="6172200" cy="44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Hộp Văn bản 1">
            <a:extLst>
              <a:ext uri="{FF2B5EF4-FFF2-40B4-BE49-F238E27FC236}">
                <a16:creationId xmlns:a16="http://schemas.microsoft.com/office/drawing/2014/main" xmlns="" id="{E8C8FF1E-629A-4926-92E2-16417E0FA011}"/>
              </a:ext>
            </a:extLst>
          </p:cNvPr>
          <p:cNvSpPr txBox="1">
            <a:spLocks noChangeArrowheads="1"/>
          </p:cNvSpPr>
          <p:nvPr/>
        </p:nvSpPr>
        <p:spPr bwMode="auto">
          <a:xfrm>
            <a:off x="4895852" y="1714500"/>
            <a:ext cx="205537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500" b="1" i="0" u="none" strike="noStrike" kern="1200" cap="none" spc="0" normalizeH="0" baseline="0" noProof="0" dirty="0" err="1">
                <a:ln>
                  <a:noFill/>
                </a:ln>
                <a:solidFill>
                  <a:srgbClr val="D60093"/>
                </a:solidFill>
                <a:effectLst/>
                <a:uLnTx/>
                <a:uFillTx/>
                <a:latin typeface="HP001 4 hàng" panose="020B0603050302020204" pitchFamily="34" charset="0"/>
                <a:ea typeface="+mn-ea"/>
                <a:cs typeface="AvantGarde" panose="00000400000000000000" pitchFamily="2" charset="0"/>
              </a:rPr>
              <a:t>Dặn</a:t>
            </a:r>
            <a:r>
              <a:rPr kumimoji="0" lang="en-US" altLang="en-US" sz="4500" b="1" i="0" u="none" strike="noStrike" kern="1200" cap="none" spc="0" normalizeH="0" baseline="0" noProof="0" dirty="0">
                <a:ln>
                  <a:noFill/>
                </a:ln>
                <a:solidFill>
                  <a:srgbClr val="D60093"/>
                </a:solidFill>
                <a:effectLst/>
                <a:uLnTx/>
                <a:uFillTx/>
                <a:latin typeface="HP001 4 hàng" panose="020B0603050302020204" pitchFamily="34" charset="0"/>
                <a:ea typeface="+mn-ea"/>
                <a:cs typeface="AvantGarde" panose="00000400000000000000" pitchFamily="2" charset="0"/>
              </a:rPr>
              <a:t> </a:t>
            </a:r>
            <a:r>
              <a:rPr kumimoji="0" lang="en-US" altLang="en-US" sz="4500" b="1" i="0" u="none" strike="noStrike" kern="1200" cap="none" spc="0" normalizeH="0" baseline="0" noProof="0" dirty="0" err="1">
                <a:ln>
                  <a:noFill/>
                </a:ln>
                <a:solidFill>
                  <a:srgbClr val="D60093"/>
                </a:solidFill>
                <a:effectLst/>
                <a:uLnTx/>
                <a:uFillTx/>
                <a:latin typeface="HP001 4 hàng" panose="020B0603050302020204" pitchFamily="34" charset="0"/>
                <a:ea typeface="+mn-ea"/>
                <a:cs typeface="AvantGarde" panose="00000400000000000000" pitchFamily="2" charset="0"/>
              </a:rPr>
              <a:t>dò</a:t>
            </a:r>
            <a:endParaRPr kumimoji="0" lang="en-US" altLang="en-US" sz="4500" b="1" i="0" u="none" strike="noStrike" kern="1200" cap="none" spc="0" normalizeH="0" baseline="0" noProof="0" dirty="0">
              <a:ln>
                <a:noFill/>
              </a:ln>
              <a:solidFill>
                <a:srgbClr val="D60093"/>
              </a:solidFill>
              <a:effectLst/>
              <a:uLnTx/>
              <a:uFillTx/>
              <a:latin typeface="HP001 4 hàng" panose="020B0603050302020204" pitchFamily="34" charset="0"/>
              <a:ea typeface="+mn-ea"/>
              <a:cs typeface="AvantGarde" panose="00000400000000000000" pitchFamily="2" charset="0"/>
            </a:endParaRPr>
          </a:p>
        </p:txBody>
      </p:sp>
      <p:pic>
        <p:nvPicPr>
          <p:cNvPr id="19466" name="Picture 11" descr="Bo hoa 1">
            <a:extLst>
              <a:ext uri="{FF2B5EF4-FFF2-40B4-BE49-F238E27FC236}">
                <a16:creationId xmlns:a16="http://schemas.microsoft.com/office/drawing/2014/main" xmlns="" id="{A4B9F000-7BD9-46AE-B9D6-3B521E478F4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579530" y="5008483"/>
            <a:ext cx="721519" cy="185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6" descr="Day hoa 2">
            <a:extLst>
              <a:ext uri="{FF2B5EF4-FFF2-40B4-BE49-F238E27FC236}">
                <a16:creationId xmlns:a16="http://schemas.microsoft.com/office/drawing/2014/main" xmlns="" id="{8111D275-CA34-417D-B191-1440F48C333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577042" y="0"/>
            <a:ext cx="485775"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9" descr="Flash Buom va hoa 4">
            <a:extLst>
              <a:ext uri="{FF2B5EF4-FFF2-40B4-BE49-F238E27FC236}">
                <a16:creationId xmlns:a16="http://schemas.microsoft.com/office/drawing/2014/main" xmlns="" id="{1BBB389B-7CAD-432C-B34D-75B467C2CD7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89894" y="5696308"/>
            <a:ext cx="972741" cy="92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9" descr="Flash Buom va hoa 4">
            <a:extLst>
              <a:ext uri="{FF2B5EF4-FFF2-40B4-BE49-F238E27FC236}">
                <a16:creationId xmlns:a16="http://schemas.microsoft.com/office/drawing/2014/main" xmlns="" id="{D4C5808A-6D80-4E3B-BC2C-541353FBDF5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400240" y="5725952"/>
            <a:ext cx="972741" cy="92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0" name="Hộp Văn bản 2">
            <a:extLst>
              <a:ext uri="{FF2B5EF4-FFF2-40B4-BE49-F238E27FC236}">
                <a16:creationId xmlns:a16="http://schemas.microsoft.com/office/drawing/2014/main" xmlns="" id="{2EC34EB8-41ED-4D97-A8BE-8B0F60D26C8D}"/>
              </a:ext>
            </a:extLst>
          </p:cNvPr>
          <p:cNvSpPr txBox="1">
            <a:spLocks noChangeArrowheads="1"/>
          </p:cNvSpPr>
          <p:nvPr/>
        </p:nvSpPr>
        <p:spPr bwMode="auto">
          <a:xfrm>
            <a:off x="1657350" y="2963706"/>
            <a:ext cx="88773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33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  </a:t>
            </a:r>
            <a:r>
              <a:rPr kumimoji="0" lang="en-US" altLang="en-US" sz="3300" b="1" i="0" u="none" strike="noStrike" kern="1200" cap="none" spc="0" normalizeH="0" baseline="0" noProof="0" dirty="0" err="1">
                <a:ln>
                  <a:noFill/>
                </a:ln>
                <a:solidFill>
                  <a:srgbClr val="0000FF"/>
                </a:solidFill>
                <a:effectLst/>
                <a:uLnTx/>
                <a:uFillTx/>
                <a:latin typeface="HP001 4 hàng" panose="020B0603050302020204" pitchFamily="34" charset="0"/>
                <a:ea typeface="+mn-ea"/>
                <a:cs typeface="+mn-cs"/>
              </a:rPr>
              <a:t>Em</a:t>
            </a:r>
            <a:r>
              <a:rPr kumimoji="0" lang="en-US" altLang="en-US" sz="33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 </a:t>
            </a:r>
            <a:r>
              <a:rPr kumimoji="0" lang="en-US" altLang="en-US" sz="3300" b="1" i="0" u="none" strike="noStrike" kern="1200" cap="none" spc="0" normalizeH="0" baseline="0" noProof="0" dirty="0" err="1">
                <a:ln>
                  <a:noFill/>
                </a:ln>
                <a:solidFill>
                  <a:srgbClr val="0000FF"/>
                </a:solidFill>
                <a:effectLst/>
                <a:uLnTx/>
                <a:uFillTx/>
                <a:latin typeface="HP001 4 hàng" panose="020B0603050302020204" pitchFamily="34" charset="0"/>
                <a:ea typeface="+mn-ea"/>
                <a:cs typeface="+mn-cs"/>
              </a:rPr>
              <a:t>luyện</a:t>
            </a:r>
            <a:r>
              <a:rPr kumimoji="0" lang="en-US" altLang="en-US" sz="33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 </a:t>
            </a:r>
            <a:r>
              <a:rPr kumimoji="0" lang="en-US" altLang="en-US" sz="3300" b="1" i="0" u="none" strike="noStrike" kern="1200" cap="none" spc="0" normalizeH="0" baseline="0" noProof="0" dirty="0" err="1">
                <a:ln>
                  <a:noFill/>
                </a:ln>
                <a:solidFill>
                  <a:srgbClr val="0000FF"/>
                </a:solidFill>
                <a:effectLst/>
                <a:uLnTx/>
                <a:uFillTx/>
                <a:latin typeface="HP001 4 hàng" panose="020B0603050302020204" pitchFamily="34" charset="0"/>
                <a:ea typeface="+mn-ea"/>
                <a:cs typeface="+mn-cs"/>
              </a:rPr>
              <a:t>đọc</a:t>
            </a:r>
            <a:r>
              <a:rPr kumimoji="0" lang="en-US" altLang="en-US" sz="33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 </a:t>
            </a:r>
            <a:r>
              <a:rPr kumimoji="0" lang="en-US" altLang="en-US" sz="3300" b="1" i="0" u="none" strike="noStrike" kern="1200" cap="none" spc="0" normalizeH="0" baseline="0" noProof="0" dirty="0" err="1">
                <a:ln>
                  <a:noFill/>
                </a:ln>
                <a:solidFill>
                  <a:srgbClr val="0000FF"/>
                </a:solidFill>
                <a:effectLst/>
                <a:uLnTx/>
                <a:uFillTx/>
                <a:latin typeface="HP001 4 hàng" panose="020B0603050302020204" pitchFamily="34" charset="0"/>
                <a:ea typeface="+mn-ea"/>
                <a:cs typeface="+mn-cs"/>
              </a:rPr>
              <a:t>viết</a:t>
            </a:r>
            <a:r>
              <a:rPr kumimoji="0" lang="en-US" altLang="en-US" sz="33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 </a:t>
            </a:r>
            <a:r>
              <a:rPr kumimoji="0" lang="en-US" altLang="en-US" sz="3300" b="1" i="0" u="none" strike="noStrike" kern="1200" cap="none" spc="0" normalizeH="0" baseline="0" noProof="0" dirty="0" err="1">
                <a:ln>
                  <a:noFill/>
                </a:ln>
                <a:solidFill>
                  <a:srgbClr val="0000FF"/>
                </a:solidFill>
                <a:effectLst/>
                <a:uLnTx/>
                <a:uFillTx/>
                <a:latin typeface="HP001 4 hàng" panose="020B0603050302020204" pitchFamily="34" charset="0"/>
                <a:ea typeface="+mn-ea"/>
                <a:cs typeface="+mn-cs"/>
              </a:rPr>
              <a:t>bài</a:t>
            </a:r>
            <a:r>
              <a:rPr kumimoji="0" lang="en-US" altLang="en-US" sz="33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 </a:t>
            </a:r>
            <a:r>
              <a:rPr kumimoji="0" lang="en-US" altLang="en-US" sz="3300" b="1" i="0" u="none" strike="noStrike" kern="1200" cap="none" spc="0" normalizeH="0" baseline="0" noProof="0" dirty="0" err="1">
                <a:ln>
                  <a:noFill/>
                </a:ln>
                <a:solidFill>
                  <a:srgbClr val="0000FF"/>
                </a:solidFill>
                <a:effectLst/>
                <a:uLnTx/>
                <a:uFillTx/>
                <a:latin typeface="HP001 4 hàng" panose="020B0603050302020204" pitchFamily="34" charset="0"/>
                <a:ea typeface="+mn-ea"/>
                <a:cs typeface="+mn-cs"/>
              </a:rPr>
              <a:t>và</a:t>
            </a:r>
            <a:r>
              <a:rPr kumimoji="0" lang="en-US" altLang="en-US" sz="33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 </a:t>
            </a:r>
            <a:r>
              <a:rPr lang="en-US" altLang="en-US" sz="3300" b="1" dirty="0" err="1" smtClean="0">
                <a:solidFill>
                  <a:srgbClr val="0000FF"/>
                </a:solidFill>
                <a:latin typeface="HP001 4 hàng" panose="020B0603050302020204" pitchFamily="34" charset="0"/>
              </a:rPr>
              <a:t>chuẩn</a:t>
            </a:r>
            <a:r>
              <a:rPr lang="en-US" altLang="en-US" sz="3300" b="1" dirty="0" smtClean="0">
                <a:solidFill>
                  <a:srgbClr val="0000FF"/>
                </a:solidFill>
                <a:latin typeface="HP001 4 hàng" panose="020B0603050302020204" pitchFamily="34" charset="0"/>
              </a:rPr>
              <a:t> </a:t>
            </a:r>
            <a:r>
              <a:rPr lang="en-US" altLang="en-US" sz="3300" b="1" dirty="0" err="1" smtClean="0">
                <a:solidFill>
                  <a:srgbClr val="0000FF"/>
                </a:solidFill>
                <a:latin typeface="HP001 4 hàng" panose="020B0603050302020204" pitchFamily="34" charset="0"/>
              </a:rPr>
              <a:t>bị</a:t>
            </a:r>
            <a:r>
              <a:rPr lang="en-US" altLang="en-US" sz="3300" b="1" dirty="0" smtClean="0">
                <a:solidFill>
                  <a:srgbClr val="0000FF"/>
                </a:solidFill>
                <a:latin typeface="HP001 4 hàng" panose="020B0603050302020204" pitchFamily="34" charset="0"/>
              </a:rPr>
              <a:t> </a:t>
            </a:r>
            <a:r>
              <a:rPr lang="en-US" altLang="en-US" sz="3300" b="1" dirty="0" err="1" smtClean="0">
                <a:solidFill>
                  <a:srgbClr val="0000FF"/>
                </a:solidFill>
                <a:latin typeface="HP001 4 hàng" panose="020B0603050302020204" pitchFamily="34" charset="0"/>
              </a:rPr>
              <a:t>bài</a:t>
            </a:r>
            <a:r>
              <a:rPr lang="en-US" altLang="en-US" sz="3300" b="1" dirty="0" smtClean="0">
                <a:solidFill>
                  <a:srgbClr val="0000FF"/>
                </a:solidFill>
                <a:latin typeface="HP001 4 hàng" panose="020B0603050302020204" pitchFamily="34" charset="0"/>
              </a:rPr>
              <a:t> 57</a:t>
            </a:r>
            <a:r>
              <a:rPr kumimoji="0" lang="en-US" altLang="en-US" sz="3300" b="1" i="0" u="none" strike="noStrike" kern="1200" cap="none" spc="0" normalizeH="0" baseline="0" noProof="0" dirty="0" smtClean="0">
                <a:ln>
                  <a:noFill/>
                </a:ln>
                <a:solidFill>
                  <a:srgbClr val="0000FF"/>
                </a:solidFill>
                <a:effectLst/>
                <a:uLnTx/>
                <a:uFillTx/>
                <a:latin typeface="HP001 4 hàng" panose="020B0603050302020204" pitchFamily="34" charset="0"/>
                <a:ea typeface="+mn-ea"/>
                <a:cs typeface="+mn-cs"/>
              </a:rPr>
              <a:t>. </a:t>
            </a:r>
            <a:endParaRPr kumimoji="0" lang="en-US" altLang="en-US" sz="33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pic>
        <p:nvPicPr>
          <p:cNvPr id="15" name="Picture 13" descr="j0398219[1]">
            <a:extLst>
              <a:ext uri="{FF2B5EF4-FFF2-40B4-BE49-F238E27FC236}">
                <a16:creationId xmlns:a16="http://schemas.microsoft.com/office/drawing/2014/main" xmlns="" id="{9CFCCF4B-40B8-464E-A374-A8E40BFC3CF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96000" y="6415801"/>
            <a:ext cx="6096000" cy="44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Hình ảnh 1">
            <a:extLst>
              <a:ext uri="{FF2B5EF4-FFF2-40B4-BE49-F238E27FC236}">
                <a16:creationId xmlns:a16="http://schemas.microsoft.com/office/drawing/2014/main" xmlns="" id="{6B46C222-80B9-4DA4-915A-F65732527F46}"/>
              </a:ext>
            </a:extLst>
          </p:cNvPr>
          <p:cNvPicPr>
            <a:picLocks noChangeAspect="1"/>
          </p:cNvPicPr>
          <p:nvPr/>
        </p:nvPicPr>
        <p:blipFill>
          <a:blip r:embed="rId11"/>
          <a:stretch>
            <a:fillRect/>
          </a:stretch>
        </p:blipFill>
        <p:spPr>
          <a:xfrm rot="5725691">
            <a:off x="2428451" y="5663761"/>
            <a:ext cx="1030313" cy="999831"/>
          </a:xfrm>
          <a:prstGeom prst="rect">
            <a:avLst/>
          </a:prstGeom>
        </p:spPr>
      </p:pic>
      <p:sp>
        <p:nvSpPr>
          <p:cNvPr id="3" name="Hộp Văn bản 2">
            <a:extLst>
              <a:ext uri="{FF2B5EF4-FFF2-40B4-BE49-F238E27FC236}">
                <a16:creationId xmlns:a16="http://schemas.microsoft.com/office/drawing/2014/main" xmlns="" id="{9038E6D6-A4DF-4671-9D67-6D5DEFECF748}"/>
              </a:ext>
            </a:extLst>
          </p:cNvPr>
          <p:cNvSpPr txBox="1"/>
          <p:nvPr/>
        </p:nvSpPr>
        <p:spPr>
          <a:xfrm>
            <a:off x="972741" y="774702"/>
            <a:ext cx="10506923" cy="4386082"/>
          </a:xfrm>
          <a:prstGeom prst="rect">
            <a:avLst/>
          </a:prstGeom>
          <a:noFill/>
        </p:spPr>
        <p:txBody>
          <a:bodyPr wrap="none" rtlCol="0">
            <a:prstTxWarp prst="textArchUp">
              <a:avLst>
                <a:gd name="adj" fmla="val 10667767"/>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F0"/>
                  </a:solidFill>
                </a:ln>
                <a:solidFill>
                  <a:srgbClr val="FF0000"/>
                </a:solidFill>
                <a:effectLst>
                  <a:glow rad="139700">
                    <a:srgbClr val="70AD47">
                      <a:satMod val="175000"/>
                      <a:alpha val="40000"/>
                    </a:srgbClr>
                  </a:glow>
                </a:effectLst>
                <a:uLnTx/>
                <a:uFillTx/>
                <a:latin typeface="AvantGarde" panose="00000400000000000000" pitchFamily="2" charset="0"/>
                <a:ea typeface="AvantGarde" panose="00000400000000000000" pitchFamily="2" charset="0"/>
                <a:cs typeface="AvantGarde" panose="00000400000000000000" pitchFamily="2" charset="0"/>
              </a:rPr>
              <a:t>TẠM BIỆT HẸN GẶP LẠI Ở TIẾT HỌC SAU</a:t>
            </a:r>
          </a:p>
        </p:txBody>
      </p:sp>
    </p:spTree>
    <p:extLst>
      <p:ext uri="{BB962C8B-B14F-4D97-AF65-F5344CB8AC3E}">
        <p14:creationId xmlns:p14="http://schemas.microsoft.com/office/powerpoint/2010/main" val="1978810487"/>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2" name="chimes.wav"/>
          </p:stSnd>
        </p:sndAc>
      </p:transition>
    </mc:Choice>
    <mc:Fallback xmlns="">
      <p:transition spd="slow">
        <p:fade/>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465"/>
                                        </p:tgtEl>
                                        <p:attrNameLst>
                                          <p:attrName>style.visibility</p:attrName>
                                        </p:attrNameLst>
                                      </p:cBhvr>
                                      <p:to>
                                        <p:strVal val="visible"/>
                                      </p:to>
                                    </p:set>
                                    <p:animEffect transition="in" filter="circle(in)">
                                      <p:cBhvr>
                                        <p:cTn id="7" dur="2000"/>
                                        <p:tgtEl>
                                          <p:spTgt spid="19465"/>
                                        </p:tgtEl>
                                      </p:cBhvr>
                                    </p:animEffect>
                                  </p:childTnLst>
                                  <p:subTnLst>
                                    <p:audio>
                                      <p:cMediaNode>
                                        <p:cTn display="0" masterRel="sameClick">
                                          <p:stCondLst>
                                            <p:cond evt="begin" delay="0">
                                              <p:tn val="5"/>
                                            </p:cond>
                                          </p:stCondLst>
                                          <p:endCondLst>
                                            <p:cond evt="onStopAudio" delay="0">
                                              <p:tgtEl>
                                                <p:sldTgt/>
                                              </p:tgtEl>
                                            </p:cond>
                                          </p:endCondLst>
                                        </p:cTn>
                                        <p:tgtEl>
                                          <p:sndTgt r:embed="rId3" name="coin.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9470"/>
                                        </p:tgtEl>
                                        <p:attrNameLst>
                                          <p:attrName>style.visibility</p:attrName>
                                        </p:attrNameLst>
                                      </p:cBhvr>
                                      <p:to>
                                        <p:strVal val="visible"/>
                                      </p:to>
                                    </p:set>
                                    <p:anim calcmode="lin" valueType="num">
                                      <p:cBhvr additive="base">
                                        <p:cTn id="12" dur="500" fill="hold"/>
                                        <p:tgtEl>
                                          <p:spTgt spid="19470"/>
                                        </p:tgtEl>
                                        <p:attrNameLst>
                                          <p:attrName>ppt_x</p:attrName>
                                        </p:attrNameLst>
                                      </p:cBhvr>
                                      <p:tavLst>
                                        <p:tav tm="0">
                                          <p:val>
                                            <p:strVal val="0-#ppt_w/2"/>
                                          </p:val>
                                        </p:tav>
                                        <p:tav tm="100000">
                                          <p:val>
                                            <p:strVal val="#ppt_x"/>
                                          </p:val>
                                        </p:tav>
                                      </p:tavLst>
                                    </p:anim>
                                    <p:anim calcmode="lin" valueType="num">
                                      <p:cBhvr additive="base">
                                        <p:cTn id="13" dur="500" fill="hold"/>
                                        <p:tgtEl>
                                          <p:spTgt spid="194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push.wav"/>
                                        </p:tgtEl>
                                      </p:cMediaNode>
                                    </p:audio>
                                  </p:sub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p:bldP spid="19470"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endParaRPr lang="en-US"/>
          </a:p>
        </p:txBody>
      </p:sp>
      <p:sp>
        <p:nvSpPr>
          <p:cNvPr id="3" name="Chỗ dành sẵn cho Nội dung 2"/>
          <p:cNvSpPr>
            <a:spLocks noGrp="1"/>
          </p:cNvSpPr>
          <p:nvPr>
            <p:ph idx="1"/>
          </p:nvPr>
        </p:nvSpPr>
        <p:spPr/>
        <p:txBody>
          <a:bodyPr/>
          <a:lstStyle/>
          <a:p>
            <a:endParaRPr lang="en-US"/>
          </a:p>
        </p:txBody>
      </p:sp>
      <p:pic>
        <p:nvPicPr>
          <p:cNvPr id="4" name="Hình ảnh 3"/>
          <p:cNvPicPr>
            <a:picLocks noChangeAspect="1"/>
          </p:cNvPicPr>
          <p:nvPr/>
        </p:nvPicPr>
        <p:blipFill>
          <a:blip r:embed="rId2"/>
          <a:stretch>
            <a:fillRect/>
          </a:stretch>
        </p:blipFill>
        <p:spPr>
          <a:xfrm>
            <a:off x="92747" y="0"/>
            <a:ext cx="12122330" cy="6858000"/>
          </a:xfrm>
          <a:prstGeom prst="rect">
            <a:avLst/>
          </a:prstGeom>
        </p:spPr>
      </p:pic>
      <p:sp>
        <p:nvSpPr>
          <p:cNvPr id="5" name="Hình chữ nhật 4"/>
          <p:cNvSpPr/>
          <p:nvPr/>
        </p:nvSpPr>
        <p:spPr>
          <a:xfrm>
            <a:off x="10728960" y="0"/>
            <a:ext cx="1463040" cy="914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p:cNvSpPr txBox="1"/>
          <p:nvPr/>
        </p:nvSpPr>
        <p:spPr>
          <a:xfrm>
            <a:off x="69670" y="-38817"/>
            <a:ext cx="12122330" cy="3170099"/>
          </a:xfrm>
          <a:prstGeom prst="rect">
            <a:avLst/>
          </a:prstGeom>
          <a:solidFill>
            <a:srgbClr val="FFFF00"/>
          </a:solidFill>
        </p:spPr>
        <p:txBody>
          <a:bodyPr wrap="square" rtlCol="0">
            <a:spAutoFit/>
          </a:bodyPr>
          <a:lstStyle/>
          <a:p>
            <a:r>
              <a:rPr lang="en-US" sz="4000"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Có</a:t>
            </a:r>
            <a:r>
              <a:rPr lang="en-US" sz="4000" b="1" dirty="0" smtClean="0">
                <a:latin typeface="AvantGarde" panose="00000400000000000000" pitchFamily="2" charset="0"/>
                <a:ea typeface="AvantGarde" panose="00000400000000000000" pitchFamily="2" charset="0"/>
                <a:cs typeface="AvantGarde" panose="00000400000000000000" pitchFamily="2" charset="0"/>
              </a:rPr>
              <a:t> 10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chú</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ếch</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đang</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ngồi</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trên</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lá</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sen.Các</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bạn</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cá</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rô</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muốn</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mời</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các</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chú</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ếch</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xuống</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nước</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chơi</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Em</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hãy</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giúp</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các</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bạn</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cá</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rô</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bắng</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cách</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chọn</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một</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chú</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ếch</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và</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đọc</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đúng</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các</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từ</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ngữ</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và</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p>
          <a:p>
            <a:r>
              <a:rPr lang="en-US" sz="4000" b="1" dirty="0" err="1" smtClean="0">
                <a:latin typeface="AvantGarde" panose="00000400000000000000" pitchFamily="2" charset="0"/>
                <a:ea typeface="AvantGarde" panose="00000400000000000000" pitchFamily="2" charset="0"/>
                <a:cs typeface="AvantGarde" panose="00000400000000000000" pitchFamily="2" charset="0"/>
              </a:rPr>
              <a:t>câu</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sau</a:t>
            </a:r>
            <a:r>
              <a:rPr lang="en-US" sz="4000" b="1" dirty="0" smtClean="0">
                <a:latin typeface="AvantGarde" panose="00000400000000000000" pitchFamily="2" charset="0"/>
                <a:ea typeface="AvantGarde" panose="00000400000000000000" pitchFamily="2" charset="0"/>
                <a:cs typeface="AvantGarde" panose="00000400000000000000" pitchFamily="2" charset="0"/>
              </a:rPr>
              <a:t>:</a:t>
            </a:r>
          </a:p>
        </p:txBody>
      </p:sp>
      <p:pic>
        <p:nvPicPr>
          <p:cNvPr id="7" name="Picture 11" descr="C:\Users\ADMIN\Desktop\Tai nguyen thiet ke tro choi\Angry birds epic birds\1505573783630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2352" y="400412"/>
            <a:ext cx="1069648" cy="58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6753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42"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7" name="Picture 4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918570" y="1686771"/>
            <a:ext cx="1893401" cy="637032"/>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0150789" y="3306302"/>
            <a:ext cx="1975757" cy="1257300"/>
          </a:xfrm>
          <a:prstGeom prst="rect">
            <a:avLst/>
          </a:prstGeom>
        </p:spPr>
      </p:pic>
      <p:pic>
        <p:nvPicPr>
          <p:cNvPr id="20" name="Picture 1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7633100" y="4533841"/>
            <a:ext cx="1975757" cy="1257300"/>
          </a:xfrm>
          <a:prstGeom prst="rect">
            <a:avLst/>
          </a:prstGeom>
        </p:spPr>
      </p:pic>
      <p:pic>
        <p:nvPicPr>
          <p:cNvPr id="21" name="Picture 2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811971" y="5636666"/>
            <a:ext cx="2337448" cy="786431"/>
          </a:xfrm>
          <a:prstGeom prst="rect">
            <a:avLst/>
          </a:prstGeom>
        </p:spPr>
      </p:pic>
      <p:pic>
        <p:nvPicPr>
          <p:cNvPr id="27" name="Picture 26"/>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45247" y="3306302"/>
            <a:ext cx="1975757" cy="1257300"/>
          </a:xfrm>
          <a:prstGeom prst="rect">
            <a:avLst/>
          </a:prstGeom>
        </p:spPr>
      </p:pic>
      <p:pic>
        <p:nvPicPr>
          <p:cNvPr id="28" name="Picture 2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612249" y="3926570"/>
            <a:ext cx="1893401" cy="637032"/>
          </a:xfrm>
          <a:prstGeom prst="rect">
            <a:avLst/>
          </a:prstGeom>
        </p:spPr>
      </p:pic>
      <p:pic>
        <p:nvPicPr>
          <p:cNvPr id="30" name="Picture 2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3116392" y="4810365"/>
            <a:ext cx="1975757" cy="1257300"/>
          </a:xfrm>
          <a:prstGeom prst="rect">
            <a:avLst/>
          </a:prstGeom>
        </p:spPr>
      </p:pic>
      <p:pic>
        <p:nvPicPr>
          <p:cNvPr id="31" name="Picture 3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12306" y="5732837"/>
            <a:ext cx="1893401" cy="637032"/>
          </a:xfrm>
          <a:prstGeom prst="rect">
            <a:avLst/>
          </a:prstGeom>
        </p:spPr>
      </p:pic>
      <p:pic>
        <p:nvPicPr>
          <p:cNvPr id="32" name="Picture 3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1348" y="5590195"/>
            <a:ext cx="1893401" cy="637032"/>
          </a:xfrm>
          <a:prstGeom prst="rect">
            <a:avLst/>
          </a:prstGeom>
        </p:spPr>
      </p:pic>
      <p:pic>
        <p:nvPicPr>
          <p:cNvPr id="38" name="Picture 37">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8219416" y="585282"/>
            <a:ext cx="1414645" cy="1418698"/>
          </a:xfrm>
          <a:prstGeom prst="rect">
            <a:avLst/>
          </a:prstGeom>
        </p:spPr>
      </p:pic>
      <p:pic>
        <p:nvPicPr>
          <p:cNvPr id="22" name="Picture 21">
            <a:hlinkClick r:id="rId10"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367517" y="2772778"/>
            <a:ext cx="1753487" cy="1274238"/>
          </a:xfrm>
          <a:prstGeom prst="rect">
            <a:avLst/>
          </a:prstGeom>
        </p:spPr>
      </p:pic>
      <p:pic>
        <p:nvPicPr>
          <p:cNvPr id="24" name="Picture 23">
            <a:hlinkClick r:id="rId13" action="ppaction://hlinksldjump"/>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10397479" y="2629525"/>
            <a:ext cx="1480128" cy="1510294"/>
          </a:xfrm>
          <a:prstGeom prst="rect">
            <a:avLst/>
          </a:prstGeom>
        </p:spPr>
      </p:pic>
      <p:pic>
        <p:nvPicPr>
          <p:cNvPr id="23" name="Picture 22">
            <a:hlinkClick r:id="rId16" action="ppaction://hlinksldjump"/>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6127258" y="2947313"/>
            <a:ext cx="1209293" cy="1303422"/>
          </a:xfrm>
          <a:prstGeom prst="rect">
            <a:avLst/>
          </a:prstGeom>
        </p:spPr>
      </p:pic>
      <p:pic>
        <p:nvPicPr>
          <p:cNvPr id="25" name="Picture 24">
            <a:hlinkClick r:id="rId19" action="ppaction://hlinksldjump"/>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foregroundMark x1="12154" y1="10441" x2="23692" y2="11137"/>
                        <a14:foregroundMark x1="47692" y1="6961" x2="36000" y2="9977"/>
                      </a14:backgroundRemoval>
                    </a14:imgEffect>
                  </a14:imgLayer>
                </a14:imgProps>
              </a:ext>
              <a:ext uri="{28A0092B-C50C-407E-A947-70E740481C1C}">
                <a14:useLocalDpi xmlns:a14="http://schemas.microsoft.com/office/drawing/2010/main" val="0"/>
              </a:ext>
            </a:extLst>
          </a:blip>
          <a:stretch>
            <a:fillRect/>
          </a:stretch>
        </p:blipFill>
        <p:spPr>
          <a:xfrm>
            <a:off x="3291845" y="4549316"/>
            <a:ext cx="1621003" cy="1074850"/>
          </a:xfrm>
          <a:prstGeom prst="rect">
            <a:avLst/>
          </a:prstGeom>
        </p:spPr>
      </p:pic>
      <p:pic>
        <p:nvPicPr>
          <p:cNvPr id="26" name="Picture 25">
            <a:hlinkClick r:id="rId22" action="ppaction://hlinksldjump"/>
          </p:cNvPr>
          <p:cNvPicPr>
            <a:picLocks noChangeAspect="1"/>
          </p:cNvPicPr>
          <p:nvPr/>
        </p:nvPicPr>
        <p:blipFill>
          <a:blip r:embed="rId23">
            <a:extLst>
              <a:ext uri="{BEBA8EAE-BF5A-486C-A8C5-ECC9F3942E4B}">
                <a14:imgProps xmlns:a14="http://schemas.microsoft.com/office/drawing/2010/main">
                  <a14:imgLayer r:embed="rId24">
                    <a14:imgEffect>
                      <a14:backgroundRemoval t="0" b="100000" l="0" r="100000">
                        <a14:foregroundMark x1="31065" y1="7619" x2="49704" y2="36508"/>
                        <a14:foregroundMark x1="65976" y1="6032" x2="51775" y2="26349"/>
                        <a14:foregroundMark x1="35503" y1="7302" x2="65976" y2="6984"/>
                        <a14:foregroundMark x1="38166" y1="31111" x2="69822" y2="33016"/>
                      </a14:backgroundRemoval>
                    </a14:imgEffect>
                  </a14:imgLayer>
                </a14:imgProps>
              </a:ext>
              <a:ext uri="{28A0092B-C50C-407E-A947-70E740481C1C}">
                <a14:useLocalDpi xmlns:a14="http://schemas.microsoft.com/office/drawing/2010/main" val="0"/>
              </a:ext>
            </a:extLst>
          </a:blip>
          <a:stretch>
            <a:fillRect/>
          </a:stretch>
        </p:blipFill>
        <p:spPr>
          <a:xfrm>
            <a:off x="7874718" y="3934952"/>
            <a:ext cx="1638443" cy="1526952"/>
          </a:xfrm>
          <a:prstGeom prst="rect">
            <a:avLst/>
          </a:prstGeom>
        </p:spPr>
      </p:pic>
      <p:pic>
        <p:nvPicPr>
          <p:cNvPr id="29" name="Picture 28">
            <a:hlinkClick r:id="rId25" action="ppaction://hlinksldjump"/>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0" b="100000" l="0" r="100000">
                        <a14:backgroundMark x1="37937" y1="83556" x2="40559" y2="85277"/>
                        <a14:backgroundMark x1="62937" y1="82792" x2="60490" y2="84895"/>
                      </a14:backgroundRemoval>
                    </a14:imgEffect>
                  </a14:imgLayer>
                </a14:imgProps>
              </a:ext>
              <a:ext uri="{28A0092B-C50C-407E-A947-70E740481C1C}">
                <a14:useLocalDpi xmlns:a14="http://schemas.microsoft.com/office/drawing/2010/main" val="0"/>
              </a:ext>
            </a:extLst>
          </a:blip>
          <a:stretch>
            <a:fillRect/>
          </a:stretch>
        </p:blipFill>
        <p:spPr>
          <a:xfrm>
            <a:off x="5647706" y="4915295"/>
            <a:ext cx="1384988" cy="1266731"/>
          </a:xfrm>
          <a:prstGeom prst="rect">
            <a:avLst/>
          </a:prstGeom>
        </p:spPr>
      </p:pic>
      <p:pic>
        <p:nvPicPr>
          <p:cNvPr id="33" name="Picture 32">
            <a:hlinkClick r:id="rId28" action="ppaction://hlinksldjump"/>
          </p:cNvPr>
          <p:cNvPicPr>
            <a:picLocks noChangeAspect="1"/>
          </p:cNvPicPr>
          <p:nvPr/>
        </p:nvPicPr>
        <p:blipFill>
          <a:blip r:embed="rId29" cstate="print">
            <a:extLst>
              <a:ext uri="{BEBA8EAE-BF5A-486C-A8C5-ECC9F3942E4B}">
                <a14:imgProps xmlns:a14="http://schemas.microsoft.com/office/drawing/2010/main">
                  <a14:imgLayer r:embed="rId30">
                    <a14:imgEffect>
                      <a14:backgroundRemoval t="0" b="100000" l="0" r="100000">
                        <a14:foregroundMark x1="21649" y1="16824" x2="16348" y2="29206"/>
                        <a14:foregroundMark x1="43594" y1="6326" x2="53314" y2="17766"/>
                      </a14:backgroundRemoval>
                    </a14:imgEffect>
                  </a14:imgLayer>
                </a14:imgProps>
              </a:ext>
              <a:ext uri="{28A0092B-C50C-407E-A947-70E740481C1C}">
                <a14:useLocalDpi xmlns:a14="http://schemas.microsoft.com/office/drawing/2010/main" val="0"/>
              </a:ext>
            </a:extLst>
          </a:blip>
          <a:stretch>
            <a:fillRect/>
          </a:stretch>
        </p:blipFill>
        <p:spPr>
          <a:xfrm>
            <a:off x="10344355" y="4766441"/>
            <a:ext cx="1267074" cy="1386504"/>
          </a:xfrm>
          <a:prstGeom prst="rect">
            <a:avLst/>
          </a:prstGeom>
        </p:spPr>
      </p:pic>
      <p:pic>
        <p:nvPicPr>
          <p:cNvPr id="34" name="Picture 33">
            <a:hlinkClick r:id="rId31" action="ppaction://hlinksldjump"/>
          </p:cNvPr>
          <p:cNvPicPr>
            <a:picLocks noChangeAspect="1"/>
          </p:cNvPicPr>
          <p:nvPr/>
        </p:nvPicPr>
        <p:blipFill>
          <a:blip r:embed="rId32" cstate="print">
            <a:extLst>
              <a:ext uri="{BEBA8EAE-BF5A-486C-A8C5-ECC9F3942E4B}">
                <a14:imgProps xmlns:a14="http://schemas.microsoft.com/office/drawing/2010/main">
                  <a14:imgLayer r:embed="rId33">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359571" y="4911087"/>
            <a:ext cx="1382534" cy="1139823"/>
          </a:xfrm>
          <a:prstGeom prst="rect">
            <a:avLst/>
          </a:prstGeom>
        </p:spPr>
      </p:pic>
      <p:pic>
        <p:nvPicPr>
          <p:cNvPr id="46" name="Picture 45"/>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21214673">
            <a:off x="3868873" y="2565377"/>
            <a:ext cx="1893401" cy="637032"/>
          </a:xfrm>
          <a:prstGeom prst="rect">
            <a:avLst/>
          </a:prstGeom>
        </p:spPr>
      </p:pic>
      <p:pic>
        <p:nvPicPr>
          <p:cNvPr id="42" name="Picture 41">
            <a:hlinkClick r:id="rId34" action="ppaction://hlinksldjump"/>
          </p:cNvPr>
          <p:cNvPicPr>
            <a:picLocks noChangeAspect="1"/>
          </p:cNvPicPr>
          <p:nvPr/>
        </p:nvPicPr>
        <p:blipFill>
          <a:blip r:embed="rId35" cstate="print">
            <a:extLst>
              <a:ext uri="{BEBA8EAE-BF5A-486C-A8C5-ECC9F3942E4B}">
                <a14:imgProps xmlns:a14="http://schemas.microsoft.com/office/drawing/2010/main">
                  <a14:imgLayer r:embed="rId36">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4104270" y="1736713"/>
            <a:ext cx="1543813" cy="1251090"/>
          </a:xfrm>
          <a:prstGeom prst="rect">
            <a:avLst/>
          </a:prstGeom>
        </p:spPr>
      </p:pic>
      <p:sp>
        <p:nvSpPr>
          <p:cNvPr id="35" name="Rounded Rectangle 34">
            <a:hlinkClick r:id="rId37" action="ppaction://hlinksldjump"/>
          </p:cNvPr>
          <p:cNvSpPr/>
          <p:nvPr/>
        </p:nvSpPr>
        <p:spPr>
          <a:xfrm>
            <a:off x="10706100" y="-9660"/>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solidFill>
                  <a:srgbClr val="FF0000"/>
                </a:solidFill>
                <a:latin typeface="Times New Roman" pitchFamily="18" charset="0"/>
                <a:cs typeface="Times New Roman" pitchFamily="18" charset="0"/>
                <a:hlinkClick r:id="rId28" action="ppaction://hlinksldjump"/>
              </a:rPr>
              <a:t>BÀI</a:t>
            </a:r>
            <a:r>
              <a:rPr lang="en-US" dirty="0" smtClean="0">
                <a:solidFill>
                  <a:srgbClr val="FF0000"/>
                </a:solidFill>
                <a:latin typeface="Times New Roman" pitchFamily="18" charset="0"/>
                <a:cs typeface="Times New Roman" pitchFamily="18" charset="0"/>
              </a:rPr>
              <a:t> MỚI</a:t>
            </a:r>
            <a:endParaRPr lang="en-US" dirty="0">
              <a:solidFill>
                <a:srgbClr val="FF0000"/>
              </a:solidFill>
              <a:latin typeface="Times New Roman" pitchFamily="18" charset="0"/>
              <a:cs typeface="Times New Roman" pitchFamily="18" charset="0"/>
            </a:endParaRPr>
          </a:p>
        </p:txBody>
      </p:sp>
      <p:sp>
        <p:nvSpPr>
          <p:cNvPr id="2" name="Hộp Văn bản 1"/>
          <p:cNvSpPr txBox="1"/>
          <p:nvPr/>
        </p:nvSpPr>
        <p:spPr>
          <a:xfrm>
            <a:off x="782835" y="3707714"/>
            <a:ext cx="444352" cy="707886"/>
          </a:xfrm>
          <a:prstGeom prst="rect">
            <a:avLst/>
          </a:prstGeom>
          <a:noFill/>
        </p:spPr>
        <p:txBody>
          <a:bodyPr wrap="none" rtlCol="0">
            <a:spAutoFit/>
          </a:bodyPr>
          <a:lstStyle/>
          <a:p>
            <a:r>
              <a:rPr lang="en-US" sz="4000" dirty="0" smtClean="0">
                <a:solidFill>
                  <a:srgbClr val="FF0000"/>
                </a:solidFill>
              </a:rPr>
              <a:t>1</a:t>
            </a:r>
            <a:endParaRPr lang="en-US" sz="4000" dirty="0">
              <a:solidFill>
                <a:srgbClr val="FF0000"/>
              </a:solidFill>
            </a:endParaRPr>
          </a:p>
        </p:txBody>
      </p:sp>
      <p:sp>
        <p:nvSpPr>
          <p:cNvPr id="36" name="Hộp Văn bản 35"/>
          <p:cNvSpPr txBox="1"/>
          <p:nvPr/>
        </p:nvSpPr>
        <p:spPr>
          <a:xfrm>
            <a:off x="805033" y="5590195"/>
            <a:ext cx="444352" cy="707886"/>
          </a:xfrm>
          <a:prstGeom prst="rect">
            <a:avLst/>
          </a:prstGeom>
          <a:noFill/>
        </p:spPr>
        <p:txBody>
          <a:bodyPr wrap="none" rtlCol="0">
            <a:spAutoFit/>
          </a:bodyPr>
          <a:lstStyle/>
          <a:p>
            <a:r>
              <a:rPr lang="en-US" sz="4000" dirty="0">
                <a:solidFill>
                  <a:srgbClr val="FF0000"/>
                </a:solidFill>
              </a:rPr>
              <a:t>2</a:t>
            </a:r>
          </a:p>
        </p:txBody>
      </p:sp>
      <p:sp>
        <p:nvSpPr>
          <p:cNvPr id="37" name="Hộp Văn bản 36"/>
          <p:cNvSpPr txBox="1"/>
          <p:nvPr/>
        </p:nvSpPr>
        <p:spPr>
          <a:xfrm>
            <a:off x="3617010" y="5236252"/>
            <a:ext cx="444352" cy="707886"/>
          </a:xfrm>
          <a:prstGeom prst="rect">
            <a:avLst/>
          </a:prstGeom>
          <a:noFill/>
        </p:spPr>
        <p:txBody>
          <a:bodyPr wrap="none" rtlCol="0">
            <a:spAutoFit/>
          </a:bodyPr>
          <a:lstStyle/>
          <a:p>
            <a:r>
              <a:rPr lang="en-US" sz="4000" dirty="0">
                <a:solidFill>
                  <a:srgbClr val="FF0000"/>
                </a:solidFill>
              </a:rPr>
              <a:t>3</a:t>
            </a:r>
          </a:p>
        </p:txBody>
      </p:sp>
      <p:sp>
        <p:nvSpPr>
          <p:cNvPr id="39" name="Hộp Văn bản 38"/>
          <p:cNvSpPr txBox="1"/>
          <p:nvPr/>
        </p:nvSpPr>
        <p:spPr>
          <a:xfrm>
            <a:off x="4360337" y="2595253"/>
            <a:ext cx="444352" cy="707886"/>
          </a:xfrm>
          <a:prstGeom prst="rect">
            <a:avLst/>
          </a:prstGeom>
          <a:noFill/>
        </p:spPr>
        <p:txBody>
          <a:bodyPr wrap="none" rtlCol="0">
            <a:spAutoFit/>
          </a:bodyPr>
          <a:lstStyle/>
          <a:p>
            <a:r>
              <a:rPr lang="en-US" sz="4000" dirty="0">
                <a:solidFill>
                  <a:srgbClr val="FF0000"/>
                </a:solidFill>
              </a:rPr>
              <a:t>4</a:t>
            </a:r>
          </a:p>
        </p:txBody>
      </p:sp>
      <p:sp>
        <p:nvSpPr>
          <p:cNvPr id="40" name="Hộp Văn bản 39"/>
          <p:cNvSpPr txBox="1"/>
          <p:nvPr/>
        </p:nvSpPr>
        <p:spPr>
          <a:xfrm>
            <a:off x="8620978" y="1648793"/>
            <a:ext cx="444352" cy="707886"/>
          </a:xfrm>
          <a:prstGeom prst="rect">
            <a:avLst/>
          </a:prstGeom>
          <a:noFill/>
        </p:spPr>
        <p:txBody>
          <a:bodyPr wrap="none" rtlCol="0">
            <a:spAutoFit/>
          </a:bodyPr>
          <a:lstStyle/>
          <a:p>
            <a:r>
              <a:rPr lang="en-US" sz="4000" dirty="0">
                <a:solidFill>
                  <a:srgbClr val="FF0000"/>
                </a:solidFill>
              </a:rPr>
              <a:t>5</a:t>
            </a:r>
          </a:p>
        </p:txBody>
      </p:sp>
      <p:sp>
        <p:nvSpPr>
          <p:cNvPr id="41" name="Hộp Văn bản 40"/>
          <p:cNvSpPr txBox="1"/>
          <p:nvPr/>
        </p:nvSpPr>
        <p:spPr>
          <a:xfrm>
            <a:off x="6558949" y="3934952"/>
            <a:ext cx="444352" cy="707886"/>
          </a:xfrm>
          <a:prstGeom prst="rect">
            <a:avLst/>
          </a:prstGeom>
          <a:noFill/>
        </p:spPr>
        <p:txBody>
          <a:bodyPr wrap="none" rtlCol="0">
            <a:spAutoFit/>
          </a:bodyPr>
          <a:lstStyle/>
          <a:p>
            <a:r>
              <a:rPr lang="en-US" sz="4000" dirty="0" smtClean="0">
                <a:solidFill>
                  <a:srgbClr val="FF0000"/>
                </a:solidFill>
              </a:rPr>
              <a:t>6</a:t>
            </a:r>
            <a:endParaRPr lang="en-US" sz="4000" dirty="0">
              <a:solidFill>
                <a:srgbClr val="FF0000"/>
              </a:solidFill>
            </a:endParaRPr>
          </a:p>
        </p:txBody>
      </p:sp>
      <p:sp>
        <p:nvSpPr>
          <p:cNvPr id="43" name="Hộp Văn bản 42"/>
          <p:cNvSpPr txBox="1"/>
          <p:nvPr/>
        </p:nvSpPr>
        <p:spPr>
          <a:xfrm>
            <a:off x="6089945" y="5624166"/>
            <a:ext cx="444352" cy="707886"/>
          </a:xfrm>
          <a:prstGeom prst="rect">
            <a:avLst/>
          </a:prstGeom>
          <a:noFill/>
        </p:spPr>
        <p:txBody>
          <a:bodyPr wrap="none" rtlCol="0">
            <a:spAutoFit/>
          </a:bodyPr>
          <a:lstStyle/>
          <a:p>
            <a:r>
              <a:rPr lang="en-US" sz="4000" dirty="0">
                <a:solidFill>
                  <a:srgbClr val="FF0000"/>
                </a:solidFill>
              </a:rPr>
              <a:t>7</a:t>
            </a:r>
          </a:p>
        </p:txBody>
      </p:sp>
      <p:sp>
        <p:nvSpPr>
          <p:cNvPr id="44" name="Hộp Văn bản 43"/>
          <p:cNvSpPr txBox="1"/>
          <p:nvPr/>
        </p:nvSpPr>
        <p:spPr>
          <a:xfrm>
            <a:off x="8398802" y="4928780"/>
            <a:ext cx="444352" cy="707886"/>
          </a:xfrm>
          <a:prstGeom prst="rect">
            <a:avLst/>
          </a:prstGeom>
          <a:noFill/>
        </p:spPr>
        <p:txBody>
          <a:bodyPr wrap="none" rtlCol="0">
            <a:spAutoFit/>
          </a:bodyPr>
          <a:lstStyle/>
          <a:p>
            <a:r>
              <a:rPr lang="en-US" sz="4000" dirty="0" smtClean="0">
                <a:solidFill>
                  <a:srgbClr val="FF0000"/>
                </a:solidFill>
              </a:rPr>
              <a:t>8</a:t>
            </a:r>
            <a:endParaRPr lang="en-US" sz="4000" dirty="0">
              <a:solidFill>
                <a:srgbClr val="FF0000"/>
              </a:solidFill>
            </a:endParaRPr>
          </a:p>
        </p:txBody>
      </p:sp>
      <p:sp>
        <p:nvSpPr>
          <p:cNvPr id="45" name="Hộp Văn bản 44"/>
          <p:cNvSpPr txBox="1"/>
          <p:nvPr/>
        </p:nvSpPr>
        <p:spPr>
          <a:xfrm>
            <a:off x="10996895" y="3920952"/>
            <a:ext cx="444352" cy="707886"/>
          </a:xfrm>
          <a:prstGeom prst="rect">
            <a:avLst/>
          </a:prstGeom>
          <a:noFill/>
        </p:spPr>
        <p:txBody>
          <a:bodyPr wrap="none" rtlCol="0">
            <a:spAutoFit/>
          </a:bodyPr>
          <a:lstStyle/>
          <a:p>
            <a:r>
              <a:rPr lang="en-US" sz="4000" dirty="0">
                <a:solidFill>
                  <a:srgbClr val="FF0000"/>
                </a:solidFill>
              </a:rPr>
              <a:t>9</a:t>
            </a:r>
          </a:p>
        </p:txBody>
      </p:sp>
      <p:sp>
        <p:nvSpPr>
          <p:cNvPr id="48" name="Hộp Văn bản 47"/>
          <p:cNvSpPr txBox="1"/>
          <p:nvPr/>
        </p:nvSpPr>
        <p:spPr>
          <a:xfrm>
            <a:off x="10476327" y="5701902"/>
            <a:ext cx="704039" cy="707886"/>
          </a:xfrm>
          <a:prstGeom prst="rect">
            <a:avLst/>
          </a:prstGeom>
          <a:noFill/>
        </p:spPr>
        <p:txBody>
          <a:bodyPr wrap="none" rtlCol="0">
            <a:spAutoFit/>
          </a:bodyPr>
          <a:lstStyle/>
          <a:p>
            <a:r>
              <a:rPr lang="en-US" sz="4000" dirty="0" smtClean="0">
                <a:solidFill>
                  <a:srgbClr val="FF0000"/>
                </a:solidFill>
              </a:rPr>
              <a:t>10</a:t>
            </a:r>
            <a:endParaRPr lang="en-US" sz="4000" dirty="0">
              <a:solidFill>
                <a:srgbClr val="FF0000"/>
              </a:solidFill>
            </a:endParaRPr>
          </a:p>
        </p:txBody>
      </p:sp>
    </p:spTree>
    <p:extLst>
      <p:ext uri="{BB962C8B-B14F-4D97-AF65-F5344CB8AC3E}">
        <p14:creationId xmlns:p14="http://schemas.microsoft.com/office/powerpoint/2010/main" val="2853091367"/>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34"/>
                                        </p:tgtEl>
                                      </p:cBhvr>
                                    </p:animEffect>
                                    <p:anim calcmode="lin" valueType="num">
                                      <p:cBhvr>
                                        <p:cTn id="7" dur="1000"/>
                                        <p:tgtEl>
                                          <p:spTgt spid="34"/>
                                        </p:tgtEl>
                                        <p:attrNameLst>
                                          <p:attrName>ppt_x</p:attrName>
                                        </p:attrNameLst>
                                      </p:cBhvr>
                                      <p:tavLst>
                                        <p:tav tm="0">
                                          <p:val>
                                            <p:strVal val="ppt_x"/>
                                          </p:val>
                                        </p:tav>
                                        <p:tav tm="100000">
                                          <p:val>
                                            <p:strVal val="ppt_x"/>
                                          </p:val>
                                        </p:tav>
                                      </p:tavLst>
                                    </p:anim>
                                    <p:anim calcmode="lin" valueType="num">
                                      <p:cBhvr>
                                        <p:cTn id="8" dur="100" decel="100000"/>
                                        <p:tgtEl>
                                          <p:spTgt spid="34"/>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34"/>
                                        </p:tgtEl>
                                        <p:attrNameLst>
                                          <p:attrName>ppt_y</p:attrName>
                                        </p:attrNameLst>
                                      </p:cBhvr>
                                      <p:tavLst>
                                        <p:tav tm="0">
                                          <p:val>
                                            <p:strVal val="ppt_y"/>
                                          </p:val>
                                        </p:tav>
                                        <p:tav tm="100000">
                                          <p:val>
                                            <p:strVal val="ppt_y+1"/>
                                          </p:val>
                                        </p:tav>
                                      </p:tavLst>
                                    </p:anim>
                                    <p:set>
                                      <p:cBhvr>
                                        <p:cTn id="10"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37" presetClass="exit" presetSubtype="0" fill="hold" nodeType="clickEffect">
                                  <p:stCondLst>
                                    <p:cond delay="0"/>
                                  </p:stCondLst>
                                  <p:childTnLst>
                                    <p:animEffect transition="out" filter="fade">
                                      <p:cBhvr>
                                        <p:cTn id="15" dur="1000"/>
                                        <p:tgtEl>
                                          <p:spTgt spid="29"/>
                                        </p:tgtEl>
                                      </p:cBhvr>
                                    </p:animEffect>
                                    <p:anim calcmode="lin" valueType="num">
                                      <p:cBhvr>
                                        <p:cTn id="16" dur="1000"/>
                                        <p:tgtEl>
                                          <p:spTgt spid="29"/>
                                        </p:tgtEl>
                                        <p:attrNameLst>
                                          <p:attrName>ppt_x</p:attrName>
                                        </p:attrNameLst>
                                      </p:cBhvr>
                                      <p:tavLst>
                                        <p:tav tm="0">
                                          <p:val>
                                            <p:strVal val="ppt_x"/>
                                          </p:val>
                                        </p:tav>
                                        <p:tav tm="100000">
                                          <p:val>
                                            <p:strVal val="ppt_x"/>
                                          </p:val>
                                        </p:tav>
                                      </p:tavLst>
                                    </p:anim>
                                    <p:anim calcmode="lin" valueType="num">
                                      <p:cBhvr>
                                        <p:cTn id="17" dur="100" decel="100000"/>
                                        <p:tgtEl>
                                          <p:spTgt spid="29"/>
                                        </p:tgtEl>
                                        <p:attrNameLst>
                                          <p:attrName>ppt_y</p:attrName>
                                        </p:attrNameLst>
                                      </p:cBhvr>
                                      <p:tavLst>
                                        <p:tav tm="0">
                                          <p:val>
                                            <p:strVal val="ppt_y"/>
                                          </p:val>
                                        </p:tav>
                                        <p:tav tm="100000">
                                          <p:val>
                                            <p:strVal val="ppt_y-.03"/>
                                          </p:val>
                                        </p:tav>
                                      </p:tavLst>
                                    </p:anim>
                                    <p:anim calcmode="lin" valueType="num">
                                      <p:cBhvr>
                                        <p:cTn id="18" dur="900" accel="100000">
                                          <p:stCondLst>
                                            <p:cond delay="100"/>
                                          </p:stCondLst>
                                        </p:cTn>
                                        <p:tgtEl>
                                          <p:spTgt spid="29"/>
                                        </p:tgtEl>
                                        <p:attrNameLst>
                                          <p:attrName>ppt_y</p:attrName>
                                        </p:attrNameLst>
                                      </p:cBhvr>
                                      <p:tavLst>
                                        <p:tav tm="0">
                                          <p:val>
                                            <p:strVal val="ppt_y"/>
                                          </p:val>
                                        </p:tav>
                                        <p:tav tm="100000">
                                          <p:val>
                                            <p:strVal val="ppt_y+1"/>
                                          </p:val>
                                        </p:tav>
                                      </p:tavLst>
                                    </p:anim>
                                    <p:set>
                                      <p:cBhvr>
                                        <p:cTn id="19"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37" presetClass="exit" presetSubtype="0" fill="hold" nodeType="clickEffect">
                                  <p:stCondLst>
                                    <p:cond delay="0"/>
                                  </p:stCondLst>
                                  <p:childTnLst>
                                    <p:animEffect transition="out" filter="fade">
                                      <p:cBhvr>
                                        <p:cTn id="24" dur="1000"/>
                                        <p:tgtEl>
                                          <p:spTgt spid="33"/>
                                        </p:tgtEl>
                                      </p:cBhvr>
                                    </p:animEffect>
                                    <p:anim calcmode="lin" valueType="num">
                                      <p:cBhvr>
                                        <p:cTn id="25" dur="1000"/>
                                        <p:tgtEl>
                                          <p:spTgt spid="33"/>
                                        </p:tgtEl>
                                        <p:attrNameLst>
                                          <p:attrName>ppt_x</p:attrName>
                                        </p:attrNameLst>
                                      </p:cBhvr>
                                      <p:tavLst>
                                        <p:tav tm="0">
                                          <p:val>
                                            <p:strVal val="ppt_x"/>
                                          </p:val>
                                        </p:tav>
                                        <p:tav tm="100000">
                                          <p:val>
                                            <p:strVal val="ppt_x"/>
                                          </p:val>
                                        </p:tav>
                                      </p:tavLst>
                                    </p:anim>
                                    <p:anim calcmode="lin" valueType="num">
                                      <p:cBhvr>
                                        <p:cTn id="26" dur="100" decel="100000"/>
                                        <p:tgtEl>
                                          <p:spTgt spid="33"/>
                                        </p:tgtEl>
                                        <p:attrNameLst>
                                          <p:attrName>ppt_y</p:attrName>
                                        </p:attrNameLst>
                                      </p:cBhvr>
                                      <p:tavLst>
                                        <p:tav tm="0">
                                          <p:val>
                                            <p:strVal val="ppt_y"/>
                                          </p:val>
                                        </p:tav>
                                        <p:tav tm="100000">
                                          <p:val>
                                            <p:strVal val="ppt_y-.03"/>
                                          </p:val>
                                        </p:tav>
                                      </p:tavLst>
                                    </p:anim>
                                    <p:anim calcmode="lin" valueType="num">
                                      <p:cBhvr>
                                        <p:cTn id="27" dur="900" accel="100000">
                                          <p:stCondLst>
                                            <p:cond delay="100"/>
                                          </p:stCondLst>
                                        </p:cTn>
                                        <p:tgtEl>
                                          <p:spTgt spid="33"/>
                                        </p:tgtEl>
                                        <p:attrNameLst>
                                          <p:attrName>ppt_y</p:attrName>
                                        </p:attrNameLst>
                                      </p:cBhvr>
                                      <p:tavLst>
                                        <p:tav tm="0">
                                          <p:val>
                                            <p:strVal val="ppt_y"/>
                                          </p:val>
                                        </p:tav>
                                        <p:tav tm="100000">
                                          <p:val>
                                            <p:strVal val="ppt_y+1"/>
                                          </p:val>
                                        </p:tav>
                                      </p:tavLst>
                                    </p:anim>
                                    <p:set>
                                      <p:cBhvr>
                                        <p:cTn id="2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37" presetClass="exit" presetSubtype="0" fill="hold" nodeType="clickEffect">
                                  <p:stCondLst>
                                    <p:cond delay="0"/>
                                  </p:stCondLst>
                                  <p:childTnLst>
                                    <p:animEffect transition="out" filter="fade">
                                      <p:cBhvr>
                                        <p:cTn id="33" dur="1000"/>
                                        <p:tgtEl>
                                          <p:spTgt spid="25"/>
                                        </p:tgtEl>
                                      </p:cBhvr>
                                    </p:animEffect>
                                    <p:anim calcmode="lin" valueType="num">
                                      <p:cBhvr>
                                        <p:cTn id="34" dur="1000"/>
                                        <p:tgtEl>
                                          <p:spTgt spid="25"/>
                                        </p:tgtEl>
                                        <p:attrNameLst>
                                          <p:attrName>ppt_x</p:attrName>
                                        </p:attrNameLst>
                                      </p:cBhvr>
                                      <p:tavLst>
                                        <p:tav tm="0">
                                          <p:val>
                                            <p:strVal val="ppt_x"/>
                                          </p:val>
                                        </p:tav>
                                        <p:tav tm="100000">
                                          <p:val>
                                            <p:strVal val="ppt_x"/>
                                          </p:val>
                                        </p:tav>
                                      </p:tavLst>
                                    </p:anim>
                                    <p:anim calcmode="lin" valueType="num">
                                      <p:cBhvr>
                                        <p:cTn id="35" dur="100" decel="100000"/>
                                        <p:tgtEl>
                                          <p:spTgt spid="25"/>
                                        </p:tgtEl>
                                        <p:attrNameLst>
                                          <p:attrName>ppt_y</p:attrName>
                                        </p:attrNameLst>
                                      </p:cBhvr>
                                      <p:tavLst>
                                        <p:tav tm="0">
                                          <p:val>
                                            <p:strVal val="ppt_y"/>
                                          </p:val>
                                        </p:tav>
                                        <p:tav tm="100000">
                                          <p:val>
                                            <p:strVal val="ppt_y-.03"/>
                                          </p:val>
                                        </p:tav>
                                      </p:tavLst>
                                    </p:anim>
                                    <p:anim calcmode="lin" valueType="num">
                                      <p:cBhvr>
                                        <p:cTn id="36" dur="900" accel="100000">
                                          <p:stCondLst>
                                            <p:cond delay="100"/>
                                          </p:stCondLst>
                                        </p:cTn>
                                        <p:tgtEl>
                                          <p:spTgt spid="25"/>
                                        </p:tgtEl>
                                        <p:attrNameLst>
                                          <p:attrName>ppt_y</p:attrName>
                                        </p:attrNameLst>
                                      </p:cBhvr>
                                      <p:tavLst>
                                        <p:tav tm="0">
                                          <p:val>
                                            <p:strVal val="ppt_y"/>
                                          </p:val>
                                        </p:tav>
                                        <p:tav tm="100000">
                                          <p:val>
                                            <p:strVal val="ppt_y+1"/>
                                          </p:val>
                                        </p:tav>
                                      </p:tavLst>
                                    </p:anim>
                                    <p:set>
                                      <p:cBhvr>
                                        <p:cTn id="37"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37" presetClass="exit" presetSubtype="0" fill="hold" nodeType="clickEffect">
                                  <p:stCondLst>
                                    <p:cond delay="0"/>
                                  </p:stCondLst>
                                  <p:childTnLst>
                                    <p:animEffect transition="out" filter="fade">
                                      <p:cBhvr>
                                        <p:cTn id="42" dur="1000"/>
                                        <p:tgtEl>
                                          <p:spTgt spid="26"/>
                                        </p:tgtEl>
                                      </p:cBhvr>
                                    </p:animEffect>
                                    <p:anim calcmode="lin" valueType="num">
                                      <p:cBhvr>
                                        <p:cTn id="43" dur="1000"/>
                                        <p:tgtEl>
                                          <p:spTgt spid="26"/>
                                        </p:tgtEl>
                                        <p:attrNameLst>
                                          <p:attrName>ppt_x</p:attrName>
                                        </p:attrNameLst>
                                      </p:cBhvr>
                                      <p:tavLst>
                                        <p:tav tm="0">
                                          <p:val>
                                            <p:strVal val="ppt_x"/>
                                          </p:val>
                                        </p:tav>
                                        <p:tav tm="100000">
                                          <p:val>
                                            <p:strVal val="ppt_x"/>
                                          </p:val>
                                        </p:tav>
                                      </p:tavLst>
                                    </p:anim>
                                    <p:anim calcmode="lin" valueType="num">
                                      <p:cBhvr>
                                        <p:cTn id="44" dur="100" decel="100000"/>
                                        <p:tgtEl>
                                          <p:spTgt spid="26"/>
                                        </p:tgtEl>
                                        <p:attrNameLst>
                                          <p:attrName>ppt_y</p:attrName>
                                        </p:attrNameLst>
                                      </p:cBhvr>
                                      <p:tavLst>
                                        <p:tav tm="0">
                                          <p:val>
                                            <p:strVal val="ppt_y"/>
                                          </p:val>
                                        </p:tav>
                                        <p:tav tm="100000">
                                          <p:val>
                                            <p:strVal val="ppt_y-.03"/>
                                          </p:val>
                                        </p:tav>
                                      </p:tavLst>
                                    </p:anim>
                                    <p:anim calcmode="lin" valueType="num">
                                      <p:cBhvr>
                                        <p:cTn id="45" dur="900" accel="100000">
                                          <p:stCondLst>
                                            <p:cond delay="100"/>
                                          </p:stCondLst>
                                        </p:cTn>
                                        <p:tgtEl>
                                          <p:spTgt spid="26"/>
                                        </p:tgtEl>
                                        <p:attrNameLst>
                                          <p:attrName>ppt_y</p:attrName>
                                        </p:attrNameLst>
                                      </p:cBhvr>
                                      <p:tavLst>
                                        <p:tav tm="0">
                                          <p:val>
                                            <p:strVal val="ppt_y"/>
                                          </p:val>
                                        </p:tav>
                                        <p:tav tm="100000">
                                          <p:val>
                                            <p:strVal val="ppt_y+1"/>
                                          </p:val>
                                        </p:tav>
                                      </p:tavLst>
                                    </p:anim>
                                    <p:set>
                                      <p:cBhvr>
                                        <p:cTn id="46"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37" presetClass="exit" presetSubtype="0" fill="hold" nodeType="clickEffect">
                                  <p:stCondLst>
                                    <p:cond delay="0"/>
                                  </p:stCondLst>
                                  <p:childTnLst>
                                    <p:animEffect transition="out" filter="fade">
                                      <p:cBhvr>
                                        <p:cTn id="51" dur="1000"/>
                                        <p:tgtEl>
                                          <p:spTgt spid="22"/>
                                        </p:tgtEl>
                                      </p:cBhvr>
                                    </p:animEffect>
                                    <p:anim calcmode="lin" valueType="num">
                                      <p:cBhvr>
                                        <p:cTn id="52" dur="1000"/>
                                        <p:tgtEl>
                                          <p:spTgt spid="22"/>
                                        </p:tgtEl>
                                        <p:attrNameLst>
                                          <p:attrName>ppt_x</p:attrName>
                                        </p:attrNameLst>
                                      </p:cBhvr>
                                      <p:tavLst>
                                        <p:tav tm="0">
                                          <p:val>
                                            <p:strVal val="ppt_x"/>
                                          </p:val>
                                        </p:tav>
                                        <p:tav tm="100000">
                                          <p:val>
                                            <p:strVal val="ppt_x"/>
                                          </p:val>
                                        </p:tav>
                                      </p:tavLst>
                                    </p:anim>
                                    <p:anim calcmode="lin" valueType="num">
                                      <p:cBhvr>
                                        <p:cTn id="53" dur="100" decel="100000"/>
                                        <p:tgtEl>
                                          <p:spTgt spid="22"/>
                                        </p:tgtEl>
                                        <p:attrNameLst>
                                          <p:attrName>ppt_y</p:attrName>
                                        </p:attrNameLst>
                                      </p:cBhvr>
                                      <p:tavLst>
                                        <p:tav tm="0">
                                          <p:val>
                                            <p:strVal val="ppt_y"/>
                                          </p:val>
                                        </p:tav>
                                        <p:tav tm="100000">
                                          <p:val>
                                            <p:strVal val="ppt_y-.03"/>
                                          </p:val>
                                        </p:tav>
                                      </p:tavLst>
                                    </p:anim>
                                    <p:anim calcmode="lin" valueType="num">
                                      <p:cBhvr>
                                        <p:cTn id="54" dur="900" accel="100000">
                                          <p:stCondLst>
                                            <p:cond delay="100"/>
                                          </p:stCondLst>
                                        </p:cTn>
                                        <p:tgtEl>
                                          <p:spTgt spid="22"/>
                                        </p:tgtEl>
                                        <p:attrNameLst>
                                          <p:attrName>ppt_y</p:attrName>
                                        </p:attrNameLst>
                                      </p:cBhvr>
                                      <p:tavLst>
                                        <p:tav tm="0">
                                          <p:val>
                                            <p:strVal val="ppt_y"/>
                                          </p:val>
                                        </p:tav>
                                        <p:tav tm="100000">
                                          <p:val>
                                            <p:strVal val="ppt_y+1"/>
                                          </p:val>
                                        </p:tav>
                                      </p:tavLst>
                                    </p:anim>
                                    <p:set>
                                      <p:cBhvr>
                                        <p:cTn id="55"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37" presetClass="exit" presetSubtype="0" fill="hold" nodeType="clickEffect">
                                  <p:stCondLst>
                                    <p:cond delay="0"/>
                                  </p:stCondLst>
                                  <p:childTnLst>
                                    <p:animEffect transition="out" filter="fade">
                                      <p:cBhvr>
                                        <p:cTn id="60" dur="1000"/>
                                        <p:tgtEl>
                                          <p:spTgt spid="23"/>
                                        </p:tgtEl>
                                      </p:cBhvr>
                                    </p:animEffect>
                                    <p:anim calcmode="lin" valueType="num">
                                      <p:cBhvr>
                                        <p:cTn id="61" dur="1000"/>
                                        <p:tgtEl>
                                          <p:spTgt spid="23"/>
                                        </p:tgtEl>
                                        <p:attrNameLst>
                                          <p:attrName>ppt_x</p:attrName>
                                        </p:attrNameLst>
                                      </p:cBhvr>
                                      <p:tavLst>
                                        <p:tav tm="0">
                                          <p:val>
                                            <p:strVal val="ppt_x"/>
                                          </p:val>
                                        </p:tav>
                                        <p:tav tm="100000">
                                          <p:val>
                                            <p:strVal val="ppt_x"/>
                                          </p:val>
                                        </p:tav>
                                      </p:tavLst>
                                    </p:anim>
                                    <p:anim calcmode="lin" valueType="num">
                                      <p:cBhvr>
                                        <p:cTn id="62" dur="100" decel="100000"/>
                                        <p:tgtEl>
                                          <p:spTgt spid="23"/>
                                        </p:tgtEl>
                                        <p:attrNameLst>
                                          <p:attrName>ppt_y</p:attrName>
                                        </p:attrNameLst>
                                      </p:cBhvr>
                                      <p:tavLst>
                                        <p:tav tm="0">
                                          <p:val>
                                            <p:strVal val="ppt_y"/>
                                          </p:val>
                                        </p:tav>
                                        <p:tav tm="100000">
                                          <p:val>
                                            <p:strVal val="ppt_y-.03"/>
                                          </p:val>
                                        </p:tav>
                                      </p:tavLst>
                                    </p:anim>
                                    <p:anim calcmode="lin" valueType="num">
                                      <p:cBhvr>
                                        <p:cTn id="63" dur="900" accel="100000">
                                          <p:stCondLst>
                                            <p:cond delay="100"/>
                                          </p:stCondLst>
                                        </p:cTn>
                                        <p:tgtEl>
                                          <p:spTgt spid="23"/>
                                        </p:tgtEl>
                                        <p:attrNameLst>
                                          <p:attrName>ppt_y</p:attrName>
                                        </p:attrNameLst>
                                      </p:cBhvr>
                                      <p:tavLst>
                                        <p:tav tm="0">
                                          <p:val>
                                            <p:strVal val="ppt_y"/>
                                          </p:val>
                                        </p:tav>
                                        <p:tav tm="100000">
                                          <p:val>
                                            <p:strVal val="ppt_y+1"/>
                                          </p:val>
                                        </p:tav>
                                      </p:tavLst>
                                    </p:anim>
                                    <p:set>
                                      <p:cBhvr>
                                        <p:cTn id="64"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5" restart="whenNotActive" fill="hold" evtFilter="cancelBubble" nodeType="interactiveSeq">
                <p:stCondLst>
                  <p:cond evt="onClick" delay="0">
                    <p:tgtEl>
                      <p:spTgt spid="24"/>
                    </p:tgtEl>
                  </p:cond>
                </p:stCondLst>
                <p:endSync evt="end" delay="0">
                  <p:rtn val="all"/>
                </p:endSync>
                <p:childTnLst>
                  <p:par>
                    <p:cTn id="66" fill="hold">
                      <p:stCondLst>
                        <p:cond delay="0"/>
                      </p:stCondLst>
                      <p:childTnLst>
                        <p:par>
                          <p:cTn id="67" fill="hold">
                            <p:stCondLst>
                              <p:cond delay="0"/>
                            </p:stCondLst>
                            <p:childTnLst>
                              <p:par>
                                <p:cTn id="68" presetID="37" presetClass="exit" presetSubtype="0" fill="hold" nodeType="clickEffect">
                                  <p:stCondLst>
                                    <p:cond delay="0"/>
                                  </p:stCondLst>
                                  <p:childTnLst>
                                    <p:animEffect transition="out" filter="fade">
                                      <p:cBhvr>
                                        <p:cTn id="69" dur="1000"/>
                                        <p:tgtEl>
                                          <p:spTgt spid="24"/>
                                        </p:tgtEl>
                                      </p:cBhvr>
                                    </p:animEffect>
                                    <p:anim calcmode="lin" valueType="num">
                                      <p:cBhvr>
                                        <p:cTn id="70" dur="1000"/>
                                        <p:tgtEl>
                                          <p:spTgt spid="24"/>
                                        </p:tgtEl>
                                        <p:attrNameLst>
                                          <p:attrName>ppt_x</p:attrName>
                                        </p:attrNameLst>
                                      </p:cBhvr>
                                      <p:tavLst>
                                        <p:tav tm="0">
                                          <p:val>
                                            <p:strVal val="ppt_x"/>
                                          </p:val>
                                        </p:tav>
                                        <p:tav tm="100000">
                                          <p:val>
                                            <p:strVal val="ppt_x"/>
                                          </p:val>
                                        </p:tav>
                                      </p:tavLst>
                                    </p:anim>
                                    <p:anim calcmode="lin" valueType="num">
                                      <p:cBhvr>
                                        <p:cTn id="71" dur="100" decel="100000"/>
                                        <p:tgtEl>
                                          <p:spTgt spid="24"/>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24"/>
                                        </p:tgtEl>
                                        <p:attrNameLst>
                                          <p:attrName>ppt_y</p:attrName>
                                        </p:attrNameLst>
                                      </p:cBhvr>
                                      <p:tavLst>
                                        <p:tav tm="0">
                                          <p:val>
                                            <p:strVal val="ppt_y"/>
                                          </p:val>
                                        </p:tav>
                                        <p:tav tm="100000">
                                          <p:val>
                                            <p:strVal val="ppt_y+1"/>
                                          </p:val>
                                        </p:tav>
                                      </p:tavLst>
                                    </p:anim>
                                    <p:set>
                                      <p:cBhvr>
                                        <p:cTn id="73"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4" restart="whenNotActive" fill="hold" evtFilter="cancelBubble" nodeType="interactiveSeq">
                <p:stCondLst>
                  <p:cond evt="onClick" delay="0">
                    <p:tgtEl>
                      <p:spTgt spid="42"/>
                    </p:tgtEl>
                  </p:cond>
                </p:stCondLst>
                <p:endSync evt="end" delay="0">
                  <p:rtn val="all"/>
                </p:endSync>
                <p:childTnLst>
                  <p:par>
                    <p:cTn id="75" fill="hold">
                      <p:stCondLst>
                        <p:cond delay="0"/>
                      </p:stCondLst>
                      <p:childTnLst>
                        <p:par>
                          <p:cTn id="76" fill="hold">
                            <p:stCondLst>
                              <p:cond delay="0"/>
                            </p:stCondLst>
                            <p:childTnLst>
                              <p:par>
                                <p:cTn id="77" presetID="37" presetClass="exit" presetSubtype="0" fill="hold" nodeType="clickEffect">
                                  <p:stCondLst>
                                    <p:cond delay="0"/>
                                  </p:stCondLst>
                                  <p:childTnLst>
                                    <p:animEffect transition="out" filter="fade">
                                      <p:cBhvr>
                                        <p:cTn id="78" dur="1000"/>
                                        <p:tgtEl>
                                          <p:spTgt spid="42"/>
                                        </p:tgtEl>
                                      </p:cBhvr>
                                    </p:animEffect>
                                    <p:anim calcmode="lin" valueType="num">
                                      <p:cBhvr>
                                        <p:cTn id="79" dur="1000"/>
                                        <p:tgtEl>
                                          <p:spTgt spid="42"/>
                                        </p:tgtEl>
                                        <p:attrNameLst>
                                          <p:attrName>ppt_x</p:attrName>
                                        </p:attrNameLst>
                                      </p:cBhvr>
                                      <p:tavLst>
                                        <p:tav tm="0">
                                          <p:val>
                                            <p:strVal val="ppt_x"/>
                                          </p:val>
                                        </p:tav>
                                        <p:tav tm="100000">
                                          <p:val>
                                            <p:strVal val="ppt_x"/>
                                          </p:val>
                                        </p:tav>
                                      </p:tavLst>
                                    </p:anim>
                                    <p:anim calcmode="lin" valueType="num">
                                      <p:cBhvr>
                                        <p:cTn id="80" dur="100" decel="100000"/>
                                        <p:tgtEl>
                                          <p:spTgt spid="42"/>
                                        </p:tgtEl>
                                        <p:attrNameLst>
                                          <p:attrName>ppt_y</p:attrName>
                                        </p:attrNameLst>
                                      </p:cBhvr>
                                      <p:tavLst>
                                        <p:tav tm="0">
                                          <p:val>
                                            <p:strVal val="ppt_y"/>
                                          </p:val>
                                        </p:tav>
                                        <p:tav tm="100000">
                                          <p:val>
                                            <p:strVal val="ppt_y-.03"/>
                                          </p:val>
                                        </p:tav>
                                      </p:tavLst>
                                    </p:anim>
                                    <p:anim calcmode="lin" valueType="num">
                                      <p:cBhvr>
                                        <p:cTn id="81" dur="900" accel="100000">
                                          <p:stCondLst>
                                            <p:cond delay="100"/>
                                          </p:stCondLst>
                                        </p:cTn>
                                        <p:tgtEl>
                                          <p:spTgt spid="42"/>
                                        </p:tgtEl>
                                        <p:attrNameLst>
                                          <p:attrName>ppt_y</p:attrName>
                                        </p:attrNameLst>
                                      </p:cBhvr>
                                      <p:tavLst>
                                        <p:tav tm="0">
                                          <p:val>
                                            <p:strVal val="ppt_y"/>
                                          </p:val>
                                        </p:tav>
                                        <p:tav tm="100000">
                                          <p:val>
                                            <p:strVal val="ppt_y+1"/>
                                          </p:val>
                                        </p:tav>
                                      </p:tavLst>
                                    </p:anim>
                                    <p:set>
                                      <p:cBhvr>
                                        <p:cTn id="82"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p:stCondLst>
                        <p:cond delay="0"/>
                      </p:stCondLst>
                      <p:childTnLst>
                        <p:par>
                          <p:cTn id="85" fill="hold">
                            <p:stCondLst>
                              <p:cond delay="0"/>
                            </p:stCondLst>
                            <p:childTnLst>
                              <p:par>
                                <p:cTn id="86" presetID="37" presetClass="exit" presetSubtype="0" fill="hold" nodeType="clickEffect">
                                  <p:stCondLst>
                                    <p:cond delay="0"/>
                                  </p:stCondLst>
                                  <p:childTnLst>
                                    <p:animEffect transition="out" filter="fade">
                                      <p:cBhvr>
                                        <p:cTn id="87" dur="1000"/>
                                        <p:tgtEl>
                                          <p:spTgt spid="38"/>
                                        </p:tgtEl>
                                      </p:cBhvr>
                                    </p:animEffect>
                                    <p:anim calcmode="lin" valueType="num">
                                      <p:cBhvr>
                                        <p:cTn id="88" dur="1000"/>
                                        <p:tgtEl>
                                          <p:spTgt spid="38"/>
                                        </p:tgtEl>
                                        <p:attrNameLst>
                                          <p:attrName>ppt_x</p:attrName>
                                        </p:attrNameLst>
                                      </p:cBhvr>
                                      <p:tavLst>
                                        <p:tav tm="0">
                                          <p:val>
                                            <p:strVal val="ppt_x"/>
                                          </p:val>
                                        </p:tav>
                                        <p:tav tm="100000">
                                          <p:val>
                                            <p:strVal val="ppt_x"/>
                                          </p:val>
                                        </p:tav>
                                      </p:tavLst>
                                    </p:anim>
                                    <p:anim calcmode="lin" valueType="num">
                                      <p:cBhvr>
                                        <p:cTn id="89" dur="100" decel="100000"/>
                                        <p:tgtEl>
                                          <p:spTgt spid="38"/>
                                        </p:tgtEl>
                                        <p:attrNameLst>
                                          <p:attrName>ppt_y</p:attrName>
                                        </p:attrNameLst>
                                      </p:cBhvr>
                                      <p:tavLst>
                                        <p:tav tm="0">
                                          <p:val>
                                            <p:strVal val="ppt_y"/>
                                          </p:val>
                                        </p:tav>
                                        <p:tav tm="100000">
                                          <p:val>
                                            <p:strVal val="ppt_y-.03"/>
                                          </p:val>
                                        </p:tav>
                                      </p:tavLst>
                                    </p:anim>
                                    <p:anim calcmode="lin" valueType="num">
                                      <p:cBhvr>
                                        <p:cTn id="90" dur="900" accel="100000">
                                          <p:stCondLst>
                                            <p:cond delay="100"/>
                                          </p:stCondLst>
                                        </p:cTn>
                                        <p:tgtEl>
                                          <p:spTgt spid="38"/>
                                        </p:tgtEl>
                                        <p:attrNameLst>
                                          <p:attrName>ppt_y</p:attrName>
                                        </p:attrNameLst>
                                      </p:cBhvr>
                                      <p:tavLst>
                                        <p:tav tm="0">
                                          <p:val>
                                            <p:strVal val="ppt_y"/>
                                          </p:val>
                                        </p:tav>
                                        <p:tav tm="100000">
                                          <p:val>
                                            <p:strVal val="ppt_y+1"/>
                                          </p:val>
                                        </p:tav>
                                      </p:tavLst>
                                    </p:anim>
                                    <p:set>
                                      <p:cBhvr>
                                        <p:cTn id="91"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hlinkClick r:id="rId3" action="ppaction://hlinksldjump"/>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0363705" y="4733160"/>
            <a:ext cx="1744050" cy="1413360"/>
          </a:xfrm>
          <a:prstGeom prst="rect">
            <a:avLst/>
          </a:prstGeom>
        </p:spPr>
      </p:pic>
      <p:sp>
        <p:nvSpPr>
          <p:cNvPr id="16" name="TextBox 15"/>
          <p:cNvSpPr txBox="1"/>
          <p:nvPr/>
        </p:nvSpPr>
        <p:spPr>
          <a:xfrm>
            <a:off x="5074253" y="453994"/>
            <a:ext cx="2108269" cy="70788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4000" b="1"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n</a:t>
            </a:r>
            <a:r>
              <a:rPr lang="en-US" sz="4000" b="1" dirty="0" err="1" smtClean="0">
                <a:solidFill>
                  <a:srgbClr val="0000FF"/>
                </a:solidFill>
                <a:latin typeface="AvantGarde" panose="00000400000000000000" pitchFamily="2" charset="0"/>
                <a:ea typeface="AvantGarde" panose="00000400000000000000" pitchFamily="2" charset="0"/>
                <a:cs typeface="AvantGarde" panose="00000400000000000000" pitchFamily="2" charset="0"/>
              </a:rPr>
              <a:t>ét</a:t>
            </a:r>
            <a:r>
              <a:rPr lang="en-US" sz="4000" b="1" dirty="0" smtClean="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rgbClr val="0000FF"/>
                </a:solidFill>
                <a:latin typeface="AvantGarde" panose="00000400000000000000" pitchFamily="2" charset="0"/>
                <a:ea typeface="AvantGarde" panose="00000400000000000000" pitchFamily="2" charset="0"/>
                <a:cs typeface="AvantGarde" panose="00000400000000000000" pitchFamily="2" charset="0"/>
              </a:rPr>
              <a:t>chữ</a:t>
            </a:r>
            <a:endParaRPr lang="en-US" sz="4000" b="1" dirty="0">
              <a:solidFill>
                <a:srgbClr val="0000FF"/>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994452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2"/>
                                        </p:tgtEl>
                                        <p:attrNameLst>
                                          <p:attrName>r</p:attrName>
                                        </p:attrNameLst>
                                      </p:cBhvr>
                                    </p:animRot>
                                    <p:animRot by="-240000">
                                      <p:cBhvr>
                                        <p:cTn id="7" dur="600" fill="hold">
                                          <p:stCondLst>
                                            <p:cond delay="600"/>
                                          </p:stCondLst>
                                        </p:cTn>
                                        <p:tgtEl>
                                          <p:spTgt spid="12"/>
                                        </p:tgtEl>
                                        <p:attrNameLst>
                                          <p:attrName>r</p:attrName>
                                        </p:attrNameLst>
                                      </p:cBhvr>
                                    </p:animRot>
                                    <p:animRot by="240000">
                                      <p:cBhvr>
                                        <p:cTn id="8" dur="600" fill="hold">
                                          <p:stCondLst>
                                            <p:cond delay="1200"/>
                                          </p:stCondLst>
                                        </p:cTn>
                                        <p:tgtEl>
                                          <p:spTgt spid="12"/>
                                        </p:tgtEl>
                                        <p:attrNameLst>
                                          <p:attrName>r</p:attrName>
                                        </p:attrNameLst>
                                      </p:cBhvr>
                                    </p:animRot>
                                    <p:animRot by="-240000">
                                      <p:cBhvr>
                                        <p:cTn id="9" dur="600" fill="hold">
                                          <p:stCondLst>
                                            <p:cond delay="1800"/>
                                          </p:stCondLst>
                                        </p:cTn>
                                        <p:tgtEl>
                                          <p:spTgt spid="12"/>
                                        </p:tgtEl>
                                        <p:attrNameLst>
                                          <p:attrName>r</p:attrName>
                                        </p:attrNameLst>
                                      </p:cBhvr>
                                    </p:animRot>
                                    <p:animRot by="120000">
                                      <p:cBhvr>
                                        <p:cTn id="10" dur="600" fill="hold">
                                          <p:stCondLst>
                                            <p:cond delay="2400"/>
                                          </p:stCondLst>
                                        </p:cTn>
                                        <p:tgtEl>
                                          <p:spTgt spid="12"/>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10110994" y="5229542"/>
            <a:ext cx="1623806" cy="1628458"/>
          </a:xfrm>
          <a:prstGeom prst="rect">
            <a:avLst/>
          </a:prstGeom>
        </p:spPr>
      </p:pic>
      <p:sp>
        <p:nvSpPr>
          <p:cNvPr id="15" name="TextBox 14"/>
          <p:cNvSpPr txBox="1"/>
          <p:nvPr/>
        </p:nvSpPr>
        <p:spPr>
          <a:xfrm>
            <a:off x="4781074" y="453994"/>
            <a:ext cx="1814920" cy="707886"/>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4000" b="1" dirty="0" err="1">
                <a:latin typeface="AvantGarde" panose="00000400000000000000" pitchFamily="2" charset="0"/>
                <a:ea typeface="AvantGarde" panose="00000400000000000000" pitchFamily="2" charset="0"/>
                <a:cs typeface="AvantGarde" panose="00000400000000000000" pitchFamily="2" charset="0"/>
              </a:rPr>
              <a:t>n</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ết</a:t>
            </a:r>
            <a:r>
              <a:rPr lang="en-US" sz="4000" b="1" dirty="0" smtClean="0">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latin typeface="AvantGarde" panose="00000400000000000000" pitchFamily="2" charset="0"/>
                <a:ea typeface="AvantGarde" panose="00000400000000000000" pitchFamily="2" charset="0"/>
                <a:cs typeface="AvantGarde" panose="00000400000000000000" pitchFamily="2" charset="0"/>
              </a:rPr>
              <a:t>na</a:t>
            </a:r>
            <a:endParaRPr lang="en-US" sz="4000" b="1" dirty="0">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6733952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5" name="Picture 4">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7900501" y="5390081"/>
            <a:ext cx="2020013" cy="1467919"/>
          </a:xfrm>
          <a:prstGeom prst="rect">
            <a:avLst/>
          </a:prstGeom>
        </p:spPr>
      </p:pic>
      <p:sp>
        <p:nvSpPr>
          <p:cNvPr id="11" name="TextBox 10"/>
          <p:cNvSpPr txBox="1"/>
          <p:nvPr/>
        </p:nvSpPr>
        <p:spPr>
          <a:xfrm>
            <a:off x="4934512" y="469122"/>
            <a:ext cx="2058577" cy="707886"/>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r>
              <a:rPr lang="en-US" sz="4000" b="1"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g</a:t>
            </a:r>
            <a:r>
              <a:rPr lang="en-US" sz="4000" b="1" dirty="0" err="1" smtClean="0">
                <a:solidFill>
                  <a:srgbClr val="0000FF"/>
                </a:solidFill>
                <a:latin typeface="AvantGarde" panose="00000400000000000000" pitchFamily="2" charset="0"/>
                <a:ea typeface="AvantGarde" panose="00000400000000000000" pitchFamily="2" charset="0"/>
                <a:cs typeface="AvantGarde" panose="00000400000000000000" pitchFamily="2" charset="0"/>
              </a:rPr>
              <a:t>ặp</a:t>
            </a:r>
            <a:r>
              <a:rPr lang="en-US" sz="4000" b="1" dirty="0" smtClean="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rgbClr val="0000FF"/>
                </a:solidFill>
                <a:latin typeface="AvantGarde" panose="00000400000000000000" pitchFamily="2" charset="0"/>
                <a:ea typeface="AvantGarde" panose="00000400000000000000" pitchFamily="2" charset="0"/>
                <a:cs typeface="AvantGarde" panose="00000400000000000000" pitchFamily="2" charset="0"/>
              </a:rPr>
              <a:t>gỡ</a:t>
            </a:r>
            <a:endParaRPr lang="en-US" sz="4000" b="1" dirty="0">
              <a:solidFill>
                <a:srgbClr val="0000FF"/>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8440016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774998" y="5857459"/>
            <a:ext cx="2340802" cy="787559"/>
          </a:xfrm>
          <a:prstGeom prst="rect">
            <a:avLst/>
          </a:prstGeom>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10045806" y="4989325"/>
            <a:ext cx="1495043" cy="1611414"/>
          </a:xfrm>
          <a:prstGeom prst="rect">
            <a:avLst/>
          </a:prstGeom>
        </p:spPr>
      </p:pic>
      <p:sp>
        <p:nvSpPr>
          <p:cNvPr id="11" name="TextBox 10"/>
          <p:cNvSpPr txBox="1"/>
          <p:nvPr/>
        </p:nvSpPr>
        <p:spPr>
          <a:xfrm>
            <a:off x="4773592" y="335619"/>
            <a:ext cx="2363147" cy="707886"/>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40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p</a:t>
            </a:r>
            <a:r>
              <a:rPr lang="en-US" sz="4000" b="1" dirty="0" err="1" smtClean="0">
                <a:solidFill>
                  <a:srgbClr val="FF0000"/>
                </a:solidFill>
                <a:latin typeface="AvantGarde" panose="00000400000000000000" pitchFamily="2" charset="0"/>
                <a:ea typeface="AvantGarde" panose="00000400000000000000" pitchFamily="2" charset="0"/>
                <a:cs typeface="AvantGarde" panose="00000400000000000000" pitchFamily="2" charset="0"/>
              </a:rPr>
              <a:t>hổ</a:t>
            </a:r>
            <a:r>
              <a:rPr lang="en-US" sz="4000" b="1" dirty="0" smtClean="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smtClean="0">
                <a:solidFill>
                  <a:srgbClr val="FF0000"/>
                </a:solidFill>
                <a:latin typeface="AvantGarde" panose="00000400000000000000" pitchFamily="2" charset="0"/>
                <a:ea typeface="AvantGarde" panose="00000400000000000000" pitchFamily="2" charset="0"/>
                <a:cs typeface="AvantGarde" panose="00000400000000000000" pitchFamily="2" charset="0"/>
              </a:rPr>
              <a:t>cập</a:t>
            </a:r>
            <a:endParaRPr lang="en-US" sz="40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40302927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67&quot;/&gt;&lt;/object&gt;&lt;object type=&quot;3&quot; unique_id=&quot;10004&quot;&gt;&lt;property id=&quot;20148&quot; value=&quot;5&quot;/&gt;&lt;property id=&quot;20300&quot; value=&quot;Slide 2&quot;/&gt;&lt;property id=&quot;20307&quot; value=&quot;256&quot;/&gt;&lt;/object&gt;&lt;object type=&quot;3&quot; unique_id=&quot;10005&quot;&gt;&lt;property id=&quot;20148&quot; value=&quot;5&quot;/&gt;&lt;property id=&quot;20300&quot; value=&quot;Slide 3&quot;/&gt;&lt;property id=&quot;20307&quot; value=&quot;257&quot;/&gt;&lt;/object&gt;&lt;object type=&quot;3&quot; unique_id=&quot;10006&quot;&gt;&lt;property id=&quot;20148&quot; value=&quot;5&quot;/&gt;&lt;property id=&quot;20300&quot; value=&quot;Slide 4&quot;/&gt;&lt;property id=&quot;20307&quot; value=&quot;258&quot;/&gt;&lt;/object&gt;&lt;object type=&quot;3&quot; unique_id=&quot;10007&quot;&gt;&lt;property id=&quot;20148&quot; value=&quot;5&quot;/&gt;&lt;property id=&quot;20300&quot; value=&quot;Slide 5&quot;/&gt;&lt;property id=&quot;20307&quot; value=&quot;259&quot;/&gt;&lt;/object&gt;&lt;object type=&quot;3&quot; unique_id=&quot;10008&quot;&gt;&lt;property id=&quot;20148&quot; value=&quot;5&quot;/&gt;&lt;property id=&quot;20300&quot; value=&quot;Slide 6&quot;/&gt;&lt;property id=&quot;20307&quot; value=&quot;260&quot;/&gt;&lt;/object&gt;&lt;object type=&quot;3&quot; unique_id=&quot;10009&quot;&gt;&lt;property id=&quot;20148&quot; value=&quot;5&quot;/&gt;&lt;property id=&quot;20300&quot; value=&quot;Slide 7&quot;/&gt;&lt;property id=&quot;20307&quot; value=&quot;261&quot;/&gt;&lt;/object&gt;&lt;object type=&quot;3&quot; unique_id=&quot;10010&quot;&gt;&lt;property id=&quot;20148&quot; value=&quot;5&quot;/&gt;&lt;property id=&quot;20300&quot; value=&quot;Slide 8&quot;/&gt;&lt;property id=&quot;20307&quot; value=&quot;262&quot;/&gt;&lt;/object&gt;&lt;object type=&quot;3&quot; unique_id=&quot;10011&quot;&gt;&lt;property id=&quot;20148&quot; value=&quot;5&quot;/&gt;&lt;property id=&quot;20300&quot; value=&quot;Slide 9&quot;/&gt;&lt;property id=&quot;20307&quot; value=&quot;263&quot;/&gt;&lt;/object&gt;&lt;object type=&quot;3&quot; unique_id=&quot;10012&quot;&gt;&lt;property id=&quot;20148&quot; value=&quot;5&quot;/&gt;&lt;property id=&quot;20300&quot; value=&quot;Slide 10&quot;/&gt;&lt;property id=&quot;20307&quot; value=&quot;264&quot;/&gt;&lt;/object&gt;&lt;object type=&quot;3&quot; unique_id=&quot;10013&quot;&gt;&lt;property id=&quot;20148&quot; value=&quot;5&quot;/&gt;&lt;property id=&quot;20300&quot; value=&quot;Slide 11&quot;/&gt;&lt;property id=&quot;20307&quot; value=&quot;265&quot;/&gt;&lt;/object&gt;&lt;object type=&quot;3&quot; unique_id=&quot;10014&quot;&gt;&lt;property id=&quot;20148&quot; value=&quot;5&quot;/&gt;&lt;property id=&quot;20300&quot; value=&quot;Slide 12&quot;/&gt;&lt;property id=&quot;20307&quot; value=&quot;266&quot;/&gt;&lt;/object&gt;&lt;object type=&quot;3&quot; unique_id=&quot;10057&quot;&gt;&lt;property id=&quot;20148&quot; value=&quot;5&quot;/&gt;&lt;property id=&quot;20300&quot; value=&quot;Slide 13&quot;/&gt;&lt;property id=&quot;20307&quot; value=&quot;268&quot;/&gt;&lt;/object&gt;&lt;/object&gt;&lt;object type=&quot;8&quot; unique_id=&quot;10028&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Minh họa Thiên nhiê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_9532659_TF03431377" id="{2C514971-1104-44BE-8A82-52E651B19D0B}" vid="{C4421EC6-96FF-4A5E-B3D4-F2DC0555C665}"/>
    </a:ext>
  </a:extLst>
</a:theme>
</file>

<file path=ppt/theme/theme3.xml><?xml version="1.0" encoding="utf-8"?>
<a:theme xmlns:a="http://schemas.openxmlformats.org/drawingml/2006/main" name="Chủ đề Offic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Tựu Trường 16 x 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_14352291_TF02895269.potx" id="{0D7E8FE5-B36C-48FB-BC39-042020BEE3BD}" vid="{C94971FE-E9AE-4EEB-AF30-23B3F6F748F0}"/>
    </a:ext>
  </a:extLst>
</a:theme>
</file>

<file path=ppt/theme/theme5.xml><?xml version="1.0" encoding="utf-8"?>
<a:theme xmlns:a="http://schemas.openxmlformats.org/drawingml/2006/main" name="HOC10 TEMPLATE (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876</TotalTime>
  <Words>377</Words>
  <Application>Microsoft Office PowerPoint</Application>
  <PresentationFormat>Custom</PresentationFormat>
  <Paragraphs>132</Paragraphs>
  <Slides>39</Slides>
  <Notes>1</Notes>
  <HiddenSlides>0</HiddenSlides>
  <MMClips>16</MMClips>
  <ScaleCrop>false</ScaleCrop>
  <HeadingPairs>
    <vt:vector size="4" baseType="variant">
      <vt:variant>
        <vt:lpstr>Theme</vt:lpstr>
      </vt:variant>
      <vt:variant>
        <vt:i4>6</vt:i4>
      </vt:variant>
      <vt:variant>
        <vt:lpstr>Slide Titles</vt:lpstr>
      </vt:variant>
      <vt:variant>
        <vt:i4>39</vt:i4>
      </vt:variant>
    </vt:vector>
  </HeadingPairs>
  <TitlesOfParts>
    <vt:vector size="45" baseType="lpstr">
      <vt:lpstr>Office Theme</vt:lpstr>
      <vt:lpstr>Minh họa Thiên nhiên 16x9</vt:lpstr>
      <vt:lpstr>Chủ đề Office</vt:lpstr>
      <vt:lpstr>Tựu Trường 16 x 9</vt:lpstr>
      <vt:lpstr>HOC10 TEMPLATE (1)</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 Anh</dc:creator>
  <cp:lastModifiedBy>SKY</cp:lastModifiedBy>
  <cp:revision>101</cp:revision>
  <dcterms:created xsi:type="dcterms:W3CDTF">2018-08-07T02:06:19Z</dcterms:created>
  <dcterms:modified xsi:type="dcterms:W3CDTF">2022-11-27T20:59:22Z</dcterms:modified>
</cp:coreProperties>
</file>