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325" r:id="rId3"/>
    <p:sldId id="347" r:id="rId4"/>
    <p:sldId id="348" r:id="rId5"/>
    <p:sldId id="349" r:id="rId6"/>
    <p:sldId id="350" r:id="rId7"/>
    <p:sldId id="388" r:id="rId8"/>
    <p:sldId id="389" r:id="rId9"/>
    <p:sldId id="390" r:id="rId10"/>
    <p:sldId id="396" r:id="rId11"/>
    <p:sldId id="391" r:id="rId12"/>
    <p:sldId id="398" r:id="rId13"/>
    <p:sldId id="395" r:id="rId14"/>
    <p:sldId id="392" r:id="rId15"/>
    <p:sldId id="393" r:id="rId16"/>
    <p:sldId id="394" r:id="rId17"/>
    <p:sldId id="397" r:id="rId18"/>
    <p:sldId id="280" r:id="rId19"/>
    <p:sldId id="385" r:id="rId20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C3730"/>
    <a:srgbClr val="DBE648"/>
    <a:srgbClr val="00B050"/>
    <a:srgbClr val="31ADB9"/>
    <a:srgbClr val="FF9900"/>
    <a:srgbClr val="29304A"/>
    <a:srgbClr val="227780"/>
    <a:srgbClr val="8D130D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660"/>
  </p:normalViewPr>
  <p:slideViewPr>
    <p:cSldViewPr>
      <p:cViewPr varScale="1">
        <p:scale>
          <a:sx n="119" d="100"/>
          <a:sy n="119" d="100"/>
        </p:scale>
        <p:origin x="163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000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02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692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92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92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6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7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5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8460432" y="241759"/>
            <a:ext cx="504056" cy="2880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n-ea"/>
              </a:defRPr>
            </a:lvl1pPr>
          </a:lstStyle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3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>
            <a:extLst>
              <a:ext uri="{FF2B5EF4-FFF2-40B4-BE49-F238E27FC236}">
                <a16:creationId xmlns:a16="http://schemas.microsoft.com/office/drawing/2014/main" id="{5CC00CC7-D20B-6054-BCF9-A79CD4AD9C0F}"/>
              </a:ext>
            </a:extLst>
          </p:cNvPr>
          <p:cNvSpPr txBox="1"/>
          <p:nvPr/>
        </p:nvSpPr>
        <p:spPr>
          <a:xfrm>
            <a:off x="719805" y="561570"/>
            <a:ext cx="783821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UTM Avo" panose="02040603050506020204" pitchFamily="18" charset="0"/>
              </a:rPr>
              <a:t>TIẾNG VIỆT 3</a:t>
            </a:r>
          </a:p>
          <a:p>
            <a:pPr algn="ctr"/>
            <a:r>
              <a:rPr lang="en-US" sz="4400" b="1">
                <a:solidFill>
                  <a:srgbClr val="00B050"/>
                </a:solidFill>
                <a:latin typeface="UTM Avo" panose="02040603050506020204" pitchFamily="18" charset="0"/>
              </a:rPr>
              <a:t>Tuần15</a:t>
            </a:r>
            <a:endParaRPr lang="en-US" sz="44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7DDD42F-B258-7E14-93C6-8EBA7F03FC44}"/>
              </a:ext>
            </a:extLst>
          </p:cNvPr>
          <p:cNvSpPr txBox="1"/>
          <p:nvPr/>
        </p:nvSpPr>
        <p:spPr>
          <a:xfrm>
            <a:off x="493128" y="1910903"/>
            <a:ext cx="826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B050"/>
                </a:solidFill>
                <a:latin typeface="UTM Avo" panose="02040603050506020204" pitchFamily="18" charset="0"/>
              </a:rPr>
              <a:t>TẬP LÀM VĂN</a:t>
            </a:r>
            <a:endParaRPr lang="en-US" sz="5400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pic>
        <p:nvPicPr>
          <p:cNvPr id="115" name="Picture 4">
            <a:extLst>
              <a:ext uri="{FF2B5EF4-FFF2-40B4-BE49-F238E27FC236}">
                <a16:creationId xmlns:a16="http://schemas.microsoft.com/office/drawing/2014/main" id="{27D4760E-C55D-FCA9-598B-5E652EC4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6849"/>
            <a:ext cx="1907704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657376E-4773-E1E2-9951-33C11F7451CC}"/>
              </a:ext>
            </a:extLst>
          </p:cNvPr>
          <p:cNvSpPr txBox="1"/>
          <p:nvPr/>
        </p:nvSpPr>
        <p:spPr>
          <a:xfrm>
            <a:off x="199332" y="149163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618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3023f2ec814f411118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1" y="267494"/>
            <a:ext cx="8933935" cy="341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62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195486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024" y="1131590"/>
            <a:ext cx="8784976" cy="244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Em muốn viết về nhân vật nào?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Đặc điểm của nhân vật ấy làm em ấn tượng là gì?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Nhân vật ấy có suy nghĩ và việc làm như thế nào?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Em thích hay không thích nhân vật ấy?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Vì sao em thích hoặc không thích nhân vật ấy?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8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657376E-4773-E1E2-9951-33C11F7451CC}"/>
              </a:ext>
            </a:extLst>
          </p:cNvPr>
          <p:cNvSpPr txBox="1"/>
          <p:nvPr/>
        </p:nvSpPr>
        <p:spPr>
          <a:xfrm>
            <a:off x="199332" y="843558"/>
            <a:ext cx="8856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bổ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sung ý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3459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195486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THEO NHÓM 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5" y="1203598"/>
            <a:ext cx="82809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bài với bạn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bài của bạn, góp ý với bạn về cách dùng từ, câu, cách diễn đạt,…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sửa, bổ sung hợp lí </a:t>
            </a:r>
          </a:p>
          <a:p>
            <a:pPr marL="571500" indent="-571500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07504" y="195485"/>
            <a:ext cx="871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ĐOẠN VĂN THAM KHẢO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31229" y="1131590"/>
            <a:ext cx="9025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Huy-gô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Huy-gô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0" y="267494"/>
            <a:ext cx="90251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3489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8" y="1017270"/>
            <a:ext cx="7351945" cy="3276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187624" y="2427734"/>
            <a:ext cx="676875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DỤNG-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2019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426;p36"/>
          <p:cNvSpPr txBox="1">
            <a:spLocks/>
          </p:cNvSpPr>
          <p:nvPr/>
        </p:nvSpPr>
        <p:spPr>
          <a:xfrm>
            <a:off x="215008" y="1419622"/>
            <a:ext cx="8928992" cy="3168352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BT2,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54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115616" y="1347614"/>
            <a:ext cx="6961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32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3150F0-28E3-40A6-AAE8-7BF0EBD1D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81361"/>
              </p:ext>
            </p:extLst>
          </p:nvPr>
        </p:nvGraphicFramePr>
        <p:xfrm>
          <a:off x="539552" y="1059582"/>
          <a:ext cx="7886700" cy="1076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7398329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 Kể tên một số câu chuyện em yêu thích 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714994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699"/>
            <a:ext cx="9144000" cy="538319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3D4BC7E-2A04-4770-F69D-BCC09556189E}"/>
              </a:ext>
            </a:extLst>
          </p:cNvPr>
          <p:cNvSpPr txBox="1"/>
          <p:nvPr/>
        </p:nvSpPr>
        <p:spPr>
          <a:xfrm>
            <a:off x="755576" y="341243"/>
            <a:ext cx="825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	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	</a:t>
            </a:r>
            <a:r>
              <a:rPr lang="el-GR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κ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áng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	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16FBC0-0DFA-405E-27F6-AEA0C1274735}"/>
              </a:ext>
            </a:extLst>
          </p:cNvPr>
          <p:cNvSpPr txBox="1"/>
          <p:nvPr/>
        </p:nvSpPr>
        <p:spPr>
          <a:xfrm>
            <a:off x="3131840" y="987574"/>
            <a:ext cx="259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</a:rPr>
              <a:t>T</a:t>
            </a:r>
            <a:r>
              <a:rPr lang="el-GR" sz="3600" b="1">
                <a:solidFill>
                  <a:schemeClr val="bg1"/>
                </a:solidFill>
                <a:latin typeface="HP001 4 hàng" panose="020B0603050302020204" pitchFamily="34" charset="0"/>
              </a:rPr>
              <a:t>Η</a:t>
            </a: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</a:rPr>
              <a:t>Ğng V</a:t>
            </a:r>
            <a:r>
              <a:rPr lang="el-GR" sz="3600" b="1">
                <a:solidFill>
                  <a:schemeClr val="bg1"/>
                </a:solidFill>
                <a:latin typeface="HP001 4 hàng" panose="020B0603050302020204" pitchFamily="34" charset="0"/>
              </a:rPr>
              <a:t>Η</a:t>
            </a: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</a:rPr>
              <a:t>İ</a:t>
            </a:r>
            <a:r>
              <a:rPr lang="el-GR" sz="3600" b="1">
                <a:solidFill>
                  <a:schemeClr val="bg1"/>
                </a:solidFill>
                <a:latin typeface="HP001 4 hàng" panose="020B0603050302020204" pitchFamily="34" charset="0"/>
              </a:rPr>
              <a:t>Ι</a:t>
            </a:r>
            <a:endParaRPr lang="en-US" sz="36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2617886" y="1699087"/>
            <a:ext cx="553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HP001 4 hàng" panose="020B0603050302020204" pitchFamily="34" charset="0"/>
              </a:rPr>
              <a:t>Tập làm văn: ( T127 )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584126" y="2389282"/>
            <a:ext cx="830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HP001 4 hàng" panose="020B0603050302020204" pitchFamily="34" charset="0"/>
              </a:rPr>
              <a:t>Viết đoạn văn ngắn nêu lí do em thích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107504" y="3108951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HP001 4 hàng" panose="020B0603050302020204" pitchFamily="34" charset="0"/>
              </a:rPr>
              <a:t>hay không thích một nhân vật trong câu 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142206" y="3793382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HP001 4 hàng" panose="020B0603050302020204" pitchFamily="34" charset="0"/>
              </a:rPr>
              <a:t>chuyện em đã đọc.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2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657376E-4773-E1E2-9951-33C11F7451CC}"/>
              </a:ext>
            </a:extLst>
          </p:cNvPr>
          <p:cNvSpPr txBox="1"/>
          <p:nvPr/>
        </p:nvSpPr>
        <p:spPr>
          <a:xfrm>
            <a:off x="179513" y="397142"/>
            <a:ext cx="8856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81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0880e51dedbe2de074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3483"/>
            <a:ext cx="10279982" cy="222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827584" y="267494"/>
            <a:ext cx="6961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</p:txBody>
      </p:sp>
    </p:spTree>
    <p:extLst>
      <p:ext uri="{BB962C8B-B14F-4D97-AF65-F5344CB8AC3E}">
        <p14:creationId xmlns:p14="http://schemas.microsoft.com/office/powerpoint/2010/main" val="31052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istrator\Downloads\eefc8d6385c0459e1c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195486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THEO NHÓM 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5" y="1203598"/>
            <a:ext cx="82809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nhân vật mà mình thích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từng bạn nêu suy nghĩ của mình về nhân vật đó cho cả nhóm nghe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Cử đại diện trình bày </a:t>
            </a:r>
          </a:p>
          <a:p>
            <a:pPr marL="571500" indent="-571500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869" y="1203598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 Em muốn nói về nhân vật nào trong các truyện đã đọc hoặc nghe.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Lí do em thích hoặc không thích nhân vật ấy.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Em dựa vào đặc điểm, lời nói, việc làm của nhân vật để nói lí do em thích hoặc không thích nhân vật ấy.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339502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659</Words>
  <Application>Microsoft Office PowerPoint</Application>
  <PresentationFormat>On-screen Show (16:9)</PresentationFormat>
  <Paragraphs>52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HP001 4 hàng</vt:lpstr>
      <vt:lpstr>Impact</vt:lpstr>
      <vt:lpstr>Times New Roman</vt:lpstr>
      <vt:lpstr>UTM Avo</vt:lpstr>
      <vt:lpstr>UTM Cookies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117</cp:revision>
  <dcterms:created xsi:type="dcterms:W3CDTF">2015-02-26T08:23:36Z</dcterms:created>
  <dcterms:modified xsi:type="dcterms:W3CDTF">2022-12-18T14:29:10Z</dcterms:modified>
</cp:coreProperties>
</file>