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0" r:id="rId15"/>
    <p:sldId id="269" r:id="rId16"/>
    <p:sldId id="271" r:id="rId17"/>
    <p:sldId id="270" r:id="rId18"/>
  </p:sldIdLst>
  <p:sldSz cx="12192000" cy="6858000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Fredoka One" panose="020000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D39"/>
    <a:srgbClr val="39460C"/>
    <a:srgbClr val="C30000"/>
    <a:srgbClr val="C4D395"/>
    <a:srgbClr val="D8E2B8"/>
    <a:srgbClr val="CF2C2C"/>
    <a:srgbClr val="EBAA00"/>
    <a:srgbClr val="FFA3A3"/>
    <a:srgbClr val="A6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6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2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A94C18-065B-87BB-0FCA-61578998F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FE3FFB0-52A1-70AB-00DF-F61112105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98F280-24BD-27DD-DA38-1DAF7C59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09A134-FEBC-6A1B-49AE-EC4C688D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7DB709-9374-3DA0-6FE4-DDAD943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Đồ họa 39">
            <a:extLst>
              <a:ext uri="{FF2B5EF4-FFF2-40B4-BE49-F238E27FC236}">
                <a16:creationId xmlns:a16="http://schemas.microsoft.com/office/drawing/2014/main" id="{A464930C-9EDB-EA49-3247-3FF084437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968" b="18275"/>
          <a:stretch>
            <a:fillRect/>
          </a:stretch>
        </p:blipFill>
        <p:spPr>
          <a:xfrm>
            <a:off x="502921" y="4307028"/>
            <a:ext cx="2646681" cy="2002014"/>
          </a:xfrm>
          <a:custGeom>
            <a:avLst/>
            <a:gdLst>
              <a:gd name="connsiteX0" fmla="*/ 0 w 2646681"/>
              <a:gd name="connsiteY0" fmla="*/ 0 h 2002014"/>
              <a:gd name="connsiteX1" fmla="*/ 2646681 w 2646681"/>
              <a:gd name="connsiteY1" fmla="*/ 0 h 2002014"/>
              <a:gd name="connsiteX2" fmla="*/ 2646681 w 2646681"/>
              <a:gd name="connsiteY2" fmla="*/ 2002014 h 2002014"/>
              <a:gd name="connsiteX3" fmla="*/ 0 w 2646681"/>
              <a:gd name="connsiteY3" fmla="*/ 2002014 h 20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681" h="2002014">
                <a:moveTo>
                  <a:pt x="0" y="0"/>
                </a:moveTo>
                <a:lnTo>
                  <a:pt x="2646681" y="0"/>
                </a:lnTo>
                <a:lnTo>
                  <a:pt x="2646681" y="2002014"/>
                </a:lnTo>
                <a:lnTo>
                  <a:pt x="0" y="2002014"/>
                </a:lnTo>
                <a:close/>
              </a:path>
            </a:pathLst>
          </a:custGeom>
        </p:spPr>
      </p:pic>
      <p:pic>
        <p:nvPicPr>
          <p:cNvPr id="42" name="Đồ họa 41">
            <a:extLst>
              <a:ext uri="{FF2B5EF4-FFF2-40B4-BE49-F238E27FC236}">
                <a16:creationId xmlns:a16="http://schemas.microsoft.com/office/drawing/2014/main" id="{82610B75-80E3-DCF6-4ACC-EBEA29058A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3650" b="19343"/>
          <a:stretch>
            <a:fillRect/>
          </a:stretch>
        </p:blipFill>
        <p:spPr>
          <a:xfrm>
            <a:off x="9371964" y="4382779"/>
            <a:ext cx="2199638" cy="1996440"/>
          </a:xfrm>
          <a:custGeom>
            <a:avLst/>
            <a:gdLst>
              <a:gd name="connsiteX0" fmla="*/ 0 w 2199638"/>
              <a:gd name="connsiteY0" fmla="*/ 0 h 1996440"/>
              <a:gd name="connsiteX1" fmla="*/ 2199638 w 2199638"/>
              <a:gd name="connsiteY1" fmla="*/ 0 h 1996440"/>
              <a:gd name="connsiteX2" fmla="*/ 2199638 w 2199638"/>
              <a:gd name="connsiteY2" fmla="*/ 1996440 h 1996440"/>
              <a:gd name="connsiteX3" fmla="*/ 0 w 2199638"/>
              <a:gd name="connsiteY3" fmla="*/ 199644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638" h="1996440">
                <a:moveTo>
                  <a:pt x="0" y="0"/>
                </a:moveTo>
                <a:lnTo>
                  <a:pt x="2199638" y="0"/>
                </a:lnTo>
                <a:lnTo>
                  <a:pt x="2199638" y="1996440"/>
                </a:lnTo>
                <a:lnTo>
                  <a:pt x="0" y="1996440"/>
                </a:lnTo>
                <a:close/>
              </a:path>
            </a:pathLst>
          </a:custGeom>
        </p:spPr>
      </p:pic>
      <p:pic>
        <p:nvPicPr>
          <p:cNvPr id="16" name="Đồ họa 15">
            <a:extLst>
              <a:ext uri="{FF2B5EF4-FFF2-40B4-BE49-F238E27FC236}">
                <a16:creationId xmlns:a16="http://schemas.microsoft.com/office/drawing/2014/main" id="{0032F15F-CABF-3833-775F-FFCF51AB47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408615"/>
            <a:ext cx="2513648" cy="2206638"/>
          </a:xfrm>
          <a:prstGeom prst="rect">
            <a:avLst/>
          </a:prstGeom>
        </p:spPr>
      </p:pic>
      <p:pic>
        <p:nvPicPr>
          <p:cNvPr id="38" name="Đồ họa 37">
            <a:extLst>
              <a:ext uri="{FF2B5EF4-FFF2-40B4-BE49-F238E27FC236}">
                <a16:creationId xmlns:a16="http://schemas.microsoft.com/office/drawing/2014/main" id="{B770714D-6DD8-2D51-C321-BE0A4D4B6A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3894"/>
          <a:stretch>
            <a:fillRect/>
          </a:stretch>
        </p:blipFill>
        <p:spPr>
          <a:xfrm>
            <a:off x="6911022" y="437039"/>
            <a:ext cx="1699578" cy="1690160"/>
          </a:xfrm>
          <a:custGeom>
            <a:avLst/>
            <a:gdLst>
              <a:gd name="connsiteX0" fmla="*/ 0 w 1699578"/>
              <a:gd name="connsiteY0" fmla="*/ 0 h 1690160"/>
              <a:gd name="connsiteX1" fmla="*/ 1699578 w 1699578"/>
              <a:gd name="connsiteY1" fmla="*/ 0 h 1690160"/>
              <a:gd name="connsiteX2" fmla="*/ 1699578 w 1699578"/>
              <a:gd name="connsiteY2" fmla="*/ 1690160 h 1690160"/>
              <a:gd name="connsiteX3" fmla="*/ 0 w 1699578"/>
              <a:gd name="connsiteY3" fmla="*/ 1690160 h 169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578" h="1690160">
                <a:moveTo>
                  <a:pt x="0" y="0"/>
                </a:moveTo>
                <a:lnTo>
                  <a:pt x="1699578" y="0"/>
                </a:lnTo>
                <a:lnTo>
                  <a:pt x="1699578" y="1690160"/>
                </a:lnTo>
                <a:lnTo>
                  <a:pt x="0" y="1690160"/>
                </a:lnTo>
                <a:close/>
              </a:path>
            </a:pathLst>
          </a:cu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66977AC5-5F59-1CFA-A1E9-CDA4B55D8D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9494"/>
          <a:stretch>
            <a:fillRect/>
          </a:stretch>
        </p:blipFill>
        <p:spPr>
          <a:xfrm>
            <a:off x="1057593" y="408615"/>
            <a:ext cx="2008188" cy="2515430"/>
          </a:xfrm>
          <a:custGeom>
            <a:avLst/>
            <a:gdLst>
              <a:gd name="connsiteX0" fmla="*/ 0 w 2008188"/>
              <a:gd name="connsiteY0" fmla="*/ 0 h 2515430"/>
              <a:gd name="connsiteX1" fmla="*/ 2008188 w 2008188"/>
              <a:gd name="connsiteY1" fmla="*/ 0 h 2515430"/>
              <a:gd name="connsiteX2" fmla="*/ 2008188 w 2008188"/>
              <a:gd name="connsiteY2" fmla="*/ 2515430 h 2515430"/>
              <a:gd name="connsiteX3" fmla="*/ 0 w 2008188"/>
              <a:gd name="connsiteY3" fmla="*/ 2515430 h 251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188" h="2515430">
                <a:moveTo>
                  <a:pt x="0" y="0"/>
                </a:moveTo>
                <a:lnTo>
                  <a:pt x="2008188" y="0"/>
                </a:lnTo>
                <a:lnTo>
                  <a:pt x="2008188" y="2515430"/>
                </a:lnTo>
                <a:lnTo>
                  <a:pt x="0" y="2515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927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D70027-1ABA-281A-4477-CE7667E3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6CB3831-5C59-2189-7447-0DC2D8472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9098E9E-D07F-DC7A-3AFA-2F1898537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23D8DF2-AC2A-542D-090F-AD6F6D1C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420061-166D-7053-9FB8-857AB47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3BF6562-D17B-F2CF-A8EA-9FD4DFBC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05D1FD-6FAE-E024-8004-46EFBA4F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01B508C-9242-3E5B-8867-C0FCABFA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CE4885-58BA-BBB1-93DC-C462265A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0AB241-8FDB-C42B-D7F7-7CEC659E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0D4737-CD51-627A-D2E4-ED8A1EF6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C4C45B-71A0-2204-3132-179F49855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EE9E83-FED9-0098-F29B-016A97D29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9CDC9C-ABDD-CEF5-A30A-2CA9BFF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4F8A82-D76A-B3EE-2745-4AEDB00D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FDBEBB-F3F3-CED7-074A-9EE14D11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5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AB49C-2192-2126-BA8F-5724200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2B0F99-5A0A-9ABC-47DF-698E6AF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A77B71-D31E-76CA-2656-DBCB6684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6AFDC096-4748-9648-E16A-A185921CC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38" t="17371"/>
          <a:stretch>
            <a:fillRect/>
          </a:stretch>
        </p:blipFill>
        <p:spPr>
          <a:xfrm>
            <a:off x="497840" y="479901"/>
            <a:ext cx="2357885" cy="1633379"/>
          </a:xfrm>
          <a:custGeom>
            <a:avLst/>
            <a:gdLst>
              <a:gd name="connsiteX0" fmla="*/ 0 w 2357885"/>
              <a:gd name="connsiteY0" fmla="*/ 0 h 1633379"/>
              <a:gd name="connsiteX1" fmla="*/ 2357885 w 2357885"/>
              <a:gd name="connsiteY1" fmla="*/ 0 h 1633379"/>
              <a:gd name="connsiteX2" fmla="*/ 2357885 w 2357885"/>
              <a:gd name="connsiteY2" fmla="*/ 1633379 h 1633379"/>
              <a:gd name="connsiteX3" fmla="*/ 0 w 2357885"/>
              <a:gd name="connsiteY3" fmla="*/ 1633379 h 163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885" h="1633379">
                <a:moveTo>
                  <a:pt x="0" y="0"/>
                </a:moveTo>
                <a:lnTo>
                  <a:pt x="2357885" y="0"/>
                </a:lnTo>
                <a:lnTo>
                  <a:pt x="2357885" y="1633379"/>
                </a:lnTo>
                <a:lnTo>
                  <a:pt x="0" y="1633379"/>
                </a:lnTo>
                <a:close/>
              </a:path>
            </a:pathLst>
          </a:cu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96A80A38-BF21-F80E-F4EF-B6E25D75C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4463"/>
          <a:stretch>
            <a:fillRect/>
          </a:stretch>
        </p:blipFill>
        <p:spPr>
          <a:xfrm>
            <a:off x="10347008" y="479901"/>
            <a:ext cx="1255713" cy="1290002"/>
          </a:xfrm>
          <a:custGeom>
            <a:avLst/>
            <a:gdLst>
              <a:gd name="connsiteX0" fmla="*/ 0 w 1255713"/>
              <a:gd name="connsiteY0" fmla="*/ 0 h 1290002"/>
              <a:gd name="connsiteX1" fmla="*/ 1255713 w 1255713"/>
              <a:gd name="connsiteY1" fmla="*/ 0 h 1290002"/>
              <a:gd name="connsiteX2" fmla="*/ 1255713 w 1255713"/>
              <a:gd name="connsiteY2" fmla="*/ 1290002 h 1290002"/>
              <a:gd name="connsiteX3" fmla="*/ 0 w 1255713"/>
              <a:gd name="connsiteY3" fmla="*/ 1290002 h 12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713" h="1290002">
                <a:moveTo>
                  <a:pt x="0" y="0"/>
                </a:moveTo>
                <a:lnTo>
                  <a:pt x="1255713" y="0"/>
                </a:lnTo>
                <a:lnTo>
                  <a:pt x="1255713" y="1290002"/>
                </a:lnTo>
                <a:lnTo>
                  <a:pt x="0" y="1290002"/>
                </a:lnTo>
                <a:close/>
              </a:path>
            </a:pathLst>
          </a:cu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E52617C0-63B1-2D82-B869-1D61841E70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841" y="479901"/>
            <a:ext cx="823166" cy="18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AB49C-2192-2126-BA8F-57242004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2B0F99-5A0A-9ABC-47DF-698E6AF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A77B71-D31E-76CA-2656-DBCB6684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96A80A38-BF21-F80E-F4EF-B6E25D75C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463"/>
          <a:stretch>
            <a:fillRect/>
          </a:stretch>
        </p:blipFill>
        <p:spPr>
          <a:xfrm>
            <a:off x="10347008" y="479901"/>
            <a:ext cx="1255713" cy="1290002"/>
          </a:xfrm>
          <a:custGeom>
            <a:avLst/>
            <a:gdLst>
              <a:gd name="connsiteX0" fmla="*/ 0 w 1255713"/>
              <a:gd name="connsiteY0" fmla="*/ 0 h 1290002"/>
              <a:gd name="connsiteX1" fmla="*/ 1255713 w 1255713"/>
              <a:gd name="connsiteY1" fmla="*/ 0 h 1290002"/>
              <a:gd name="connsiteX2" fmla="*/ 1255713 w 1255713"/>
              <a:gd name="connsiteY2" fmla="*/ 1290002 h 1290002"/>
              <a:gd name="connsiteX3" fmla="*/ 0 w 1255713"/>
              <a:gd name="connsiteY3" fmla="*/ 1290002 h 12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713" h="1290002">
                <a:moveTo>
                  <a:pt x="0" y="0"/>
                </a:moveTo>
                <a:lnTo>
                  <a:pt x="1255713" y="0"/>
                </a:lnTo>
                <a:lnTo>
                  <a:pt x="1255713" y="1290002"/>
                </a:lnTo>
                <a:lnTo>
                  <a:pt x="0" y="1290002"/>
                </a:lnTo>
                <a:close/>
              </a:path>
            </a:pathLst>
          </a:cu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E52617C0-63B1-2D82-B869-1D61841E7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3841" y="479901"/>
            <a:ext cx="823166" cy="18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F1D9F9-D7FD-4BEB-EF15-9933BBB6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5ABF1D-250F-DB06-A141-4C83C6D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26D30B-7094-CA15-00A5-1385F15A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43767BE9-2186-9EFB-54AE-4A66544C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6671" y="2306851"/>
            <a:ext cx="2228850" cy="50292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D614CBC7-9677-B6D0-D197-680176A77D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8804" y="478063"/>
            <a:ext cx="5842797" cy="609600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56717825-98AB-EB1D-ED05-983DA68743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3402" y="-984002"/>
            <a:ext cx="2026537" cy="4020121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0E75FEE3-524B-034A-0EE9-34CABFFAC8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488067"/>
            <a:ext cx="1249101" cy="3033531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67CB793C-9861-F82B-4C94-A6F176B2A0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8432" y="466279"/>
            <a:ext cx="492968" cy="2193708"/>
          </a:xfrm>
          <a:prstGeom prst="rect">
            <a:avLst/>
          </a:prstGeom>
        </p:spPr>
      </p:pic>
      <p:pic>
        <p:nvPicPr>
          <p:cNvPr id="32" name="Đồ họa 31">
            <a:extLst>
              <a:ext uri="{FF2B5EF4-FFF2-40B4-BE49-F238E27FC236}">
                <a16:creationId xmlns:a16="http://schemas.microsoft.com/office/drawing/2014/main" id="{7F0071E9-9B94-1156-A72B-D80B303373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38" y="423710"/>
            <a:ext cx="381000" cy="1095375"/>
          </a:xfrm>
          <a:prstGeom prst="rect">
            <a:avLst/>
          </a:prstGeom>
        </p:spPr>
      </p:pic>
      <p:pic>
        <p:nvPicPr>
          <p:cNvPr id="37" name="Đồ họa 36">
            <a:extLst>
              <a:ext uri="{FF2B5EF4-FFF2-40B4-BE49-F238E27FC236}">
                <a16:creationId xmlns:a16="http://schemas.microsoft.com/office/drawing/2014/main" id="{748B04F2-7700-7774-F1E9-42149333E5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689" y="445575"/>
            <a:ext cx="6512447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3644F36-40AF-7420-4BA4-31E69F43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21C9E36-D106-7FCA-1B9D-1C7C220A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88E679-985D-C61B-2FCD-C7C6E8E9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6B16FDFC-5B4A-C924-14B3-D2905953C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4"/>
          <a:stretch>
            <a:fillRect/>
          </a:stretch>
        </p:blipFill>
        <p:spPr>
          <a:xfrm>
            <a:off x="502008" y="478063"/>
            <a:ext cx="2008188" cy="2515430"/>
          </a:xfrm>
          <a:custGeom>
            <a:avLst/>
            <a:gdLst>
              <a:gd name="connsiteX0" fmla="*/ 0 w 2008188"/>
              <a:gd name="connsiteY0" fmla="*/ 0 h 2515430"/>
              <a:gd name="connsiteX1" fmla="*/ 2008188 w 2008188"/>
              <a:gd name="connsiteY1" fmla="*/ 0 h 2515430"/>
              <a:gd name="connsiteX2" fmla="*/ 2008188 w 2008188"/>
              <a:gd name="connsiteY2" fmla="*/ 2515430 h 2515430"/>
              <a:gd name="connsiteX3" fmla="*/ 0 w 2008188"/>
              <a:gd name="connsiteY3" fmla="*/ 2515430 h 251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188" h="2515430">
                <a:moveTo>
                  <a:pt x="0" y="0"/>
                </a:moveTo>
                <a:lnTo>
                  <a:pt x="2008188" y="0"/>
                </a:lnTo>
                <a:lnTo>
                  <a:pt x="2008188" y="2515430"/>
                </a:lnTo>
                <a:lnTo>
                  <a:pt x="0" y="2515430"/>
                </a:lnTo>
                <a:close/>
              </a:path>
            </a:pathLst>
          </a:custGeom>
        </p:spPr>
      </p:pic>
      <p:pic>
        <p:nvPicPr>
          <p:cNvPr id="10" name="Đồ họa 9">
            <a:extLst>
              <a:ext uri="{FF2B5EF4-FFF2-40B4-BE49-F238E27FC236}">
                <a16:creationId xmlns:a16="http://schemas.microsoft.com/office/drawing/2014/main" id="{82EE26C3-A79B-6B2B-DB50-17FDAAFBE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0612" y="478064"/>
            <a:ext cx="497412" cy="15475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598D8398-9553-3103-308D-AB9B55CDA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968" b="18275"/>
          <a:stretch>
            <a:fillRect/>
          </a:stretch>
        </p:blipFill>
        <p:spPr>
          <a:xfrm>
            <a:off x="502922" y="4912122"/>
            <a:ext cx="1846740" cy="1396920"/>
          </a:xfrm>
          <a:custGeom>
            <a:avLst/>
            <a:gdLst>
              <a:gd name="connsiteX0" fmla="*/ 0 w 2646681"/>
              <a:gd name="connsiteY0" fmla="*/ 0 h 2002014"/>
              <a:gd name="connsiteX1" fmla="*/ 2646681 w 2646681"/>
              <a:gd name="connsiteY1" fmla="*/ 0 h 2002014"/>
              <a:gd name="connsiteX2" fmla="*/ 2646681 w 2646681"/>
              <a:gd name="connsiteY2" fmla="*/ 2002014 h 2002014"/>
              <a:gd name="connsiteX3" fmla="*/ 0 w 2646681"/>
              <a:gd name="connsiteY3" fmla="*/ 2002014 h 20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681" h="2002014">
                <a:moveTo>
                  <a:pt x="0" y="0"/>
                </a:moveTo>
                <a:lnTo>
                  <a:pt x="2646681" y="0"/>
                </a:lnTo>
                <a:lnTo>
                  <a:pt x="2646681" y="2002014"/>
                </a:lnTo>
                <a:lnTo>
                  <a:pt x="0" y="2002014"/>
                </a:lnTo>
                <a:close/>
              </a:path>
            </a:pathLst>
          </a:custGeom>
        </p:spPr>
      </p:pic>
      <p:pic>
        <p:nvPicPr>
          <p:cNvPr id="12" name="Đồ họa 11">
            <a:extLst>
              <a:ext uri="{FF2B5EF4-FFF2-40B4-BE49-F238E27FC236}">
                <a16:creationId xmlns:a16="http://schemas.microsoft.com/office/drawing/2014/main" id="{D0306740-3E16-5EDD-E4A4-3F5049B972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23650" b="19343"/>
          <a:stretch>
            <a:fillRect/>
          </a:stretch>
        </p:blipFill>
        <p:spPr>
          <a:xfrm>
            <a:off x="10012101" y="4963782"/>
            <a:ext cx="1559500" cy="1415436"/>
          </a:xfrm>
          <a:custGeom>
            <a:avLst/>
            <a:gdLst>
              <a:gd name="connsiteX0" fmla="*/ 0 w 2199638"/>
              <a:gd name="connsiteY0" fmla="*/ 0 h 1996440"/>
              <a:gd name="connsiteX1" fmla="*/ 2199638 w 2199638"/>
              <a:gd name="connsiteY1" fmla="*/ 0 h 1996440"/>
              <a:gd name="connsiteX2" fmla="*/ 2199638 w 2199638"/>
              <a:gd name="connsiteY2" fmla="*/ 1996440 h 1996440"/>
              <a:gd name="connsiteX3" fmla="*/ 0 w 2199638"/>
              <a:gd name="connsiteY3" fmla="*/ 1996440 h 199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638" h="1996440">
                <a:moveTo>
                  <a:pt x="0" y="0"/>
                </a:moveTo>
                <a:lnTo>
                  <a:pt x="2199638" y="0"/>
                </a:lnTo>
                <a:lnTo>
                  <a:pt x="2199638" y="1996440"/>
                </a:lnTo>
                <a:lnTo>
                  <a:pt x="0" y="199644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83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05BFE6-6BF7-4205-0EDE-ED2D135E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D5482D-7E4A-33C3-3BA6-AC1F42F6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F9058F8-D3A7-D6C3-408B-09C745E7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5CE5772-2C2D-22C1-1512-137C22B3C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367C41A-9C05-E4B0-EC5B-426658DC3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654D65B-62C8-88AB-9AAB-5545A2F6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0633A3-685B-3EB2-485C-6E8EFE1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5369910-5EFE-E5C0-C7DE-8A88785C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DBBCEC-9987-691B-FEFF-CB4D3336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544EE20-21C6-45B7-59D6-08E73725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BE3DF2A-378A-DC45-FF7A-1A124DFD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E00DFD5-472D-C177-A5B0-A2AA71CD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843DB16-1F32-3D6F-83BF-D19D7F2C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7D41F9B-F74D-FC54-3787-F0A447B9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F84714F-CE76-8867-F94C-4263FC6B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18ED4B-2FD3-9825-2D73-728B2431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378C2E-D69C-C37E-94D3-B4C6D9FE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A8F3A8-C749-40C8-D6BB-31B32584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040324-7B08-EFF8-2420-F1604D5E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0366CA-F26F-6586-0D84-8C3096D8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4C53CFE-F9A0-3FD7-BF60-C3087901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83E30A5-AD45-426E-12DF-34F9C024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4C6433-45DA-5905-DE38-EA698DFBF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C85365-8E4B-D6D8-59D7-507AE980E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674D-4D79-4726-9BC5-07C3A062E5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3AC399-861B-A45B-4DAC-D8B08A895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94845C-D23B-E18F-0EBA-B43D10B4B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9A84-1363-4D97-B18C-DA0C322898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C4481491-21FF-D9FB-E165-93A97BC84A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229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E24D2C91-1A25-E2FA-A610-6C2968A8F8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8950" y="470221"/>
            <a:ext cx="11103610" cy="587121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47014C4-E7E3-45CA-1809-1621BAB28CA9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D212E436-77B8-6E2A-2CC2-0E49F6FE4EF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23EF6BE0-9682-9B28-2EA9-6ACFDC148B8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798C76F-208A-456F-19C6-631B1CED216A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D978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D978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7A5F0546-1D34-060A-9CCA-01F56780255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46795EE-8ED3-EB5D-82D1-CC7BFD3E533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EA9207E-0D65-B41C-A15C-030033E3B68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0B1A2972-6E94-3770-1F42-48E4463FC1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7D6C64E3-58C6-CAF3-2796-46558CE0980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088CFDB-222F-256B-A2A3-16A1DDA7757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D978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D978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20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21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8027EDB-B975-A68C-6BC1-3007E4B5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90" y="1213096"/>
            <a:ext cx="2072820" cy="107298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F6FFD269-D67D-0B8B-ABD9-DF01F6F1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10" y="2286085"/>
            <a:ext cx="2536156" cy="128636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CA73A3E-EED6-14F2-C89A-0368B8C33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2" t="21138" r="12531" b="24919"/>
          <a:stretch/>
        </p:blipFill>
        <p:spPr>
          <a:xfrm>
            <a:off x="2976664" y="3239311"/>
            <a:ext cx="6819089" cy="2081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2" y="4697577"/>
            <a:ext cx="957130" cy="1627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3" y="326247"/>
            <a:ext cx="1773698" cy="17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626803" y="634995"/>
            <a:ext cx="7829858" cy="138499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7" name="Hình ảnh 96">
            <a:extLst>
              <a:ext uri="{FF2B5EF4-FFF2-40B4-BE49-F238E27FC236}">
                <a16:creationId xmlns:a16="http://schemas.microsoft.com/office/drawing/2014/main" id="{DF3A512B-7E19-7B27-F9A5-6D445DC1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759" y="2312566"/>
            <a:ext cx="4280854" cy="2581103"/>
          </a:xfrm>
          <a:prstGeom prst="rect">
            <a:avLst/>
          </a:prstGeom>
        </p:spPr>
      </p:pic>
      <p:pic>
        <p:nvPicPr>
          <p:cNvPr id="99" name="Hình ảnh 98">
            <a:extLst>
              <a:ext uri="{FF2B5EF4-FFF2-40B4-BE49-F238E27FC236}">
                <a16:creationId xmlns:a16="http://schemas.microsoft.com/office/drawing/2014/main" id="{562584B2-B3BB-F849-D4E6-41078E28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205" y="2274214"/>
            <a:ext cx="4280854" cy="2637006"/>
          </a:xfrm>
          <a:prstGeom prst="rect">
            <a:avLst/>
          </a:prstGeom>
        </p:spPr>
      </p:pic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E694EE1-C99F-88CA-18A3-15C36B9E4470}"/>
              </a:ext>
            </a:extLst>
          </p:cNvPr>
          <p:cNvSpPr txBox="1"/>
          <p:nvPr/>
        </p:nvSpPr>
        <p:spPr>
          <a:xfrm>
            <a:off x="603802" y="4971319"/>
            <a:ext cx="4435811" cy="1332428"/>
          </a:xfrm>
          <a:prstGeom prst="roundRect">
            <a:avLst>
              <a:gd name="adj" fmla="val 49043"/>
            </a:avLst>
          </a:prstGeom>
          <a:solidFill>
            <a:srgbClr val="C4D395"/>
          </a:solidFill>
          <a:ln w="19050">
            <a:solidFill>
              <a:srgbClr val="7A8D3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1 505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1 506.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A527396-FAF6-6F33-318C-CC71010319E1}"/>
              </a:ext>
            </a:extLst>
          </p:cNvPr>
          <p:cNvSpPr txBox="1"/>
          <p:nvPr/>
        </p:nvSpPr>
        <p:spPr>
          <a:xfrm>
            <a:off x="6825205" y="4911220"/>
            <a:ext cx="4435811" cy="1332428"/>
          </a:xfrm>
          <a:prstGeom prst="roundRect">
            <a:avLst>
              <a:gd name="adj" fmla="val 49043"/>
            </a:avLst>
          </a:prstGeom>
          <a:solidFill>
            <a:srgbClr val="C4D395"/>
          </a:solidFill>
          <a:ln w="19050">
            <a:solidFill>
              <a:srgbClr val="7A8D3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1 999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2 000.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7565C9A-AA02-7289-2C34-25AFB2C6B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80" y="861107"/>
            <a:ext cx="118882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0" grpId="0" animBg="1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626803" y="634995"/>
            <a:ext cx="7829858" cy="138499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các thẻ số bên dưới, lập được tất cả bao nhiêu số có bốn chữ số?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DB539E3A-451A-DB21-5DD4-74967271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1" y="1739021"/>
            <a:ext cx="3586358" cy="399345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B7CD9AB8-34E5-AD3F-6C19-E2711346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45" y="1836638"/>
            <a:ext cx="3033955" cy="361759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C182EC4-D9D7-0731-B25E-4E423F70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61" y="1739021"/>
            <a:ext cx="3344847" cy="3812830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DC03F8AB-7C5B-216C-2B8A-C4746D137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413" y="1836639"/>
            <a:ext cx="3052495" cy="3617593"/>
          </a:xfrm>
          <a:prstGeom prst="rect">
            <a:avLst/>
          </a:prstGeom>
        </p:spPr>
      </p:pic>
      <p:grpSp>
        <p:nvGrpSpPr>
          <p:cNvPr id="34" name="Nhóm 33">
            <a:extLst>
              <a:ext uri="{FF2B5EF4-FFF2-40B4-BE49-F238E27FC236}">
                <a16:creationId xmlns:a16="http://schemas.microsoft.com/office/drawing/2014/main" id="{3E6111EC-50F2-03CA-4EB9-DD5B7760BBD8}"/>
              </a:ext>
            </a:extLst>
          </p:cNvPr>
          <p:cNvGrpSpPr/>
          <p:nvPr/>
        </p:nvGrpSpPr>
        <p:grpSpPr>
          <a:xfrm>
            <a:off x="1360107" y="5551851"/>
            <a:ext cx="1428154" cy="523221"/>
            <a:chOff x="7752946" y="2652859"/>
            <a:chExt cx="1428154" cy="523221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1CF0AD03-5596-B189-ED79-0273FA6331C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1133C5A-8F01-A49D-7869-64C5833594D1}"/>
                </a:ext>
              </a:extLst>
            </p:cNvPr>
            <p:cNvSpPr txBox="1"/>
            <p:nvPr/>
          </p:nvSpPr>
          <p:spPr>
            <a:xfrm>
              <a:off x="8070119" y="2652859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4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9827C34-A640-222C-7A82-17A96DD6BFF5}"/>
              </a:ext>
            </a:extLst>
          </p:cNvPr>
          <p:cNvGrpSpPr/>
          <p:nvPr/>
        </p:nvGrpSpPr>
        <p:grpSpPr>
          <a:xfrm>
            <a:off x="3738865" y="5568485"/>
            <a:ext cx="1428154" cy="534258"/>
            <a:chOff x="7752946" y="2652859"/>
            <a:chExt cx="1428154" cy="534258"/>
          </a:xfrm>
        </p:grpSpPr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D55F0FDC-490B-63D7-00E2-7ED625D1CFA0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B0B16F74-FB11-3704-C8DD-FC25CBE070AD}"/>
                </a:ext>
              </a:extLst>
            </p:cNvPr>
            <p:cNvSpPr txBox="1"/>
            <p:nvPr/>
          </p:nvSpPr>
          <p:spPr>
            <a:xfrm>
              <a:off x="8070119" y="2663897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6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AA002534-6226-7780-694B-3F7E9038D9E5}"/>
              </a:ext>
            </a:extLst>
          </p:cNvPr>
          <p:cNvGrpSpPr/>
          <p:nvPr/>
        </p:nvGrpSpPr>
        <p:grpSpPr>
          <a:xfrm>
            <a:off x="6171507" y="5536860"/>
            <a:ext cx="1428154" cy="527174"/>
            <a:chOff x="7752946" y="2648906"/>
            <a:chExt cx="1428154" cy="527174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084A1BAC-D2CD-8417-4CE6-CBC135D128A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394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36294E9F-C3DE-9C84-E499-E59DF10D764F}"/>
                </a:ext>
              </a:extLst>
            </p:cNvPr>
            <p:cNvSpPr txBox="1"/>
            <p:nvPr/>
          </p:nvSpPr>
          <p:spPr>
            <a:xfrm>
              <a:off x="7977945" y="2648906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12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F118969A-EA88-E6FE-3CB4-C1D75038D6F7}"/>
              </a:ext>
            </a:extLst>
          </p:cNvPr>
          <p:cNvGrpSpPr/>
          <p:nvPr/>
        </p:nvGrpSpPr>
        <p:grpSpPr>
          <a:xfrm>
            <a:off x="8558004" y="5525822"/>
            <a:ext cx="1428154" cy="534258"/>
            <a:chOff x="7752946" y="2652859"/>
            <a:chExt cx="1428154" cy="534258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3B678C1B-7064-EB1C-583A-BD23734F955A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7A8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519E2E5-6313-607B-BB97-265F30EF35E9}"/>
                </a:ext>
              </a:extLst>
            </p:cNvPr>
            <p:cNvSpPr txBox="1"/>
            <p:nvPr/>
          </p:nvSpPr>
          <p:spPr>
            <a:xfrm>
              <a:off x="7959293" y="2663897"/>
              <a:ext cx="1017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24</a:t>
              </a: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6EEDFFB-515F-5437-ADA6-6FED17C0A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79" y="930043"/>
            <a:ext cx="120101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00D93D8-1456-9514-7E4A-294E0239B5E3}"/>
              </a:ext>
            </a:extLst>
          </p:cNvPr>
          <p:cNvGrpSpPr/>
          <p:nvPr/>
        </p:nvGrpSpPr>
        <p:grpSpPr>
          <a:xfrm>
            <a:off x="1388982" y="359921"/>
            <a:ext cx="6945825" cy="2658539"/>
            <a:chOff x="549411" y="1739021"/>
            <a:chExt cx="10433497" cy="3993458"/>
          </a:xfrm>
        </p:grpSpPr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DB539E3A-451A-DB21-5DD4-74967271D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411" y="1739021"/>
              <a:ext cx="3586358" cy="3993458"/>
            </a:xfrm>
            <a:prstGeom prst="rect">
              <a:avLst/>
            </a:prstGeom>
          </p:spPr>
        </p:pic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B7CD9AB8-34E5-AD3F-6C19-E2711346D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045" y="1836638"/>
              <a:ext cx="3033955" cy="3617593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8C182EC4-D9D7-0731-B25E-4E423F70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3161" y="1739021"/>
              <a:ext cx="3344847" cy="3812830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id="{DC03F8AB-7C5B-216C-2B8A-C4746D13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413" y="1836639"/>
              <a:ext cx="3052495" cy="3617593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3E6111EC-50F2-03CA-4EB9-DD5B7760BBD8}"/>
              </a:ext>
            </a:extLst>
          </p:cNvPr>
          <p:cNvGrpSpPr/>
          <p:nvPr/>
        </p:nvGrpSpPr>
        <p:grpSpPr>
          <a:xfrm>
            <a:off x="9692038" y="2495240"/>
            <a:ext cx="1428154" cy="523221"/>
            <a:chOff x="7752946" y="2652859"/>
            <a:chExt cx="1428154" cy="523221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1CF0AD03-5596-B189-ED79-0273FA6331C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1133C5A-8F01-A49D-7869-64C5833594D1}"/>
                </a:ext>
              </a:extLst>
            </p:cNvPr>
            <p:cNvSpPr txBox="1"/>
            <p:nvPr/>
          </p:nvSpPr>
          <p:spPr>
            <a:xfrm>
              <a:off x="8070119" y="2652859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4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9827C34-A640-222C-7A82-17A96DD6BFF5}"/>
              </a:ext>
            </a:extLst>
          </p:cNvPr>
          <p:cNvGrpSpPr/>
          <p:nvPr/>
        </p:nvGrpSpPr>
        <p:grpSpPr>
          <a:xfrm>
            <a:off x="9692038" y="3378137"/>
            <a:ext cx="1428154" cy="534258"/>
            <a:chOff x="7752946" y="2652859"/>
            <a:chExt cx="1428154" cy="534258"/>
          </a:xfrm>
        </p:grpSpPr>
        <p:sp>
          <p:nvSpPr>
            <p:cNvPr id="38" name="Hình chữ nhật: Góc Tròn 37">
              <a:extLst>
                <a:ext uri="{FF2B5EF4-FFF2-40B4-BE49-F238E27FC236}">
                  <a16:creationId xmlns:a16="http://schemas.microsoft.com/office/drawing/2014/main" id="{D55F0FDC-490B-63D7-00E2-7ED625D1CFA0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B0B16F74-FB11-3704-C8DD-FC25CBE070AD}"/>
                </a:ext>
              </a:extLst>
            </p:cNvPr>
            <p:cNvSpPr txBox="1"/>
            <p:nvPr/>
          </p:nvSpPr>
          <p:spPr>
            <a:xfrm>
              <a:off x="8070119" y="2663897"/>
              <a:ext cx="793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6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AA002534-6226-7780-694B-3F7E9038D9E5}"/>
              </a:ext>
            </a:extLst>
          </p:cNvPr>
          <p:cNvGrpSpPr/>
          <p:nvPr/>
        </p:nvGrpSpPr>
        <p:grpSpPr>
          <a:xfrm>
            <a:off x="9692038" y="4448182"/>
            <a:ext cx="1428154" cy="527174"/>
            <a:chOff x="7752946" y="2648906"/>
            <a:chExt cx="1428154" cy="527174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084A1BAC-D2CD-8417-4CE6-CBC135D128A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394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36294E9F-C3DE-9C84-E499-E59DF10D764F}"/>
                </a:ext>
              </a:extLst>
            </p:cNvPr>
            <p:cNvSpPr txBox="1"/>
            <p:nvPr/>
          </p:nvSpPr>
          <p:spPr>
            <a:xfrm>
              <a:off x="7977945" y="2648906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12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F118969A-EA88-E6FE-3CB4-C1D75038D6F7}"/>
              </a:ext>
            </a:extLst>
          </p:cNvPr>
          <p:cNvGrpSpPr/>
          <p:nvPr/>
        </p:nvGrpSpPr>
        <p:grpSpPr>
          <a:xfrm>
            <a:off x="9692038" y="5525821"/>
            <a:ext cx="1428154" cy="534258"/>
            <a:chOff x="7752946" y="2652859"/>
            <a:chExt cx="1428154" cy="534258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3B678C1B-7064-EB1C-583A-BD23734F955A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7A8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519E2E5-6313-607B-BB97-265F30EF35E9}"/>
                </a:ext>
              </a:extLst>
            </p:cNvPr>
            <p:cNvSpPr txBox="1"/>
            <p:nvPr/>
          </p:nvSpPr>
          <p:spPr>
            <a:xfrm>
              <a:off x="7959293" y="2663897"/>
              <a:ext cx="1017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24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CC36B96-C1E7-B83C-3AB2-2DC846BE92F9}"/>
              </a:ext>
            </a:extLst>
          </p:cNvPr>
          <p:cNvSpPr txBox="1"/>
          <p:nvPr/>
        </p:nvSpPr>
        <p:spPr>
          <a:xfrm>
            <a:off x="1276157" y="2756850"/>
            <a:ext cx="7881389" cy="3108543"/>
          </a:xfrm>
          <a:prstGeom prst="rect">
            <a:avLst/>
          </a:prstGeom>
          <a:noFill/>
          <a:ln w="19050">
            <a:solidFill>
              <a:srgbClr val="7A8D3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chữ số 2 làm số chỉ số nghìn thì có 3 số là 2 004, 2 040 và 2 400.</a:t>
            </a: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chữ số 4 làm số chỉ số nghìn thì có 3 số là 4 002, 4 020 và 4 200.</a:t>
            </a: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từ 4 thẻ số đã cho ta lập được 6 số có bốn chữ số là: </a:t>
            </a:r>
            <a:endParaRPr lang="en-US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2 004; 2 040; 2 400; 4 002; 4 020; 4 200.</a:t>
            </a:r>
          </a:p>
        </p:txBody>
      </p:sp>
    </p:spTree>
    <p:extLst>
      <p:ext uri="{BB962C8B-B14F-4D97-AF65-F5344CB8AC3E}">
        <p14:creationId xmlns:p14="http://schemas.microsoft.com/office/powerpoint/2010/main" val="184532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584DE9F-A9D3-FCD4-1DAA-2EDB6AB8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28" y="1896036"/>
            <a:ext cx="8675360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E1E2FDF-1F23-88DC-8F7E-45F37B591D4C}"/>
              </a:ext>
            </a:extLst>
          </p:cNvPr>
          <p:cNvSpPr txBox="1"/>
          <p:nvPr/>
        </p:nvSpPr>
        <p:spPr>
          <a:xfrm>
            <a:off x="3040464" y="1033828"/>
            <a:ext cx="6111071" cy="584775"/>
          </a:xfrm>
          <a:prstGeom prst="rect">
            <a:avLst/>
          </a:prstGeom>
          <a:noFill/>
          <a:ln w="19050">
            <a:solidFill>
              <a:srgbClr val="39460C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số thích hợp vào chỗ chấm.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4B7E60-FC2F-6CFE-9E5E-3516345079EB}"/>
              </a:ext>
            </a:extLst>
          </p:cNvPr>
          <p:cNvSpPr txBox="1"/>
          <p:nvPr/>
        </p:nvSpPr>
        <p:spPr>
          <a:xfrm>
            <a:off x="766381" y="2367890"/>
            <a:ext cx="10561958" cy="820289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2 995, 2 996, 2 997, ........….., .....…....., ..........…, 3 001, 3 002.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AABBF83-6479-4781-D431-1D1B28D358FF}"/>
              </a:ext>
            </a:extLst>
          </p:cNvPr>
          <p:cNvSpPr txBox="1"/>
          <p:nvPr/>
        </p:nvSpPr>
        <p:spPr>
          <a:xfrm>
            <a:off x="815021" y="3355024"/>
            <a:ext cx="10362059" cy="820289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......…..., ............., 2 701, 2 702, 2 703, ............., 2 705.</a:t>
            </a:r>
          </a:p>
        </p:txBody>
      </p:sp>
      <p:grpSp>
        <p:nvGrpSpPr>
          <p:cNvPr id="5" name="2998">
            <a:extLst>
              <a:ext uri="{FF2B5EF4-FFF2-40B4-BE49-F238E27FC236}">
                <a16:creationId xmlns:a16="http://schemas.microsoft.com/office/drawing/2014/main" id="{D2F24C4E-8B69-EAC1-2A3D-9C8201CB3320}"/>
              </a:ext>
            </a:extLst>
          </p:cNvPr>
          <p:cNvGrpSpPr/>
          <p:nvPr/>
        </p:nvGrpSpPr>
        <p:grpSpPr>
          <a:xfrm>
            <a:off x="4505143" y="2663735"/>
            <a:ext cx="1116011" cy="524444"/>
            <a:chOff x="7778591" y="2652858"/>
            <a:chExt cx="2014497" cy="524444"/>
          </a:xfrm>
        </p:grpSpPr>
        <p:sp>
          <p:nvSpPr>
            <p:cNvPr id="6" name="Hình chữ nhật: Góc Tròn 11">
              <a:extLst>
                <a:ext uri="{FF2B5EF4-FFF2-40B4-BE49-F238E27FC236}">
                  <a16:creationId xmlns:a16="http://schemas.microsoft.com/office/drawing/2014/main" id="{00782E2B-4124-E85F-86F6-48A32F78B86B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FD79EBAF-E5A0-ADA1-997E-FBA3E0FB29E2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2 998</a:t>
              </a:r>
            </a:p>
          </p:txBody>
        </p:sp>
      </p:grpSp>
      <p:grpSp>
        <p:nvGrpSpPr>
          <p:cNvPr id="8" name="2999">
            <a:extLst>
              <a:ext uri="{FF2B5EF4-FFF2-40B4-BE49-F238E27FC236}">
                <a16:creationId xmlns:a16="http://schemas.microsoft.com/office/drawing/2014/main" id="{350027D8-27B9-8566-069C-870A23253583}"/>
              </a:ext>
            </a:extLst>
          </p:cNvPr>
          <p:cNvGrpSpPr/>
          <p:nvPr/>
        </p:nvGrpSpPr>
        <p:grpSpPr>
          <a:xfrm>
            <a:off x="5768118" y="2662512"/>
            <a:ext cx="1116011" cy="524444"/>
            <a:chOff x="7778591" y="2652858"/>
            <a:chExt cx="2014497" cy="524444"/>
          </a:xfrm>
        </p:grpSpPr>
        <p:sp>
          <p:nvSpPr>
            <p:cNvPr id="9" name="Hình chữ nhật: Góc Tròn 11">
              <a:extLst>
                <a:ext uri="{FF2B5EF4-FFF2-40B4-BE49-F238E27FC236}">
                  <a16:creationId xmlns:a16="http://schemas.microsoft.com/office/drawing/2014/main" id="{A9D0EACC-3A3B-1179-A045-F580CCDD0EB1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0517F307-0790-8C8B-2C68-1F2FAF13AC91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2 999</a:t>
              </a:r>
            </a:p>
          </p:txBody>
        </p:sp>
      </p:grpSp>
      <p:grpSp>
        <p:nvGrpSpPr>
          <p:cNvPr id="11" name="3000">
            <a:extLst>
              <a:ext uri="{FF2B5EF4-FFF2-40B4-BE49-F238E27FC236}">
                <a16:creationId xmlns:a16="http://schemas.microsoft.com/office/drawing/2014/main" id="{A39CCCA5-ADFB-83C9-E805-39AC99215301}"/>
              </a:ext>
            </a:extLst>
          </p:cNvPr>
          <p:cNvGrpSpPr/>
          <p:nvPr/>
        </p:nvGrpSpPr>
        <p:grpSpPr>
          <a:xfrm>
            <a:off x="7031093" y="2663735"/>
            <a:ext cx="1116011" cy="524444"/>
            <a:chOff x="7778591" y="2652858"/>
            <a:chExt cx="2014497" cy="524444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5F3A0359-61FF-D3B6-623A-18C859967A2E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373029BB-BC76-A2DF-F42A-481FD182BEE0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3 000</a:t>
              </a:r>
            </a:p>
          </p:txBody>
        </p:sp>
      </p:grpSp>
      <p:grpSp>
        <p:nvGrpSpPr>
          <p:cNvPr id="14" name="2699">
            <a:extLst>
              <a:ext uri="{FF2B5EF4-FFF2-40B4-BE49-F238E27FC236}">
                <a16:creationId xmlns:a16="http://schemas.microsoft.com/office/drawing/2014/main" id="{57E02A5A-691F-4CC4-C48A-BA715912711A}"/>
              </a:ext>
            </a:extLst>
          </p:cNvPr>
          <p:cNvGrpSpPr/>
          <p:nvPr/>
        </p:nvGrpSpPr>
        <p:grpSpPr>
          <a:xfrm>
            <a:off x="1262590" y="3650869"/>
            <a:ext cx="1116011" cy="524444"/>
            <a:chOff x="7778591" y="2652858"/>
            <a:chExt cx="2014497" cy="524444"/>
          </a:xfrm>
        </p:grpSpPr>
        <p:sp>
          <p:nvSpPr>
            <p:cNvPr id="15" name="Hình chữ nhật: Góc Tròn 11">
              <a:extLst>
                <a:ext uri="{FF2B5EF4-FFF2-40B4-BE49-F238E27FC236}">
                  <a16:creationId xmlns:a16="http://schemas.microsoft.com/office/drawing/2014/main" id="{4AD5EF1C-701D-19EF-F14D-E6F95886D803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4D419A89-56F3-56F6-8FF1-398886151402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2 699</a:t>
              </a:r>
            </a:p>
          </p:txBody>
        </p:sp>
      </p:grpSp>
      <p:grpSp>
        <p:nvGrpSpPr>
          <p:cNvPr id="17" name="2700">
            <a:extLst>
              <a:ext uri="{FF2B5EF4-FFF2-40B4-BE49-F238E27FC236}">
                <a16:creationId xmlns:a16="http://schemas.microsoft.com/office/drawing/2014/main" id="{2B37F68D-54BB-CB14-3CA5-5E5F45738343}"/>
              </a:ext>
            </a:extLst>
          </p:cNvPr>
          <p:cNvGrpSpPr/>
          <p:nvPr/>
        </p:nvGrpSpPr>
        <p:grpSpPr>
          <a:xfrm>
            <a:off x="2482458" y="3642413"/>
            <a:ext cx="1116011" cy="524444"/>
            <a:chOff x="7778591" y="2652858"/>
            <a:chExt cx="2014497" cy="524444"/>
          </a:xfrm>
        </p:grpSpPr>
        <p:sp>
          <p:nvSpPr>
            <p:cNvPr id="18" name="Hình chữ nhật: Góc Tròn 11">
              <a:extLst>
                <a:ext uri="{FF2B5EF4-FFF2-40B4-BE49-F238E27FC236}">
                  <a16:creationId xmlns:a16="http://schemas.microsoft.com/office/drawing/2014/main" id="{EFC3FF58-8F9A-CAF0-017C-D4054B2AB302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697EDDCE-082D-54BD-A93B-48009F520059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2 700</a:t>
              </a:r>
            </a:p>
          </p:txBody>
        </p:sp>
      </p:grpSp>
      <p:grpSp>
        <p:nvGrpSpPr>
          <p:cNvPr id="20" name="2704">
            <a:extLst>
              <a:ext uri="{FF2B5EF4-FFF2-40B4-BE49-F238E27FC236}">
                <a16:creationId xmlns:a16="http://schemas.microsoft.com/office/drawing/2014/main" id="{2B4610F0-FDBB-B174-3630-FDE04D9F791A}"/>
              </a:ext>
            </a:extLst>
          </p:cNvPr>
          <p:cNvGrpSpPr/>
          <p:nvPr/>
        </p:nvGrpSpPr>
        <p:grpSpPr>
          <a:xfrm>
            <a:off x="6982455" y="3649646"/>
            <a:ext cx="1116011" cy="524444"/>
            <a:chOff x="7778591" y="2652858"/>
            <a:chExt cx="2014497" cy="524444"/>
          </a:xfrm>
        </p:grpSpPr>
        <p:sp>
          <p:nvSpPr>
            <p:cNvPr id="21" name="Hình chữ nhật: Góc Tròn 11">
              <a:extLst>
                <a:ext uri="{FF2B5EF4-FFF2-40B4-BE49-F238E27FC236}">
                  <a16:creationId xmlns:a16="http://schemas.microsoft.com/office/drawing/2014/main" id="{BBB86FC0-A65C-BD34-812E-F315B380486C}"/>
                </a:ext>
              </a:extLst>
            </p:cNvPr>
            <p:cNvSpPr/>
            <p:nvPr/>
          </p:nvSpPr>
          <p:spPr>
            <a:xfrm>
              <a:off x="7778591" y="2652858"/>
              <a:ext cx="1946846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93AAB654-9C12-1400-C1AA-AC3E8B3E3975}"/>
                </a:ext>
              </a:extLst>
            </p:cNvPr>
            <p:cNvSpPr txBox="1"/>
            <p:nvPr/>
          </p:nvSpPr>
          <p:spPr>
            <a:xfrm>
              <a:off x="7778591" y="2654082"/>
              <a:ext cx="20144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2 704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58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19FDADA-FF6D-4801-6127-5E9CC484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53" y="165747"/>
            <a:ext cx="4913802" cy="270685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944522E-66A7-6222-E77B-33D8D5BC8206}"/>
              </a:ext>
            </a:extLst>
          </p:cNvPr>
          <p:cNvSpPr txBox="1"/>
          <p:nvPr/>
        </p:nvSpPr>
        <p:spPr>
          <a:xfrm>
            <a:off x="3296152" y="2474379"/>
            <a:ext cx="5599695" cy="1909241"/>
          </a:xfrm>
          <a:prstGeom prst="rect">
            <a:avLst/>
          </a:prstGeom>
          <a:noFill/>
          <a:ln w="19050">
            <a:solidFill>
              <a:srgbClr val="7A8D39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Ôn tập lại nội dung đã học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pt-BR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nội dung bài mới</a:t>
            </a:r>
            <a:endParaRPr lang="pt-BR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1C1AF3C-3C01-8D13-7A5A-772E95CB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" y="2226041"/>
            <a:ext cx="1060795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76F71-3465-80FC-B908-370A2618BE1B}"/>
              </a:ext>
            </a:extLst>
          </p:cNvPr>
          <p:cNvSpPr txBox="1"/>
          <p:nvPr/>
        </p:nvSpPr>
        <p:spPr>
          <a:xfrm>
            <a:off x="761999" y="1870889"/>
            <a:ext cx="10668001" cy="445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Kiến thức:</a:t>
            </a: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đọc, viết các số có bốn chữ số (trường hợp các chữ số khác 0).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thứ tự của các số có bốn chữ số trong dãy số.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Bước đầu làm quen với các số tròn nghìn (từ 1000 đến 9000).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Kĩ năng: </a:t>
            </a: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 kĩ năng đọc, viết các số có 4 chữ.  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Hình thành phẩm chất: </a:t>
            </a: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trung thực, trách nhiệm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Góp phần phát triển năng lực: </a:t>
            </a:r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 tự học, NL giải quyết vấn đề và sáng tạo, NL tư duy - lập luận logic.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F26134A-B21C-7B5D-B248-63D71D9C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43" y="0"/>
            <a:ext cx="6663506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7C479AE-6D01-065B-034B-84CEDD1C1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3" y="1881875"/>
            <a:ext cx="8839966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0E53A1F-B9F8-41BB-C2F4-ED0443551562}"/>
              </a:ext>
            </a:extLst>
          </p:cNvPr>
          <p:cNvSpPr txBox="1"/>
          <p:nvPr/>
        </p:nvSpPr>
        <p:spPr>
          <a:xfrm>
            <a:off x="1469986" y="2560157"/>
            <a:ext cx="5851282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nl-NL" dirty="0"/>
              <a:t>Ba nghìn một trăm bảy mươi sáu</a:t>
            </a:r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CFF78DA-AFA3-93DC-0BB8-735F2976920B}"/>
              </a:ext>
            </a:extLst>
          </p:cNvPr>
          <p:cNvSpPr txBox="1"/>
          <p:nvPr/>
        </p:nvSpPr>
        <p:spPr>
          <a:xfrm>
            <a:off x="1469986" y="3511666"/>
            <a:ext cx="5840060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233A617-84AD-CB41-A733-738EEAC12094}"/>
              </a:ext>
            </a:extLst>
          </p:cNvPr>
          <p:cNvSpPr txBox="1"/>
          <p:nvPr/>
        </p:nvSpPr>
        <p:spPr>
          <a:xfrm>
            <a:off x="1469986" y="4385645"/>
            <a:ext cx="5851282" cy="523220"/>
          </a:xfrm>
          <a:prstGeom prst="rect">
            <a:avLst/>
          </a:prstGeom>
          <a:noFill/>
          <a:ln w="19050">
            <a:solidFill>
              <a:srgbClr val="50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vi-V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 hai trăm bốn mươi lăm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C2173DC-02B1-B287-506B-F71BF55A2D2C}"/>
              </a:ext>
            </a:extLst>
          </p:cNvPr>
          <p:cNvGrpSpPr/>
          <p:nvPr/>
        </p:nvGrpSpPr>
        <p:grpSpPr>
          <a:xfrm>
            <a:off x="7914142" y="2560155"/>
            <a:ext cx="2101175" cy="523221"/>
            <a:chOff x="7752945" y="2652859"/>
            <a:chExt cx="2101175" cy="523221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67997929-3864-5F61-53F9-994BE033665F}"/>
                </a:ext>
              </a:extLst>
            </p:cNvPr>
            <p:cNvSpPr/>
            <p:nvPr/>
          </p:nvSpPr>
          <p:spPr>
            <a:xfrm>
              <a:off x="7752945" y="2652859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840AFDF-948D-F4A2-0A27-0F6B123F0CED}"/>
                </a:ext>
              </a:extLst>
            </p:cNvPr>
            <p:cNvSpPr txBox="1"/>
            <p:nvPr/>
          </p:nvSpPr>
          <p:spPr>
            <a:xfrm>
              <a:off x="8284800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3176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FEB1622-CF20-8C1E-598E-8F4CDC1136AF}"/>
              </a:ext>
            </a:extLst>
          </p:cNvPr>
          <p:cNvGrpSpPr/>
          <p:nvPr/>
        </p:nvGrpSpPr>
        <p:grpSpPr>
          <a:xfrm>
            <a:off x="7914142" y="3511666"/>
            <a:ext cx="2101175" cy="523221"/>
            <a:chOff x="7752945" y="3604370"/>
            <a:chExt cx="2101175" cy="523221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2DD44583-D627-1AD1-ED33-F1CB47B44347}"/>
                </a:ext>
              </a:extLst>
            </p:cNvPr>
            <p:cNvSpPr/>
            <p:nvPr/>
          </p:nvSpPr>
          <p:spPr>
            <a:xfrm>
              <a:off x="7752945" y="3604370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0F611DA6-453D-7E2A-41E6-80C28E2AF566}"/>
                </a:ext>
              </a:extLst>
            </p:cNvPr>
            <p:cNvSpPr txBox="1"/>
            <p:nvPr/>
          </p:nvSpPr>
          <p:spPr>
            <a:xfrm>
              <a:off x="8284799" y="360437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5394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C1FEE2F-D476-4627-B6D2-F546B10AF899}"/>
              </a:ext>
            </a:extLst>
          </p:cNvPr>
          <p:cNvGrpSpPr/>
          <p:nvPr/>
        </p:nvGrpSpPr>
        <p:grpSpPr>
          <a:xfrm>
            <a:off x="7914142" y="4385645"/>
            <a:ext cx="2101175" cy="523221"/>
            <a:chOff x="7752945" y="4478349"/>
            <a:chExt cx="2101175" cy="523221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7EF592AE-4110-7CB8-B068-BCF91DD2C0FC}"/>
                </a:ext>
              </a:extLst>
            </p:cNvPr>
            <p:cNvSpPr/>
            <p:nvPr/>
          </p:nvSpPr>
          <p:spPr>
            <a:xfrm>
              <a:off x="7752945" y="4478349"/>
              <a:ext cx="2101175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3DC632E3-D40C-1B3A-7028-97D176BAFCEE}"/>
                </a:ext>
              </a:extLst>
            </p:cNvPr>
            <p:cNvSpPr txBox="1"/>
            <p:nvPr/>
          </p:nvSpPr>
          <p:spPr>
            <a:xfrm>
              <a:off x="8284799" y="447834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8245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18F518D-C7EA-6C4D-6805-73827EDD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40" y="698336"/>
            <a:ext cx="8102286" cy="1865538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EB14D05-ECDA-9AB0-C926-DEED2EB2E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5" y="1230341"/>
            <a:ext cx="210939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57F1A03-8F0B-795C-64B6-414C7677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4" y="1833237"/>
            <a:ext cx="8681456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14986" y="996842"/>
            <a:ext cx="579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84D208C-466A-26BB-FC9C-AC57508A33DE}"/>
              </a:ext>
            </a:extLst>
          </p:cNvPr>
          <p:cNvSpPr txBox="1"/>
          <p:nvPr/>
        </p:nvSpPr>
        <p:spPr>
          <a:xfrm>
            <a:off x="758759" y="2105795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nghìn, bốn trăm, bảy chục, hai đơn vị.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3448140-3989-8910-055A-EE92A8882971}"/>
              </a:ext>
            </a:extLst>
          </p:cNvPr>
          <p:cNvSpPr txBox="1"/>
          <p:nvPr/>
        </p:nvSpPr>
        <p:spPr>
          <a:xfrm>
            <a:off x="758759" y="3423893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vi-VN" dirty="0"/>
              <a:t>Sáu nghìn, năm trăm, chín đơn vị.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E59F61-AEC4-CED6-96C4-13AF268C4A1E}"/>
              </a:ext>
            </a:extLst>
          </p:cNvPr>
          <p:cNvSpPr txBox="1"/>
          <p:nvPr/>
        </p:nvSpPr>
        <p:spPr>
          <a:xfrm>
            <a:off x="847764" y="4741991"/>
            <a:ext cx="7529207" cy="523220"/>
          </a:xfrm>
          <a:prstGeom prst="rect">
            <a:avLst/>
          </a:prstGeom>
          <a:noFill/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c) </a:t>
            </a:r>
            <a:r>
              <a:rPr lang="vi-VN" dirty="0"/>
              <a:t>Ba nghìn, bảy trăm, sáu chục.</a:t>
            </a:r>
            <a:endParaRPr lang="en-US" dirty="0"/>
          </a:p>
        </p:txBody>
      </p: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D7B8D9BF-E0C3-27E0-5141-6A1789B7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419" y="2918707"/>
            <a:ext cx="2736817" cy="540492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659914-4879-4D78-0052-DDD565A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32" y="660020"/>
            <a:ext cx="113395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8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84D208C-466A-26BB-FC9C-AC57508A33DE}"/>
              </a:ext>
            </a:extLst>
          </p:cNvPr>
          <p:cNvSpPr txBox="1"/>
          <p:nvPr/>
        </p:nvSpPr>
        <p:spPr>
          <a:xfrm>
            <a:off x="886674" y="724468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Tám nghìn, bốn trăm, bảy chục, hai đơn vị.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3448140-3989-8910-055A-EE92A8882971}"/>
              </a:ext>
            </a:extLst>
          </p:cNvPr>
          <p:cNvSpPr txBox="1"/>
          <p:nvPr/>
        </p:nvSpPr>
        <p:spPr>
          <a:xfrm>
            <a:off x="886674" y="2626225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b) </a:t>
            </a:r>
            <a:r>
              <a:rPr lang="vi-VN" dirty="0"/>
              <a:t>Sáu nghìn, năm trăm, chín đơn vị.</a:t>
            </a:r>
            <a:endParaRPr lang="en-US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E59F61-AEC4-CED6-96C4-13AF268C4A1E}"/>
              </a:ext>
            </a:extLst>
          </p:cNvPr>
          <p:cNvSpPr txBox="1"/>
          <p:nvPr/>
        </p:nvSpPr>
        <p:spPr>
          <a:xfrm>
            <a:off x="886674" y="4527983"/>
            <a:ext cx="7529207" cy="523220"/>
          </a:xfrm>
          <a:prstGeom prst="rect">
            <a:avLst/>
          </a:prstGeom>
          <a:solidFill>
            <a:srgbClr val="FFA3A3"/>
          </a:solidFill>
          <a:ln w="19050">
            <a:solidFill>
              <a:srgbClr val="A6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 i="0">
                <a:effectLst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c) </a:t>
            </a:r>
            <a:r>
              <a:rPr lang="vi-VN" dirty="0"/>
              <a:t>Ba nghìn, bảy trăm, sáu </a:t>
            </a:r>
            <a:r>
              <a:rPr lang="vi-VN"/>
              <a:t>chục.</a:t>
            </a:r>
            <a:endParaRPr lang="en-US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D005969-6DD6-2DFD-B6AF-ED0B173F8023}"/>
              </a:ext>
            </a:extLst>
          </p:cNvPr>
          <p:cNvSpPr txBox="1"/>
          <p:nvPr/>
        </p:nvSpPr>
        <p:spPr>
          <a:xfrm>
            <a:off x="886674" y="1378781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8472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07DD6C6-4064-EBC3-FF85-2EE95FE55378}"/>
              </a:ext>
            </a:extLst>
          </p:cNvPr>
          <p:cNvSpPr txBox="1"/>
          <p:nvPr/>
        </p:nvSpPr>
        <p:spPr>
          <a:xfrm>
            <a:off x="886673" y="2002503"/>
            <a:ext cx="702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Tám nghìn bốn trăm bảy mươi hai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34AF08-4E6E-6D82-75FA-00577386B265}"/>
              </a:ext>
            </a:extLst>
          </p:cNvPr>
          <p:cNvSpPr txBox="1"/>
          <p:nvPr/>
        </p:nvSpPr>
        <p:spPr>
          <a:xfrm>
            <a:off x="886674" y="3214992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6509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F2C59AC-9C44-85FA-1586-763310929AC2}"/>
              </a:ext>
            </a:extLst>
          </p:cNvPr>
          <p:cNvSpPr txBox="1"/>
          <p:nvPr/>
        </p:nvSpPr>
        <p:spPr>
          <a:xfrm>
            <a:off x="886673" y="3838714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Sáu nghìn năm trăm linh chín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6AE991-DF68-04DB-D0E3-A58D6CA32AB1}"/>
              </a:ext>
            </a:extLst>
          </p:cNvPr>
          <p:cNvSpPr txBox="1"/>
          <p:nvPr/>
        </p:nvSpPr>
        <p:spPr>
          <a:xfrm>
            <a:off x="886674" y="5168179"/>
            <a:ext cx="2327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3760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1FF4F3-A65F-9AA5-7E57-62175B8E5115}"/>
              </a:ext>
            </a:extLst>
          </p:cNvPr>
          <p:cNvSpPr txBox="1"/>
          <p:nvPr/>
        </p:nvSpPr>
        <p:spPr>
          <a:xfrm>
            <a:off x="886673" y="5791901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Ba nghìn bảy trăm sáu mươi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Đồ họa 24">
            <a:extLst>
              <a:ext uri="{FF2B5EF4-FFF2-40B4-BE49-F238E27FC236}">
                <a16:creationId xmlns:a16="http://schemas.microsoft.com/office/drawing/2014/main" id="{BEE8AA4B-8B93-C0E7-8D82-E0A1340A8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885" y="4361934"/>
            <a:ext cx="2838393" cy="20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8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03248" y="92757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2808F60C-CAFC-319A-D84E-9EB28567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30" y="4217209"/>
            <a:ext cx="3228975" cy="262890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B17BE5D1-0B03-6C56-4BC5-CA80711B6143}"/>
              </a:ext>
            </a:extLst>
          </p:cNvPr>
          <p:cNvGrpSpPr/>
          <p:nvPr/>
        </p:nvGrpSpPr>
        <p:grpSpPr>
          <a:xfrm>
            <a:off x="1353957" y="2599065"/>
            <a:ext cx="9443742" cy="537698"/>
            <a:chOff x="1353957" y="2599065"/>
            <a:chExt cx="9443742" cy="53769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22A806-66DC-AE82-76F0-AADFA6F2FE67}"/>
                </a:ext>
              </a:extLst>
            </p:cNvPr>
            <p:cNvGrpSpPr/>
            <p:nvPr/>
          </p:nvGrpSpPr>
          <p:grpSpPr>
            <a:xfrm>
              <a:off x="1353957" y="2599065"/>
              <a:ext cx="1428154" cy="523221"/>
              <a:chOff x="7752946" y="2652859"/>
              <a:chExt cx="1428154" cy="523221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AE350D2-2B70-B3F4-EBF4-13E98F3F472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4648A1E-81A0-9572-B13B-54DCBBF68C5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3500</a:t>
                </a:r>
              </a:p>
            </p:txBody>
          </p:sp>
        </p:grp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B376A71-53D1-1178-3F99-AA733DED3C1F}"/>
                </a:ext>
              </a:extLst>
            </p:cNvPr>
            <p:cNvGrpSpPr/>
            <p:nvPr/>
          </p:nvGrpSpPr>
          <p:grpSpPr>
            <a:xfrm>
              <a:off x="3357854" y="2599065"/>
              <a:ext cx="1428154" cy="523221"/>
              <a:chOff x="7752946" y="2652859"/>
              <a:chExt cx="1428154" cy="523221"/>
            </a:xfrm>
          </p:grpSpPr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EE231CDF-E620-1EC2-386F-D0CF95F2495E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1AA1691-112F-2A06-B7DD-E51A4C698A9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3600</a:t>
                </a:r>
              </a:p>
            </p:txBody>
          </p:sp>
        </p:grpSp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8DA95C28-2B42-2473-EEBF-C5B8AE8096EA}"/>
                </a:ext>
              </a:extLst>
            </p:cNvPr>
            <p:cNvGrpSpPr/>
            <p:nvPr/>
          </p:nvGrpSpPr>
          <p:grpSpPr>
            <a:xfrm>
              <a:off x="5361751" y="2599065"/>
              <a:ext cx="1428154" cy="523221"/>
              <a:chOff x="7752946" y="2652859"/>
              <a:chExt cx="1428154" cy="523221"/>
            </a:xfrm>
          </p:grpSpPr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852D957E-C892-5DA2-9E81-02345EAB1D55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E4099F4-ECFF-38C7-2D83-26E30E65D5AE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3700</a:t>
                </a:r>
              </a:p>
            </p:txBody>
          </p:sp>
        </p:grp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1152C06A-111D-A55C-BAB8-77CD4DD91C0B}"/>
                </a:ext>
              </a:extLst>
            </p:cNvPr>
            <p:cNvGrpSpPr/>
            <p:nvPr/>
          </p:nvGrpSpPr>
          <p:grpSpPr>
            <a:xfrm>
              <a:off x="7365648" y="2599065"/>
              <a:ext cx="1428154" cy="537697"/>
              <a:chOff x="7752946" y="2652859"/>
              <a:chExt cx="1428154" cy="537697"/>
            </a:xfrm>
          </p:grpSpPr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959063B-B4A0-9028-03C8-796749443C7B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5774A441-75F8-17BD-F496-6A8545529EBE}"/>
                  </a:ext>
                </a:extLst>
              </p:cNvPr>
              <p:cNvSpPr txBox="1"/>
              <p:nvPr/>
            </p:nvSpPr>
            <p:spPr>
              <a:xfrm>
                <a:off x="8293738" y="2667336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776BC284-CD41-56D9-104C-A3B7037E3ECE}"/>
                </a:ext>
              </a:extLst>
            </p:cNvPr>
            <p:cNvGrpSpPr/>
            <p:nvPr/>
          </p:nvGrpSpPr>
          <p:grpSpPr>
            <a:xfrm>
              <a:off x="9369545" y="2613542"/>
              <a:ext cx="1428154" cy="523221"/>
              <a:chOff x="7752946" y="2652859"/>
              <a:chExt cx="1428154" cy="523221"/>
            </a:xfrm>
          </p:grpSpPr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7783D7EA-040A-22CB-4952-B1E3DB3D9F71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EBA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326A0755-F4C2-B2EB-918B-9A6078E99C33}"/>
                  </a:ext>
                </a:extLst>
              </p:cNvPr>
              <p:cNvSpPr txBox="1"/>
              <p:nvPr/>
            </p:nvSpPr>
            <p:spPr>
              <a:xfrm>
                <a:off x="8293738" y="265285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52" name="Đường kết nối Mũi tên Thẳng 51">
              <a:extLst>
                <a:ext uri="{FF2B5EF4-FFF2-40B4-BE49-F238E27FC236}">
                  <a16:creationId xmlns:a16="http://schemas.microsoft.com/office/drawing/2014/main" id="{E567BC0C-17B3-494E-4EE3-71D790D8DD1D}"/>
                </a:ext>
              </a:extLst>
            </p:cNvPr>
            <p:cNvCxnSpPr>
              <a:cxnSpLocks/>
              <a:stCxn id="12" idx="3"/>
              <a:endCxn id="25" idx="1"/>
            </p:cNvCxnSpPr>
            <p:nvPr/>
          </p:nvCxnSpPr>
          <p:spPr>
            <a:xfrm>
              <a:off x="2782111" y="2860676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kết nối Mũi tên Thẳng 52">
              <a:extLst>
                <a:ext uri="{FF2B5EF4-FFF2-40B4-BE49-F238E27FC236}">
                  <a16:creationId xmlns:a16="http://schemas.microsoft.com/office/drawing/2014/main" id="{FC10B881-349D-F232-9B3B-FBD9F8661DBA}"/>
                </a:ext>
              </a:extLst>
            </p:cNvPr>
            <p:cNvCxnSpPr/>
            <p:nvPr/>
          </p:nvCxnSpPr>
          <p:spPr>
            <a:xfrm>
              <a:off x="4776280" y="2860675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kết nối Mũi tên Thẳng 53">
              <a:extLst>
                <a:ext uri="{FF2B5EF4-FFF2-40B4-BE49-F238E27FC236}">
                  <a16:creationId xmlns:a16="http://schemas.microsoft.com/office/drawing/2014/main" id="{931EBF6D-2224-49AE-6F06-A6E65B1B9273}"/>
                </a:ext>
              </a:extLst>
            </p:cNvPr>
            <p:cNvCxnSpPr/>
            <p:nvPr/>
          </p:nvCxnSpPr>
          <p:spPr>
            <a:xfrm>
              <a:off x="6770449" y="2860674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Mũi tên Thẳng 54">
              <a:extLst>
                <a:ext uri="{FF2B5EF4-FFF2-40B4-BE49-F238E27FC236}">
                  <a16:creationId xmlns:a16="http://schemas.microsoft.com/office/drawing/2014/main" id="{6857F2E3-8453-B5AE-C164-FBF57A8A3BA8}"/>
                </a:ext>
              </a:extLst>
            </p:cNvPr>
            <p:cNvCxnSpPr/>
            <p:nvPr/>
          </p:nvCxnSpPr>
          <p:spPr>
            <a:xfrm>
              <a:off x="8764618" y="2860673"/>
              <a:ext cx="575743" cy="0"/>
            </a:xfrm>
            <a:prstGeom prst="straightConnector1">
              <a:avLst/>
            </a:prstGeom>
            <a:ln w="28575">
              <a:solidFill>
                <a:srgbClr val="EBA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D6071DA-5933-72DC-89B2-3E2C419F5337}"/>
              </a:ext>
            </a:extLst>
          </p:cNvPr>
          <p:cNvGrpSpPr/>
          <p:nvPr/>
        </p:nvGrpSpPr>
        <p:grpSpPr>
          <a:xfrm>
            <a:off x="1344229" y="3882601"/>
            <a:ext cx="9443742" cy="552174"/>
            <a:chOff x="1344229" y="3882601"/>
            <a:chExt cx="9443742" cy="552174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0519A79F-7E47-53A9-E6B0-F9A4D6D37DB8}"/>
                </a:ext>
              </a:extLst>
            </p:cNvPr>
            <p:cNvGrpSpPr/>
            <p:nvPr/>
          </p:nvGrpSpPr>
          <p:grpSpPr>
            <a:xfrm>
              <a:off x="1344229" y="3897077"/>
              <a:ext cx="1428154" cy="523221"/>
              <a:chOff x="7752946" y="2652859"/>
              <a:chExt cx="1428154" cy="523221"/>
            </a:xfrm>
          </p:grpSpPr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FE762158-3C2B-5E3E-B1A6-91985E9CD37C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CB4465D9-9DBB-671C-8BE1-8A5155459F82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5660</a:t>
                </a:r>
              </a:p>
            </p:txBody>
          </p:sp>
        </p:grpSp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E8A6AD8C-A4D0-F808-2F7D-718D000D026E}"/>
                </a:ext>
              </a:extLst>
            </p:cNvPr>
            <p:cNvGrpSpPr/>
            <p:nvPr/>
          </p:nvGrpSpPr>
          <p:grpSpPr>
            <a:xfrm>
              <a:off x="3348126" y="3897077"/>
              <a:ext cx="1428154" cy="523221"/>
              <a:chOff x="7752946" y="2652859"/>
              <a:chExt cx="1428154" cy="52322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5A3D2915-BFD4-5390-C0EA-AFCEDEC739A5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E9B739-7383-AF59-CEED-8E7125202B7B}"/>
                  </a:ext>
                </a:extLst>
              </p:cNvPr>
              <p:cNvSpPr txBox="1"/>
              <p:nvPr/>
            </p:nvSpPr>
            <p:spPr>
              <a:xfrm>
                <a:off x="7965143" y="2652859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5670</a:t>
                </a:r>
              </a:p>
            </p:txBody>
          </p:sp>
        </p:grpSp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692B67D7-1F5C-520F-71A0-10D7538D39C1}"/>
                </a:ext>
              </a:extLst>
            </p:cNvPr>
            <p:cNvGrpSpPr/>
            <p:nvPr/>
          </p:nvGrpSpPr>
          <p:grpSpPr>
            <a:xfrm>
              <a:off x="5352023" y="3897077"/>
              <a:ext cx="1428154" cy="537697"/>
              <a:chOff x="7752946" y="2652859"/>
              <a:chExt cx="1428154" cy="537697"/>
            </a:xfrm>
          </p:grpSpPr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5AED3B90-13E3-7270-FF2B-C9A740194C5A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CC03D2C-D4B2-C757-A280-3D269CF90510}"/>
                  </a:ext>
                </a:extLst>
              </p:cNvPr>
              <p:cNvSpPr txBox="1"/>
              <p:nvPr/>
            </p:nvSpPr>
            <p:spPr>
              <a:xfrm>
                <a:off x="8320317" y="2667336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45" name="Nhóm 44">
              <a:extLst>
                <a:ext uri="{FF2B5EF4-FFF2-40B4-BE49-F238E27FC236}">
                  <a16:creationId xmlns:a16="http://schemas.microsoft.com/office/drawing/2014/main" id="{5BF0876F-D96B-BF3E-6842-2BA69F4CF155}"/>
                </a:ext>
              </a:extLst>
            </p:cNvPr>
            <p:cNvGrpSpPr/>
            <p:nvPr/>
          </p:nvGrpSpPr>
          <p:grpSpPr>
            <a:xfrm>
              <a:off x="7355920" y="3882601"/>
              <a:ext cx="1428154" cy="537697"/>
              <a:chOff x="7752946" y="2638383"/>
              <a:chExt cx="1428154" cy="537697"/>
            </a:xfrm>
          </p:grpSpPr>
          <p:sp>
            <p:nvSpPr>
              <p:cNvPr id="46" name="Hình chữ nhật: Góc Tròn 45">
                <a:extLst>
                  <a:ext uri="{FF2B5EF4-FFF2-40B4-BE49-F238E27FC236}">
                    <a16:creationId xmlns:a16="http://schemas.microsoft.com/office/drawing/2014/main" id="{58BF8C1E-7C28-C0A2-981E-CCA72FD2374A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761C6121-A1AE-C130-EF13-419C28B5241F}"/>
                  </a:ext>
                </a:extLst>
              </p:cNvPr>
              <p:cNvSpPr txBox="1"/>
              <p:nvPr/>
            </p:nvSpPr>
            <p:spPr>
              <a:xfrm>
                <a:off x="7969891" y="2638383"/>
                <a:ext cx="1037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5690</a:t>
                </a:r>
              </a:p>
            </p:txBody>
          </p:sp>
        </p:grpSp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D1C4A5BC-F390-2D72-D4BF-2FE90D3A44E4}"/>
                </a:ext>
              </a:extLst>
            </p:cNvPr>
            <p:cNvGrpSpPr/>
            <p:nvPr/>
          </p:nvGrpSpPr>
          <p:grpSpPr>
            <a:xfrm>
              <a:off x="9359817" y="3911554"/>
              <a:ext cx="1428154" cy="523221"/>
              <a:chOff x="7752946" y="2652859"/>
              <a:chExt cx="1428154" cy="523221"/>
            </a:xfrm>
          </p:grpSpPr>
          <p:sp>
            <p:nvSpPr>
              <p:cNvPr id="49" name="Hình chữ nhật: Góc Tròn 48">
                <a:extLst>
                  <a:ext uri="{FF2B5EF4-FFF2-40B4-BE49-F238E27FC236}">
                    <a16:creationId xmlns:a16="http://schemas.microsoft.com/office/drawing/2014/main" id="{6514529B-3D24-49E9-243C-E38129DAE49D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oundRect">
                <a:avLst>
                  <a:gd name="adj" fmla="val 50000"/>
                </a:avLst>
              </a:prstGeom>
              <a:solidFill>
                <a:srgbClr val="CF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C203916-3E6B-05CC-E34F-239041B497A9}"/>
                  </a:ext>
                </a:extLst>
              </p:cNvPr>
              <p:cNvSpPr txBox="1"/>
              <p:nvPr/>
            </p:nvSpPr>
            <p:spPr>
              <a:xfrm>
                <a:off x="8293738" y="265285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cxnSp>
          <p:nvCxnSpPr>
            <p:cNvPr id="56" name="Đường kết nối Mũi tên Thẳng 55">
              <a:extLst>
                <a:ext uri="{FF2B5EF4-FFF2-40B4-BE49-F238E27FC236}">
                  <a16:creationId xmlns:a16="http://schemas.microsoft.com/office/drawing/2014/main" id="{943FEFED-BB9C-8A75-A265-F780AEE3F188}"/>
                </a:ext>
              </a:extLst>
            </p:cNvPr>
            <p:cNvCxnSpPr>
              <a:cxnSpLocks/>
            </p:cNvCxnSpPr>
            <p:nvPr/>
          </p:nvCxnSpPr>
          <p:spPr>
            <a:xfrm>
              <a:off x="2772383" y="4173164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kết nối Mũi tên Thẳng 56">
              <a:extLst>
                <a:ext uri="{FF2B5EF4-FFF2-40B4-BE49-F238E27FC236}">
                  <a16:creationId xmlns:a16="http://schemas.microsoft.com/office/drawing/2014/main" id="{F2C707B5-6B60-9DC7-A3D2-AA1AF28E20B5}"/>
                </a:ext>
              </a:extLst>
            </p:cNvPr>
            <p:cNvCxnSpPr>
              <a:cxnSpLocks/>
            </p:cNvCxnSpPr>
            <p:nvPr/>
          </p:nvCxnSpPr>
          <p:spPr>
            <a:xfrm>
              <a:off x="4776279" y="4144211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kết nối Mũi tên Thẳng 57">
              <a:extLst>
                <a:ext uri="{FF2B5EF4-FFF2-40B4-BE49-F238E27FC236}">
                  <a16:creationId xmlns:a16="http://schemas.microsoft.com/office/drawing/2014/main" id="{F9039241-6CDA-43DF-EAC1-2DA28F081A83}"/>
                </a:ext>
              </a:extLst>
            </p:cNvPr>
            <p:cNvCxnSpPr>
              <a:cxnSpLocks/>
            </p:cNvCxnSpPr>
            <p:nvPr/>
          </p:nvCxnSpPr>
          <p:spPr>
            <a:xfrm>
              <a:off x="6780175" y="4115258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Đường kết nối Mũi tên Thẳng 58">
              <a:extLst>
                <a:ext uri="{FF2B5EF4-FFF2-40B4-BE49-F238E27FC236}">
                  <a16:creationId xmlns:a16="http://schemas.microsoft.com/office/drawing/2014/main" id="{9247805E-1DAA-1C6D-CE50-123EBD6A5833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71" y="4086305"/>
              <a:ext cx="575743" cy="0"/>
            </a:xfrm>
            <a:prstGeom prst="straightConnector1">
              <a:avLst/>
            </a:prstGeom>
            <a:ln w="28575">
              <a:solidFill>
                <a:srgbClr val="CF2C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3800">
            <a:extLst>
              <a:ext uri="{FF2B5EF4-FFF2-40B4-BE49-F238E27FC236}">
                <a16:creationId xmlns:a16="http://schemas.microsoft.com/office/drawing/2014/main" id="{1A9B0EE3-E141-661B-A010-03F9EE03ADE5}"/>
              </a:ext>
            </a:extLst>
          </p:cNvPr>
          <p:cNvGrpSpPr/>
          <p:nvPr/>
        </p:nvGrpSpPr>
        <p:grpSpPr>
          <a:xfrm>
            <a:off x="7365648" y="2584588"/>
            <a:ext cx="1428154" cy="530459"/>
            <a:chOff x="7752946" y="2652859"/>
            <a:chExt cx="1428154" cy="530459"/>
          </a:xfrm>
        </p:grpSpPr>
        <p:sp>
          <p:nvSpPr>
            <p:cNvPr id="61" name="Hình chữ nhật: Góc Tròn 60">
              <a:extLst>
                <a:ext uri="{FF2B5EF4-FFF2-40B4-BE49-F238E27FC236}">
                  <a16:creationId xmlns:a16="http://schemas.microsoft.com/office/drawing/2014/main" id="{0E07BCE8-D470-9816-C344-6FC5DBB9F8B4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E6D9CABE-F55B-4D9A-56BE-C462BE73161A}"/>
                </a:ext>
              </a:extLst>
            </p:cNvPr>
            <p:cNvSpPr txBox="1"/>
            <p:nvPr/>
          </p:nvSpPr>
          <p:spPr>
            <a:xfrm>
              <a:off x="7943308" y="2660098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3800</a:t>
              </a:r>
            </a:p>
          </p:txBody>
        </p:sp>
      </p:grpSp>
      <p:grpSp>
        <p:nvGrpSpPr>
          <p:cNvPr id="66" name="3900">
            <a:extLst>
              <a:ext uri="{FF2B5EF4-FFF2-40B4-BE49-F238E27FC236}">
                <a16:creationId xmlns:a16="http://schemas.microsoft.com/office/drawing/2014/main" id="{7B9C0726-2EED-A64F-D40F-F3F998DC9513}"/>
              </a:ext>
            </a:extLst>
          </p:cNvPr>
          <p:cNvGrpSpPr/>
          <p:nvPr/>
        </p:nvGrpSpPr>
        <p:grpSpPr>
          <a:xfrm>
            <a:off x="9369545" y="2613541"/>
            <a:ext cx="1428154" cy="530459"/>
            <a:chOff x="7752946" y="2652859"/>
            <a:chExt cx="1428154" cy="530459"/>
          </a:xfrm>
        </p:grpSpPr>
        <p:sp>
          <p:nvSpPr>
            <p:cNvPr id="67" name="Hình chữ nhật: Góc Tròn 66">
              <a:extLst>
                <a:ext uri="{FF2B5EF4-FFF2-40B4-BE49-F238E27FC236}">
                  <a16:creationId xmlns:a16="http://schemas.microsoft.com/office/drawing/2014/main" id="{F444F718-863A-15B0-1C3B-10C047CDF5EB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EB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7F49AE9B-6D94-DFB2-4C7D-690D66D753C8}"/>
                </a:ext>
              </a:extLst>
            </p:cNvPr>
            <p:cNvSpPr txBox="1"/>
            <p:nvPr/>
          </p:nvSpPr>
          <p:spPr>
            <a:xfrm>
              <a:off x="7943308" y="2660098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3900</a:t>
              </a:r>
            </a:p>
          </p:txBody>
        </p:sp>
      </p:grpSp>
      <p:grpSp>
        <p:nvGrpSpPr>
          <p:cNvPr id="69" name="5680">
            <a:extLst>
              <a:ext uri="{FF2B5EF4-FFF2-40B4-BE49-F238E27FC236}">
                <a16:creationId xmlns:a16="http://schemas.microsoft.com/office/drawing/2014/main" id="{7C0B8A03-FBE0-D8EA-A237-D092464387D7}"/>
              </a:ext>
            </a:extLst>
          </p:cNvPr>
          <p:cNvGrpSpPr/>
          <p:nvPr/>
        </p:nvGrpSpPr>
        <p:grpSpPr>
          <a:xfrm>
            <a:off x="5360280" y="3904315"/>
            <a:ext cx="1428154" cy="523221"/>
            <a:chOff x="7752946" y="2652859"/>
            <a:chExt cx="1428154" cy="523221"/>
          </a:xfrm>
        </p:grpSpPr>
        <p:sp>
          <p:nvSpPr>
            <p:cNvPr id="70" name="Hình chữ nhật: Góc Tròn 69">
              <a:extLst>
                <a:ext uri="{FF2B5EF4-FFF2-40B4-BE49-F238E27FC236}">
                  <a16:creationId xmlns:a16="http://schemas.microsoft.com/office/drawing/2014/main" id="{431CB8A9-C1A5-0CC0-663F-2489CD7C3B53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823F3FD4-F27E-7F42-6466-4B7D0984B97B}"/>
                </a:ext>
              </a:extLst>
            </p:cNvPr>
            <p:cNvSpPr txBox="1"/>
            <p:nvPr/>
          </p:nvSpPr>
          <p:spPr>
            <a:xfrm>
              <a:off x="7965143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5680</a:t>
              </a:r>
            </a:p>
          </p:txBody>
        </p:sp>
      </p:grpSp>
      <p:grpSp>
        <p:nvGrpSpPr>
          <p:cNvPr id="72" name="5700">
            <a:extLst>
              <a:ext uri="{FF2B5EF4-FFF2-40B4-BE49-F238E27FC236}">
                <a16:creationId xmlns:a16="http://schemas.microsoft.com/office/drawing/2014/main" id="{684B7F14-48F8-510F-0A11-A9421CDB0A4C}"/>
              </a:ext>
            </a:extLst>
          </p:cNvPr>
          <p:cNvGrpSpPr/>
          <p:nvPr/>
        </p:nvGrpSpPr>
        <p:grpSpPr>
          <a:xfrm>
            <a:off x="9356987" y="3918791"/>
            <a:ext cx="1428154" cy="523221"/>
            <a:chOff x="7752946" y="2652859"/>
            <a:chExt cx="1428154" cy="523221"/>
          </a:xfrm>
        </p:grpSpPr>
        <p:sp>
          <p:nvSpPr>
            <p:cNvPr id="73" name="Hình chữ nhật: Góc Tròn 72">
              <a:extLst>
                <a:ext uri="{FF2B5EF4-FFF2-40B4-BE49-F238E27FC236}">
                  <a16:creationId xmlns:a16="http://schemas.microsoft.com/office/drawing/2014/main" id="{E6AADC5D-9283-81E3-73A3-F10A2AD3DA05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oundRect">
              <a:avLst>
                <a:gd name="adj" fmla="val 50000"/>
              </a:avLst>
            </a:prstGeom>
            <a:solidFill>
              <a:srgbClr val="CF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788E4EB3-5A67-4D4B-02DE-41312188D17B}"/>
                </a:ext>
              </a:extLst>
            </p:cNvPr>
            <p:cNvSpPr txBox="1"/>
            <p:nvPr/>
          </p:nvSpPr>
          <p:spPr>
            <a:xfrm>
              <a:off x="7965143" y="2652859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5700</a:t>
              </a:r>
            </a:p>
          </p:txBody>
        </p:sp>
      </p:grp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737EE95B-9BF5-8F73-6348-35303A18208C}"/>
              </a:ext>
            </a:extLst>
          </p:cNvPr>
          <p:cNvSpPr txBox="1"/>
          <p:nvPr/>
        </p:nvSpPr>
        <p:spPr>
          <a:xfrm>
            <a:off x="592030" y="2541965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AD4CBCF4-7105-4410-CA5E-75276580A0DE}"/>
              </a:ext>
            </a:extLst>
          </p:cNvPr>
          <p:cNvSpPr txBox="1"/>
          <p:nvPr/>
        </p:nvSpPr>
        <p:spPr>
          <a:xfrm>
            <a:off x="579985" y="383552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C231495-33E5-70A8-5897-84E03DA76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25" y="687330"/>
            <a:ext cx="118882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3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96B7B5-89FE-C150-7427-47CE81E53909}"/>
              </a:ext>
            </a:extLst>
          </p:cNvPr>
          <p:cNvSpPr txBox="1"/>
          <p:nvPr/>
        </p:nvSpPr>
        <p:spPr>
          <a:xfrm>
            <a:off x="1703248" y="927571"/>
            <a:ext cx="94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A7FE02F-FB3D-0F22-F839-4DF42319A8B5}"/>
              </a:ext>
            </a:extLst>
          </p:cNvPr>
          <p:cNvGrpSpPr/>
          <p:nvPr/>
        </p:nvGrpSpPr>
        <p:grpSpPr>
          <a:xfrm>
            <a:off x="1084692" y="2052535"/>
            <a:ext cx="6595105" cy="523222"/>
            <a:chOff x="1084692" y="2052535"/>
            <a:chExt cx="6595105" cy="523222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22A806-66DC-AE82-76F0-AADFA6F2FE67}"/>
                </a:ext>
              </a:extLst>
            </p:cNvPr>
            <p:cNvGrpSpPr/>
            <p:nvPr/>
          </p:nvGrpSpPr>
          <p:grpSpPr>
            <a:xfrm>
              <a:off x="6251643" y="2052535"/>
              <a:ext cx="1428154" cy="523222"/>
              <a:chOff x="7752946" y="2652858"/>
              <a:chExt cx="1428154" cy="523222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AE350D2-2B70-B3F4-EBF4-13E98F3F472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4648A1E-81A0-9572-B13B-54DCBBF68C5B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CF220F16-C1B0-3E56-33C8-511C58809FEE}"/>
                </a:ext>
              </a:extLst>
            </p:cNvPr>
            <p:cNvSpPr txBox="1"/>
            <p:nvPr/>
          </p:nvSpPr>
          <p:spPr>
            <a:xfrm>
              <a:off x="1084692" y="2052537"/>
              <a:ext cx="5011308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3 892 = 3 000 + 800 + 90 + 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794E8FF-0B50-79E3-CDCD-1B11E7B865A3}"/>
              </a:ext>
            </a:extLst>
          </p:cNvPr>
          <p:cNvGrpSpPr/>
          <p:nvPr/>
        </p:nvGrpSpPr>
        <p:grpSpPr>
          <a:xfrm>
            <a:off x="1084692" y="2934868"/>
            <a:ext cx="5511757" cy="523700"/>
            <a:chOff x="1084692" y="2934868"/>
            <a:chExt cx="5511757" cy="523700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440B2625-989A-696E-708D-E924F6ABDA6E}"/>
                </a:ext>
              </a:extLst>
            </p:cNvPr>
            <p:cNvGrpSpPr/>
            <p:nvPr/>
          </p:nvGrpSpPr>
          <p:grpSpPr>
            <a:xfrm>
              <a:off x="4310067" y="2934868"/>
              <a:ext cx="1428154" cy="523222"/>
              <a:chOff x="7752946" y="2652858"/>
              <a:chExt cx="1428154" cy="523222"/>
            </a:xfrm>
          </p:grpSpPr>
          <p:sp>
            <p:nvSpPr>
              <p:cNvPr id="14" name="Hình chữ nhật: Góc Tròn 11">
                <a:extLst>
                  <a:ext uri="{FF2B5EF4-FFF2-40B4-BE49-F238E27FC236}">
                    <a16:creationId xmlns:a16="http://schemas.microsoft.com/office/drawing/2014/main" id="{5CF6D10D-86CB-2170-0CA6-F769346833BE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A13A77A-271B-AEE1-4BC6-7ED9B9254C54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3C830A80-62EE-18A5-9F4C-12173376654F}"/>
                </a:ext>
              </a:extLst>
            </p:cNvPr>
            <p:cNvSpPr txBox="1"/>
            <p:nvPr/>
          </p:nvSpPr>
          <p:spPr>
            <a:xfrm>
              <a:off x="1084692" y="2935348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5 701 = 5000 +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B723EC67-0CB8-C204-CD4A-F62CC36B05B0}"/>
                </a:ext>
              </a:extLst>
            </p:cNvPr>
            <p:cNvSpPr txBox="1"/>
            <p:nvPr/>
          </p:nvSpPr>
          <p:spPr>
            <a:xfrm>
              <a:off x="5906837" y="2935348"/>
              <a:ext cx="689612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+ 1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EB0FE2B2-1919-5E78-DBB7-E71DA1533F85}"/>
              </a:ext>
            </a:extLst>
          </p:cNvPr>
          <p:cNvGrpSpPr/>
          <p:nvPr/>
        </p:nvGrpSpPr>
        <p:grpSpPr>
          <a:xfrm>
            <a:off x="1069917" y="3775095"/>
            <a:ext cx="4668304" cy="566284"/>
            <a:chOff x="1069917" y="3775095"/>
            <a:chExt cx="4668304" cy="566284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8434D3D4-1D11-A410-3845-C189A5EA7C82}"/>
                </a:ext>
              </a:extLst>
            </p:cNvPr>
            <p:cNvSpPr txBox="1"/>
            <p:nvPr/>
          </p:nvSpPr>
          <p:spPr>
            <a:xfrm>
              <a:off x="1069917" y="3818159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6 008 = 6000 +</a:t>
              </a:r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165806A7-7C4F-1A1F-0112-E89FEF79139B}"/>
                </a:ext>
              </a:extLst>
            </p:cNvPr>
            <p:cNvGrpSpPr/>
            <p:nvPr/>
          </p:nvGrpSpPr>
          <p:grpSpPr>
            <a:xfrm>
              <a:off x="4310067" y="3775095"/>
              <a:ext cx="1428154" cy="523222"/>
              <a:chOff x="7752946" y="2652858"/>
              <a:chExt cx="1428154" cy="523222"/>
            </a:xfrm>
          </p:grpSpPr>
          <p:sp>
            <p:nvSpPr>
              <p:cNvPr id="20" name="Hình chữ nhật: Góc Tròn 11">
                <a:extLst>
                  <a:ext uri="{FF2B5EF4-FFF2-40B4-BE49-F238E27FC236}">
                    <a16:creationId xmlns:a16="http://schemas.microsoft.com/office/drawing/2014/main" id="{94A211F5-5CF9-0DCE-B3F0-256C2DC67646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24551D8-FEB8-A0CF-CBC9-7296096B9541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A689693E-2881-99B2-8C09-12CC5FD95E8F}"/>
              </a:ext>
            </a:extLst>
          </p:cNvPr>
          <p:cNvGrpSpPr/>
          <p:nvPr/>
        </p:nvGrpSpPr>
        <p:grpSpPr>
          <a:xfrm>
            <a:off x="1069917" y="4700966"/>
            <a:ext cx="6886211" cy="523224"/>
            <a:chOff x="1069917" y="4700966"/>
            <a:chExt cx="6886211" cy="523224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D89BA5AD-C17F-A3D8-2EC6-4EE3FFDF81E2}"/>
                </a:ext>
              </a:extLst>
            </p:cNvPr>
            <p:cNvSpPr txBox="1"/>
            <p:nvPr/>
          </p:nvSpPr>
          <p:spPr>
            <a:xfrm>
              <a:off x="1069917" y="4700970"/>
              <a:ext cx="3066865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d) 2 046 = 2000 +</a:t>
              </a:r>
            </a:p>
          </p:txBody>
        </p: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A99FAB52-7F38-44FE-468C-B149FDB19176}"/>
                </a:ext>
              </a:extLst>
            </p:cNvPr>
            <p:cNvGrpSpPr/>
            <p:nvPr/>
          </p:nvGrpSpPr>
          <p:grpSpPr>
            <a:xfrm>
              <a:off x="4310067" y="4700968"/>
              <a:ext cx="1428154" cy="523222"/>
              <a:chOff x="7752946" y="2652858"/>
              <a:chExt cx="1428154" cy="523222"/>
            </a:xfrm>
          </p:grpSpPr>
          <p:sp>
            <p:nvSpPr>
              <p:cNvPr id="51" name="Hình chữ nhật: Góc Tròn 11">
                <a:extLst>
                  <a:ext uri="{FF2B5EF4-FFF2-40B4-BE49-F238E27FC236}">
                    <a16:creationId xmlns:a16="http://schemas.microsoft.com/office/drawing/2014/main" id="{74BA0EDE-3EC6-202A-64F3-02630C68E09F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007F8A4C-9B58-F83E-B9ED-E1319EC7782F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64" name="Hộp Văn bản 63">
              <a:extLst>
                <a:ext uri="{FF2B5EF4-FFF2-40B4-BE49-F238E27FC236}">
                  <a16:creationId xmlns:a16="http://schemas.microsoft.com/office/drawing/2014/main" id="{453EEC10-BE57-7948-3360-8B038A3A4BB2}"/>
                </a:ext>
              </a:extLst>
            </p:cNvPr>
            <p:cNvSpPr txBox="1"/>
            <p:nvPr/>
          </p:nvSpPr>
          <p:spPr>
            <a:xfrm>
              <a:off x="5906837" y="4700968"/>
              <a:ext cx="397866" cy="523220"/>
            </a:xfrm>
            <a:prstGeom prst="rect">
              <a:avLst/>
            </a:prstGeom>
            <a:noFill/>
            <a:ln w="19050">
              <a:solidFill>
                <a:srgbClr val="7A8D39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grpSp>
          <p:nvGrpSpPr>
            <p:cNvPr id="78" name="Nhóm 77">
              <a:extLst>
                <a:ext uri="{FF2B5EF4-FFF2-40B4-BE49-F238E27FC236}">
                  <a16:creationId xmlns:a16="http://schemas.microsoft.com/office/drawing/2014/main" id="{95D364B1-C5FE-8247-6304-61E198D8676B}"/>
                </a:ext>
              </a:extLst>
            </p:cNvPr>
            <p:cNvGrpSpPr/>
            <p:nvPr/>
          </p:nvGrpSpPr>
          <p:grpSpPr>
            <a:xfrm>
              <a:off x="6527974" y="4700966"/>
              <a:ext cx="1428154" cy="523222"/>
              <a:chOff x="7752946" y="2652858"/>
              <a:chExt cx="1428154" cy="523222"/>
            </a:xfrm>
          </p:grpSpPr>
          <p:sp>
            <p:nvSpPr>
              <p:cNvPr id="79" name="Hình chữ nhật: Góc Tròn 11">
                <a:extLst>
                  <a:ext uri="{FF2B5EF4-FFF2-40B4-BE49-F238E27FC236}">
                    <a16:creationId xmlns:a16="http://schemas.microsoft.com/office/drawing/2014/main" id="{19B1D8F7-3ACC-7617-6529-6BE212C494B7}"/>
                  </a:ext>
                </a:extLst>
              </p:cNvPr>
              <p:cNvSpPr/>
              <p:nvPr/>
            </p:nvSpPr>
            <p:spPr>
              <a:xfrm>
                <a:off x="7752946" y="2652859"/>
                <a:ext cx="1428154" cy="523221"/>
              </a:xfrm>
              <a:prstGeom prst="rect">
                <a:avLst/>
              </a:prstGeom>
              <a:solidFill>
                <a:srgbClr val="7A8D39"/>
              </a:solidFill>
              <a:ln>
                <a:solidFill>
                  <a:srgbClr val="7A8D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Hộp Văn bản 79">
                <a:extLst>
                  <a:ext uri="{FF2B5EF4-FFF2-40B4-BE49-F238E27FC236}">
                    <a16:creationId xmlns:a16="http://schemas.microsoft.com/office/drawing/2014/main" id="{ACAEA252-F257-8664-9DC7-657D73D292B6}"/>
                  </a:ext>
                </a:extLst>
              </p:cNvPr>
              <p:cNvSpPr txBox="1"/>
              <p:nvPr/>
            </p:nvSpPr>
            <p:spPr>
              <a:xfrm>
                <a:off x="8293738" y="2652858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grpSp>
        <p:nvGrpSpPr>
          <p:cNvPr id="81" name="2">
            <a:extLst>
              <a:ext uri="{FF2B5EF4-FFF2-40B4-BE49-F238E27FC236}">
                <a16:creationId xmlns:a16="http://schemas.microsoft.com/office/drawing/2014/main" id="{933D3908-4C13-7862-97C1-0DAB41B66A41}"/>
              </a:ext>
            </a:extLst>
          </p:cNvPr>
          <p:cNvGrpSpPr/>
          <p:nvPr/>
        </p:nvGrpSpPr>
        <p:grpSpPr>
          <a:xfrm>
            <a:off x="6251643" y="2048877"/>
            <a:ext cx="1428154" cy="523222"/>
            <a:chOff x="7752946" y="2652858"/>
            <a:chExt cx="1428154" cy="523222"/>
          </a:xfrm>
        </p:grpSpPr>
        <p:sp>
          <p:nvSpPr>
            <p:cNvPr id="82" name="Hình chữ nhật: Góc Tròn 11">
              <a:extLst>
                <a:ext uri="{FF2B5EF4-FFF2-40B4-BE49-F238E27FC236}">
                  <a16:creationId xmlns:a16="http://schemas.microsoft.com/office/drawing/2014/main" id="{D5A98712-D83D-E5AF-22C9-E76548B677F7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Hộp Văn bản 82">
              <a:extLst>
                <a:ext uri="{FF2B5EF4-FFF2-40B4-BE49-F238E27FC236}">
                  <a16:creationId xmlns:a16="http://schemas.microsoft.com/office/drawing/2014/main" id="{20CD2EE5-AE4B-46F0-76F2-E587EF87DE02}"/>
                </a:ext>
              </a:extLst>
            </p:cNvPr>
            <p:cNvSpPr txBox="1"/>
            <p:nvPr/>
          </p:nvSpPr>
          <p:spPr>
            <a:xfrm>
              <a:off x="8293738" y="2652858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4" name="700">
            <a:extLst>
              <a:ext uri="{FF2B5EF4-FFF2-40B4-BE49-F238E27FC236}">
                <a16:creationId xmlns:a16="http://schemas.microsoft.com/office/drawing/2014/main" id="{AD430926-B28B-96ED-663E-A32FA960BC1B}"/>
              </a:ext>
            </a:extLst>
          </p:cNvPr>
          <p:cNvGrpSpPr/>
          <p:nvPr/>
        </p:nvGrpSpPr>
        <p:grpSpPr>
          <a:xfrm>
            <a:off x="4320173" y="2934866"/>
            <a:ext cx="1428154" cy="523223"/>
            <a:chOff x="7752946" y="2652857"/>
            <a:chExt cx="1428154" cy="523223"/>
          </a:xfrm>
        </p:grpSpPr>
        <p:sp>
          <p:nvSpPr>
            <p:cNvPr id="85" name="Hình chữ nhật: Góc Tròn 11">
              <a:extLst>
                <a:ext uri="{FF2B5EF4-FFF2-40B4-BE49-F238E27FC236}">
                  <a16:creationId xmlns:a16="http://schemas.microsoft.com/office/drawing/2014/main" id="{E501B98D-E587-78FB-D088-7AE9BFC90D4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Hộp Văn bản 85">
              <a:extLst>
                <a:ext uri="{FF2B5EF4-FFF2-40B4-BE49-F238E27FC236}">
                  <a16:creationId xmlns:a16="http://schemas.microsoft.com/office/drawing/2014/main" id="{0E7B5CE0-53A5-3669-C98A-2168E165D197}"/>
                </a:ext>
              </a:extLst>
            </p:cNvPr>
            <p:cNvSpPr txBox="1"/>
            <p:nvPr/>
          </p:nvSpPr>
          <p:spPr>
            <a:xfrm>
              <a:off x="8054890" y="2652857"/>
              <a:ext cx="8242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700</a:t>
              </a:r>
            </a:p>
          </p:txBody>
        </p:sp>
      </p:grpSp>
      <p:grpSp>
        <p:nvGrpSpPr>
          <p:cNvPr id="87" name="8">
            <a:extLst>
              <a:ext uri="{FF2B5EF4-FFF2-40B4-BE49-F238E27FC236}">
                <a16:creationId xmlns:a16="http://schemas.microsoft.com/office/drawing/2014/main" id="{FA312DB1-6833-9034-32BB-95E05B46E53D}"/>
              </a:ext>
            </a:extLst>
          </p:cNvPr>
          <p:cNvGrpSpPr/>
          <p:nvPr/>
        </p:nvGrpSpPr>
        <p:grpSpPr>
          <a:xfrm>
            <a:off x="4310067" y="3775090"/>
            <a:ext cx="1428154" cy="523225"/>
            <a:chOff x="7752946" y="2652855"/>
            <a:chExt cx="1428154" cy="523225"/>
          </a:xfrm>
        </p:grpSpPr>
        <p:sp>
          <p:nvSpPr>
            <p:cNvPr id="88" name="Hình chữ nhật: Góc Tròn 11">
              <a:extLst>
                <a:ext uri="{FF2B5EF4-FFF2-40B4-BE49-F238E27FC236}">
                  <a16:creationId xmlns:a16="http://schemas.microsoft.com/office/drawing/2014/main" id="{97F15581-D027-0166-DA6C-C0A1C0E0ED2D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Hộp Văn bản 88">
              <a:extLst>
                <a:ext uri="{FF2B5EF4-FFF2-40B4-BE49-F238E27FC236}">
                  <a16:creationId xmlns:a16="http://schemas.microsoft.com/office/drawing/2014/main" id="{140B29F5-F91B-0106-B5F5-DE92E7FCF089}"/>
                </a:ext>
              </a:extLst>
            </p:cNvPr>
            <p:cNvSpPr txBox="1"/>
            <p:nvPr/>
          </p:nvSpPr>
          <p:spPr>
            <a:xfrm>
              <a:off x="8291214" y="2652855"/>
              <a:ext cx="346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90" name="40">
            <a:extLst>
              <a:ext uri="{FF2B5EF4-FFF2-40B4-BE49-F238E27FC236}">
                <a16:creationId xmlns:a16="http://schemas.microsoft.com/office/drawing/2014/main" id="{C3C005EA-4934-11A9-ABCA-6F8CD073775F}"/>
              </a:ext>
            </a:extLst>
          </p:cNvPr>
          <p:cNvGrpSpPr/>
          <p:nvPr/>
        </p:nvGrpSpPr>
        <p:grpSpPr>
          <a:xfrm>
            <a:off x="4320888" y="4700956"/>
            <a:ext cx="1428154" cy="523228"/>
            <a:chOff x="7752946" y="2652852"/>
            <a:chExt cx="1428154" cy="523228"/>
          </a:xfrm>
        </p:grpSpPr>
        <p:sp>
          <p:nvSpPr>
            <p:cNvPr id="91" name="Hình chữ nhật: Góc Tròn 11">
              <a:extLst>
                <a:ext uri="{FF2B5EF4-FFF2-40B4-BE49-F238E27FC236}">
                  <a16:creationId xmlns:a16="http://schemas.microsoft.com/office/drawing/2014/main" id="{3480E8B0-B380-9A82-F711-AEBE1A83D982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ộp Văn bản 91">
              <a:extLst>
                <a:ext uri="{FF2B5EF4-FFF2-40B4-BE49-F238E27FC236}">
                  <a16:creationId xmlns:a16="http://schemas.microsoft.com/office/drawing/2014/main" id="{2189606B-8B0B-4E54-4953-2ADAB568A29F}"/>
                </a:ext>
              </a:extLst>
            </p:cNvPr>
            <p:cNvSpPr txBox="1"/>
            <p:nvPr/>
          </p:nvSpPr>
          <p:spPr>
            <a:xfrm>
              <a:off x="8160774" y="2652852"/>
              <a:ext cx="6110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93" name="6">
            <a:extLst>
              <a:ext uri="{FF2B5EF4-FFF2-40B4-BE49-F238E27FC236}">
                <a16:creationId xmlns:a16="http://schemas.microsoft.com/office/drawing/2014/main" id="{4985F3C3-7545-8223-EAEE-48B0B2C4EEC1}"/>
              </a:ext>
            </a:extLst>
          </p:cNvPr>
          <p:cNvGrpSpPr/>
          <p:nvPr/>
        </p:nvGrpSpPr>
        <p:grpSpPr>
          <a:xfrm>
            <a:off x="6527974" y="4697308"/>
            <a:ext cx="1428154" cy="523222"/>
            <a:chOff x="7752946" y="2652858"/>
            <a:chExt cx="1428154" cy="523222"/>
          </a:xfrm>
        </p:grpSpPr>
        <p:sp>
          <p:nvSpPr>
            <p:cNvPr id="94" name="Hình chữ nhật: Góc Tròn 11">
              <a:extLst>
                <a:ext uri="{FF2B5EF4-FFF2-40B4-BE49-F238E27FC236}">
                  <a16:creationId xmlns:a16="http://schemas.microsoft.com/office/drawing/2014/main" id="{D61439C4-73D4-07C8-C7D1-3F0639DC7E56}"/>
                </a:ext>
              </a:extLst>
            </p:cNvPr>
            <p:cNvSpPr/>
            <p:nvPr/>
          </p:nvSpPr>
          <p:spPr>
            <a:xfrm>
              <a:off x="7752946" y="2652859"/>
              <a:ext cx="1428154" cy="523221"/>
            </a:xfrm>
            <a:prstGeom prst="rect">
              <a:avLst/>
            </a:prstGeom>
            <a:solidFill>
              <a:srgbClr val="7A8D39"/>
            </a:solidFill>
            <a:ln>
              <a:solidFill>
                <a:srgbClr val="7A8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ộp Văn bản 94">
              <a:extLst>
                <a:ext uri="{FF2B5EF4-FFF2-40B4-BE49-F238E27FC236}">
                  <a16:creationId xmlns:a16="http://schemas.microsoft.com/office/drawing/2014/main" id="{31D34A97-C6BE-F58C-43A0-02F34624CE13}"/>
                </a:ext>
              </a:extLst>
            </p:cNvPr>
            <p:cNvSpPr txBox="1"/>
            <p:nvPr/>
          </p:nvSpPr>
          <p:spPr>
            <a:xfrm>
              <a:off x="8293738" y="2652858"/>
              <a:ext cx="397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pic>
        <p:nvPicPr>
          <p:cNvPr id="7" name="Đồ họa 6">
            <a:extLst>
              <a:ext uri="{FF2B5EF4-FFF2-40B4-BE49-F238E27FC236}">
                <a16:creationId xmlns:a16="http://schemas.microsoft.com/office/drawing/2014/main" id="{FA2FDF35-DB0D-5DA3-E3CD-DD133C16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5220" y="4723266"/>
            <a:ext cx="3545928" cy="162680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0A270616-509D-1526-1E79-B301E0DA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3" y="641133"/>
            <a:ext cx="11827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597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Fredoka One</vt:lpstr>
      <vt:lpstr>UTM Avo</vt:lpstr>
      <vt:lpstr>Arial</vt:lpstr>
      <vt:lpstr>M PLUS Rounded 1c</vt:lpstr>
      <vt:lpstr>Times New Roman</vt:lpstr>
      <vt:lpstr>Cambria</vt:lpstr>
      <vt:lpstr>Calibri Light</vt:lpstr>
      <vt:lpstr>SVN-Ready</vt:lpstr>
      <vt:lpstr>Calibri</vt:lpstr>
      <vt:lpstr>SVN-Newton</vt:lpstr>
      <vt:lpstr>#9Slide07 HoneyCream</vt:lpstr>
      <vt:lpstr>SVN-Dancing Script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Thi Hong Anh Au</cp:lastModifiedBy>
  <cp:revision>12</cp:revision>
  <dcterms:created xsi:type="dcterms:W3CDTF">2022-12-18T00:01:56Z</dcterms:created>
  <dcterms:modified xsi:type="dcterms:W3CDTF">2024-01-16T10:57:23Z</dcterms:modified>
</cp:coreProperties>
</file>