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sldIdLst>
    <p:sldId id="318" r:id="rId2"/>
    <p:sldId id="317" r:id="rId3"/>
    <p:sldId id="308" r:id="rId4"/>
    <p:sldId id="259" r:id="rId5"/>
    <p:sldId id="319" r:id="rId6"/>
    <p:sldId id="294" r:id="rId7"/>
    <p:sldId id="291" r:id="rId8"/>
    <p:sldId id="286" r:id="rId9"/>
    <p:sldId id="292" r:id="rId10"/>
    <p:sldId id="293" r:id="rId11"/>
    <p:sldId id="295" r:id="rId12"/>
    <p:sldId id="287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289" r:id="rId22"/>
    <p:sldId id="290" r:id="rId23"/>
    <p:sldId id="305" r:id="rId24"/>
    <p:sldId id="307" r:id="rId25"/>
    <p:sldId id="306" r:id="rId26"/>
    <p:sldId id="284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等线 Light" panose="02010600030101010101" pitchFamily="2" charset="-122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9DB7F"/>
    <a:srgbClr val="A0B8B8"/>
    <a:srgbClr val="C1272D"/>
    <a:srgbClr val="9DE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8B0D7-B91C-4B26-8D91-DDD5B18E53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E4E0E-835A-4ACA-A45D-22CE0E06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4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264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401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587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149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E4E0E-835A-4ACA-A45D-22CE0E0608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65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251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300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95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bốn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trồng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.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vườn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E4E0E-835A-4ACA-A45D-22CE0E0608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54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258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88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186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28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6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64028" y="-6380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4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0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64028" y="-6380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4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64028" y="-6380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18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7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64028" y="-6380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7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7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64028" y="-6380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964028" y="-6380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1.gif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1.gif"/><Relationship Id="rId10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11" Type="http://schemas.microsoft.com/office/2007/relationships/hdphoto" Target="../media/hdphoto6.wdp"/><Relationship Id="rId5" Type="http://schemas.openxmlformats.org/officeDocument/2006/relationships/image" Target="../media/image21.gif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36.jp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" y="535222"/>
            <a:ext cx="1577016" cy="1808796"/>
          </a:xfrm>
          <a:prstGeom prst="rect">
            <a:avLst/>
          </a:prstGeom>
        </p:spPr>
      </p:pic>
      <p:sp>
        <p:nvSpPr>
          <p:cNvPr id="21" name="Round Diagonal Corner Rectangle 37"/>
          <p:cNvSpPr/>
          <p:nvPr/>
        </p:nvSpPr>
        <p:spPr>
          <a:xfrm>
            <a:off x="1810551" y="823845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0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6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0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85532" y="2506211"/>
            <a:ext cx="7467028" cy="4041674"/>
            <a:chOff x="1585532" y="2506211"/>
            <a:chExt cx="7467028" cy="4041674"/>
          </a:xfrm>
        </p:grpSpPr>
        <p:sp>
          <p:nvSpPr>
            <p:cNvPr id="16" name="矩形 27"/>
            <p:cNvSpPr/>
            <p:nvPr/>
          </p:nvSpPr>
          <p:spPr>
            <a:xfrm>
              <a:off x="4334370" y="2506211"/>
              <a:ext cx="4718190" cy="2450769"/>
            </a:xfrm>
            <a:prstGeom prst="wedgeEllipseCallout">
              <a:avLst>
                <a:gd name="adj1" fmla="val -58302"/>
                <a:gd name="adj2" fmla="val 29542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8 060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5532" y="2903703"/>
              <a:ext cx="2454245" cy="36441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64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13" name="图形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18" name="图形 32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19" name="图形 33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454103" cy="2766349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gieo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370" b="81840" l="5436" r="20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" t="50936" r="77655" b="14726"/>
          <a:stretch/>
        </p:blipFill>
        <p:spPr>
          <a:xfrm>
            <a:off x="877525" y="3903314"/>
            <a:ext cx="2921883" cy="2670538"/>
          </a:xfrm>
          <a:prstGeom prst="rect">
            <a:avLst/>
          </a:prstGeom>
        </p:spPr>
      </p:pic>
      <p:pic>
        <p:nvPicPr>
          <p:cNvPr id="17" name="T19_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1691" y="837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250388" y="820285"/>
            <a:ext cx="9740983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10 000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8670" y="2464949"/>
            <a:ext cx="7528693" cy="4164451"/>
            <a:chOff x="1728670" y="2464949"/>
            <a:chExt cx="7528693" cy="4164451"/>
          </a:xfrm>
        </p:grpSpPr>
        <p:sp>
          <p:nvSpPr>
            <p:cNvPr id="29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9 999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5" name="图形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69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331412" y="974316"/>
            <a:ext cx="9090630" cy="143889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8 999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28670" y="2464949"/>
            <a:ext cx="7528693" cy="4164451"/>
            <a:chOff x="1728670" y="2464949"/>
            <a:chExt cx="7528693" cy="4164451"/>
          </a:xfrm>
        </p:grpSpPr>
        <p:sp>
          <p:nvSpPr>
            <p:cNvPr id="16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9 000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591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331412" y="974316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9 000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28670" y="2464949"/>
            <a:ext cx="7528693" cy="4164451"/>
            <a:chOff x="1728670" y="2464949"/>
            <a:chExt cx="7528693" cy="4164451"/>
          </a:xfrm>
        </p:grpSpPr>
        <p:sp>
          <p:nvSpPr>
            <p:cNvPr id="16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b="1" dirty="0">
                  <a:solidFill>
                    <a:schemeClr val="bg1"/>
                  </a:solidFill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8</a:t>
              </a: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999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4140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311408" y="913915"/>
            <a:ext cx="9451616" cy="11711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4 087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185870" y="2464949"/>
            <a:ext cx="7528693" cy="4164451"/>
            <a:chOff x="1728670" y="2464949"/>
            <a:chExt cx="7528693" cy="4164451"/>
          </a:xfrm>
        </p:grpSpPr>
        <p:sp>
          <p:nvSpPr>
            <p:cNvPr id="16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4 088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8578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6" name="图形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7" name="图形 32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8" name="图形 33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454103" cy="2766349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tưới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thôi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8455" y1="50851" x2="68455" y2="50851"/>
                        <a14:foregroundMark x1="70812" y1="51243" x2="70812" y2="51243"/>
                        <a14:foregroundMark x1="73233" y1="52683" x2="73233" y2="52683"/>
                        <a14:foregroundMark x1="75785" y1="55432" x2="75785" y2="55432"/>
                        <a14:foregroundMark x1="76832" y1="57788" x2="76832" y2="57788"/>
                        <a14:foregroundMark x1="66296" y1="53207" x2="66296" y2="53207"/>
                        <a14:foregroundMark x1="65249" y1="51505" x2="65249" y2="51505"/>
                        <a14:foregroundMark x1="64202" y1="50327" x2="64202" y2="50327"/>
                        <a14:foregroundMark x1="63024" y1="48298" x2="63024" y2="48298"/>
                        <a14:foregroundMark x1="61780" y1="46793" x2="61780" y2="46793"/>
                        <a14:foregroundMark x1="67539" y1="54647" x2="67539" y2="54647"/>
                        <a14:foregroundMark x1="69895" y1="54647" x2="69895" y2="54647"/>
                        <a14:foregroundMark x1="72448" y1="56479" x2="72448" y2="56479"/>
                        <a14:foregroundMark x1="73626" y1="59620" x2="73626" y2="59620"/>
                        <a14:foregroundMark x1="74215" y1="62631" x2="74215" y2="62631"/>
                        <a14:foregroundMark x1="74411" y1="65969" x2="74411" y2="65969"/>
                        <a14:foregroundMark x1="74738" y1="68390" x2="74738" y2="68390"/>
                        <a14:foregroundMark x1="74869" y1="71662" x2="74869" y2="71662"/>
                        <a14:foregroundMark x1="77094" y1="71859" x2="77094" y2="71859"/>
                        <a14:foregroundMark x1="76898" y1="70223" x2="76898" y2="70223"/>
                        <a14:foregroundMark x1="76898" y1="67736" x2="76898" y2="67736"/>
                        <a14:foregroundMark x1="76178" y1="64660" x2="76178" y2="64660"/>
                        <a14:foregroundMark x1="75720" y1="61387" x2="75720" y2="61387"/>
                        <a14:foregroundMark x1="75131" y1="58704" x2="75131" y2="58704"/>
                        <a14:foregroundMark x1="74018" y1="56217" x2="74018" y2="56217"/>
                        <a14:foregroundMark x1="72055" y1="53599" x2="72055" y2="53599"/>
                        <a14:foregroundMark x1="69568" y1="52814" x2="69175" y2="52945"/>
                        <a14:foregroundMark x1="66099" y1="49673" x2="66099" y2="49673"/>
                        <a14:foregroundMark x1="69175" y1="48887" x2="69175" y2="48887"/>
                        <a14:foregroundMark x1="72644" y1="49935" x2="72644" y2="49935"/>
                        <a14:foregroundMark x1="74673" y1="51309" x2="74673" y2="51309"/>
                        <a14:foregroundMark x1="76571" y1="54058" x2="76571" y2="54058"/>
                        <a14:foregroundMark x1="77749" y1="56675" x2="77749" y2="56675"/>
                        <a14:foregroundMark x1="65445" y1="47251" x2="65445" y2="47251"/>
                        <a14:foregroundMark x1="64594" y1="45419" x2="64594" y2="45419"/>
                        <a14:foregroundMark x1="67932" y1="44961" x2="67932" y2="44961"/>
                        <a14:foregroundMark x1="68259" y1="46990" x2="68259" y2="46990"/>
                        <a14:foregroundMark x1="70092" y1="45026" x2="70092" y2="45026"/>
                        <a14:foregroundMark x1="71662" y1="47382" x2="71662" y2="47382"/>
                        <a14:foregroundMark x1="73233" y1="45942" x2="73233" y2="45942"/>
                        <a14:foregroundMark x1="75720" y1="47579" x2="75720" y2="47579"/>
                        <a14:foregroundMark x1="73887" y1="48822" x2="73887" y2="48822"/>
                        <a14:foregroundMark x1="77749" y1="49738" x2="77749" y2="49738"/>
                        <a14:foregroundMark x1="76047" y1="50458" x2="76047" y2="50458"/>
                        <a14:foregroundMark x1="77945" y1="53207" x2="77945" y2="53207"/>
                        <a14:foregroundMark x1="79450" y1="52225" x2="79450" y2="52225"/>
                        <a14:foregroundMark x1="80497" y1="55039" x2="80497" y2="55039"/>
                        <a14:foregroundMark x1="79385" y1="55694" x2="79385" y2="55694"/>
                        <a14:foregroundMark x1="82068" y1="57657" x2="82068" y2="57657"/>
                        <a14:foregroundMark x1="80694" y1="58508" x2="80694" y2="58508"/>
                        <a14:foregroundMark x1="78927" y1="59620" x2="78927" y2="59620"/>
                        <a14:foregroundMark x1="77487" y1="60537" x2="77487" y2="60537"/>
                        <a14:foregroundMark x1="78010" y1="64136" x2="78010" y2="64136"/>
                        <a14:foregroundMark x1="80170" y1="62696" x2="80170" y2="62696"/>
                        <a14:foregroundMark x1="81217" y1="61060" x2="81217" y2="61060"/>
                        <a14:foregroundMark x1="82919" y1="60602" x2="82919" y2="60602"/>
                        <a14:foregroundMark x1="84097" y1="63482" x2="84097" y2="63482"/>
                        <a14:foregroundMark x1="82134" y1="63874" x2="82134" y2="63874"/>
                        <a14:foregroundMark x1="80890" y1="65576" x2="80890" y2="65576"/>
                        <a14:foregroundMark x1="78927" y1="66950" x2="78927" y2="66950"/>
                        <a14:foregroundMark x1="79385" y1="70026" x2="79385" y2="70026"/>
                        <a14:foregroundMark x1="81414" y1="68586" x2="81414" y2="68586"/>
                        <a14:foregroundMark x1="83246" y1="67605" x2="83246" y2="67605"/>
                        <a14:foregroundMark x1="85013" y1="66099" x2="85013" y2="66099"/>
                        <a14:foregroundMark x1="86191" y1="68979" x2="86191" y2="68979"/>
                        <a14:foregroundMark x1="86584" y1="71728" x2="86584" y2="71728"/>
                        <a14:foregroundMark x1="84162" y1="69699" x2="84162" y2="69699"/>
                        <a14:foregroundMark x1="84293" y1="71466" x2="84293" y2="71466"/>
                        <a14:foregroundMark x1="81675" y1="71335" x2="81675" y2="71335"/>
                        <a14:foregroundMark x1="79647" y1="71531" x2="79647" y2="7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315" y="258671"/>
            <a:ext cx="3490116" cy="34901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821" b="78695" l="22429" r="37464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1" t="47770" r="60921" b="17892"/>
          <a:stretch/>
        </p:blipFill>
        <p:spPr>
          <a:xfrm>
            <a:off x="1584225" y="4016415"/>
            <a:ext cx="2534339" cy="23163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370" b="81840" l="5436" r="20466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" t="50936" r="77655" b="14726"/>
          <a:stretch/>
        </p:blipFill>
        <p:spPr>
          <a:xfrm>
            <a:off x="1390452" y="4001733"/>
            <a:ext cx="2921883" cy="2670538"/>
          </a:xfrm>
          <a:prstGeom prst="rect">
            <a:avLst/>
          </a:prstGeom>
        </p:spPr>
      </p:pic>
      <p:pic>
        <p:nvPicPr>
          <p:cNvPr id="3" name="T19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16205" y="151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4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1204 C 0.06068 0.01204 0.17136 -0.07801 0.21172 -0.05509 C 0.25196 -0.03194 0.24102 0.08194 0.24102 0.15 C 0.24102 0.20069 0.25729 0.18356 0.25729 0.23449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75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pic>
        <p:nvPicPr>
          <p:cNvPr id="39" name="TLCH sa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-43242"/>
            <a:ext cx="487363" cy="48736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65692">
            <a:off x="186026" y="1216857"/>
            <a:ext cx="1644006" cy="1885632"/>
          </a:xfrm>
          <a:prstGeom prst="rect">
            <a:avLst/>
          </a:prstGeom>
        </p:spPr>
      </p:pic>
      <p:sp>
        <p:nvSpPr>
          <p:cNvPr id="9" name="Round Diagonal Corner Rectangle 37"/>
          <p:cNvSpPr/>
          <p:nvPr/>
        </p:nvSpPr>
        <p:spPr>
          <a:xfrm>
            <a:off x="1855141" y="515865"/>
            <a:ext cx="9596753" cy="22102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7?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91165" y="2952501"/>
            <a:ext cx="4097304" cy="1191780"/>
            <a:chOff x="2714694" y="2820145"/>
            <a:chExt cx="4337668" cy="1444411"/>
          </a:xfrm>
          <a:solidFill>
            <a:srgbClr val="FFFF00"/>
          </a:solidFill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  <a:grpFill/>
          </p:grpSpPr>
          <p:sp>
            <p:nvSpPr>
              <p:cNvPr id="14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15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86000" y="2922340"/>
              <a:ext cx="2354109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8 275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67084" y="2948765"/>
            <a:ext cx="4084283" cy="1191780"/>
            <a:chOff x="7358989" y="2820145"/>
            <a:chExt cx="4323883" cy="1444411"/>
          </a:xfrm>
          <a:solidFill>
            <a:srgbClr val="FFFF00"/>
          </a:solidFill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  <a:grpFill/>
          </p:grpSpPr>
          <p:sp>
            <p:nvSpPr>
              <p:cNvPr id="2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76257" y="2945980"/>
              <a:ext cx="2517559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7 285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91165" y="4386594"/>
            <a:ext cx="4084283" cy="1191780"/>
            <a:chOff x="2714694" y="4972120"/>
            <a:chExt cx="4323883" cy="1444411"/>
          </a:xfrm>
          <a:solidFill>
            <a:srgbClr val="FFFF00"/>
          </a:solidFill>
        </p:grpSpPr>
        <p:grpSp>
          <p:nvGrpSpPr>
            <p:cNvPr id="23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  <a:grpFill/>
          </p:grpSpPr>
          <p:sp>
            <p:nvSpPr>
              <p:cNvPr id="26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61992" y="5068751"/>
              <a:ext cx="2539177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5 782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67084" y="4378266"/>
            <a:ext cx="4084283" cy="1191780"/>
            <a:chOff x="7358989" y="4984016"/>
            <a:chExt cx="4323883" cy="1444411"/>
          </a:xfrm>
          <a:solidFill>
            <a:srgbClr val="FFFF00"/>
          </a:solidFill>
        </p:grpSpPr>
        <p:grpSp>
          <p:nvGrpSpPr>
            <p:cNvPr id="29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  <a:grpFill/>
          </p:grpSpPr>
          <p:sp>
            <p:nvSpPr>
              <p:cNvPr id="32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3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976257" y="5120473"/>
              <a:ext cx="2527664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2 587</a:t>
              </a:r>
            </a:p>
          </p:txBody>
        </p:sp>
      </p:grpSp>
      <p:pic>
        <p:nvPicPr>
          <p:cNvPr id="40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668434"/>
            <a:ext cx="487363" cy="487362"/>
          </a:xfrm>
          <a:prstGeom prst="rect">
            <a:avLst/>
          </a:prstGeom>
        </p:spPr>
      </p:pic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9629" y="2017257"/>
            <a:ext cx="487363" cy="487362"/>
          </a:xfrm>
          <a:prstGeom prst="rect">
            <a:avLst/>
          </a:prstGeom>
        </p:spPr>
      </p:pic>
      <p:pic>
        <p:nvPicPr>
          <p:cNvPr id="42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559" y="1447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pic>
        <p:nvPicPr>
          <p:cNvPr id="39" name="TLCH sa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-43242"/>
            <a:ext cx="487363" cy="487362"/>
          </a:xfrm>
        </p:spPr>
      </p:pic>
      <p:sp>
        <p:nvSpPr>
          <p:cNvPr id="9" name="Round Diagonal Corner Rectangle 37"/>
          <p:cNvSpPr/>
          <p:nvPr/>
        </p:nvSpPr>
        <p:spPr>
          <a:xfrm>
            <a:off x="1631449" y="450379"/>
            <a:ext cx="9596753" cy="22102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7?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88643" y="2931899"/>
            <a:ext cx="4097304" cy="1191780"/>
            <a:chOff x="2714694" y="2820145"/>
            <a:chExt cx="4337668" cy="144441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14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15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8534" y="3008046"/>
              <a:ext cx="235410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8 275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64562" y="2928163"/>
            <a:ext cx="4084283" cy="1191780"/>
            <a:chOff x="7358989" y="2820145"/>
            <a:chExt cx="4323883" cy="1444411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2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76257" y="3012576"/>
              <a:ext cx="251755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7 285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88643" y="4365992"/>
            <a:ext cx="4084283" cy="1191780"/>
            <a:chOff x="2714694" y="4972120"/>
            <a:chExt cx="4323883" cy="1444411"/>
          </a:xfrm>
        </p:grpSpPr>
        <p:grpSp>
          <p:nvGrpSpPr>
            <p:cNvPr id="23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6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86000" y="5164551"/>
              <a:ext cx="2539177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5 782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64562" y="4357664"/>
            <a:ext cx="4084283" cy="1191780"/>
            <a:chOff x="7358989" y="4984016"/>
            <a:chExt cx="4323883" cy="1444411"/>
          </a:xfrm>
        </p:grpSpPr>
        <p:grpSp>
          <p:nvGrpSpPr>
            <p:cNvPr id="29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32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3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031468" y="5194206"/>
              <a:ext cx="2527664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2 587</a:t>
              </a:r>
            </a:p>
          </p:txBody>
        </p:sp>
      </p:grpSp>
      <p:pic>
        <p:nvPicPr>
          <p:cNvPr id="40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668434"/>
            <a:ext cx="487363" cy="487362"/>
          </a:xfrm>
          <a:prstGeom prst="rect">
            <a:avLst/>
          </a:prstGeom>
        </p:spPr>
      </p:pic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9629" y="2017257"/>
            <a:ext cx="487363" cy="487362"/>
          </a:xfrm>
          <a:prstGeom prst="rect">
            <a:avLst/>
          </a:prstGeom>
        </p:spPr>
      </p:pic>
      <p:pic>
        <p:nvPicPr>
          <p:cNvPr id="42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559" y="1447005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65692">
            <a:off x="303945" y="169752"/>
            <a:ext cx="1644006" cy="188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1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pic>
        <p:nvPicPr>
          <p:cNvPr id="39" name="TLCH sa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-43242"/>
            <a:ext cx="487363" cy="487362"/>
          </a:xfrm>
        </p:spPr>
      </p:pic>
      <p:sp>
        <p:nvSpPr>
          <p:cNvPr id="9" name="Round Diagonal Corner Rectangle 37"/>
          <p:cNvSpPr/>
          <p:nvPr/>
        </p:nvSpPr>
        <p:spPr>
          <a:xfrm>
            <a:off x="1650936" y="572881"/>
            <a:ext cx="9596753" cy="22102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7?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42923" y="3088761"/>
            <a:ext cx="4097304" cy="1191780"/>
            <a:chOff x="2714694" y="2820145"/>
            <a:chExt cx="4337668" cy="144441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14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15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4682" y="3007205"/>
              <a:ext cx="235410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8 275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18842" y="3085025"/>
            <a:ext cx="4084283" cy="1191780"/>
            <a:chOff x="7358989" y="2820145"/>
            <a:chExt cx="4323883" cy="1444411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2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76257" y="3012576"/>
              <a:ext cx="251755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7 285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42923" y="4522854"/>
            <a:ext cx="4084283" cy="1191780"/>
            <a:chOff x="2714694" y="4972120"/>
            <a:chExt cx="4323883" cy="1444411"/>
          </a:xfrm>
        </p:grpSpPr>
        <p:grpSp>
          <p:nvGrpSpPr>
            <p:cNvPr id="23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6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86000" y="5164551"/>
              <a:ext cx="2539177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5 782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18842" y="4514526"/>
            <a:ext cx="4084283" cy="1191780"/>
            <a:chOff x="7358989" y="4984016"/>
            <a:chExt cx="4323883" cy="1444411"/>
          </a:xfrm>
        </p:grpSpPr>
        <p:grpSp>
          <p:nvGrpSpPr>
            <p:cNvPr id="29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32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3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031468" y="5194206"/>
              <a:ext cx="2527664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2 587</a:t>
              </a:r>
            </a:p>
          </p:txBody>
        </p:sp>
      </p:grpSp>
      <p:pic>
        <p:nvPicPr>
          <p:cNvPr id="40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668434"/>
            <a:ext cx="487363" cy="487362"/>
          </a:xfrm>
          <a:prstGeom prst="rect">
            <a:avLst/>
          </a:prstGeom>
        </p:spPr>
      </p:pic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9629" y="2017257"/>
            <a:ext cx="487363" cy="487362"/>
          </a:xfrm>
          <a:prstGeom prst="rect">
            <a:avLst/>
          </a:prstGeom>
        </p:spPr>
      </p:pic>
      <p:pic>
        <p:nvPicPr>
          <p:cNvPr id="42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559" y="1447005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65692">
            <a:off x="520213" y="341147"/>
            <a:ext cx="1644006" cy="188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588"/>
            <a:ext cx="12192000" cy="2025754"/>
          </a:xfrm>
          <a:prstGeom prst="rect">
            <a:avLst/>
          </a:prstGeom>
        </p:spPr>
      </p:pic>
      <p:pic>
        <p:nvPicPr>
          <p:cNvPr id="5" name="图形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22" y="3131794"/>
            <a:ext cx="1842902" cy="260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0444" y="3316628"/>
            <a:ext cx="1634793" cy="2427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8840" y="506679"/>
            <a:ext cx="2510199" cy="1055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1860" y="4203087"/>
            <a:ext cx="4528220" cy="26802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527" t="15198" r="26125" b="47812"/>
          <a:stretch/>
        </p:blipFill>
        <p:spPr>
          <a:xfrm>
            <a:off x="2003816" y="756410"/>
            <a:ext cx="3032760" cy="23902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4920" y="24890"/>
            <a:ext cx="2661250" cy="25870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1867" y="1841494"/>
            <a:ext cx="7049157" cy="22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8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6" name="图形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7" name="图形 32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8" name="图形 33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454103" cy="2766349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Tuyệt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</a:t>
              </a:r>
              <a:r>
                <a:rPr lang="en-US" sz="2800" b="1" noProof="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noProof="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800" b="1" noProof="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noProof="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2800" b="1" noProof="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tưới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21" b="78695" l="22429" r="37464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1" t="47770" r="60921" b="17892"/>
          <a:stretch/>
        </p:blipFill>
        <p:spPr>
          <a:xfrm>
            <a:off x="1584225" y="4016415"/>
            <a:ext cx="2534339" cy="23163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801" b="78778" l="38455" r="58653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43" t="25160" r="41042" b="18182"/>
          <a:stretch/>
        </p:blipFill>
        <p:spPr>
          <a:xfrm>
            <a:off x="1350350" y="2187761"/>
            <a:ext cx="3147529" cy="4144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8455" y1="50851" x2="68455" y2="50851"/>
                        <a14:foregroundMark x1="70812" y1="51243" x2="70812" y2="51243"/>
                        <a14:foregroundMark x1="73233" y1="52683" x2="73233" y2="52683"/>
                        <a14:foregroundMark x1="75785" y1="55432" x2="75785" y2="55432"/>
                        <a14:foregroundMark x1="76832" y1="57788" x2="76832" y2="57788"/>
                        <a14:foregroundMark x1="66296" y1="53207" x2="66296" y2="53207"/>
                        <a14:foregroundMark x1="65249" y1="51505" x2="65249" y2="51505"/>
                        <a14:foregroundMark x1="64202" y1="50327" x2="64202" y2="50327"/>
                        <a14:foregroundMark x1="63024" y1="48298" x2="63024" y2="48298"/>
                        <a14:foregroundMark x1="61780" y1="46793" x2="61780" y2="46793"/>
                        <a14:foregroundMark x1="67539" y1="54647" x2="67539" y2="54647"/>
                        <a14:foregroundMark x1="69895" y1="54647" x2="69895" y2="54647"/>
                        <a14:foregroundMark x1="72448" y1="56479" x2="72448" y2="56479"/>
                        <a14:foregroundMark x1="73626" y1="59620" x2="73626" y2="59620"/>
                        <a14:foregroundMark x1="74215" y1="62631" x2="74215" y2="62631"/>
                        <a14:foregroundMark x1="74411" y1="65969" x2="74411" y2="65969"/>
                        <a14:foregroundMark x1="74738" y1="68390" x2="74738" y2="68390"/>
                        <a14:foregroundMark x1="74869" y1="71662" x2="74869" y2="71662"/>
                        <a14:foregroundMark x1="77094" y1="71859" x2="77094" y2="71859"/>
                        <a14:foregroundMark x1="76898" y1="70223" x2="76898" y2="70223"/>
                        <a14:foregroundMark x1="76898" y1="67736" x2="76898" y2="67736"/>
                        <a14:foregroundMark x1="76178" y1="64660" x2="76178" y2="64660"/>
                        <a14:foregroundMark x1="75720" y1="61387" x2="75720" y2="61387"/>
                        <a14:foregroundMark x1="75131" y1="58704" x2="75131" y2="58704"/>
                        <a14:foregroundMark x1="74018" y1="56217" x2="74018" y2="56217"/>
                        <a14:foregroundMark x1="72055" y1="53599" x2="72055" y2="53599"/>
                        <a14:foregroundMark x1="69568" y1="52814" x2="69175" y2="52945"/>
                        <a14:foregroundMark x1="66099" y1="49673" x2="66099" y2="49673"/>
                        <a14:foregroundMark x1="69175" y1="48887" x2="69175" y2="48887"/>
                        <a14:foregroundMark x1="72644" y1="49935" x2="72644" y2="49935"/>
                        <a14:foregroundMark x1="74673" y1="51309" x2="74673" y2="51309"/>
                        <a14:foregroundMark x1="76571" y1="54058" x2="76571" y2="54058"/>
                        <a14:foregroundMark x1="77749" y1="56675" x2="77749" y2="56675"/>
                        <a14:foregroundMark x1="65445" y1="47251" x2="65445" y2="47251"/>
                        <a14:foregroundMark x1="64594" y1="45419" x2="64594" y2="45419"/>
                        <a14:foregroundMark x1="67932" y1="44961" x2="67932" y2="44961"/>
                        <a14:foregroundMark x1="68259" y1="46990" x2="68259" y2="46990"/>
                        <a14:foregroundMark x1="70092" y1="45026" x2="70092" y2="45026"/>
                        <a14:foregroundMark x1="71662" y1="47382" x2="71662" y2="47382"/>
                        <a14:foregroundMark x1="73233" y1="45942" x2="73233" y2="45942"/>
                        <a14:foregroundMark x1="75720" y1="47579" x2="75720" y2="47579"/>
                        <a14:foregroundMark x1="73887" y1="48822" x2="73887" y2="48822"/>
                        <a14:foregroundMark x1="77749" y1="49738" x2="77749" y2="49738"/>
                        <a14:foregroundMark x1="76047" y1="50458" x2="76047" y2="50458"/>
                        <a14:foregroundMark x1="77945" y1="53207" x2="77945" y2="53207"/>
                        <a14:foregroundMark x1="79450" y1="52225" x2="79450" y2="52225"/>
                        <a14:foregroundMark x1="80497" y1="55039" x2="80497" y2="55039"/>
                        <a14:foregroundMark x1="79385" y1="55694" x2="79385" y2="55694"/>
                        <a14:foregroundMark x1="82068" y1="57657" x2="82068" y2="57657"/>
                        <a14:foregroundMark x1="80694" y1="58508" x2="80694" y2="58508"/>
                        <a14:foregroundMark x1="78927" y1="59620" x2="78927" y2="59620"/>
                        <a14:foregroundMark x1="77487" y1="60537" x2="77487" y2="60537"/>
                        <a14:foregroundMark x1="78010" y1="64136" x2="78010" y2="64136"/>
                        <a14:foregroundMark x1="80170" y1="62696" x2="80170" y2="62696"/>
                        <a14:foregroundMark x1="81217" y1="61060" x2="81217" y2="61060"/>
                        <a14:foregroundMark x1="82919" y1="60602" x2="82919" y2="60602"/>
                        <a14:foregroundMark x1="84097" y1="63482" x2="84097" y2="63482"/>
                        <a14:foregroundMark x1="82134" y1="63874" x2="82134" y2="63874"/>
                        <a14:foregroundMark x1="80890" y1="65576" x2="80890" y2="65576"/>
                        <a14:foregroundMark x1="78927" y1="66950" x2="78927" y2="66950"/>
                        <a14:foregroundMark x1="79385" y1="70026" x2="79385" y2="70026"/>
                        <a14:foregroundMark x1="81414" y1="68586" x2="81414" y2="68586"/>
                        <a14:foregroundMark x1="83246" y1="67605" x2="83246" y2="67605"/>
                        <a14:foregroundMark x1="85013" y1="66099" x2="85013" y2="66099"/>
                        <a14:foregroundMark x1="86191" y1="68979" x2="86191" y2="68979"/>
                        <a14:foregroundMark x1="86584" y1="71728" x2="86584" y2="71728"/>
                        <a14:foregroundMark x1="84162" y1="69699" x2="84162" y2="69699"/>
                        <a14:foregroundMark x1="84293" y1="71466" x2="84293" y2="71466"/>
                        <a14:foregroundMark x1="81675" y1="71335" x2="81675" y2="71335"/>
                        <a14:foregroundMark x1="79647" y1="71531" x2="79647" y2="7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315" y="258671"/>
            <a:ext cx="3490116" cy="3490116"/>
          </a:xfrm>
          <a:prstGeom prst="rect">
            <a:avLst/>
          </a:prstGeom>
        </p:spPr>
      </p:pic>
      <p:pic>
        <p:nvPicPr>
          <p:cNvPr id="3" name="t19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68605" y="149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C 0.05026 -1.11111E-6 0.14154 -0.14653 0.17487 -0.10926 C 0.20821 -0.07153 0.19909 0.11389 0.19909 0.22477 C 0.19909 0.30741 0.21263 0.2794 0.21263 0.3625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123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5" name="图形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6" name="图形 32"/>
            <p:cNvPicPr>
              <a:picLocks noChangeAspect="1"/>
            </p:cNvPicPr>
            <p:nvPr/>
          </p:nvPicPr>
          <p:blipFill rotWithShape="1">
            <a:blip r:embed="rId2"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7" name="图形 33"/>
            <p:cNvPicPr>
              <a:picLocks noChangeAspect="1"/>
            </p:cNvPicPr>
            <p:nvPr/>
          </p:nvPicPr>
          <p:blipFill rotWithShape="1">
            <a:blip r:embed="rId2"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4264" y="2273356"/>
            <a:ext cx="9884329" cy="3532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37060">
            <a:off x="21351" y="737685"/>
            <a:ext cx="1839040" cy="2109332"/>
          </a:xfrm>
          <a:prstGeom prst="rect">
            <a:avLst/>
          </a:prstGeom>
        </p:spPr>
      </p:pic>
      <p:sp>
        <p:nvSpPr>
          <p:cNvPr id="11" name="Round Diagonal Corner Rectangle 37"/>
          <p:cNvSpPr/>
          <p:nvPr/>
        </p:nvSpPr>
        <p:spPr>
          <a:xfrm>
            <a:off x="2154810" y="1031544"/>
            <a:ext cx="9596753" cy="1100511"/>
          </a:xfrm>
          <a:prstGeom prst="roundRect">
            <a:avLst/>
          </a:prstGeom>
          <a:solidFill>
            <a:srgbClr val="F9DB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Nam,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Việt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Mai.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55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2"/>
          <p:cNvSpPr/>
          <p:nvPr/>
        </p:nvSpPr>
        <p:spPr>
          <a:xfrm>
            <a:off x="88222" y="198120"/>
            <a:ext cx="12015556" cy="646176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ound Diagonal Corner Rectangle 37"/>
          <p:cNvSpPr/>
          <p:nvPr/>
        </p:nvSpPr>
        <p:spPr>
          <a:xfrm>
            <a:off x="99605" y="300943"/>
            <a:ext cx="12015555" cy="30937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-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Việt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        -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Mai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ô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cửa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tròn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Em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hãy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tìm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xem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được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ghi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trên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mỗi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bạn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.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4" b="94393" l="4831" r="9565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5000"/>
          <a:stretch/>
        </p:blipFill>
        <p:spPr>
          <a:xfrm>
            <a:off x="3052578" y="3419564"/>
            <a:ext cx="1569388" cy="2949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262" l="41063" r="100000">
                        <a14:foregroundMark x1="68116" y1="38318" x2="61836" y2="52804"/>
                        <a14:foregroundMark x1="63768" y1="31308" x2="63768" y2="51402"/>
                        <a14:foregroundMark x1="72464" y1="20093" x2="69082" y2="26168"/>
                        <a14:foregroundMark x1="57971" y1="21028" x2="63285" y2="15421"/>
                        <a14:foregroundMark x1="82126" y1="42056" x2="82126" y2="42056"/>
                        <a14:foregroundMark x1="74879" y1="35981" x2="74879" y2="35981"/>
                        <a14:foregroundMark x1="77778" y1="38785" x2="77778" y2="38785"/>
                        <a14:foregroundMark x1="54589" y1="36916" x2="54589" y2="3691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5547" t="-881" r="-547" b="881"/>
          <a:stretch/>
        </p:blipFill>
        <p:spPr>
          <a:xfrm flipH="1">
            <a:off x="7244435" y="3341531"/>
            <a:ext cx="1569388" cy="2949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5" b="99038" l="0" r="92784">
                        <a14:foregroundMark x1="46392" y1="42308" x2="48454" y2="59135"/>
                        <a14:foregroundMark x1="69072" y1="40865" x2="69072" y2="40865"/>
                        <a14:foregroundMark x1="73196" y1="40385" x2="73196" y2="40385"/>
                        <a14:foregroundMark x1="21649" y1="91346" x2="21649" y2="91346"/>
                        <a14:foregroundMark x1="74227" y1="89904" x2="74227" y2="89904"/>
                        <a14:foregroundMark x1="63918" y1="87981" x2="63918" y2="87981"/>
                        <a14:foregroundMark x1="11340" y1="92788" x2="28866" y2="92788"/>
                        <a14:foregroundMark x1="69072" y1="92788" x2="77320" y2="92788"/>
                        <a14:foregroundMark x1="78351" y1="92788" x2="78351" y2="92788"/>
                        <a14:foregroundMark x1="71134" y1="93269" x2="71134" y2="9326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43145" y="3394663"/>
            <a:ext cx="1350913" cy="289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组合 24"/>
          <p:cNvGrpSpPr/>
          <p:nvPr/>
        </p:nvGrpSpPr>
        <p:grpSpPr>
          <a:xfrm flipH="1">
            <a:off x="0" y="0"/>
            <a:ext cx="12192000" cy="6878320"/>
            <a:chOff x="8709" y="2187034"/>
            <a:chExt cx="12183291" cy="2470265"/>
          </a:xfrm>
        </p:grpSpPr>
        <p:pic>
          <p:nvPicPr>
            <p:cNvPr id="5" name="图形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6" name="图形 32"/>
            <p:cNvPicPr>
              <a:picLocks noChangeAspect="1"/>
            </p:cNvPicPr>
            <p:nvPr/>
          </p:nvPicPr>
          <p:blipFill rotWithShape="1">
            <a:blip r:embed="rId3"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7" name="图形 33"/>
            <p:cNvPicPr>
              <a:picLocks noChangeAspect="1"/>
            </p:cNvPicPr>
            <p:nvPr/>
          </p:nvPicPr>
          <p:blipFill rotWithShape="1">
            <a:blip r:embed="rId3"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378" y="365125"/>
            <a:ext cx="9884329" cy="3532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4" b="94393" l="4831" r="9565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5000"/>
          <a:stretch/>
        </p:blipFill>
        <p:spPr>
          <a:xfrm>
            <a:off x="3253403" y="4222186"/>
            <a:ext cx="1068115" cy="2007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262" l="41063" r="100000">
                        <a14:foregroundMark x1="68116" y1="38318" x2="61836" y2="52804"/>
                        <a14:foregroundMark x1="63768" y1="31308" x2="63768" y2="51402"/>
                        <a14:foregroundMark x1="72464" y1="20093" x2="69082" y2="26168"/>
                        <a14:foregroundMark x1="57971" y1="21028" x2="63285" y2="15421"/>
                        <a14:foregroundMark x1="82126" y1="42056" x2="82126" y2="42056"/>
                        <a14:foregroundMark x1="74879" y1="35981" x2="74879" y2="35981"/>
                        <a14:foregroundMark x1="77778" y1="38785" x2="77778" y2="38785"/>
                        <a14:foregroundMark x1="54589" y1="36916" x2="54589" y2="3691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5547" t="-881" r="-547" b="881"/>
          <a:stretch/>
        </p:blipFill>
        <p:spPr>
          <a:xfrm flipH="1">
            <a:off x="7445260" y="4144153"/>
            <a:ext cx="1068115" cy="2007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65" b="99038" l="0" r="92784">
                        <a14:foregroundMark x1="46392" y1="42308" x2="48454" y2="59135"/>
                        <a14:foregroundMark x1="69072" y1="40865" x2="69072" y2="40865"/>
                        <a14:foregroundMark x1="73196" y1="40385" x2="73196" y2="40385"/>
                        <a14:foregroundMark x1="21649" y1="91346" x2="21649" y2="91346"/>
                        <a14:foregroundMark x1="74227" y1="89904" x2="74227" y2="89904"/>
                        <a14:foregroundMark x1="63918" y1="87981" x2="63918" y2="87981"/>
                        <a14:foregroundMark x1="11340" y1="92788" x2="28866" y2="92788"/>
                        <a14:foregroundMark x1="69072" y1="92788" x2="77320" y2="92788"/>
                        <a14:foregroundMark x1="78351" y1="92788" x2="78351" y2="92788"/>
                        <a14:foregroundMark x1="71134" y1="93269" x2="71134" y2="9326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32488" y="4194493"/>
            <a:ext cx="919422" cy="19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42239 -0.2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1043 -0.254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1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3569 -0.274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9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6" name="图形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7" name="图形 32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8" name="图形 33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784762" cy="3057774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tuyệt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801" b="78778" l="38455" r="58653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43" t="25160" r="41042" b="18182"/>
          <a:stretch/>
        </p:blipFill>
        <p:spPr>
          <a:xfrm>
            <a:off x="1212217" y="2360180"/>
            <a:ext cx="3147529" cy="4144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20" b="80760" l="57745" r="76002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21" t="12411" r="21880" b="19367"/>
          <a:stretch/>
        </p:blipFill>
        <p:spPr>
          <a:xfrm>
            <a:off x="1021169" y="811181"/>
            <a:ext cx="3406091" cy="5561637"/>
          </a:xfrm>
          <a:prstGeom prst="rect">
            <a:avLst/>
          </a:prstGeom>
        </p:spPr>
      </p:pic>
      <p:pic>
        <p:nvPicPr>
          <p:cNvPr id="3" name="t19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32767" y="-10160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8455" y1="50851" x2="68455" y2="50851"/>
                        <a14:foregroundMark x1="70812" y1="51243" x2="70812" y2="51243"/>
                        <a14:foregroundMark x1="73233" y1="52683" x2="73233" y2="52683"/>
                        <a14:foregroundMark x1="75785" y1="55432" x2="75785" y2="55432"/>
                        <a14:foregroundMark x1="76832" y1="57788" x2="76832" y2="57788"/>
                        <a14:foregroundMark x1="66296" y1="53207" x2="66296" y2="53207"/>
                        <a14:foregroundMark x1="65249" y1="51505" x2="65249" y2="51505"/>
                        <a14:foregroundMark x1="64202" y1="50327" x2="64202" y2="50327"/>
                        <a14:foregroundMark x1="63024" y1="48298" x2="63024" y2="48298"/>
                        <a14:foregroundMark x1="61780" y1="46793" x2="61780" y2="46793"/>
                        <a14:foregroundMark x1="67539" y1="54647" x2="67539" y2="54647"/>
                        <a14:foregroundMark x1="69895" y1="54647" x2="69895" y2="54647"/>
                        <a14:foregroundMark x1="72448" y1="56479" x2="72448" y2="56479"/>
                        <a14:foregroundMark x1="73626" y1="59620" x2="73626" y2="59620"/>
                        <a14:foregroundMark x1="74215" y1="62631" x2="74215" y2="62631"/>
                        <a14:foregroundMark x1="74411" y1="65969" x2="74411" y2="65969"/>
                        <a14:foregroundMark x1="74738" y1="68390" x2="74738" y2="68390"/>
                        <a14:foregroundMark x1="74869" y1="71662" x2="74869" y2="71662"/>
                        <a14:foregroundMark x1="77094" y1="71859" x2="77094" y2="71859"/>
                        <a14:foregroundMark x1="76898" y1="70223" x2="76898" y2="70223"/>
                        <a14:foregroundMark x1="76898" y1="67736" x2="76898" y2="67736"/>
                        <a14:foregroundMark x1="76178" y1="64660" x2="76178" y2="64660"/>
                        <a14:foregroundMark x1="75720" y1="61387" x2="75720" y2="61387"/>
                        <a14:foregroundMark x1="75131" y1="58704" x2="75131" y2="58704"/>
                        <a14:foregroundMark x1="74018" y1="56217" x2="74018" y2="56217"/>
                        <a14:foregroundMark x1="72055" y1="53599" x2="72055" y2="53599"/>
                        <a14:foregroundMark x1="69568" y1="52814" x2="69175" y2="52945"/>
                        <a14:foregroundMark x1="66099" y1="49673" x2="66099" y2="49673"/>
                        <a14:foregroundMark x1="69175" y1="48887" x2="69175" y2="48887"/>
                        <a14:foregroundMark x1="72644" y1="49935" x2="72644" y2="49935"/>
                        <a14:foregroundMark x1="74673" y1="51309" x2="74673" y2="51309"/>
                        <a14:foregroundMark x1="76571" y1="54058" x2="76571" y2="54058"/>
                        <a14:foregroundMark x1="77749" y1="56675" x2="77749" y2="56675"/>
                        <a14:foregroundMark x1="65445" y1="47251" x2="65445" y2="47251"/>
                        <a14:foregroundMark x1="64594" y1="45419" x2="64594" y2="45419"/>
                        <a14:foregroundMark x1="67932" y1="44961" x2="67932" y2="44961"/>
                        <a14:foregroundMark x1="68259" y1="46990" x2="68259" y2="46990"/>
                        <a14:foregroundMark x1="70092" y1="45026" x2="70092" y2="45026"/>
                        <a14:foregroundMark x1="71662" y1="47382" x2="71662" y2="47382"/>
                        <a14:foregroundMark x1="73233" y1="45942" x2="73233" y2="45942"/>
                        <a14:foregroundMark x1="75720" y1="47579" x2="75720" y2="47579"/>
                        <a14:foregroundMark x1="73887" y1="48822" x2="73887" y2="48822"/>
                        <a14:foregroundMark x1="77749" y1="49738" x2="77749" y2="49738"/>
                        <a14:foregroundMark x1="76047" y1="50458" x2="76047" y2="50458"/>
                        <a14:foregroundMark x1="77945" y1="53207" x2="77945" y2="53207"/>
                        <a14:foregroundMark x1="79450" y1="52225" x2="79450" y2="52225"/>
                        <a14:foregroundMark x1="80497" y1="55039" x2="80497" y2="55039"/>
                        <a14:foregroundMark x1="79385" y1="55694" x2="79385" y2="55694"/>
                        <a14:foregroundMark x1="82068" y1="57657" x2="82068" y2="57657"/>
                        <a14:foregroundMark x1="80694" y1="58508" x2="80694" y2="58508"/>
                        <a14:foregroundMark x1="78927" y1="59620" x2="78927" y2="59620"/>
                        <a14:foregroundMark x1="77487" y1="60537" x2="77487" y2="60537"/>
                        <a14:foregroundMark x1="78010" y1="64136" x2="78010" y2="64136"/>
                        <a14:foregroundMark x1="80170" y1="62696" x2="80170" y2="62696"/>
                        <a14:foregroundMark x1="81217" y1="61060" x2="81217" y2="61060"/>
                        <a14:foregroundMark x1="82919" y1="60602" x2="82919" y2="60602"/>
                        <a14:foregroundMark x1="84097" y1="63482" x2="84097" y2="63482"/>
                        <a14:foregroundMark x1="82134" y1="63874" x2="82134" y2="63874"/>
                        <a14:foregroundMark x1="80890" y1="65576" x2="80890" y2="65576"/>
                        <a14:foregroundMark x1="78927" y1="66950" x2="78927" y2="66950"/>
                        <a14:foregroundMark x1="79385" y1="70026" x2="79385" y2="70026"/>
                        <a14:foregroundMark x1="81414" y1="68586" x2="81414" y2="68586"/>
                        <a14:foregroundMark x1="83246" y1="67605" x2="83246" y2="67605"/>
                        <a14:foregroundMark x1="85013" y1="66099" x2="85013" y2="66099"/>
                        <a14:foregroundMark x1="86191" y1="68979" x2="86191" y2="68979"/>
                        <a14:foregroundMark x1="86584" y1="71728" x2="86584" y2="71728"/>
                        <a14:foregroundMark x1="84162" y1="69699" x2="84162" y2="69699"/>
                        <a14:foregroundMark x1="84293" y1="71466" x2="84293" y2="71466"/>
                        <a14:foregroundMark x1="81675" y1="71335" x2="81675" y2="71335"/>
                        <a14:foregroundMark x1="79647" y1="71531" x2="79647" y2="7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315" y="258671"/>
            <a:ext cx="3490116" cy="34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C 0.05026 -1.11111E-6 0.14154 -0.14653 0.17487 -0.10926 C 0.20821 -0.07153 0.19909 0.11389 0.19909 0.22477 C 0.19909 0.30741 0.21263 0.2794 0.21263 0.3625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123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19_5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0925" y="-122237"/>
            <a:ext cx="487363" cy="48736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21" b="77650" l="32393" r="68829">
                        <a14:foregroundMark x1="41238" y1="40763" x2="41238" y2="40763"/>
                        <a14:foregroundMark x1="39259" y1="41853" x2="41365" y2="43792"/>
                        <a14:foregroundMark x1="37574" y1="48395" x2="37574" y2="48395"/>
                        <a14:foregroundMark x1="42460" y1="49667" x2="42460" y2="49667"/>
                        <a14:foregroundMark x1="48568" y1="52695" x2="48568" y2="52695"/>
                        <a14:foregroundMark x1="43682" y1="57783" x2="43682" y2="57783"/>
                        <a14:foregroundMark x1="47009" y1="62265" x2="47009" y2="62265"/>
                        <a14:foregroundMark x1="59857" y1="62084" x2="59857" y2="62084"/>
                        <a14:foregroundMark x1="61752" y1="58449" x2="61752" y2="58449"/>
                        <a14:foregroundMark x1="58972" y1="49364" x2="58972" y2="49364"/>
                        <a14:foregroundMark x1="63521" y1="50333" x2="63521" y2="50333"/>
                        <a14:foregroundMark x1="62089" y1="42035" x2="62089" y2="42035"/>
                        <a14:foregroundMark x1="61837" y1="36766" x2="61837" y2="36766"/>
                        <a14:foregroundMark x1="64280" y1="41672" x2="62089" y2="44276"/>
                        <a14:foregroundMark x1="53328" y1="47608" x2="53328" y2="4760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18" t="19926" r="31060" b="22292"/>
          <a:stretch/>
        </p:blipFill>
        <p:spPr>
          <a:xfrm>
            <a:off x="3995148" y="2422208"/>
            <a:ext cx="3889093" cy="4197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230" b="79346" l="60910" r="96083">
                        <a14:foregroundMark x1="74642" y1="37250" x2="74895" y2="36947"/>
                        <a14:foregroundMark x1="79318" y1="34706" x2="79318" y2="34706"/>
                        <a14:foregroundMark x1="62342" y1="64022" x2="62342" y2="64022"/>
                        <a14:foregroundMark x1="64364" y1="60872" x2="64364" y2="60872"/>
                        <a14:foregroundMark x1="63564" y1="62629" x2="63564" y2="62629"/>
                        <a14:foregroundMark x1="65122" y1="63234" x2="65122" y2="63234"/>
                        <a14:foregroundMark x1="63690" y1="65657" x2="63690" y2="65657"/>
                        <a14:foregroundMark x1="64701" y1="65475" x2="64701" y2="65475"/>
                        <a14:foregroundMark x1="74010" y1="36160" x2="74010" y2="36160"/>
                        <a14:foregroundMark x1="73210" y1="35373" x2="73210" y2="35373"/>
                        <a14:foregroundMark x1="78222" y1="34706" x2="78222" y2="3470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3" t="19926" b="19632"/>
          <a:stretch/>
        </p:blipFill>
        <p:spPr>
          <a:xfrm>
            <a:off x="11514836" y="3294138"/>
            <a:ext cx="3304462" cy="35638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24" b="78801" l="9688" r="44861">
                        <a14:foregroundMark x1="74642" y1="37250" x2="74895" y2="36947"/>
                        <a14:foregroundMark x1="79318" y1="34706" x2="79318" y2="34706"/>
                        <a14:foregroundMark x1="62342" y1="64022" x2="62342" y2="64022"/>
                        <a14:foregroundMark x1="64364" y1="60872" x2="64364" y2="60872"/>
                        <a14:foregroundMark x1="63564" y1="62629" x2="63564" y2="62629"/>
                        <a14:foregroundMark x1="65122" y1="63234" x2="65122" y2="63234"/>
                        <a14:foregroundMark x1="63690" y1="65657" x2="63690" y2="65657"/>
                        <a14:foregroundMark x1="64701" y1="65475" x2="64701" y2="65475"/>
                        <a14:foregroundMark x1="74010" y1="36160" x2="74010" y2="36160"/>
                        <a14:foregroundMark x1="73210" y1="35373" x2="73210" y2="35373"/>
                        <a14:foregroundMark x1="78222" y1="34706" x2="78222" y2="34706"/>
                        <a14:foregroundMark x1="15543" y1="72259" x2="15543" y2="72259"/>
                        <a14:foregroundMark x1="16470" y1="74076" x2="16470" y2="74076"/>
                        <a14:foregroundMark x1="22746" y1="39673" x2="24010" y2="47729"/>
                        <a14:foregroundMark x1="27380" y1="42459" x2="27380" y2="45730"/>
                        <a14:foregroundMark x1="29992" y1="68988" x2="29865" y2="69655"/>
                        <a14:foregroundMark x1="29023" y1="73289" x2="31550" y2="67959"/>
                        <a14:foregroundMark x1="15249" y1="75348" x2="15249" y2="75348"/>
                        <a14:foregroundMark x1="31424" y1="66202" x2="31424" y2="66202"/>
                        <a14:backgroundMark x1="35510" y1="71048" x2="42923" y2="6814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" t="16739" r="53015" b="22819"/>
          <a:stretch/>
        </p:blipFill>
        <p:spPr>
          <a:xfrm>
            <a:off x="1977157" y="3005303"/>
            <a:ext cx="3304462" cy="35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3513 -0.009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5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 rotWithShape="1">
            <a:blip r:embed="rId3"/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 rotWithShape="1">
            <a:blip r:embed="rId3"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889" y="202808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26" y="45887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502" y="2825531"/>
            <a:ext cx="10996778" cy="145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6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7289014" y="1665033"/>
            <a:ext cx="136478" cy="2169994"/>
            <a:chOff x="2743200" y="1787857"/>
            <a:chExt cx="136478" cy="2169994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002941" y="1665033"/>
            <a:ext cx="136478" cy="2169994"/>
            <a:chOff x="2743200" y="1787857"/>
            <a:chExt cx="136478" cy="2169994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8930" t="7052" r="42899" b="29841"/>
          <a:stretch/>
        </p:blipFill>
        <p:spPr>
          <a:xfrm>
            <a:off x="6223966" y="0"/>
            <a:ext cx="5172521" cy="30808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56053" t="779" r="7123" b="42303"/>
          <a:stretch/>
        </p:blipFill>
        <p:spPr>
          <a:xfrm>
            <a:off x="7648599" y="3080889"/>
            <a:ext cx="4190523" cy="2944885"/>
          </a:xfrm>
          <a:prstGeom prst="rect">
            <a:avLst/>
          </a:prstGeom>
        </p:spPr>
      </p:pic>
      <p:pic>
        <p:nvPicPr>
          <p:cNvPr id="21" name="图形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22" y="3131794"/>
            <a:ext cx="1842902" cy="260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0444" y="3316628"/>
            <a:ext cx="1634793" cy="2427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3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37160" y="274320"/>
            <a:ext cx="11932920" cy="6324600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01097" y="1310427"/>
            <a:ext cx="7710755" cy="2074091"/>
            <a:chOff x="3735136" y="1227731"/>
            <a:chExt cx="7710755" cy="2246811"/>
          </a:xfrm>
        </p:grpSpPr>
        <p:sp>
          <p:nvSpPr>
            <p:cNvPr id="4" name="Rectangle 3"/>
            <p:cNvSpPr/>
            <p:nvPr/>
          </p:nvSpPr>
          <p:spPr>
            <a:xfrm>
              <a:off x="3735136" y="1227731"/>
              <a:ext cx="7710755" cy="179396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A0B8B8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n Arrow 5"/>
            <p:cNvSpPr/>
            <p:nvPr/>
          </p:nvSpPr>
          <p:spPr>
            <a:xfrm>
              <a:off x="7500198" y="3021696"/>
              <a:ext cx="180630" cy="452846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A0B8B8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002236" y="1481133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85367" y="1481133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68498" y="1481133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51629" y="1481133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934760" y="1481133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002236" y="2177819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85367" y="2177819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68498" y="2177819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451629" y="2177819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934760" y="2177819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05021" y="3376856"/>
            <a:ext cx="2496312" cy="7406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5571" y="4116863"/>
            <a:ext cx="3361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05276" y="5026645"/>
            <a:ext cx="10683433" cy="207760"/>
            <a:chOff x="831627" y="5421098"/>
            <a:chExt cx="10683433" cy="207760"/>
          </a:xfrm>
        </p:grpSpPr>
        <p:grpSp>
          <p:nvGrpSpPr>
            <p:cNvPr id="24" name="Group 23"/>
            <p:cNvGrpSpPr/>
            <p:nvPr/>
          </p:nvGrpSpPr>
          <p:grpSpPr>
            <a:xfrm>
              <a:off x="831627" y="5435984"/>
              <a:ext cx="10683433" cy="192874"/>
              <a:chOff x="787078" y="2292945"/>
              <a:chExt cx="10683433" cy="192874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787078" y="2384385"/>
                <a:ext cx="10683433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452557" y="2302939"/>
                <a:ext cx="0" cy="18288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842445" y="2292945"/>
                <a:ext cx="0" cy="18288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/>
            <p:cNvCxnSpPr/>
            <p:nvPr/>
          </p:nvCxnSpPr>
          <p:spPr>
            <a:xfrm>
              <a:off x="4289612" y="5435984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666770" y="5432138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056658" y="5422746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8451629" y="5422746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827583" y="5421098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ounded Rectangle 45"/>
          <p:cNvSpPr/>
          <p:nvPr/>
        </p:nvSpPr>
        <p:spPr>
          <a:xfrm>
            <a:off x="939299" y="5261726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429556" y="525799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826866" y="524758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156252" y="524758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428588" y="5253851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849193" y="525799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160150" y="5257993"/>
            <a:ext cx="1497547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66842" y="4302421"/>
            <a:ext cx="54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95907" y="914404"/>
            <a:ext cx="3029289" cy="3052239"/>
            <a:chOff x="295907" y="914404"/>
            <a:chExt cx="3029289" cy="30522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5907" y="914404"/>
              <a:ext cx="3029289" cy="305223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554011" y="1128083"/>
              <a:ext cx="54491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8" grpId="0" animBg="1"/>
      <p:bldP spid="9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7289014" y="1665033"/>
            <a:ext cx="136478" cy="2169994"/>
            <a:chOff x="2743200" y="1787857"/>
            <a:chExt cx="136478" cy="2169994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002941" y="1665033"/>
            <a:ext cx="136478" cy="2169994"/>
            <a:chOff x="2743200" y="1787857"/>
            <a:chExt cx="136478" cy="2169994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形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22" y="3131794"/>
            <a:ext cx="1842902" cy="260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444" y="3316628"/>
            <a:ext cx="1634793" cy="2427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7982" t="26010" r="52550" b="26978"/>
          <a:stretch/>
        </p:blipFill>
        <p:spPr>
          <a:xfrm>
            <a:off x="6416040" y="306605"/>
            <a:ext cx="5598629" cy="2716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7004" t="9773" r="9518" b="26978"/>
          <a:stretch/>
        </p:blipFill>
        <p:spPr>
          <a:xfrm rot="454318">
            <a:off x="6983301" y="2890151"/>
            <a:ext cx="5034079" cy="29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377441"/>
            <a:ext cx="7787640" cy="37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2520" y="2068712"/>
            <a:ext cx="4630556" cy="4031972"/>
          </a:xfrm>
          <a:prstGeom prst="rect">
            <a:avLst/>
          </a:prstGeom>
        </p:spPr>
      </p:pic>
      <p:sp>
        <p:nvSpPr>
          <p:cNvPr id="20" name="Round Diagonal Corner Rectangle 37"/>
          <p:cNvSpPr/>
          <p:nvPr/>
        </p:nvSpPr>
        <p:spPr>
          <a:xfrm>
            <a:off x="1772483" y="418493"/>
            <a:ext cx="9090630" cy="143889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M: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9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4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5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9095">
            <a:off x="340675" y="452422"/>
            <a:ext cx="1577016" cy="180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" y="535222"/>
            <a:ext cx="1577016" cy="1808796"/>
          </a:xfrm>
          <a:prstGeom prst="rect">
            <a:avLst/>
          </a:prstGeom>
        </p:spPr>
      </p:pic>
      <p:sp>
        <p:nvSpPr>
          <p:cNvPr id="21" name="Round Diagonal Corner Rectangle 37"/>
          <p:cNvSpPr/>
          <p:nvPr/>
        </p:nvSpPr>
        <p:spPr>
          <a:xfrm>
            <a:off x="1810551" y="823845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0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7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2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85532" y="2506211"/>
            <a:ext cx="7467028" cy="4041674"/>
            <a:chOff x="1585532" y="2506211"/>
            <a:chExt cx="7467028" cy="4041674"/>
          </a:xfrm>
        </p:grpSpPr>
        <p:sp>
          <p:nvSpPr>
            <p:cNvPr id="24" name="矩形 27"/>
            <p:cNvSpPr/>
            <p:nvPr/>
          </p:nvSpPr>
          <p:spPr>
            <a:xfrm>
              <a:off x="4334370" y="2506211"/>
              <a:ext cx="4718190" cy="2450769"/>
            </a:xfrm>
            <a:prstGeom prst="wedgeEllipseCallout">
              <a:avLst>
                <a:gd name="adj1" fmla="val -58302"/>
                <a:gd name="adj2" fmla="val 29542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5 072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6" name="图形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5532" y="2903703"/>
              <a:ext cx="2454245" cy="36441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1732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" y="535222"/>
            <a:ext cx="1577016" cy="1808796"/>
          </a:xfrm>
          <a:prstGeom prst="rect">
            <a:avLst/>
          </a:prstGeom>
        </p:spPr>
      </p:pic>
      <p:sp>
        <p:nvSpPr>
          <p:cNvPr id="21" name="Round Diagonal Corner Rectangle 37"/>
          <p:cNvSpPr/>
          <p:nvPr/>
        </p:nvSpPr>
        <p:spPr>
          <a:xfrm>
            <a:off x="1810551" y="823845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3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0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1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85532" y="2506211"/>
            <a:ext cx="7467028" cy="4041674"/>
            <a:chOff x="1585532" y="2506211"/>
            <a:chExt cx="7467028" cy="4041674"/>
          </a:xfrm>
        </p:grpSpPr>
        <p:sp>
          <p:nvSpPr>
            <p:cNvPr id="16" name="矩形 27"/>
            <p:cNvSpPr/>
            <p:nvPr/>
          </p:nvSpPr>
          <p:spPr>
            <a:xfrm>
              <a:off x="4334370" y="2506211"/>
              <a:ext cx="4718190" cy="2450769"/>
            </a:xfrm>
            <a:prstGeom prst="wedgeEllipseCallout">
              <a:avLst>
                <a:gd name="adj1" fmla="val -58302"/>
                <a:gd name="adj2" fmla="val 29542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6 301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5532" y="2903703"/>
              <a:ext cx="2454245" cy="36441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576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441</Words>
  <Application>Microsoft Office PowerPoint</Application>
  <PresentationFormat>Widescreen</PresentationFormat>
  <Paragraphs>94</Paragraphs>
  <Slides>26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inpin heiti</vt:lpstr>
      <vt:lpstr>等线 Light</vt:lpstr>
      <vt:lpstr>Arial</vt:lpstr>
      <vt:lpstr>Cambria</vt:lpstr>
      <vt:lpstr>等线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Thi Hong Anh Au</cp:lastModifiedBy>
  <cp:revision>68</cp:revision>
  <dcterms:created xsi:type="dcterms:W3CDTF">2022-12-20T16:12:25Z</dcterms:created>
  <dcterms:modified xsi:type="dcterms:W3CDTF">2024-01-16T10:58:48Z</dcterms:modified>
</cp:coreProperties>
</file>