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29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ǟųg 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530</Words>
  <Application>Microsoft Office PowerPoint</Application>
  <PresentationFormat>Widescreen</PresentationFormat>
  <Paragraphs>47</Paragraphs>
  <Slides>16</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Arial</vt:lpstr>
      <vt:lpstr>Arial-Rounded</vt:lpstr>
      <vt:lpstr>Calibri</vt:lpstr>
      <vt:lpstr>Calibri Light</vt:lpstr>
      <vt:lpstr>Cambria</vt:lpstr>
      <vt:lpstr>HP001 4 hàng</vt:lpstr>
      <vt:lpstr>Wingdings</vt:lpstr>
      <vt:lpstr>字魂70号-灵悦黑体</vt: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 Hong Anh Au</cp:lastModifiedBy>
  <cp:revision>20</cp:revision>
  <dcterms:created xsi:type="dcterms:W3CDTF">2023-01-30T11:15:42Z</dcterms:created>
  <dcterms:modified xsi:type="dcterms:W3CDTF">2023-04-13T22:55:54Z</dcterms:modified>
</cp:coreProperties>
</file>