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</p:sldMasterIdLst>
  <p:notesMasterIdLst>
    <p:notesMasterId r:id="rId20"/>
  </p:notesMasterIdLst>
  <p:sldIdLst>
    <p:sldId id="262" r:id="rId5"/>
    <p:sldId id="264" r:id="rId6"/>
    <p:sldId id="279" r:id="rId7"/>
    <p:sldId id="280" r:id="rId8"/>
    <p:sldId id="281" r:id="rId9"/>
    <p:sldId id="282" r:id="rId10"/>
    <p:sldId id="2007577480" r:id="rId11"/>
    <p:sldId id="2007577479" r:id="rId12"/>
    <p:sldId id="2007577481" r:id="rId13"/>
    <p:sldId id="2007577482" r:id="rId14"/>
    <p:sldId id="2007577483" r:id="rId15"/>
    <p:sldId id="2007577484" r:id="rId16"/>
    <p:sldId id="2007577485" r:id="rId17"/>
    <p:sldId id="290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4/12/2023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4/12/2023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2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62.png"/><Relationship Id="rId5" Type="http://schemas.openxmlformats.org/officeDocument/2006/relationships/image" Target="../media/image19.png"/><Relationship Id="rId10" Type="http://schemas.openxmlformats.org/officeDocument/2006/relationships/image" Target="../media/image61.png"/><Relationship Id="rId4" Type="http://schemas.microsoft.com/office/2007/relationships/hdphoto" Target="../media/hdphoto6.wdp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1.png"/><Relationship Id="rId10" Type="http://schemas.openxmlformats.org/officeDocument/2006/relationships/slide" Target="slide5.xml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2.png"/><Relationship Id="rId10" Type="http://schemas.openxmlformats.org/officeDocument/2006/relationships/slide" Target="slide6.xml"/><Relationship Id="rId19" Type="http://schemas.openxmlformats.org/officeDocument/2006/relationships/image" Target="../media/image47.png"/><Relationship Id="rId4" Type="http://schemas.microsoft.com/office/2007/relationships/media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18" Type="http://schemas.microsoft.com/office/2007/relationships/hdphoto" Target="../media/hdphoto5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9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microsoft.com/office/2007/relationships/media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40381" y="1129952"/>
            <a:ext cx="3731838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963557" y="1125599"/>
            <a:ext cx="3654308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9" y="2552856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274540" y="4201183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24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phút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8800" y="4238187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265" dirty="0">
                  <a:solidFill>
                    <a:srgbClr val="000000"/>
                  </a:solidFill>
                  <a:latin typeface="UTM Avo" panose="02040603050506020204" pitchFamily="18" charset="0"/>
                  <a:ea typeface="SimSun"/>
                </a:rPr>
                <a:t>60 </a:t>
              </a:r>
              <a:r>
                <a:rPr lang="en-US" altLang="en-US" sz="4265" dirty="0" err="1">
                  <a:solidFill>
                    <a:srgbClr val="000000"/>
                  </a:solidFill>
                  <a:latin typeface="UTM Avo" panose="02040603050506020204" pitchFamily="18" charset="0"/>
                  <a:ea typeface="SimSun"/>
                </a:rPr>
                <a:t>phút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120 </a:t>
              </a:r>
              <a:r>
                <a:rPr kumimoji="0" lang="en-US" alt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SimSun"/>
                  <a:cs typeface="+mn-cs"/>
                </a:rPr>
                <a:t>ph</a:t>
              </a:r>
              <a:r>
                <a:rPr lang="en-US" altLang="en-US" sz="3600" dirty="0" err="1">
                  <a:solidFill>
                    <a:srgbClr val="000000"/>
                  </a:solidFill>
                  <a:latin typeface="UTM Avo" panose="02040603050506020204" pitchFamily="18" charset="0"/>
                  <a:ea typeface="SimSun"/>
                </a:rPr>
                <a:t>út</a:t>
              </a:r>
              <a:endPara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7 IcielKoni" pitchFamily="2" charset="0"/>
                    <a:ea typeface="SimSun"/>
                    <a:cs typeface="+mn-cs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6317" y="997580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265" dirty="0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 </a:t>
              </a:r>
              <a:r>
                <a:rPr lang="en-US" altLang="en-US" sz="4265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giờ</a:t>
              </a:r>
              <a:r>
                <a:rPr lang="en-US" altLang="en-US" sz="4265" dirty="0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lang="en-US" altLang="en-US" sz="4265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lang="en-US" altLang="en-US" sz="4265" dirty="0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lang="en-US" altLang="en-US" sz="4265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lang="en-US" altLang="en-US" sz="4265" dirty="0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lang="en-US" altLang="en-US" sz="4265" dirty="0" err="1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phút</a:t>
              </a:r>
              <a:r>
                <a:rPr lang="en-US" altLang="en-US" sz="4265" dirty="0">
                  <a:solidFill>
                    <a:srgbClr val="000000"/>
                  </a:solidFill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4" y="4603745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63" y="467982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29615" y="1083224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536</Words>
  <Application>Microsoft Office PowerPoint</Application>
  <PresentationFormat>Widescreen</PresentationFormat>
  <Paragraphs>86</Paragraphs>
  <Slides>15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#9Slide07 IcielKoni</vt:lpstr>
      <vt:lpstr>Algerian</vt:lpstr>
      <vt:lpstr>Arial</vt:lpstr>
      <vt:lpstr>Calibri</vt:lpstr>
      <vt:lpstr>Cambria</vt:lpstr>
      <vt:lpstr>Helvetica</vt:lpstr>
      <vt:lpstr>Montserrat</vt:lpstr>
      <vt:lpstr>UTM Avo</vt:lpstr>
      <vt:lpstr>思源黑体</vt:lpstr>
      <vt:lpstr>pikbest</vt:lpstr>
      <vt:lpstr>Office 主题​​</vt:lpstr>
      <vt:lpstr>2_pikbest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Thi Hong Anh Au</cp:lastModifiedBy>
  <cp:revision>19</cp:revision>
  <dcterms:created xsi:type="dcterms:W3CDTF">2023-02-05T09:52:32Z</dcterms:created>
  <dcterms:modified xsi:type="dcterms:W3CDTF">2023-04-12T12:20:04Z</dcterms:modified>
</cp:coreProperties>
</file>