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 id="2147483689" r:id="rId4"/>
    <p:sldMasterId id="2147483701" r:id="rId5"/>
  </p:sldMasterIdLst>
  <p:notesMasterIdLst>
    <p:notesMasterId r:id="rId33"/>
  </p:notesMasterIdLst>
  <p:sldIdLst>
    <p:sldId id="259" r:id="rId6"/>
    <p:sldId id="284" r:id="rId7"/>
    <p:sldId id="258" r:id="rId8"/>
    <p:sldId id="330" r:id="rId9"/>
    <p:sldId id="326" r:id="rId10"/>
    <p:sldId id="327" r:id="rId11"/>
    <p:sldId id="329" r:id="rId12"/>
    <p:sldId id="478" r:id="rId13"/>
    <p:sldId id="331" r:id="rId14"/>
    <p:sldId id="260" r:id="rId15"/>
    <p:sldId id="261" r:id="rId16"/>
    <p:sldId id="265" r:id="rId17"/>
    <p:sldId id="477" r:id="rId18"/>
    <p:sldId id="263" r:id="rId19"/>
    <p:sldId id="332" r:id="rId20"/>
    <p:sldId id="267" r:id="rId21"/>
    <p:sldId id="333" r:id="rId22"/>
    <p:sldId id="334" r:id="rId23"/>
    <p:sldId id="269" r:id="rId24"/>
    <p:sldId id="335" r:id="rId25"/>
    <p:sldId id="272" r:id="rId26"/>
    <p:sldId id="336" r:id="rId27"/>
    <p:sldId id="340" r:id="rId28"/>
    <p:sldId id="341" r:id="rId29"/>
    <p:sldId id="339" r:id="rId30"/>
    <p:sldId id="303"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68BDAC-389F-472D-BF7B-0AC58E00B8CC}" type="datetimeFigureOut">
              <a:rPr lang="en-US" smtClean="0"/>
              <a:t>3/13/2023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664D11-3075-4F0F-91C4-500D569155A5}" type="slidenum">
              <a:rPr lang="en-US" smtClean="0"/>
              <a:t>‹#›</a:t>
            </a:fld>
            <a:endParaRPr lang="en-US"/>
          </a:p>
        </p:txBody>
      </p:sp>
    </p:spTree>
    <p:extLst>
      <p:ext uri="{BB962C8B-B14F-4D97-AF65-F5344CB8AC3E}">
        <p14:creationId xmlns:p14="http://schemas.microsoft.com/office/powerpoint/2010/main" val="22468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30837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NhNA</a:t>
            </a:r>
            <a:r>
              <a:rPr lang="en-US" baseline="0" dirty="0"/>
              <a:t> </a:t>
            </a:r>
            <a:r>
              <a:rPr lang="en-US" baseline="0" dirty="0" err="1"/>
              <a:t>Vò</a:t>
            </a:r>
            <a:r>
              <a:rPr lang="en-US" baseline="0" dirty="0"/>
              <a:t> </a:t>
            </a:r>
            <a:r>
              <a:rPr lang="en-US" baseline="0" dirty="0" err="1"/>
              <a:t>dụng</a:t>
            </a:r>
            <a:r>
              <a:rPr lang="en-US" baseline="0" dirty="0"/>
              <a:t> </a:t>
            </a:r>
            <a:r>
              <a:rPr lang="en-US" baseline="0" dirty="0" err="1"/>
              <a:t>cụ</a:t>
            </a:r>
            <a:r>
              <a:rPr lang="en-US" baseline="0" dirty="0"/>
              <a:t> </a:t>
            </a:r>
            <a:r>
              <a:rPr lang="en-US" baseline="0" dirty="0" err="1"/>
              <a:t>để</a:t>
            </a:r>
            <a:r>
              <a:rPr lang="en-US" baseline="0" dirty="0"/>
              <a:t> quay </a:t>
            </a:r>
            <a:r>
              <a:rPr lang="en-US" baseline="0"/>
              <a:t>lại</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BB9BDD-991F-4E73-AD6C-B75089BFD1D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8021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3/13/2023</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289559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3/13/2023</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84877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3/13/2023</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41691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75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solidFill>
              </a:rPr>
              <a:pPr/>
              <a:t>2023/3/13</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8354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974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Tree>
    <p:extLst>
      <p:ext uri="{BB962C8B-B14F-4D97-AF65-F5344CB8AC3E}">
        <p14:creationId xmlns:p14="http://schemas.microsoft.com/office/powerpoint/2010/main" val="181371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p:txBody>
          <a:bodyPr/>
          <a:lstStyle/>
          <a:p>
            <a:fld id="{0199D882-3121-4548-B59D-9CEBC2377A2A}" type="datetimeFigureOut">
              <a:rPr lang="en-US" smtClean="0"/>
              <a:t>3/13/2023</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800152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p:txBody>
          <a:bodyPr/>
          <a:lstStyle/>
          <a:p>
            <a:fld id="{0199D882-3121-4548-B59D-9CEBC2377A2A}" type="datetimeFigureOut">
              <a:rPr lang="en-US" smtClean="0"/>
              <a:t>3/13/2023</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555541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p:txBody>
          <a:bodyPr/>
          <a:lstStyle/>
          <a:p>
            <a:fld id="{0199D882-3121-4548-B59D-9CEBC2377A2A}" type="datetimeFigureOut">
              <a:rPr lang="en-US" smtClean="0"/>
              <a:t>3/13/2023</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415846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p:txBody>
          <a:bodyPr/>
          <a:lstStyle/>
          <a:p>
            <a:fld id="{0199D882-3121-4548-B59D-9CEBC2377A2A}" type="datetimeFigureOut">
              <a:rPr lang="en-US" smtClean="0"/>
              <a:t>3/13/2023</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728920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3/13/2023</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7571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p:txBody>
          <a:bodyPr/>
          <a:lstStyle/>
          <a:p>
            <a:fld id="{0199D882-3121-4548-B59D-9CEBC2377A2A}" type="datetimeFigureOut">
              <a:rPr lang="en-US" smtClean="0"/>
              <a:t>3/13/2023</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930526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p:txBody>
          <a:bodyPr/>
          <a:lstStyle/>
          <a:p>
            <a:fld id="{0199D882-3121-4548-B59D-9CEBC2377A2A}" type="datetimeFigureOut">
              <a:rPr lang="en-US" smtClean="0"/>
              <a:t>3/13/2023</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650285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p:txBody>
          <a:bodyPr/>
          <a:lstStyle/>
          <a:p>
            <a:fld id="{0199D882-3121-4548-B59D-9CEBC2377A2A}" type="datetimeFigureOut">
              <a:rPr lang="en-US" smtClean="0"/>
              <a:t>3/13/2023</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880859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p:txBody>
          <a:bodyPr/>
          <a:lstStyle/>
          <a:p>
            <a:fld id="{0199D882-3121-4548-B59D-9CEBC2377A2A}" type="datetimeFigureOut">
              <a:rPr lang="en-US" smtClean="0"/>
              <a:t>3/13/2023</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6378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p:txBody>
          <a:bodyPr/>
          <a:lstStyle/>
          <a:p>
            <a:fld id="{0199D882-3121-4548-B59D-9CEBC2377A2A}" type="datetimeFigureOut">
              <a:rPr lang="en-US" smtClean="0"/>
              <a:t>3/13/2023</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14420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p:txBody>
          <a:bodyPr/>
          <a:lstStyle/>
          <a:p>
            <a:fld id="{0199D882-3121-4548-B59D-9CEBC2377A2A}" type="datetimeFigureOut">
              <a:rPr lang="en-US" smtClean="0"/>
              <a:t>3/13/2023</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209546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p:txBody>
          <a:bodyPr/>
          <a:lstStyle/>
          <a:p>
            <a:fld id="{0199D882-3121-4548-B59D-9CEBC2377A2A}" type="datetimeFigureOut">
              <a:rPr lang="en-US" smtClean="0"/>
              <a:t>3/13/2023</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005942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6816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98587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1699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3/13/2023</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642334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92015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8611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91884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09203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782865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790177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4552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709727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272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863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3/13/2023</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165048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23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521672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140123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293910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383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3/13/2023</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145985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3/13/2023</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86725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3/13/2023</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065659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3/13/2023</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735703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3/13/2023</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099699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3/13/2023</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504778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5528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3F1349F8-6CCE-4816-AB9B-6FA20852CC0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prstClr val="white"/>
                </a:solidFill>
                <a:latin typeface="印品黑体" panose="00000500000000000000" pitchFamily="2" charset="-122"/>
                <a:ea typeface="印品黑体" panose="00000500000000000000" pitchFamily="2" charset="-122"/>
                <a:sym typeface="+mn-ea"/>
              </a:rPr>
              <a:t>感谢您下载包图网平台上提供的</a:t>
            </a:r>
            <a:r>
              <a:rPr lang="en-US" altLang="zh-CN" sz="300" dirty="0">
                <a:solidFill>
                  <a:prstClr val="white"/>
                </a:solidFill>
                <a:latin typeface="印品黑体" panose="00000500000000000000" pitchFamily="2" charset="-122"/>
                <a:ea typeface="印品黑体" panose="00000500000000000000" pitchFamily="2" charset="-122"/>
                <a:sym typeface="+mn-ea"/>
              </a:rPr>
              <a:t>PPT</a:t>
            </a:r>
            <a:r>
              <a:rPr lang="zh-CN" altLang="en-US" sz="300" dirty="0">
                <a:solidFill>
                  <a:prstClr val="white"/>
                </a:solidFill>
                <a:latin typeface="印品黑体" panose="00000500000000000000" pitchFamily="2" charset="-122"/>
                <a:ea typeface="印品黑体"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prstClr val="white"/>
                </a:solidFill>
                <a:latin typeface="印品黑体" panose="00000500000000000000" pitchFamily="2" charset="-122"/>
                <a:ea typeface="印品黑体" panose="00000500000000000000" pitchFamily="2" charset="-122"/>
                <a:sym typeface="+mn-ea"/>
              </a:rPr>
              <a:t>ibaotu.com</a:t>
            </a:r>
          </a:p>
        </p:txBody>
      </p:sp>
      <p:pic>
        <p:nvPicPr>
          <p:cNvPr id="4" name="Picture 3">
            <a:extLst>
              <a:ext uri="{FF2B5EF4-FFF2-40B4-BE49-F238E27FC236}">
                <a16:creationId xmlns:a16="http://schemas.microsoft.com/office/drawing/2014/main" id="{B4F6ED96-237A-4758-B832-5DB9DBBC856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1389"/>
          <a:stretch/>
        </p:blipFill>
        <p:spPr>
          <a:xfrm>
            <a:off x="292" y="0"/>
            <a:ext cx="12191708" cy="6858000"/>
          </a:xfrm>
          <a:prstGeom prst="rect">
            <a:avLst/>
          </a:prstGeom>
        </p:spPr>
      </p:pic>
    </p:spTree>
    <p:extLst>
      <p:ext uri="{BB962C8B-B14F-4D97-AF65-F5344CB8AC3E}">
        <p14:creationId xmlns:p14="http://schemas.microsoft.com/office/powerpoint/2010/main" val="9466151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6C749-6F16-B3A5-3707-C52C6A7B5F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C84129-DCAF-2976-38B2-795DC515B2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A0E55-FEEA-A8B5-E1E5-EB5BAECBA6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99D882-3121-4548-B59D-9CEBC2377A2A}" type="datetimeFigureOut">
              <a:rPr lang="en-US" smtClean="0"/>
              <a:t>3/13/2023</a:t>
            </a:fld>
            <a:endParaRPr lang="en-US"/>
          </a:p>
        </p:txBody>
      </p:sp>
      <p:sp>
        <p:nvSpPr>
          <p:cNvPr id="5" name="Footer Placeholder 4">
            <a:extLst>
              <a:ext uri="{FF2B5EF4-FFF2-40B4-BE49-F238E27FC236}">
                <a16:creationId xmlns:a16="http://schemas.microsoft.com/office/drawing/2014/main" id="{5A29D6EC-2C33-2DD9-AC3E-FB0A14B51C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76C04D-21D3-BDAF-0AC8-BB35B9D41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D2DD18-EEF1-4F86-B916-1ECD567EF5C4}" type="slidenum">
              <a:rPr lang="en-US" smtClean="0"/>
              <a:t>‹#›</a:t>
            </a:fld>
            <a:endParaRPr lang="en-US"/>
          </a:p>
        </p:txBody>
      </p:sp>
    </p:spTree>
    <p:extLst>
      <p:ext uri="{BB962C8B-B14F-4D97-AF65-F5344CB8AC3E}">
        <p14:creationId xmlns:p14="http://schemas.microsoft.com/office/powerpoint/2010/main" val="255408907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07112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70416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37.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55.sv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55.sv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EBD4B0-A1D0-E6C6-781F-C29B4DB22398}"/>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angle: Rounded Corners 7">
            <a:extLst>
              <a:ext uri="{FF2B5EF4-FFF2-40B4-BE49-F238E27FC236}">
                <a16:creationId xmlns:a16="http://schemas.microsoft.com/office/drawing/2014/main" id="{2DFDB880-7AB5-4C1F-93FB-DC2BFA877BBE}"/>
              </a:ext>
            </a:extLst>
          </p:cNvPr>
          <p:cNvSpPr/>
          <p:nvPr/>
        </p:nvSpPr>
        <p:spPr>
          <a:xfrm>
            <a:off x="2062452" y="923529"/>
            <a:ext cx="8729373" cy="4229496"/>
          </a:xfrm>
          <a:custGeom>
            <a:avLst/>
            <a:gdLst>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9373" h="4229496" fill="none" extrusionOk="0">
                <a:moveTo>
                  <a:pt x="0" y="605958"/>
                </a:moveTo>
                <a:cubicBezTo>
                  <a:pt x="89958" y="307250"/>
                  <a:pt x="183377" y="-56401"/>
                  <a:pt x="609015" y="0"/>
                </a:cubicBezTo>
                <a:cubicBezTo>
                  <a:pt x="4299718" y="-14666"/>
                  <a:pt x="6830832" y="183430"/>
                  <a:pt x="8120355" y="0"/>
                </a:cubicBezTo>
                <a:cubicBezTo>
                  <a:pt x="8441547" y="-54605"/>
                  <a:pt x="8628482" y="303861"/>
                  <a:pt x="8729373" y="605958"/>
                </a:cubicBezTo>
                <a:cubicBezTo>
                  <a:pt x="8488433" y="1661700"/>
                  <a:pt x="8735482" y="2895622"/>
                  <a:pt x="8729373" y="3623536"/>
                </a:cubicBezTo>
                <a:cubicBezTo>
                  <a:pt x="8795387" y="3943019"/>
                  <a:pt x="8508338" y="4305149"/>
                  <a:pt x="8120355" y="4229496"/>
                </a:cubicBezTo>
                <a:cubicBezTo>
                  <a:pt x="4439251" y="4536528"/>
                  <a:pt x="3554151" y="4470156"/>
                  <a:pt x="609015" y="4229496"/>
                </a:cubicBezTo>
                <a:cubicBezTo>
                  <a:pt x="283085" y="4326073"/>
                  <a:pt x="-83462" y="3901459"/>
                  <a:pt x="0" y="3623536"/>
                </a:cubicBezTo>
                <a:cubicBezTo>
                  <a:pt x="-159166" y="2361639"/>
                  <a:pt x="148690" y="1004704"/>
                  <a:pt x="0" y="605958"/>
                </a:cubicBezTo>
                <a:close/>
              </a:path>
              <a:path w="8729373" h="4229496" stroke="0" extrusionOk="0">
                <a:moveTo>
                  <a:pt x="0" y="605958"/>
                </a:moveTo>
                <a:cubicBezTo>
                  <a:pt x="33211" y="356710"/>
                  <a:pt x="332340" y="2014"/>
                  <a:pt x="609015" y="0"/>
                </a:cubicBezTo>
                <a:cubicBezTo>
                  <a:pt x="1910712" y="-431555"/>
                  <a:pt x="5881711" y="-245463"/>
                  <a:pt x="8120355" y="0"/>
                </a:cubicBezTo>
                <a:cubicBezTo>
                  <a:pt x="8471944" y="-99389"/>
                  <a:pt x="8675825" y="235215"/>
                  <a:pt x="8729373" y="605958"/>
                </a:cubicBezTo>
                <a:cubicBezTo>
                  <a:pt x="8833289" y="1491113"/>
                  <a:pt x="8901965" y="2206749"/>
                  <a:pt x="8729373" y="3623536"/>
                </a:cubicBezTo>
                <a:cubicBezTo>
                  <a:pt x="8765575" y="3906931"/>
                  <a:pt x="8423085" y="4281477"/>
                  <a:pt x="8120355" y="4229496"/>
                </a:cubicBezTo>
                <a:cubicBezTo>
                  <a:pt x="5136785" y="4351623"/>
                  <a:pt x="2742936" y="4590522"/>
                  <a:pt x="609015" y="4229496"/>
                </a:cubicBezTo>
                <a:cubicBezTo>
                  <a:pt x="264003" y="4132121"/>
                  <a:pt x="-19324" y="3984808"/>
                  <a:pt x="0" y="3623536"/>
                </a:cubicBezTo>
                <a:cubicBezTo>
                  <a:pt x="-37606" y="2314870"/>
                  <a:pt x="-315385" y="1747750"/>
                  <a:pt x="0" y="605958"/>
                </a:cubicBezTo>
                <a:close/>
              </a:path>
              <a:path w="8729373" h="4229496" fill="none" stroke="0" extrusionOk="0">
                <a:moveTo>
                  <a:pt x="0" y="605958"/>
                </a:moveTo>
                <a:cubicBezTo>
                  <a:pt x="-6393" y="383355"/>
                  <a:pt x="242687" y="12069"/>
                  <a:pt x="609015" y="0"/>
                </a:cubicBezTo>
                <a:cubicBezTo>
                  <a:pt x="4490482" y="303711"/>
                  <a:pt x="6689458" y="-205192"/>
                  <a:pt x="8120355" y="0"/>
                </a:cubicBezTo>
                <a:cubicBezTo>
                  <a:pt x="8408548" y="-11971"/>
                  <a:pt x="8652610" y="323564"/>
                  <a:pt x="8729373" y="605958"/>
                </a:cubicBezTo>
                <a:cubicBezTo>
                  <a:pt x="8617727" y="1841395"/>
                  <a:pt x="8729109" y="2992299"/>
                  <a:pt x="8729373" y="3623536"/>
                </a:cubicBezTo>
                <a:cubicBezTo>
                  <a:pt x="8805976" y="3927257"/>
                  <a:pt x="8467162" y="4261546"/>
                  <a:pt x="8120355" y="4229496"/>
                </a:cubicBezTo>
                <a:cubicBezTo>
                  <a:pt x="4716386" y="3971048"/>
                  <a:pt x="3256933" y="4568729"/>
                  <a:pt x="609015" y="4229496"/>
                </a:cubicBezTo>
                <a:cubicBezTo>
                  <a:pt x="239673" y="4230689"/>
                  <a:pt x="75355" y="3942009"/>
                  <a:pt x="0" y="3623536"/>
                </a:cubicBezTo>
                <a:cubicBezTo>
                  <a:pt x="-178304" y="2334532"/>
                  <a:pt x="258509" y="1033377"/>
                  <a:pt x="0" y="605958"/>
                </a:cubicBezTo>
                <a:close/>
              </a:path>
              <a:path w="8729373" h="4229496" fill="none" stroke="0" extrusionOk="0">
                <a:moveTo>
                  <a:pt x="0" y="605958"/>
                </a:moveTo>
                <a:cubicBezTo>
                  <a:pt x="34006" y="340622"/>
                  <a:pt x="202951" y="-43780"/>
                  <a:pt x="609015" y="0"/>
                </a:cubicBezTo>
                <a:cubicBezTo>
                  <a:pt x="4391377" y="315122"/>
                  <a:pt x="6789617" y="-91500"/>
                  <a:pt x="8120355" y="0"/>
                </a:cubicBezTo>
                <a:cubicBezTo>
                  <a:pt x="8439539" y="-9734"/>
                  <a:pt x="8602615" y="326622"/>
                  <a:pt x="8729373" y="605958"/>
                </a:cubicBezTo>
                <a:cubicBezTo>
                  <a:pt x="8634954" y="1745078"/>
                  <a:pt x="8739448" y="2922189"/>
                  <a:pt x="8729373" y="3623536"/>
                </a:cubicBezTo>
                <a:cubicBezTo>
                  <a:pt x="8815165" y="3896503"/>
                  <a:pt x="8448047" y="4267000"/>
                  <a:pt x="8120355" y="4229496"/>
                </a:cubicBezTo>
                <a:cubicBezTo>
                  <a:pt x="4522213" y="4304891"/>
                  <a:pt x="3369635" y="4517643"/>
                  <a:pt x="609015" y="4229496"/>
                </a:cubicBezTo>
                <a:cubicBezTo>
                  <a:pt x="295721" y="4320135"/>
                  <a:pt x="-28987" y="3930831"/>
                  <a:pt x="0" y="3623536"/>
                </a:cubicBezTo>
                <a:cubicBezTo>
                  <a:pt x="-187224" y="2333674"/>
                  <a:pt x="98688" y="995929"/>
                  <a:pt x="0" y="605958"/>
                </a:cubicBezTo>
                <a:close/>
              </a:path>
            </a:pathLst>
          </a:custGeom>
          <a:ln>
            <a:extLst>
              <a:ext uri="{C807C97D-BFC1-408E-A445-0C87EB9F89A2}">
                <ask:lineSketchStyleProps xmlns="" xmlns:ask="http://schemas.microsoft.com/office/drawing/2018/sketchyshapes" sd="1904669613">
                  <a:custGeom>
                    <a:avLst/>
                    <a:gdLst>
                      <a:gd name="connsiteX0" fmla="*/ 0 w 6472883"/>
                      <a:gd name="connsiteY0" fmla="*/ 497630 h 3473382"/>
                      <a:gd name="connsiteX1" fmla="*/ 451589 w 6472883"/>
                      <a:gd name="connsiteY1" fmla="*/ 0 h 3473382"/>
                      <a:gd name="connsiteX2" fmla="*/ 6021293 w 6472883"/>
                      <a:gd name="connsiteY2" fmla="*/ 0 h 3473382"/>
                      <a:gd name="connsiteX3" fmla="*/ 6472883 w 6472883"/>
                      <a:gd name="connsiteY3" fmla="*/ 497630 h 3473382"/>
                      <a:gd name="connsiteX4" fmla="*/ 6472883 w 6472883"/>
                      <a:gd name="connsiteY4" fmla="*/ 2975751 h 3473382"/>
                      <a:gd name="connsiteX5" fmla="*/ 6021293 w 6472883"/>
                      <a:gd name="connsiteY5" fmla="*/ 3473382 h 3473382"/>
                      <a:gd name="connsiteX6" fmla="*/ 451589 w 6472883"/>
                      <a:gd name="connsiteY6" fmla="*/ 3473382 h 3473382"/>
                      <a:gd name="connsiteX7" fmla="*/ 0 w 6472883"/>
                      <a:gd name="connsiteY7" fmla="*/ 2975751 h 3473382"/>
                      <a:gd name="connsiteX8" fmla="*/ 0 w 6472883"/>
                      <a:gd name="connsiteY8" fmla="*/ 497630 h 3473382"/>
                      <a:gd name="connsiteX0" fmla="*/ 0 w 6472883"/>
                      <a:gd name="connsiteY0" fmla="*/ 497630 h 3473382"/>
                      <a:gd name="connsiteX1" fmla="*/ 451589 w 6472883"/>
                      <a:gd name="connsiteY1" fmla="*/ 0 h 3473382"/>
                      <a:gd name="connsiteX2" fmla="*/ 6021293 w 6472883"/>
                      <a:gd name="connsiteY2" fmla="*/ 0 h 3473382"/>
                      <a:gd name="connsiteX3" fmla="*/ 6472883 w 6472883"/>
                      <a:gd name="connsiteY3" fmla="*/ 497630 h 3473382"/>
                      <a:gd name="connsiteX4" fmla="*/ 6472883 w 6472883"/>
                      <a:gd name="connsiteY4" fmla="*/ 2975751 h 3473382"/>
                      <a:gd name="connsiteX5" fmla="*/ 6021293 w 6472883"/>
                      <a:gd name="connsiteY5" fmla="*/ 3473382 h 3473382"/>
                      <a:gd name="connsiteX6" fmla="*/ 451589 w 6472883"/>
                      <a:gd name="connsiteY6" fmla="*/ 3473382 h 3473382"/>
                      <a:gd name="connsiteX7" fmla="*/ 0 w 6472883"/>
                      <a:gd name="connsiteY7" fmla="*/ 2975751 h 3473382"/>
                      <a:gd name="connsiteX8" fmla="*/ 0 w 6472883"/>
                      <a:gd name="connsiteY8" fmla="*/ 497630 h 347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83" h="3473382" fill="none" extrusionOk="0">
                        <a:moveTo>
                          <a:pt x="0" y="497630"/>
                        </a:moveTo>
                        <a:cubicBezTo>
                          <a:pt x="30999" y="236132"/>
                          <a:pt x="145532" y="-39378"/>
                          <a:pt x="451589" y="0"/>
                        </a:cubicBezTo>
                        <a:cubicBezTo>
                          <a:pt x="3128843" y="123005"/>
                          <a:pt x="5119002" y="43200"/>
                          <a:pt x="6021293" y="0"/>
                        </a:cubicBezTo>
                        <a:cubicBezTo>
                          <a:pt x="6266617" y="-15607"/>
                          <a:pt x="6405349" y="246822"/>
                          <a:pt x="6472883" y="497630"/>
                        </a:cubicBezTo>
                        <a:cubicBezTo>
                          <a:pt x="6327791" y="1430345"/>
                          <a:pt x="6451831" y="2402127"/>
                          <a:pt x="6472883" y="2975751"/>
                        </a:cubicBezTo>
                        <a:cubicBezTo>
                          <a:pt x="6503989" y="3242882"/>
                          <a:pt x="6302503" y="3524683"/>
                          <a:pt x="6021293" y="3473382"/>
                        </a:cubicBezTo>
                        <a:cubicBezTo>
                          <a:pt x="3336852" y="3605613"/>
                          <a:pt x="2571529" y="3661031"/>
                          <a:pt x="451589" y="3473382"/>
                        </a:cubicBezTo>
                        <a:cubicBezTo>
                          <a:pt x="209410" y="3547308"/>
                          <a:pt x="-45186" y="3217291"/>
                          <a:pt x="0" y="2975751"/>
                        </a:cubicBezTo>
                        <a:cubicBezTo>
                          <a:pt x="-142029" y="1901655"/>
                          <a:pt x="134213" y="813755"/>
                          <a:pt x="0" y="497630"/>
                        </a:cubicBezTo>
                        <a:close/>
                      </a:path>
                      <a:path w="6472883" h="3473382" stroke="0" extrusionOk="0">
                        <a:moveTo>
                          <a:pt x="0" y="497630"/>
                        </a:moveTo>
                        <a:cubicBezTo>
                          <a:pt x="10177" y="252888"/>
                          <a:pt x="233535" y="5631"/>
                          <a:pt x="451589" y="0"/>
                        </a:cubicBezTo>
                        <a:cubicBezTo>
                          <a:pt x="1348022" y="-261959"/>
                          <a:pt x="4192734" y="-177833"/>
                          <a:pt x="6021293" y="0"/>
                        </a:cubicBezTo>
                        <a:cubicBezTo>
                          <a:pt x="6271287" y="-27586"/>
                          <a:pt x="6435833" y="201295"/>
                          <a:pt x="6472883" y="497630"/>
                        </a:cubicBezTo>
                        <a:cubicBezTo>
                          <a:pt x="6510869" y="1309057"/>
                          <a:pt x="6599516" y="1843679"/>
                          <a:pt x="6472883" y="2975751"/>
                        </a:cubicBezTo>
                        <a:cubicBezTo>
                          <a:pt x="6490638" y="3224344"/>
                          <a:pt x="6237271" y="3484978"/>
                          <a:pt x="6021293" y="3473382"/>
                        </a:cubicBezTo>
                        <a:cubicBezTo>
                          <a:pt x="4051534" y="3528760"/>
                          <a:pt x="2007464" y="3483503"/>
                          <a:pt x="451589" y="3473382"/>
                        </a:cubicBezTo>
                        <a:cubicBezTo>
                          <a:pt x="200228" y="3425200"/>
                          <a:pt x="-2789" y="3271451"/>
                          <a:pt x="0" y="2975751"/>
                        </a:cubicBezTo>
                        <a:cubicBezTo>
                          <a:pt x="-15696" y="1945531"/>
                          <a:pt x="-227103" y="1430057"/>
                          <a:pt x="0" y="497630"/>
                        </a:cubicBezTo>
                        <a:close/>
                      </a:path>
                      <a:path w="6472883" h="3473382" fill="none" stroke="0" extrusionOk="0">
                        <a:moveTo>
                          <a:pt x="0" y="497630"/>
                        </a:moveTo>
                        <a:cubicBezTo>
                          <a:pt x="8348" y="278034"/>
                          <a:pt x="184440" y="-14367"/>
                          <a:pt x="451589" y="0"/>
                        </a:cubicBezTo>
                        <a:cubicBezTo>
                          <a:pt x="3190793" y="272376"/>
                          <a:pt x="5038877" y="-119356"/>
                          <a:pt x="6021293" y="0"/>
                        </a:cubicBezTo>
                        <a:cubicBezTo>
                          <a:pt x="6227918" y="26840"/>
                          <a:pt x="6406054" y="258564"/>
                          <a:pt x="6472883" y="497630"/>
                        </a:cubicBezTo>
                        <a:cubicBezTo>
                          <a:pt x="6403716" y="1507177"/>
                          <a:pt x="6469043" y="2444100"/>
                          <a:pt x="6472883" y="2975751"/>
                        </a:cubicBezTo>
                        <a:cubicBezTo>
                          <a:pt x="6492631" y="3234847"/>
                          <a:pt x="6275682" y="3501279"/>
                          <a:pt x="6021293" y="3473382"/>
                        </a:cubicBezTo>
                        <a:cubicBezTo>
                          <a:pt x="3401145" y="3397906"/>
                          <a:pt x="2297425" y="3734236"/>
                          <a:pt x="451589" y="3473382"/>
                        </a:cubicBezTo>
                        <a:cubicBezTo>
                          <a:pt x="211011" y="3512907"/>
                          <a:pt x="36922" y="3261678"/>
                          <a:pt x="0" y="2975751"/>
                        </a:cubicBezTo>
                        <a:cubicBezTo>
                          <a:pt x="-136847" y="1930828"/>
                          <a:pt x="154449" y="797501"/>
                          <a:pt x="0" y="497630"/>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picture containing grass&#10;&#10;Description automatically generated">
            <a:extLst>
              <a:ext uri="{FF2B5EF4-FFF2-40B4-BE49-F238E27FC236}">
                <a16:creationId xmlns:a16="http://schemas.microsoft.com/office/drawing/2014/main" id="{6BEC3EE0-0F23-4818-B014-10A499C4A5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48119"/>
            <a:ext cx="2809881" cy="2809881"/>
          </a:xfrm>
          <a:prstGeom prst="rect">
            <a:avLst/>
          </a:prstGeom>
        </p:spPr>
      </p:pic>
      <p:pic>
        <p:nvPicPr>
          <p:cNvPr id="4" name="Picture 3">
            <a:extLst>
              <a:ext uri="{FF2B5EF4-FFF2-40B4-BE49-F238E27FC236}">
                <a16:creationId xmlns:a16="http://schemas.microsoft.com/office/drawing/2014/main" id="{06BD64BA-C678-47ED-AB91-428BBB1F8DE4}"/>
              </a:ext>
            </a:extLst>
          </p:cNvPr>
          <p:cNvPicPr>
            <a:picLocks noChangeAspect="1"/>
          </p:cNvPicPr>
          <p:nvPr/>
        </p:nvPicPr>
        <p:blipFill>
          <a:blip r:embed="rId4"/>
          <a:stretch>
            <a:fillRect/>
          </a:stretch>
        </p:blipFill>
        <p:spPr>
          <a:xfrm>
            <a:off x="2354239" y="1706076"/>
            <a:ext cx="7864522" cy="969348"/>
          </a:xfrm>
          <a:prstGeom prst="rect">
            <a:avLst/>
          </a:prstGeom>
        </p:spPr>
      </p:pic>
      <p:pic>
        <p:nvPicPr>
          <p:cNvPr id="19" name="Picture 18">
            <a:extLst>
              <a:ext uri="{FF2B5EF4-FFF2-40B4-BE49-F238E27FC236}">
                <a16:creationId xmlns:a16="http://schemas.microsoft.com/office/drawing/2014/main" id="{DC0A8B81-65DD-4923-8371-CAFC3E452D19}"/>
              </a:ext>
            </a:extLst>
          </p:cNvPr>
          <p:cNvPicPr>
            <a:picLocks noChangeAspect="1"/>
          </p:cNvPicPr>
          <p:nvPr/>
        </p:nvPicPr>
        <p:blipFill>
          <a:blip r:embed="rId5"/>
          <a:stretch>
            <a:fillRect/>
          </a:stretch>
        </p:blipFill>
        <p:spPr>
          <a:xfrm>
            <a:off x="2884610" y="2448226"/>
            <a:ext cx="7413379" cy="1847248"/>
          </a:xfrm>
          <a:prstGeom prst="rect">
            <a:avLst/>
          </a:prstGeom>
        </p:spPr>
      </p:pic>
      <p:pic>
        <p:nvPicPr>
          <p:cNvPr id="21" name="Picture 20">
            <a:extLst>
              <a:ext uri="{FF2B5EF4-FFF2-40B4-BE49-F238E27FC236}">
                <a16:creationId xmlns:a16="http://schemas.microsoft.com/office/drawing/2014/main" id="{5DDEA4A6-54AF-4C55-8F5D-F0004F9CCD93}"/>
              </a:ext>
            </a:extLst>
          </p:cNvPr>
          <p:cNvPicPr>
            <a:picLocks noChangeAspect="1"/>
          </p:cNvPicPr>
          <p:nvPr/>
        </p:nvPicPr>
        <p:blipFill>
          <a:blip r:embed="rId6"/>
          <a:stretch>
            <a:fillRect/>
          </a:stretch>
        </p:blipFill>
        <p:spPr>
          <a:xfrm>
            <a:off x="5740054" y="3885019"/>
            <a:ext cx="2121592" cy="859611"/>
          </a:xfrm>
          <a:prstGeom prst="rect">
            <a:avLst/>
          </a:prstGeom>
        </p:spPr>
      </p:pic>
    </p:spTree>
    <p:extLst>
      <p:ext uri="{BB962C8B-B14F-4D97-AF65-F5344CB8AC3E}">
        <p14:creationId xmlns:p14="http://schemas.microsoft.com/office/powerpoint/2010/main" val="1763652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1F054F4-E0A2-4D89-ADF7-DC9F0EC0D7D5}"/>
              </a:ext>
            </a:extLst>
          </p:cNvPr>
          <p:cNvGrpSpPr/>
          <p:nvPr/>
        </p:nvGrpSpPr>
        <p:grpSpPr>
          <a:xfrm>
            <a:off x="513418" y="0"/>
            <a:ext cx="10802282" cy="1771651"/>
            <a:chOff x="3092880" y="0"/>
            <a:chExt cx="5699569" cy="1582225"/>
          </a:xfrm>
        </p:grpSpPr>
        <p:pic>
          <p:nvPicPr>
            <p:cNvPr id="14" name="Picture 13">
              <a:extLst>
                <a:ext uri="{FF2B5EF4-FFF2-40B4-BE49-F238E27FC236}">
                  <a16:creationId xmlns:a16="http://schemas.microsoft.com/office/drawing/2014/main" id="{06CF7523-FDDD-4497-BFA7-A1D02BE5D2D3}"/>
                </a:ext>
              </a:extLst>
            </p:cNvPr>
            <p:cNvPicPr>
              <a:picLocks noChangeAspect="1"/>
            </p:cNvPicPr>
            <p:nvPr/>
          </p:nvPicPr>
          <p:blipFill>
            <a:blip r:embed="rId3">
              <a:lum contrast="40000"/>
            </a:blip>
            <a:stretch>
              <a:fillRect/>
            </a:stretch>
          </p:blipFill>
          <p:spPr>
            <a:xfrm>
              <a:off x="3092880" y="0"/>
              <a:ext cx="5699569" cy="1582225"/>
            </a:xfrm>
            <a:prstGeom prst="rect">
              <a:avLst/>
            </a:prstGeom>
          </p:spPr>
        </p:pic>
        <p:sp>
          <p:nvSpPr>
            <p:cNvPr id="15" name="TextBox 14">
              <a:extLst>
                <a:ext uri="{FF2B5EF4-FFF2-40B4-BE49-F238E27FC236}">
                  <a16:creationId xmlns:a16="http://schemas.microsoft.com/office/drawing/2014/main" id="{ED2E4F21-E526-4509-AB6A-0A8C33D0430D}"/>
                </a:ext>
              </a:extLst>
            </p:cNvPr>
            <p:cNvSpPr txBox="1"/>
            <p:nvPr/>
          </p:nvSpPr>
          <p:spPr>
            <a:xfrm>
              <a:off x="3769186" y="376132"/>
              <a:ext cx="4346954" cy="879581"/>
            </a:xfrm>
            <a:prstGeom prst="rect">
              <a:avLst/>
            </a:prstGeom>
            <a:noFill/>
          </p:spPr>
          <p:txBody>
            <a:bodyPr wrap="square" lIns="0" tIns="0" rIns="0" bIns="0" rtlCol="0">
              <a:spAutoFit/>
            </a:bodyPr>
            <a:lstStyle/>
            <a:p>
              <a:pPr marL="0" marR="0" algn="just">
                <a:spcBef>
                  <a:spcPts val="0"/>
                </a:spcBef>
                <a:spcAft>
                  <a:spcPts val="0"/>
                </a:spcAft>
              </a:pPr>
              <a:r>
                <a:rPr lang="nl-NL" sz="3200" b="1" dirty="0">
                  <a:solidFill>
                    <a:srgbClr val="FFFF00"/>
                  </a:solidFill>
                  <a:effectLst/>
                  <a:ea typeface="Times New Roman" panose="02020603050405020304" pitchFamily="18" charset="0"/>
                  <a:cs typeface="Times New Roman" panose="02020603050405020304" pitchFamily="18" charset="0"/>
                </a:rPr>
                <a:t>1. Những thức ăn, đồ uống nào có lợi, không có lợi đối với cơ quan tuần hoàn? </a:t>
              </a:r>
              <a:r>
                <a:rPr lang="en-US" sz="3200" b="1" dirty="0" err="1">
                  <a:solidFill>
                    <a:srgbClr val="FFFF00"/>
                  </a:solidFill>
                  <a:effectLst/>
                  <a:ea typeface="Times New Roman" panose="02020603050405020304" pitchFamily="18" charset="0"/>
                  <a:cs typeface="Times New Roman" panose="02020603050405020304" pitchFamily="18" charset="0"/>
                </a:rPr>
                <a:t>Tại</a:t>
              </a:r>
              <a:r>
                <a:rPr lang="en-US" sz="3200" b="1" dirty="0">
                  <a:solidFill>
                    <a:srgbClr val="FFFF00"/>
                  </a:solidFill>
                  <a:effectLst/>
                  <a:ea typeface="Times New Roman" panose="02020603050405020304" pitchFamily="18" charset="0"/>
                  <a:cs typeface="Times New Roman" panose="02020603050405020304" pitchFamily="18" charset="0"/>
                </a:rPr>
                <a:t> </a:t>
              </a:r>
              <a:r>
                <a:rPr lang="en-US" sz="3200" b="1" dirty="0" err="1">
                  <a:solidFill>
                    <a:srgbClr val="FFFF00"/>
                  </a:solidFill>
                  <a:effectLst/>
                  <a:ea typeface="Times New Roman" panose="02020603050405020304" pitchFamily="18" charset="0"/>
                  <a:cs typeface="Times New Roman" panose="02020603050405020304" pitchFamily="18" charset="0"/>
                </a:rPr>
                <a:t>sao</a:t>
              </a:r>
              <a:r>
                <a:rPr lang="en-US" sz="3200" b="1" dirty="0">
                  <a:solidFill>
                    <a:srgbClr val="FFFF00"/>
                  </a:solidFill>
                  <a:effectLst/>
                  <a:ea typeface="Times New Roman" panose="02020603050405020304" pitchFamily="18" charset="0"/>
                  <a:cs typeface="Times New Roman" panose="02020603050405020304" pitchFamily="18" charset="0"/>
                </a:rPr>
                <a:t>?</a:t>
              </a:r>
            </a:p>
          </p:txBody>
        </p:sp>
      </p:grpSp>
      <p:pic>
        <p:nvPicPr>
          <p:cNvPr id="8" name="Picture 7">
            <a:extLst>
              <a:ext uri="{FF2B5EF4-FFF2-40B4-BE49-F238E27FC236}">
                <a16:creationId xmlns:a16="http://schemas.microsoft.com/office/drawing/2014/main" id="{B95F785B-C8AC-48FF-B7DA-F582EE0F8E54}"/>
              </a:ext>
            </a:extLst>
          </p:cNvPr>
          <p:cNvPicPr>
            <a:picLocks noChangeAspect="1"/>
          </p:cNvPicPr>
          <p:nvPr/>
        </p:nvPicPr>
        <p:blipFill>
          <a:blip r:embed="rId4"/>
          <a:stretch>
            <a:fillRect/>
          </a:stretch>
        </p:blipFill>
        <p:spPr>
          <a:xfrm>
            <a:off x="1147762" y="1762125"/>
            <a:ext cx="9520238" cy="445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2678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2B35D2AD-FB87-49AB-B6AC-5E36E0E1BEC5}"/>
              </a:ext>
            </a:extLst>
          </p:cNvPr>
          <p:cNvSpPr/>
          <p:nvPr/>
        </p:nvSpPr>
        <p:spPr>
          <a:xfrm>
            <a:off x="860673" y="540811"/>
            <a:ext cx="10407402" cy="1983314"/>
          </a:xfrm>
          <a:custGeom>
            <a:avLst/>
            <a:gdLst>
              <a:gd name="connsiteX0" fmla="*/ 0 w 10407402"/>
              <a:gd name="connsiteY0" fmla="*/ 330559 h 1983314"/>
              <a:gd name="connsiteX1" fmla="*/ 330559 w 10407402"/>
              <a:gd name="connsiteY1" fmla="*/ 0 h 1983314"/>
              <a:gd name="connsiteX2" fmla="*/ 10076843 w 10407402"/>
              <a:gd name="connsiteY2" fmla="*/ 0 h 1983314"/>
              <a:gd name="connsiteX3" fmla="*/ 10407402 w 10407402"/>
              <a:gd name="connsiteY3" fmla="*/ 330559 h 1983314"/>
              <a:gd name="connsiteX4" fmla="*/ 10407402 w 10407402"/>
              <a:gd name="connsiteY4" fmla="*/ 1652755 h 1983314"/>
              <a:gd name="connsiteX5" fmla="*/ 10076843 w 10407402"/>
              <a:gd name="connsiteY5" fmla="*/ 1983314 h 1983314"/>
              <a:gd name="connsiteX6" fmla="*/ 330559 w 10407402"/>
              <a:gd name="connsiteY6" fmla="*/ 1983314 h 1983314"/>
              <a:gd name="connsiteX7" fmla="*/ 0 w 10407402"/>
              <a:gd name="connsiteY7" fmla="*/ 1652755 h 1983314"/>
              <a:gd name="connsiteX8" fmla="*/ 0 w 10407402"/>
              <a:gd name="connsiteY8" fmla="*/ 330559 h 198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7402" h="1983314" fill="none" extrusionOk="0">
                <a:moveTo>
                  <a:pt x="0" y="330559"/>
                </a:moveTo>
                <a:cubicBezTo>
                  <a:pt x="-24093" y="126496"/>
                  <a:pt x="127614" y="13028"/>
                  <a:pt x="330559" y="0"/>
                </a:cubicBezTo>
                <a:cubicBezTo>
                  <a:pt x="4057820" y="-30893"/>
                  <a:pt x="6013759" y="99340"/>
                  <a:pt x="10076843" y="0"/>
                </a:cubicBezTo>
                <a:cubicBezTo>
                  <a:pt x="10263608" y="6299"/>
                  <a:pt x="10397958" y="162090"/>
                  <a:pt x="10407402" y="330559"/>
                </a:cubicBezTo>
                <a:cubicBezTo>
                  <a:pt x="10332657" y="968174"/>
                  <a:pt x="10507072" y="1442358"/>
                  <a:pt x="10407402" y="1652755"/>
                </a:cubicBezTo>
                <a:cubicBezTo>
                  <a:pt x="10393507" y="1840298"/>
                  <a:pt x="10245408" y="1972479"/>
                  <a:pt x="10076843" y="1983314"/>
                </a:cubicBezTo>
                <a:cubicBezTo>
                  <a:pt x="6759032" y="2027382"/>
                  <a:pt x="2998379" y="1993580"/>
                  <a:pt x="330559" y="1983314"/>
                </a:cubicBezTo>
                <a:cubicBezTo>
                  <a:pt x="142034" y="1991432"/>
                  <a:pt x="7176" y="1830641"/>
                  <a:pt x="0" y="1652755"/>
                </a:cubicBezTo>
                <a:cubicBezTo>
                  <a:pt x="89592" y="1191749"/>
                  <a:pt x="-35641" y="739119"/>
                  <a:pt x="0" y="330559"/>
                </a:cubicBezTo>
                <a:close/>
              </a:path>
              <a:path w="10407402" h="1983314" stroke="0" extrusionOk="0">
                <a:moveTo>
                  <a:pt x="0" y="330559"/>
                </a:moveTo>
                <a:cubicBezTo>
                  <a:pt x="15837" y="160393"/>
                  <a:pt x="141402" y="-30230"/>
                  <a:pt x="330559" y="0"/>
                </a:cubicBezTo>
                <a:cubicBezTo>
                  <a:pt x="2348930" y="55113"/>
                  <a:pt x="6841526" y="-40744"/>
                  <a:pt x="10076843" y="0"/>
                </a:cubicBezTo>
                <a:cubicBezTo>
                  <a:pt x="10260777" y="-29361"/>
                  <a:pt x="10408021" y="140903"/>
                  <a:pt x="10407402" y="330559"/>
                </a:cubicBezTo>
                <a:cubicBezTo>
                  <a:pt x="10295732" y="533990"/>
                  <a:pt x="10399782" y="1442021"/>
                  <a:pt x="10407402" y="1652755"/>
                </a:cubicBezTo>
                <a:cubicBezTo>
                  <a:pt x="10407273" y="1808823"/>
                  <a:pt x="10249215" y="1961229"/>
                  <a:pt x="10076843" y="1983314"/>
                </a:cubicBezTo>
                <a:cubicBezTo>
                  <a:pt x="7276585" y="1826189"/>
                  <a:pt x="2502588" y="1842811"/>
                  <a:pt x="330559" y="1983314"/>
                </a:cubicBezTo>
                <a:cubicBezTo>
                  <a:pt x="128282" y="2000589"/>
                  <a:pt x="-10498" y="1837978"/>
                  <a:pt x="0" y="1652755"/>
                </a:cubicBezTo>
                <a:cubicBezTo>
                  <a:pt x="55722" y="1266113"/>
                  <a:pt x="64388" y="937408"/>
                  <a:pt x="0" y="330559"/>
                </a:cubicBezTo>
                <a:close/>
              </a:path>
            </a:pathLst>
          </a:custGeom>
          <a:solidFill>
            <a:srgbClr val="FFFF00"/>
          </a:solidFill>
          <a:ln w="76200">
            <a:solidFill>
              <a:srgbClr val="ED7D31"/>
            </a:solidFill>
            <a:prstDash val="dash"/>
            <a:extLst>
              <a:ext uri="{C807C97D-BFC1-408E-A445-0C87EB9F89A2}">
                <ask:lineSketchStyleProps xmln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Những thức ăn, đồ uống có lợi cho cơ quan tuần hoàn: dầu ăn, lạc, cà rốt, dưa hấu, thịt bò, súp lơ trắng, bắp cải, sửa, đậu Hà Lan, trứng, cá, nước lọc, cam, phô mai,..</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8D6B9679-D4A4-4F7B-9EF4-C38A9A52E6E8}"/>
              </a:ext>
            </a:extLst>
          </p:cNvPr>
          <p:cNvSpPr/>
          <p:nvPr/>
        </p:nvSpPr>
        <p:spPr>
          <a:xfrm>
            <a:off x="927348" y="3141136"/>
            <a:ext cx="10407402" cy="1983314"/>
          </a:xfrm>
          <a:custGeom>
            <a:avLst/>
            <a:gdLst>
              <a:gd name="connsiteX0" fmla="*/ 0 w 10407402"/>
              <a:gd name="connsiteY0" fmla="*/ 330559 h 1983314"/>
              <a:gd name="connsiteX1" fmla="*/ 330559 w 10407402"/>
              <a:gd name="connsiteY1" fmla="*/ 0 h 1983314"/>
              <a:gd name="connsiteX2" fmla="*/ 10076843 w 10407402"/>
              <a:gd name="connsiteY2" fmla="*/ 0 h 1983314"/>
              <a:gd name="connsiteX3" fmla="*/ 10407402 w 10407402"/>
              <a:gd name="connsiteY3" fmla="*/ 330559 h 1983314"/>
              <a:gd name="connsiteX4" fmla="*/ 10407402 w 10407402"/>
              <a:gd name="connsiteY4" fmla="*/ 1652755 h 1983314"/>
              <a:gd name="connsiteX5" fmla="*/ 10076843 w 10407402"/>
              <a:gd name="connsiteY5" fmla="*/ 1983314 h 1983314"/>
              <a:gd name="connsiteX6" fmla="*/ 330559 w 10407402"/>
              <a:gd name="connsiteY6" fmla="*/ 1983314 h 1983314"/>
              <a:gd name="connsiteX7" fmla="*/ 0 w 10407402"/>
              <a:gd name="connsiteY7" fmla="*/ 1652755 h 1983314"/>
              <a:gd name="connsiteX8" fmla="*/ 0 w 10407402"/>
              <a:gd name="connsiteY8" fmla="*/ 330559 h 198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7402" h="1983314" fill="none" extrusionOk="0">
                <a:moveTo>
                  <a:pt x="0" y="330559"/>
                </a:moveTo>
                <a:cubicBezTo>
                  <a:pt x="-24093" y="126496"/>
                  <a:pt x="127614" y="13028"/>
                  <a:pt x="330559" y="0"/>
                </a:cubicBezTo>
                <a:cubicBezTo>
                  <a:pt x="4057820" y="-30893"/>
                  <a:pt x="6013759" y="99340"/>
                  <a:pt x="10076843" y="0"/>
                </a:cubicBezTo>
                <a:cubicBezTo>
                  <a:pt x="10263608" y="6299"/>
                  <a:pt x="10397958" y="162090"/>
                  <a:pt x="10407402" y="330559"/>
                </a:cubicBezTo>
                <a:cubicBezTo>
                  <a:pt x="10332657" y="968174"/>
                  <a:pt x="10507072" y="1442358"/>
                  <a:pt x="10407402" y="1652755"/>
                </a:cubicBezTo>
                <a:cubicBezTo>
                  <a:pt x="10393507" y="1840298"/>
                  <a:pt x="10245408" y="1972479"/>
                  <a:pt x="10076843" y="1983314"/>
                </a:cubicBezTo>
                <a:cubicBezTo>
                  <a:pt x="6759032" y="2027382"/>
                  <a:pt x="2998379" y="1993580"/>
                  <a:pt x="330559" y="1983314"/>
                </a:cubicBezTo>
                <a:cubicBezTo>
                  <a:pt x="142034" y="1991432"/>
                  <a:pt x="7176" y="1830641"/>
                  <a:pt x="0" y="1652755"/>
                </a:cubicBezTo>
                <a:cubicBezTo>
                  <a:pt x="89592" y="1191749"/>
                  <a:pt x="-35641" y="739119"/>
                  <a:pt x="0" y="330559"/>
                </a:cubicBezTo>
                <a:close/>
              </a:path>
              <a:path w="10407402" h="1983314" stroke="0" extrusionOk="0">
                <a:moveTo>
                  <a:pt x="0" y="330559"/>
                </a:moveTo>
                <a:cubicBezTo>
                  <a:pt x="15837" y="160393"/>
                  <a:pt x="141402" y="-30230"/>
                  <a:pt x="330559" y="0"/>
                </a:cubicBezTo>
                <a:cubicBezTo>
                  <a:pt x="2348930" y="55113"/>
                  <a:pt x="6841526" y="-40744"/>
                  <a:pt x="10076843" y="0"/>
                </a:cubicBezTo>
                <a:cubicBezTo>
                  <a:pt x="10260777" y="-29361"/>
                  <a:pt x="10408021" y="140903"/>
                  <a:pt x="10407402" y="330559"/>
                </a:cubicBezTo>
                <a:cubicBezTo>
                  <a:pt x="10295732" y="533990"/>
                  <a:pt x="10399782" y="1442021"/>
                  <a:pt x="10407402" y="1652755"/>
                </a:cubicBezTo>
                <a:cubicBezTo>
                  <a:pt x="10407273" y="1808823"/>
                  <a:pt x="10249215" y="1961229"/>
                  <a:pt x="10076843" y="1983314"/>
                </a:cubicBezTo>
                <a:cubicBezTo>
                  <a:pt x="7276585" y="1826189"/>
                  <a:pt x="2502588" y="1842811"/>
                  <a:pt x="330559" y="1983314"/>
                </a:cubicBezTo>
                <a:cubicBezTo>
                  <a:pt x="128282" y="2000589"/>
                  <a:pt x="-10498" y="1837978"/>
                  <a:pt x="0" y="1652755"/>
                </a:cubicBezTo>
                <a:cubicBezTo>
                  <a:pt x="55722" y="1266113"/>
                  <a:pt x="64388" y="937408"/>
                  <a:pt x="0" y="330559"/>
                </a:cubicBezTo>
                <a:close/>
              </a:path>
            </a:pathLst>
          </a:custGeom>
          <a:solidFill>
            <a:srgbClr val="FFFF00"/>
          </a:solidFill>
          <a:ln w="76200">
            <a:solidFill>
              <a:srgbClr val="ED7D31"/>
            </a:solidFill>
            <a:prstDash val="dash"/>
            <a:extLst>
              <a:ext uri="{C807C97D-BFC1-408E-A445-0C87EB9F89A2}">
                <ask:lineSketchStyleProps xmln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a:solidFill>
                  <a:srgbClr val="002060"/>
                </a:solidFill>
                <a:latin typeface="Calibri" panose="020F0502020204030204" pitchFamily="34" charset="0"/>
                <a:cs typeface="Calibri" panose="020F0502020204030204" pitchFamily="34" charset="0"/>
              </a:rPr>
              <a:t>Những thức ăn, đồ uống không có lợi cho cơ quan tuần hoàn: rượu, bia, nước ngọt, khoai tây chiên, gà tây, đường,…</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4617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7" name="Rectangle: Rounded Corners 6">
            <a:extLst>
              <a:ext uri="{FF2B5EF4-FFF2-40B4-BE49-F238E27FC236}">
                <a16:creationId xmlns:a16="http://schemas.microsoft.com/office/drawing/2014/main" id="{F215900F-9B97-C5FD-A66E-9199598BEEE0}"/>
              </a:ext>
            </a:extLst>
          </p:cNvPr>
          <p:cNvSpPr/>
          <p:nvPr/>
        </p:nvSpPr>
        <p:spPr>
          <a:xfrm>
            <a:off x="256147" y="1238249"/>
            <a:ext cx="10888103" cy="1790701"/>
          </a:xfrm>
          <a:custGeom>
            <a:avLst/>
            <a:gdLst>
              <a:gd name="connsiteX0" fmla="*/ 0 w 10888103"/>
              <a:gd name="connsiteY0" fmla="*/ 256554 h 1790701"/>
              <a:gd name="connsiteX1" fmla="*/ 256554 w 10888103"/>
              <a:gd name="connsiteY1" fmla="*/ 0 h 1790701"/>
              <a:gd name="connsiteX2" fmla="*/ 10631549 w 10888103"/>
              <a:gd name="connsiteY2" fmla="*/ 0 h 1790701"/>
              <a:gd name="connsiteX3" fmla="*/ 10888103 w 10888103"/>
              <a:gd name="connsiteY3" fmla="*/ 256554 h 1790701"/>
              <a:gd name="connsiteX4" fmla="*/ 10888103 w 10888103"/>
              <a:gd name="connsiteY4" fmla="*/ 1534147 h 1790701"/>
              <a:gd name="connsiteX5" fmla="*/ 10631549 w 10888103"/>
              <a:gd name="connsiteY5" fmla="*/ 1790701 h 1790701"/>
              <a:gd name="connsiteX6" fmla="*/ 256554 w 10888103"/>
              <a:gd name="connsiteY6" fmla="*/ 1790701 h 1790701"/>
              <a:gd name="connsiteX7" fmla="*/ 0 w 10888103"/>
              <a:gd name="connsiteY7" fmla="*/ 1534147 h 1790701"/>
              <a:gd name="connsiteX8" fmla="*/ 0 w 10888103"/>
              <a:gd name="connsiteY8" fmla="*/ 256554 h 17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8103" h="1790701" fill="none" extrusionOk="0">
                <a:moveTo>
                  <a:pt x="0" y="256554"/>
                </a:moveTo>
                <a:cubicBezTo>
                  <a:pt x="1790" y="115596"/>
                  <a:pt x="99195" y="-10272"/>
                  <a:pt x="256554" y="0"/>
                </a:cubicBezTo>
                <a:cubicBezTo>
                  <a:pt x="2406715" y="157069"/>
                  <a:pt x="7550176" y="6204"/>
                  <a:pt x="10631549" y="0"/>
                </a:cubicBezTo>
                <a:cubicBezTo>
                  <a:pt x="10769826" y="-12590"/>
                  <a:pt x="10877635" y="118393"/>
                  <a:pt x="10888103" y="256554"/>
                </a:cubicBezTo>
                <a:cubicBezTo>
                  <a:pt x="10961913" y="631418"/>
                  <a:pt x="10919710" y="1386411"/>
                  <a:pt x="10888103" y="1534147"/>
                </a:cubicBezTo>
                <a:cubicBezTo>
                  <a:pt x="10893364" y="1674570"/>
                  <a:pt x="10778764" y="1799033"/>
                  <a:pt x="10631549" y="1790701"/>
                </a:cubicBezTo>
                <a:cubicBezTo>
                  <a:pt x="5773937" y="1846181"/>
                  <a:pt x="4138313" y="1935810"/>
                  <a:pt x="256554" y="1790701"/>
                </a:cubicBezTo>
                <a:cubicBezTo>
                  <a:pt x="117360" y="1814987"/>
                  <a:pt x="-17683" y="1663120"/>
                  <a:pt x="0" y="1534147"/>
                </a:cubicBezTo>
                <a:cubicBezTo>
                  <a:pt x="43448" y="1375485"/>
                  <a:pt x="-22820" y="852435"/>
                  <a:pt x="0" y="256554"/>
                </a:cubicBezTo>
                <a:close/>
              </a:path>
              <a:path w="10888103" h="1790701" stroke="0" extrusionOk="0">
                <a:moveTo>
                  <a:pt x="0" y="256554"/>
                </a:moveTo>
                <a:cubicBezTo>
                  <a:pt x="-4096" y="142743"/>
                  <a:pt x="119452" y="2863"/>
                  <a:pt x="256554" y="0"/>
                </a:cubicBezTo>
                <a:cubicBezTo>
                  <a:pt x="2194877" y="-28491"/>
                  <a:pt x="7514333" y="-147017"/>
                  <a:pt x="10631549" y="0"/>
                </a:cubicBezTo>
                <a:cubicBezTo>
                  <a:pt x="10753110" y="16003"/>
                  <a:pt x="10883196" y="118448"/>
                  <a:pt x="10888103" y="256554"/>
                </a:cubicBezTo>
                <a:cubicBezTo>
                  <a:pt x="10791202" y="474019"/>
                  <a:pt x="10944394" y="965600"/>
                  <a:pt x="10888103" y="1534147"/>
                </a:cubicBezTo>
                <a:cubicBezTo>
                  <a:pt x="10895239" y="1667323"/>
                  <a:pt x="10764060" y="1786255"/>
                  <a:pt x="10631549" y="1790701"/>
                </a:cubicBezTo>
                <a:cubicBezTo>
                  <a:pt x="9472253" y="1807326"/>
                  <a:pt x="4378776" y="1722913"/>
                  <a:pt x="256554" y="1790701"/>
                </a:cubicBezTo>
                <a:cubicBezTo>
                  <a:pt x="127397" y="1791286"/>
                  <a:pt x="11626" y="1680631"/>
                  <a:pt x="0" y="1534147"/>
                </a:cubicBezTo>
                <a:cubicBezTo>
                  <a:pt x="-59780" y="975615"/>
                  <a:pt x="4738" y="503650"/>
                  <a:pt x="0" y="256554"/>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文本框 2">
            <a:extLst>
              <a:ext uri="{FF2B5EF4-FFF2-40B4-BE49-F238E27FC236}">
                <a16:creationId xmlns:a16="http://schemas.microsoft.com/office/drawing/2014/main" id="{F53C3F5B-B22D-25BE-B486-C6627784CB6B}"/>
              </a:ext>
            </a:extLst>
          </p:cNvPr>
          <p:cNvSpPr txBox="1"/>
          <p:nvPr/>
        </p:nvSpPr>
        <p:spPr>
          <a:xfrm>
            <a:off x="602623" y="1549300"/>
            <a:ext cx="10284452" cy="1200329"/>
          </a:xfrm>
          <a:prstGeom prst="rect">
            <a:avLst/>
          </a:prstGeom>
          <a:noFill/>
        </p:spPr>
        <p:txBody>
          <a:bodyPr wrap="square" rtlCol="0">
            <a:spAutoFit/>
            <a:scene3d>
              <a:camera prst="orthographicFront"/>
              <a:lightRig rig="threePt" dir="t"/>
            </a:scene3d>
            <a:sp3d contourW="12700"/>
          </a:bodyPr>
          <a:lstStyle/>
          <a:p>
            <a:pPr lvl="0" algn="just">
              <a:defRPr/>
            </a:pPr>
            <a:r>
              <a:rPr lang="en-US" sz="3600" b="1" dirty="0">
                <a:solidFill>
                  <a:srgbClr val="002060"/>
                </a:solidFill>
                <a:latin typeface="Calibri" panose="020F0502020204030204" pitchFamily="34" charset="0"/>
                <a:cs typeface="Calibri" panose="020F0502020204030204" pitchFamily="34" charset="0"/>
              </a:rPr>
              <a:t>2. </a:t>
            </a:r>
            <a:r>
              <a:rPr lang="vi-VN" sz="3600" b="1" dirty="0">
                <a:solidFill>
                  <a:srgbClr val="002060"/>
                </a:solidFill>
                <a:latin typeface="Calibri" panose="020F0502020204030204" pitchFamily="34" charset="0"/>
                <a:cs typeface="Calibri" panose="020F0502020204030204" pitchFamily="34" charset="0"/>
              </a:rPr>
              <a:t>Em hãy kể thêm những thức ăn, đồ uống có lợi, không có lợi đối với cơ quan tuần hoàn.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5A0EEFE-D3CE-ED0D-CE5A-4E5919EB6463}"/>
              </a:ext>
            </a:extLst>
          </p:cNvPr>
          <p:cNvPicPr>
            <a:picLocks noChangeAspect="1"/>
          </p:cNvPicPr>
          <p:nvPr/>
        </p:nvPicPr>
        <p:blipFill rotWithShape="1">
          <a:blip r:embed="rId3">
            <a:extLst>
              <a:ext uri="{28A0092B-C50C-407E-A947-70E740481C1C}">
                <a14:useLocalDpi xmlns:a14="http://schemas.microsoft.com/office/drawing/2010/main" val="0"/>
              </a:ext>
            </a:extLst>
          </a:blip>
          <a:srcRect l="49846" t="-2920" r="-1588" b="2920"/>
          <a:stretch/>
        </p:blipFill>
        <p:spPr>
          <a:xfrm>
            <a:off x="7845452" y="2660374"/>
            <a:ext cx="4090401" cy="4197625"/>
          </a:xfrm>
          <a:prstGeom prst="rect">
            <a:avLst/>
          </a:prstGeom>
        </p:spPr>
      </p:pic>
    </p:spTree>
    <p:extLst>
      <p:ext uri="{BB962C8B-B14F-4D97-AF65-F5344CB8AC3E}">
        <p14:creationId xmlns:p14="http://schemas.microsoft.com/office/powerpoint/2010/main" val="1641434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7" name="Rectangle: Rounded Corners 6">
            <a:extLst>
              <a:ext uri="{FF2B5EF4-FFF2-40B4-BE49-F238E27FC236}">
                <a16:creationId xmlns:a16="http://schemas.microsoft.com/office/drawing/2014/main" id="{F215900F-9B97-C5FD-A66E-9199598BEEE0}"/>
              </a:ext>
            </a:extLst>
          </p:cNvPr>
          <p:cNvSpPr/>
          <p:nvPr/>
        </p:nvSpPr>
        <p:spPr>
          <a:xfrm>
            <a:off x="256147" y="746950"/>
            <a:ext cx="11679706" cy="5364099"/>
          </a:xfrm>
          <a:custGeom>
            <a:avLst/>
            <a:gdLst>
              <a:gd name="connsiteX0" fmla="*/ 0 w 11679706"/>
              <a:gd name="connsiteY0" fmla="*/ 768514 h 5364099"/>
              <a:gd name="connsiteX1" fmla="*/ 768514 w 11679706"/>
              <a:gd name="connsiteY1" fmla="*/ 0 h 5364099"/>
              <a:gd name="connsiteX2" fmla="*/ 10911192 w 11679706"/>
              <a:gd name="connsiteY2" fmla="*/ 0 h 5364099"/>
              <a:gd name="connsiteX3" fmla="*/ 11679706 w 11679706"/>
              <a:gd name="connsiteY3" fmla="*/ 768514 h 5364099"/>
              <a:gd name="connsiteX4" fmla="*/ 11679706 w 11679706"/>
              <a:gd name="connsiteY4" fmla="*/ 4595585 h 5364099"/>
              <a:gd name="connsiteX5" fmla="*/ 10911192 w 11679706"/>
              <a:gd name="connsiteY5" fmla="*/ 5364099 h 5364099"/>
              <a:gd name="connsiteX6" fmla="*/ 768514 w 11679706"/>
              <a:gd name="connsiteY6" fmla="*/ 5364099 h 5364099"/>
              <a:gd name="connsiteX7" fmla="*/ 0 w 11679706"/>
              <a:gd name="connsiteY7" fmla="*/ 4595585 h 5364099"/>
              <a:gd name="connsiteX8" fmla="*/ 0 w 11679706"/>
              <a:gd name="connsiteY8" fmla="*/ 768514 h 536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9706" h="5364099" fill="none" extrusionOk="0">
                <a:moveTo>
                  <a:pt x="0" y="768514"/>
                </a:moveTo>
                <a:cubicBezTo>
                  <a:pt x="25059" y="354334"/>
                  <a:pt x="324750" y="-12670"/>
                  <a:pt x="768514" y="0"/>
                </a:cubicBezTo>
                <a:cubicBezTo>
                  <a:pt x="2536901" y="157069"/>
                  <a:pt x="9813290" y="6204"/>
                  <a:pt x="10911192" y="0"/>
                </a:cubicBezTo>
                <a:cubicBezTo>
                  <a:pt x="11321927" y="-50535"/>
                  <a:pt x="11599463" y="371136"/>
                  <a:pt x="11679706" y="768514"/>
                </a:cubicBezTo>
                <a:cubicBezTo>
                  <a:pt x="11583579" y="2670845"/>
                  <a:pt x="11607690" y="4076866"/>
                  <a:pt x="11679706" y="4595585"/>
                </a:cubicBezTo>
                <a:cubicBezTo>
                  <a:pt x="11701880" y="5014681"/>
                  <a:pt x="11344194" y="5377016"/>
                  <a:pt x="10911192" y="5364099"/>
                </a:cubicBezTo>
                <a:cubicBezTo>
                  <a:pt x="7033398" y="5419579"/>
                  <a:pt x="2814365" y="5509208"/>
                  <a:pt x="768514" y="5364099"/>
                </a:cubicBezTo>
                <a:cubicBezTo>
                  <a:pt x="350444" y="5426048"/>
                  <a:pt x="-60107" y="4976796"/>
                  <a:pt x="0" y="4595585"/>
                </a:cubicBezTo>
                <a:cubicBezTo>
                  <a:pt x="-136088" y="2862651"/>
                  <a:pt x="164741" y="2300670"/>
                  <a:pt x="0" y="768514"/>
                </a:cubicBezTo>
                <a:close/>
              </a:path>
              <a:path w="11679706" h="5364099" stroke="0" extrusionOk="0">
                <a:moveTo>
                  <a:pt x="0" y="768514"/>
                </a:moveTo>
                <a:cubicBezTo>
                  <a:pt x="-10673" y="416725"/>
                  <a:pt x="392740" y="30362"/>
                  <a:pt x="768514" y="0"/>
                </a:cubicBezTo>
                <a:cubicBezTo>
                  <a:pt x="5410189" y="-28491"/>
                  <a:pt x="6191591" y="-147017"/>
                  <a:pt x="10911192" y="0"/>
                </a:cubicBezTo>
                <a:cubicBezTo>
                  <a:pt x="11286558" y="39012"/>
                  <a:pt x="11641264" y="372162"/>
                  <a:pt x="11679706" y="768514"/>
                </a:cubicBezTo>
                <a:cubicBezTo>
                  <a:pt x="11699057" y="2255810"/>
                  <a:pt x="11796603" y="3799684"/>
                  <a:pt x="11679706" y="4595585"/>
                </a:cubicBezTo>
                <a:cubicBezTo>
                  <a:pt x="11729023" y="4961178"/>
                  <a:pt x="11278636" y="5336498"/>
                  <a:pt x="10911192" y="5364099"/>
                </a:cubicBezTo>
                <a:cubicBezTo>
                  <a:pt x="8839277" y="5380724"/>
                  <a:pt x="3530433" y="5296311"/>
                  <a:pt x="768514" y="5364099"/>
                </a:cubicBezTo>
                <a:cubicBezTo>
                  <a:pt x="362989" y="5364981"/>
                  <a:pt x="57527" y="5043742"/>
                  <a:pt x="0" y="4595585"/>
                </a:cubicBezTo>
                <a:cubicBezTo>
                  <a:pt x="17599" y="3526754"/>
                  <a:pt x="-102637" y="1352061"/>
                  <a:pt x="0" y="768514"/>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文本框 2">
            <a:extLst>
              <a:ext uri="{FF2B5EF4-FFF2-40B4-BE49-F238E27FC236}">
                <a16:creationId xmlns:a16="http://schemas.microsoft.com/office/drawing/2014/main" id="{F53C3F5B-B22D-25BE-B486-C6627784CB6B}"/>
              </a:ext>
            </a:extLst>
          </p:cNvPr>
          <p:cNvSpPr txBox="1"/>
          <p:nvPr/>
        </p:nvSpPr>
        <p:spPr>
          <a:xfrm>
            <a:off x="498873" y="2027368"/>
            <a:ext cx="8321277" cy="3970318"/>
          </a:xfrm>
          <a:prstGeom prst="rect">
            <a:avLst/>
          </a:prstGeom>
          <a:noFill/>
        </p:spPr>
        <p:txBody>
          <a:bodyPr wrap="square" rtlCol="0">
            <a:spAutoFit/>
            <a:scene3d>
              <a:camera prst="orthographicFront"/>
              <a:lightRig rig="threePt" dir="t"/>
            </a:scene3d>
            <a:sp3d contourW="12700"/>
          </a:bodyPr>
          <a:lstStyle/>
          <a:p>
            <a:pPr marL="571500" lvl="0" indent="-571500" algn="just">
              <a:buFont typeface="Arial" panose="020B0604020202020204" pitchFamily="34" charset="0"/>
              <a:buChar char="•"/>
              <a:defRPr/>
            </a:pPr>
            <a:r>
              <a:rPr lang="vi-VN" sz="3600" b="1" dirty="0">
                <a:solidFill>
                  <a:srgbClr val="002060"/>
                </a:solidFill>
                <a:latin typeface="Calibri" panose="020F0502020204030204" pitchFamily="34" charset="0"/>
                <a:cs typeface="Calibri" panose="020F0502020204030204" pitchFamily="34" charset="0"/>
              </a:rPr>
              <a:t>Để bảo vệ cơ quan tuần hoàn, bảo vệ tim mạch, chúng ta cần: ăn trái cây, rau quả, các sản phẩm từ sữa, ngũ cốc nguyên hạt,.. </a:t>
            </a:r>
            <a:endParaRPr lang="en-US" sz="3600" b="1" dirty="0">
              <a:solidFill>
                <a:srgbClr val="00206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b="1" dirty="0">
                <a:solidFill>
                  <a:srgbClr val="002060"/>
                </a:solidFill>
                <a:latin typeface="Calibri" panose="020F0502020204030204" pitchFamily="34" charset="0"/>
                <a:cs typeface="Calibri" panose="020F0502020204030204" pitchFamily="34" charset="0"/>
              </a:rPr>
              <a:t>Đồng thời, tránh uống và tránh dùng các những thức ăn chiên rán nhiều dầu mỡ, rượu, cà phê, các loại nước có ga,..</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5A0EEFE-D3CE-ED0D-CE5A-4E5919EB6463}"/>
              </a:ext>
            </a:extLst>
          </p:cNvPr>
          <p:cNvPicPr>
            <a:picLocks noChangeAspect="1"/>
          </p:cNvPicPr>
          <p:nvPr/>
        </p:nvPicPr>
        <p:blipFill rotWithShape="1">
          <a:blip r:embed="rId3">
            <a:extLst>
              <a:ext uri="{28A0092B-C50C-407E-A947-70E740481C1C}">
                <a14:useLocalDpi xmlns:a14="http://schemas.microsoft.com/office/drawing/2010/main" val="0"/>
              </a:ext>
            </a:extLst>
          </a:blip>
          <a:srcRect l="49846" t="-2920" r="-1588" b="2920"/>
          <a:stretch/>
        </p:blipFill>
        <p:spPr>
          <a:xfrm>
            <a:off x="8811460" y="2886075"/>
            <a:ext cx="2872955" cy="2948265"/>
          </a:xfrm>
          <a:prstGeom prst="rect">
            <a:avLst/>
          </a:prstGeom>
        </p:spPr>
      </p:pic>
      <p:pic>
        <p:nvPicPr>
          <p:cNvPr id="2" name="Picture 1">
            <a:extLst>
              <a:ext uri="{FF2B5EF4-FFF2-40B4-BE49-F238E27FC236}">
                <a16:creationId xmlns:a16="http://schemas.microsoft.com/office/drawing/2014/main" id="{F4AA070D-2172-483F-8771-E811E064AAA9}"/>
              </a:ext>
            </a:extLst>
          </p:cNvPr>
          <p:cNvPicPr>
            <a:picLocks noChangeAspect="1"/>
          </p:cNvPicPr>
          <p:nvPr/>
        </p:nvPicPr>
        <p:blipFill>
          <a:blip r:embed="rId4"/>
          <a:stretch>
            <a:fillRect/>
          </a:stretch>
        </p:blipFill>
        <p:spPr>
          <a:xfrm>
            <a:off x="4070098" y="992088"/>
            <a:ext cx="2889754" cy="835224"/>
          </a:xfrm>
          <a:prstGeom prst="rect">
            <a:avLst/>
          </a:prstGeom>
        </p:spPr>
      </p:pic>
    </p:spTree>
    <p:extLst>
      <p:ext uri="{BB962C8B-B14F-4D97-AF65-F5344CB8AC3E}">
        <p14:creationId xmlns:p14="http://schemas.microsoft.com/office/powerpoint/2010/main" val="2565654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1F054F4-E0A2-4D89-ADF7-DC9F0EC0D7D5}"/>
              </a:ext>
            </a:extLst>
          </p:cNvPr>
          <p:cNvGrpSpPr/>
          <p:nvPr/>
        </p:nvGrpSpPr>
        <p:grpSpPr>
          <a:xfrm>
            <a:off x="513417" y="0"/>
            <a:ext cx="11326157" cy="1771651"/>
            <a:chOff x="3092880" y="0"/>
            <a:chExt cx="5699569" cy="1582225"/>
          </a:xfrm>
        </p:grpSpPr>
        <p:pic>
          <p:nvPicPr>
            <p:cNvPr id="14" name="Picture 13">
              <a:extLst>
                <a:ext uri="{FF2B5EF4-FFF2-40B4-BE49-F238E27FC236}">
                  <a16:creationId xmlns:a16="http://schemas.microsoft.com/office/drawing/2014/main" id="{06CF7523-FDDD-4497-BFA7-A1D02BE5D2D3}"/>
                </a:ext>
              </a:extLst>
            </p:cNvPr>
            <p:cNvPicPr>
              <a:picLocks noChangeAspect="1"/>
            </p:cNvPicPr>
            <p:nvPr/>
          </p:nvPicPr>
          <p:blipFill>
            <a:blip r:embed="rId3">
              <a:lum contrast="40000"/>
            </a:blip>
            <a:stretch>
              <a:fillRect/>
            </a:stretch>
          </p:blipFill>
          <p:spPr>
            <a:xfrm>
              <a:off x="3092880" y="0"/>
              <a:ext cx="5699569" cy="1582225"/>
            </a:xfrm>
            <a:prstGeom prst="rect">
              <a:avLst/>
            </a:prstGeom>
          </p:spPr>
        </p:pic>
        <p:sp>
          <p:nvSpPr>
            <p:cNvPr id="15" name="TextBox 14">
              <a:extLst>
                <a:ext uri="{FF2B5EF4-FFF2-40B4-BE49-F238E27FC236}">
                  <a16:creationId xmlns:a16="http://schemas.microsoft.com/office/drawing/2014/main" id="{ED2E4F21-E526-4509-AB6A-0A8C33D0430D}"/>
                </a:ext>
              </a:extLst>
            </p:cNvPr>
            <p:cNvSpPr txBox="1"/>
            <p:nvPr/>
          </p:nvSpPr>
          <p:spPr>
            <a:xfrm>
              <a:off x="3769186" y="376132"/>
              <a:ext cx="4346954" cy="76963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rPr>
                <a:t>Quan sát các hình dưới đây và trả lời câu hỏi: Việc nào cần làm, việc nào cần tránh để bảo vệ cơ quan tuần hoàn?</a:t>
              </a:r>
              <a:endParaRPr kumimoji="0" lang="en-US"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00B3A94A-6F9E-4BB5-A4C2-AB0CC18795EB}"/>
              </a:ext>
            </a:extLst>
          </p:cNvPr>
          <p:cNvPicPr>
            <a:picLocks noChangeAspect="1"/>
          </p:cNvPicPr>
          <p:nvPr/>
        </p:nvPicPr>
        <p:blipFill>
          <a:blip r:embed="rId4"/>
          <a:stretch>
            <a:fillRect/>
          </a:stretch>
        </p:blipFill>
        <p:spPr>
          <a:xfrm>
            <a:off x="766762" y="1666874"/>
            <a:ext cx="4394722" cy="2295525"/>
          </a:xfrm>
          <a:prstGeom prst="rect">
            <a:avLst/>
          </a:prstGeom>
        </p:spPr>
      </p:pic>
      <p:pic>
        <p:nvPicPr>
          <p:cNvPr id="7" name="Picture 6">
            <a:extLst>
              <a:ext uri="{FF2B5EF4-FFF2-40B4-BE49-F238E27FC236}">
                <a16:creationId xmlns:a16="http://schemas.microsoft.com/office/drawing/2014/main" id="{3AC61EEF-8D17-458B-B3FE-A68C57F04857}"/>
              </a:ext>
            </a:extLst>
          </p:cNvPr>
          <p:cNvPicPr>
            <a:picLocks noChangeAspect="1"/>
          </p:cNvPicPr>
          <p:nvPr/>
        </p:nvPicPr>
        <p:blipFill>
          <a:blip r:embed="rId5"/>
          <a:stretch>
            <a:fillRect/>
          </a:stretch>
        </p:blipFill>
        <p:spPr>
          <a:xfrm>
            <a:off x="5453061" y="1514474"/>
            <a:ext cx="5262563" cy="2360325"/>
          </a:xfrm>
          <a:prstGeom prst="rect">
            <a:avLst/>
          </a:prstGeom>
        </p:spPr>
      </p:pic>
      <p:pic>
        <p:nvPicPr>
          <p:cNvPr id="10" name="Picture 9">
            <a:extLst>
              <a:ext uri="{FF2B5EF4-FFF2-40B4-BE49-F238E27FC236}">
                <a16:creationId xmlns:a16="http://schemas.microsoft.com/office/drawing/2014/main" id="{63FB68B8-5277-44F1-A3C3-B85B47F07976}"/>
              </a:ext>
            </a:extLst>
          </p:cNvPr>
          <p:cNvPicPr>
            <a:picLocks noChangeAspect="1"/>
          </p:cNvPicPr>
          <p:nvPr/>
        </p:nvPicPr>
        <p:blipFill>
          <a:blip r:embed="rId6"/>
          <a:stretch>
            <a:fillRect/>
          </a:stretch>
        </p:blipFill>
        <p:spPr>
          <a:xfrm>
            <a:off x="581024" y="4114800"/>
            <a:ext cx="5252987" cy="2247900"/>
          </a:xfrm>
          <a:prstGeom prst="rect">
            <a:avLst/>
          </a:prstGeom>
        </p:spPr>
      </p:pic>
      <p:pic>
        <p:nvPicPr>
          <p:cNvPr id="12" name="Picture 11">
            <a:extLst>
              <a:ext uri="{FF2B5EF4-FFF2-40B4-BE49-F238E27FC236}">
                <a16:creationId xmlns:a16="http://schemas.microsoft.com/office/drawing/2014/main" id="{50E9D195-7D9E-4A7C-A488-3F503F87A0A4}"/>
              </a:ext>
            </a:extLst>
          </p:cNvPr>
          <p:cNvPicPr>
            <a:picLocks noChangeAspect="1"/>
          </p:cNvPicPr>
          <p:nvPr/>
        </p:nvPicPr>
        <p:blipFill>
          <a:blip r:embed="rId7"/>
          <a:stretch>
            <a:fillRect/>
          </a:stretch>
        </p:blipFill>
        <p:spPr>
          <a:xfrm>
            <a:off x="6129337" y="4129087"/>
            <a:ext cx="4976813" cy="2197400"/>
          </a:xfrm>
          <a:prstGeom prst="rect">
            <a:avLst/>
          </a:prstGeom>
        </p:spPr>
      </p:pic>
    </p:spTree>
    <p:extLst>
      <p:ext uri="{BB962C8B-B14F-4D97-AF65-F5344CB8AC3E}">
        <p14:creationId xmlns:p14="http://schemas.microsoft.com/office/powerpoint/2010/main" val="1037179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243AFFEF-16CE-49A0-9F03-C84B18F4BD88}"/>
              </a:ext>
            </a:extLst>
          </p:cNvPr>
          <p:cNvGrpSpPr>
            <a:grpSpLocks/>
          </p:cNvGrpSpPr>
          <p:nvPr/>
        </p:nvGrpSpPr>
        <p:grpSpPr bwMode="auto">
          <a:xfrm>
            <a:off x="1730375" y="3287713"/>
            <a:ext cx="8353425" cy="3597275"/>
            <a:chOff x="1759251" y="2816761"/>
            <a:chExt cx="8352605" cy="3596061"/>
          </a:xfrm>
        </p:grpSpPr>
        <p:pic>
          <p:nvPicPr>
            <p:cNvPr id="12" name="Graphic 2">
              <a:extLst>
                <a:ext uri="{FF2B5EF4-FFF2-40B4-BE49-F238E27FC236}">
                  <a16:creationId xmlns:a16="http://schemas.microsoft.com/office/drawing/2014/main" id="{E2094BB2-026B-49D5-9FBD-D7971EB91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251" y="2816761"/>
              <a:ext cx="3455649" cy="35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peech Bubble: Oval 14">
              <a:extLst>
                <a:ext uri="{FF2B5EF4-FFF2-40B4-BE49-F238E27FC236}">
                  <a16:creationId xmlns:a16="http://schemas.microsoft.com/office/drawing/2014/main" id="{41DDF308-4C4A-48D4-8DE1-462474DB1011}"/>
                </a:ext>
              </a:extLst>
            </p:cNvPr>
            <p:cNvSpPr/>
            <p:nvPr/>
          </p:nvSpPr>
          <p:spPr>
            <a:xfrm>
              <a:off x="5656181" y="2823109"/>
              <a:ext cx="4455675" cy="2178901"/>
            </a:xfrm>
            <a:custGeom>
              <a:avLst/>
              <a:gdLst>
                <a:gd name="connsiteX0" fmla="*/ -371017 w 4456123"/>
                <a:gd name="connsiteY0" fmla="*/ 1367365 h 2178756"/>
                <a:gd name="connsiteX1" fmla="*/ 609 w 4456123"/>
                <a:gd name="connsiteY1" fmla="*/ 1114839 h 2178756"/>
                <a:gd name="connsiteX2" fmla="*/ 2162047 w 4456123"/>
                <a:gd name="connsiteY2" fmla="*/ 478 h 2178756"/>
                <a:gd name="connsiteX3" fmla="*/ 4401682 w 4456123"/>
                <a:gd name="connsiteY3" fmla="*/ 850029 h 2178756"/>
                <a:gd name="connsiteX4" fmla="*/ 2401988 w 4456123"/>
                <a:gd name="connsiteY4" fmla="*/ 2175432 h 2178756"/>
                <a:gd name="connsiteX5" fmla="*/ 182312 w 4456123"/>
                <a:gd name="connsiteY5" fmla="*/ 1520962 h 2178756"/>
                <a:gd name="connsiteX6" fmla="*/ -371017 w 4456123"/>
                <a:gd name="connsiteY6" fmla="*/ 1367365 h 217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6123" h="2178756" fill="none" extrusionOk="0">
                  <a:moveTo>
                    <a:pt x="-371017" y="1367365"/>
                  </a:moveTo>
                  <a:cubicBezTo>
                    <a:pt x="-236734" y="1277258"/>
                    <a:pt x="-127399" y="1223377"/>
                    <a:pt x="609" y="1114839"/>
                  </a:cubicBezTo>
                  <a:cubicBezTo>
                    <a:pt x="-71823" y="633461"/>
                    <a:pt x="770677" y="16609"/>
                    <a:pt x="2162047" y="478"/>
                  </a:cubicBezTo>
                  <a:cubicBezTo>
                    <a:pt x="3183174" y="-85859"/>
                    <a:pt x="4136426" y="343792"/>
                    <a:pt x="4401682" y="850029"/>
                  </a:cubicBezTo>
                  <a:cubicBezTo>
                    <a:pt x="4771000" y="1418562"/>
                    <a:pt x="3477403" y="2163905"/>
                    <a:pt x="2401988" y="2175432"/>
                  </a:cubicBezTo>
                  <a:cubicBezTo>
                    <a:pt x="1363281" y="2241175"/>
                    <a:pt x="684043" y="1996686"/>
                    <a:pt x="182312" y="1520962"/>
                  </a:cubicBezTo>
                  <a:cubicBezTo>
                    <a:pt x="20496" y="1447359"/>
                    <a:pt x="-125560" y="1412106"/>
                    <a:pt x="-371017" y="1367365"/>
                  </a:cubicBezTo>
                  <a:close/>
                </a:path>
                <a:path w="4456123" h="2178756" stroke="0" extrusionOk="0">
                  <a:moveTo>
                    <a:pt x="-371017" y="1367365"/>
                  </a:moveTo>
                  <a:cubicBezTo>
                    <a:pt x="-185010" y="1245773"/>
                    <a:pt x="-89913" y="1157906"/>
                    <a:pt x="609" y="1114839"/>
                  </a:cubicBezTo>
                  <a:cubicBezTo>
                    <a:pt x="27652" y="336538"/>
                    <a:pt x="864995" y="-86297"/>
                    <a:pt x="2162047" y="478"/>
                  </a:cubicBezTo>
                  <a:cubicBezTo>
                    <a:pt x="3306001" y="-76131"/>
                    <a:pt x="4164231" y="269221"/>
                    <a:pt x="4401682" y="850029"/>
                  </a:cubicBezTo>
                  <a:cubicBezTo>
                    <a:pt x="4663005" y="1487447"/>
                    <a:pt x="3986886" y="2036975"/>
                    <a:pt x="2401988" y="2175432"/>
                  </a:cubicBezTo>
                  <a:cubicBezTo>
                    <a:pt x="1466514" y="2229991"/>
                    <a:pt x="497942" y="1976737"/>
                    <a:pt x="182312" y="1520962"/>
                  </a:cubicBezTo>
                  <a:cubicBezTo>
                    <a:pt x="60958" y="1457688"/>
                    <a:pt x="-198866" y="1413294"/>
                    <a:pt x="-371017" y="1367365"/>
                  </a:cubicBezTo>
                  <a:close/>
                </a:path>
              </a:pathLst>
            </a:custGeom>
            <a:solidFill>
              <a:srgbClr val="FFFFCC"/>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30000"/>
                </a:lnSpc>
                <a:spcBef>
                  <a:spcPts val="0"/>
                </a:spcBef>
                <a:spcAft>
                  <a:spcPts val="0"/>
                </a:spcAft>
                <a:defRPr/>
              </a:pPr>
              <a:r>
                <a:rPr lang="en-US" sz="4400" dirty="0">
                  <a:solidFill>
                    <a:srgbClr val="663300"/>
                  </a:solidFill>
                  <a:latin typeface="UTM Cookies" panose="02040603050506020204" pitchFamily="18" charset="0"/>
                </a:rPr>
                <a:t>THẢO LUẬN NHÓM BỐN</a:t>
              </a:r>
            </a:p>
          </p:txBody>
        </p:sp>
      </p:grpSp>
      <p:grpSp>
        <p:nvGrpSpPr>
          <p:cNvPr id="14" name="Group 13">
            <a:extLst>
              <a:ext uri="{FF2B5EF4-FFF2-40B4-BE49-F238E27FC236}">
                <a16:creationId xmlns:a16="http://schemas.microsoft.com/office/drawing/2014/main" id="{8273F342-C712-4BBC-9485-AD2F0865CFAB}"/>
              </a:ext>
            </a:extLst>
          </p:cNvPr>
          <p:cNvGrpSpPr>
            <a:grpSpLocks/>
          </p:cNvGrpSpPr>
          <p:nvPr/>
        </p:nvGrpSpPr>
        <p:grpSpPr bwMode="auto">
          <a:xfrm>
            <a:off x="236538" y="88900"/>
            <a:ext cx="11718925" cy="3106738"/>
            <a:chOff x="237067" y="132645"/>
            <a:chExt cx="11717864" cy="2575274"/>
          </a:xfrm>
        </p:grpSpPr>
        <p:sp>
          <p:nvSpPr>
            <p:cNvPr id="15" name="Rectangle: Rounded Corners 28">
              <a:extLst>
                <a:ext uri="{FF2B5EF4-FFF2-40B4-BE49-F238E27FC236}">
                  <a16:creationId xmlns:a16="http://schemas.microsoft.com/office/drawing/2014/main" id="{6F316EC4-BB4C-49AF-B709-8A5100A89691}"/>
                </a:ext>
              </a:extLst>
            </p:cNvPr>
            <p:cNvSpPr/>
            <p:nvPr/>
          </p:nvSpPr>
          <p:spPr>
            <a:xfrm>
              <a:off x="819626" y="291873"/>
              <a:ext cx="11135305" cy="2416046"/>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indent="-457200" algn="just">
                <a:spcBef>
                  <a:spcPts val="0"/>
                </a:spcBef>
                <a:spcAft>
                  <a:spcPts val="0"/>
                </a:spcAft>
                <a:buFont typeface="Arial" panose="020B0604020202020204" pitchFamily="34" charset="0"/>
                <a:buChar char="•"/>
              </a:pPr>
              <a:r>
                <a:rPr lang="en-US" sz="3200" b="1" dirty="0" err="1">
                  <a:solidFill>
                    <a:srgbClr val="002060"/>
                  </a:solidFill>
                  <a:effectLst/>
                  <a:ea typeface="Times New Roman" panose="02020603050405020304" pitchFamily="18" charset="0"/>
                </a:rPr>
                <a:t>Các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bạn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trong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hình</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đang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làm</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gì</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lợi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hoặc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hại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gì</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cho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cơ</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thể</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Tại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sao</a:t>
              </a:r>
              <a:r>
                <a:rPr lang="en-US" sz="3200" b="1" dirty="0">
                  <a:solidFill>
                    <a:srgbClr val="002060"/>
                  </a:solidFill>
                  <a:effectLst/>
                  <a:ea typeface="Times New Roman" panose="02020603050405020304" pitchFamily="18" charset="0"/>
                </a:rPr>
                <a:t>?</a:t>
              </a:r>
            </a:p>
            <a:p>
              <a:pPr marL="457200" marR="0" indent="-457200" algn="just">
                <a:spcBef>
                  <a:spcPts val="0"/>
                </a:spcBef>
                <a:spcAft>
                  <a:spcPts val="0"/>
                </a:spcAft>
                <a:buFont typeface="Arial" panose="020B0604020202020204" pitchFamily="34" charset="0"/>
                <a:buChar char="•"/>
              </a:pPr>
              <a:r>
                <a:rPr lang="en-US" sz="3200" b="1" dirty="0" err="1">
                  <a:solidFill>
                    <a:srgbClr val="002060"/>
                  </a:solidFill>
                  <a:effectLst/>
                  <a:ea typeface="Times New Roman" panose="02020603050405020304" pitchFamily="18" charset="0"/>
                </a:rPr>
                <a:t>Những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việc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nào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nên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làm</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việc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nào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cần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tránh</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để</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bảo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vệ</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cơ</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quan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tuần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hoàn</a:t>
              </a:r>
              <a:r>
                <a:rPr lang="en-US" sz="3200" b="1" dirty="0">
                  <a:solidFill>
                    <a:srgbClr val="002060"/>
                  </a:solidFill>
                  <a:effectLst/>
                  <a:ea typeface="Times New Roman" panose="02020603050405020304" pitchFamily="18" charset="0"/>
                </a:rPr>
                <a:t>?</a:t>
              </a:r>
            </a:p>
          </p:txBody>
        </p:sp>
        <p:pic>
          <p:nvPicPr>
            <p:cNvPr id="16" name="Picture 29">
              <a:extLst>
                <a:ext uri="{FF2B5EF4-FFF2-40B4-BE49-F238E27FC236}">
                  <a16:creationId xmlns:a16="http://schemas.microsoft.com/office/drawing/2014/main" id="{CE0113BF-6C77-45F8-B90B-C843E29B48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067" y="132645"/>
              <a:ext cx="883356" cy="8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01313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7">
            <a:extLst>
              <a:ext uri="{FF2B5EF4-FFF2-40B4-BE49-F238E27FC236}">
                <a16:creationId xmlns:a16="http://schemas.microsoft.com/office/drawing/2014/main" id="{33EAE912-5865-4773-ADFC-292CFEBA3C4A}"/>
              </a:ext>
            </a:extLst>
          </p:cNvPr>
          <p:cNvSpPr>
            <a:spLocks/>
          </p:cNvSpPr>
          <p:nvPr/>
        </p:nvSpPr>
        <p:spPr bwMode="auto">
          <a:xfrm>
            <a:off x="3890964" y="388938"/>
            <a:ext cx="4567236" cy="827919"/>
          </a:xfrm>
          <a:custGeom>
            <a:avLst/>
            <a:gdLst>
              <a:gd name="T0" fmla="*/ 537552 w 9132712"/>
              <a:gd name="T1" fmla="*/ 0 h 3225068"/>
              <a:gd name="T2" fmla="*/ 9133237 w 9132712"/>
              <a:gd name="T3" fmla="*/ 0 h 3225068"/>
              <a:gd name="T4" fmla="*/ 9133237 w 9132712"/>
              <a:gd name="T5" fmla="*/ 0 h 3225068"/>
              <a:gd name="T6" fmla="*/ 9133237 w 9132712"/>
              <a:gd name="T7" fmla="*/ 2689376 h 3225068"/>
              <a:gd name="T8" fmla="*/ 8595685 w 9132712"/>
              <a:gd name="T9" fmla="*/ 3227264 h 3225068"/>
              <a:gd name="T10" fmla="*/ 0 w 9132712"/>
              <a:gd name="T11" fmla="*/ 3227264 h 3225068"/>
              <a:gd name="T12" fmla="*/ 0 w 9132712"/>
              <a:gd name="T13" fmla="*/ 3227264 h 3225068"/>
              <a:gd name="T14" fmla="*/ 0 w 9132712"/>
              <a:gd name="T15" fmla="*/ 537888 h 3225068"/>
              <a:gd name="T16" fmla="*/ 537552 w 9132712"/>
              <a:gd name="T17" fmla="*/ 0 h 32250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32712"/>
              <a:gd name="T28" fmla="*/ 0 h 3225068"/>
              <a:gd name="T29" fmla="*/ 9132712 w 9132712"/>
              <a:gd name="T30" fmla="*/ 3225068 h 32250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32712" h="3225068" fill="none" extrusionOk="0">
                <a:moveTo>
                  <a:pt x="537522" y="0"/>
                </a:moveTo>
                <a:cubicBezTo>
                  <a:pt x="3629827" y="-17391"/>
                  <a:pt x="5075788" y="164921"/>
                  <a:pt x="9132712" y="0"/>
                </a:cubicBezTo>
                <a:cubicBezTo>
                  <a:pt x="9055728" y="1127144"/>
                  <a:pt x="8989291" y="2029171"/>
                  <a:pt x="9132712" y="2687546"/>
                </a:cubicBezTo>
                <a:cubicBezTo>
                  <a:pt x="9157708" y="2992403"/>
                  <a:pt x="8858957" y="3228229"/>
                  <a:pt x="8595190" y="3225068"/>
                </a:cubicBezTo>
                <a:cubicBezTo>
                  <a:pt x="6703591" y="3070976"/>
                  <a:pt x="2622337" y="3183714"/>
                  <a:pt x="0" y="3225068"/>
                </a:cubicBezTo>
                <a:cubicBezTo>
                  <a:pt x="169264" y="2710763"/>
                  <a:pt x="-168010" y="1269585"/>
                  <a:pt x="0" y="537522"/>
                </a:cubicBezTo>
                <a:cubicBezTo>
                  <a:pt x="1807" y="254028"/>
                  <a:pt x="209957" y="33117"/>
                  <a:pt x="537522" y="0"/>
                </a:cubicBezTo>
                <a:close/>
              </a:path>
              <a:path w="9132712" h="3225068" stroke="0" extrusionOk="0">
                <a:moveTo>
                  <a:pt x="537522" y="0"/>
                </a:moveTo>
                <a:cubicBezTo>
                  <a:pt x="3191489" y="-40534"/>
                  <a:pt x="5840584" y="-161825"/>
                  <a:pt x="9132712" y="0"/>
                </a:cubicBezTo>
                <a:cubicBezTo>
                  <a:pt x="9000057" y="843683"/>
                  <a:pt x="8967247" y="2122560"/>
                  <a:pt x="9132712" y="2687546"/>
                </a:cubicBezTo>
                <a:cubicBezTo>
                  <a:pt x="9144852" y="2997962"/>
                  <a:pt x="8882189" y="3215896"/>
                  <a:pt x="8595190" y="3225068"/>
                </a:cubicBezTo>
                <a:cubicBezTo>
                  <a:pt x="5302840" y="3057144"/>
                  <a:pt x="2527994" y="3155398"/>
                  <a:pt x="0" y="3225068"/>
                </a:cubicBezTo>
                <a:cubicBezTo>
                  <a:pt x="-32211" y="2213435"/>
                  <a:pt x="21386" y="1207709"/>
                  <a:pt x="0" y="537522"/>
                </a:cubicBezTo>
                <a:cubicBezTo>
                  <a:pt x="-2462" y="234809"/>
                  <a:pt x="242949" y="-27611"/>
                  <a:pt x="537522" y="0"/>
                </a:cubicBezTo>
                <a:close/>
              </a:path>
            </a:pathLst>
          </a:custGeom>
          <a:solidFill>
            <a:srgbClr val="FFFFCC"/>
          </a:solidFill>
          <a:ln w="38100">
            <a:solidFill>
              <a:srgbClr val="66330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30000"/>
              </a:lnSpc>
            </a:pPr>
            <a:r>
              <a:rPr lang="en-US" altLang="en-US" sz="4000" b="1" dirty="0" err="1">
                <a:solidFill>
                  <a:srgbClr val="0070C0"/>
                </a:solidFill>
                <a:cs typeface="Calibri" panose="020F0502020204030204" pitchFamily="34" charset="0"/>
              </a:rPr>
              <a:t>Những</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việc</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nên</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làm</a:t>
            </a:r>
            <a:endParaRPr lang="vi-VN" altLang="en-US" sz="4000" b="1" dirty="0">
              <a:solidFill>
                <a:srgbClr val="0070C0"/>
              </a:solidFill>
              <a:cs typeface="Calibri" panose="020F0502020204030204" pitchFamily="34" charset="0"/>
            </a:endParaRPr>
          </a:p>
        </p:txBody>
      </p:sp>
      <p:pic>
        <p:nvPicPr>
          <p:cNvPr id="3" name="Picture 2">
            <a:extLst>
              <a:ext uri="{FF2B5EF4-FFF2-40B4-BE49-F238E27FC236}">
                <a16:creationId xmlns:a16="http://schemas.microsoft.com/office/drawing/2014/main" id="{86261004-3E12-4615-9CDF-A78E31573CB0}"/>
              </a:ext>
            </a:extLst>
          </p:cNvPr>
          <p:cNvPicPr>
            <a:picLocks noChangeAspect="1"/>
          </p:cNvPicPr>
          <p:nvPr/>
        </p:nvPicPr>
        <p:blipFill>
          <a:blip r:embed="rId3"/>
          <a:stretch>
            <a:fillRect/>
          </a:stretch>
        </p:blipFill>
        <p:spPr>
          <a:xfrm>
            <a:off x="500062" y="1552574"/>
            <a:ext cx="4605521" cy="2486025"/>
          </a:xfrm>
          <a:prstGeom prst="rect">
            <a:avLst/>
          </a:prstGeom>
        </p:spPr>
      </p:pic>
      <p:pic>
        <p:nvPicPr>
          <p:cNvPr id="7" name="Picture 6">
            <a:extLst>
              <a:ext uri="{FF2B5EF4-FFF2-40B4-BE49-F238E27FC236}">
                <a16:creationId xmlns:a16="http://schemas.microsoft.com/office/drawing/2014/main" id="{FE536681-8DD1-4C38-BF3A-C6F149379A66}"/>
              </a:ext>
            </a:extLst>
          </p:cNvPr>
          <p:cNvPicPr>
            <a:picLocks noChangeAspect="1"/>
          </p:cNvPicPr>
          <p:nvPr/>
        </p:nvPicPr>
        <p:blipFill>
          <a:blip r:embed="rId4"/>
          <a:stretch>
            <a:fillRect/>
          </a:stretch>
        </p:blipFill>
        <p:spPr>
          <a:xfrm>
            <a:off x="5319712" y="1638300"/>
            <a:ext cx="2738438" cy="2384668"/>
          </a:xfrm>
          <a:prstGeom prst="rect">
            <a:avLst/>
          </a:prstGeom>
        </p:spPr>
      </p:pic>
      <p:pic>
        <p:nvPicPr>
          <p:cNvPr id="9" name="Picture 8">
            <a:extLst>
              <a:ext uri="{FF2B5EF4-FFF2-40B4-BE49-F238E27FC236}">
                <a16:creationId xmlns:a16="http://schemas.microsoft.com/office/drawing/2014/main" id="{D55D0A88-8695-4749-A63C-B9EBF3F67CB8}"/>
              </a:ext>
            </a:extLst>
          </p:cNvPr>
          <p:cNvPicPr>
            <a:picLocks noChangeAspect="1"/>
          </p:cNvPicPr>
          <p:nvPr/>
        </p:nvPicPr>
        <p:blipFill>
          <a:blip r:embed="rId5"/>
          <a:stretch>
            <a:fillRect/>
          </a:stretch>
        </p:blipFill>
        <p:spPr>
          <a:xfrm>
            <a:off x="8491538" y="1614487"/>
            <a:ext cx="2659098" cy="2376488"/>
          </a:xfrm>
          <a:prstGeom prst="rect">
            <a:avLst/>
          </a:prstGeom>
        </p:spPr>
      </p:pic>
      <p:pic>
        <p:nvPicPr>
          <p:cNvPr id="18" name="Picture 17">
            <a:extLst>
              <a:ext uri="{FF2B5EF4-FFF2-40B4-BE49-F238E27FC236}">
                <a16:creationId xmlns:a16="http://schemas.microsoft.com/office/drawing/2014/main" id="{C96FE9A7-8D12-44F9-A67B-C98575162109}"/>
              </a:ext>
            </a:extLst>
          </p:cNvPr>
          <p:cNvPicPr>
            <a:picLocks noChangeAspect="1"/>
          </p:cNvPicPr>
          <p:nvPr/>
        </p:nvPicPr>
        <p:blipFill>
          <a:blip r:embed="rId6"/>
          <a:stretch>
            <a:fillRect/>
          </a:stretch>
        </p:blipFill>
        <p:spPr>
          <a:xfrm>
            <a:off x="4929187" y="4024312"/>
            <a:ext cx="2719388" cy="2666327"/>
          </a:xfrm>
          <a:prstGeom prst="rect">
            <a:avLst/>
          </a:prstGeom>
        </p:spPr>
      </p:pic>
    </p:spTree>
    <p:extLst>
      <p:ext uri="{BB962C8B-B14F-4D97-AF65-F5344CB8AC3E}">
        <p14:creationId xmlns:p14="http://schemas.microsoft.com/office/powerpoint/2010/main" val="2906872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7">
            <a:extLst>
              <a:ext uri="{FF2B5EF4-FFF2-40B4-BE49-F238E27FC236}">
                <a16:creationId xmlns:a16="http://schemas.microsoft.com/office/drawing/2014/main" id="{33EAE912-5865-4773-ADFC-292CFEBA3C4A}"/>
              </a:ext>
            </a:extLst>
          </p:cNvPr>
          <p:cNvSpPr>
            <a:spLocks/>
          </p:cNvSpPr>
          <p:nvPr/>
        </p:nvSpPr>
        <p:spPr bwMode="auto">
          <a:xfrm>
            <a:off x="3028951" y="388938"/>
            <a:ext cx="6048374" cy="827919"/>
          </a:xfrm>
          <a:custGeom>
            <a:avLst/>
            <a:gdLst>
              <a:gd name="T0" fmla="*/ 537552 w 9132712"/>
              <a:gd name="T1" fmla="*/ 0 h 3225068"/>
              <a:gd name="T2" fmla="*/ 9133237 w 9132712"/>
              <a:gd name="T3" fmla="*/ 0 h 3225068"/>
              <a:gd name="T4" fmla="*/ 9133237 w 9132712"/>
              <a:gd name="T5" fmla="*/ 0 h 3225068"/>
              <a:gd name="T6" fmla="*/ 9133237 w 9132712"/>
              <a:gd name="T7" fmla="*/ 2689376 h 3225068"/>
              <a:gd name="T8" fmla="*/ 8595685 w 9132712"/>
              <a:gd name="T9" fmla="*/ 3227264 h 3225068"/>
              <a:gd name="T10" fmla="*/ 0 w 9132712"/>
              <a:gd name="T11" fmla="*/ 3227264 h 3225068"/>
              <a:gd name="T12" fmla="*/ 0 w 9132712"/>
              <a:gd name="T13" fmla="*/ 3227264 h 3225068"/>
              <a:gd name="T14" fmla="*/ 0 w 9132712"/>
              <a:gd name="T15" fmla="*/ 537888 h 3225068"/>
              <a:gd name="T16" fmla="*/ 537552 w 9132712"/>
              <a:gd name="T17" fmla="*/ 0 h 32250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32712"/>
              <a:gd name="T28" fmla="*/ 0 h 3225068"/>
              <a:gd name="T29" fmla="*/ 9132712 w 9132712"/>
              <a:gd name="T30" fmla="*/ 3225068 h 32250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32712" h="3225068" fill="none" extrusionOk="0">
                <a:moveTo>
                  <a:pt x="537522" y="0"/>
                </a:moveTo>
                <a:cubicBezTo>
                  <a:pt x="3629827" y="-17391"/>
                  <a:pt x="5075788" y="164921"/>
                  <a:pt x="9132712" y="0"/>
                </a:cubicBezTo>
                <a:cubicBezTo>
                  <a:pt x="9055728" y="1127144"/>
                  <a:pt x="8989291" y="2029171"/>
                  <a:pt x="9132712" y="2687546"/>
                </a:cubicBezTo>
                <a:cubicBezTo>
                  <a:pt x="9157708" y="2992403"/>
                  <a:pt x="8858957" y="3228229"/>
                  <a:pt x="8595190" y="3225068"/>
                </a:cubicBezTo>
                <a:cubicBezTo>
                  <a:pt x="6703591" y="3070976"/>
                  <a:pt x="2622337" y="3183714"/>
                  <a:pt x="0" y="3225068"/>
                </a:cubicBezTo>
                <a:cubicBezTo>
                  <a:pt x="169264" y="2710763"/>
                  <a:pt x="-168010" y="1269585"/>
                  <a:pt x="0" y="537522"/>
                </a:cubicBezTo>
                <a:cubicBezTo>
                  <a:pt x="1807" y="254028"/>
                  <a:pt x="209957" y="33117"/>
                  <a:pt x="537522" y="0"/>
                </a:cubicBezTo>
                <a:close/>
              </a:path>
              <a:path w="9132712" h="3225068" stroke="0" extrusionOk="0">
                <a:moveTo>
                  <a:pt x="537522" y="0"/>
                </a:moveTo>
                <a:cubicBezTo>
                  <a:pt x="3191489" y="-40534"/>
                  <a:pt x="5840584" y="-161825"/>
                  <a:pt x="9132712" y="0"/>
                </a:cubicBezTo>
                <a:cubicBezTo>
                  <a:pt x="9000057" y="843683"/>
                  <a:pt x="8967247" y="2122560"/>
                  <a:pt x="9132712" y="2687546"/>
                </a:cubicBezTo>
                <a:cubicBezTo>
                  <a:pt x="9144852" y="2997962"/>
                  <a:pt x="8882189" y="3215896"/>
                  <a:pt x="8595190" y="3225068"/>
                </a:cubicBezTo>
                <a:cubicBezTo>
                  <a:pt x="5302840" y="3057144"/>
                  <a:pt x="2527994" y="3155398"/>
                  <a:pt x="0" y="3225068"/>
                </a:cubicBezTo>
                <a:cubicBezTo>
                  <a:pt x="-32211" y="2213435"/>
                  <a:pt x="21386" y="1207709"/>
                  <a:pt x="0" y="537522"/>
                </a:cubicBezTo>
                <a:cubicBezTo>
                  <a:pt x="-2462" y="234809"/>
                  <a:pt x="242949" y="-27611"/>
                  <a:pt x="537522" y="0"/>
                </a:cubicBezTo>
                <a:close/>
              </a:path>
            </a:pathLst>
          </a:custGeom>
          <a:solidFill>
            <a:srgbClr val="FFFFCC"/>
          </a:solidFill>
          <a:ln w="38100">
            <a:solidFill>
              <a:srgbClr val="66330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Những</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việc</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không</a:t>
            </a:r>
            <a:r>
              <a:rPr kumimoji="0" lang="en-US" altLang="en-US" sz="40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nên</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làm</a:t>
            </a:r>
            <a:endParaRPr kumimoji="0" lang="vi-VN"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AE407AC4-2D11-4D3A-BC9D-889800F1CAD7}"/>
              </a:ext>
            </a:extLst>
          </p:cNvPr>
          <p:cNvPicPr>
            <a:picLocks noChangeAspect="1"/>
          </p:cNvPicPr>
          <p:nvPr/>
        </p:nvPicPr>
        <p:blipFill>
          <a:blip r:embed="rId3"/>
          <a:stretch>
            <a:fillRect/>
          </a:stretch>
        </p:blipFill>
        <p:spPr>
          <a:xfrm>
            <a:off x="652462" y="1552575"/>
            <a:ext cx="3507501" cy="3276600"/>
          </a:xfrm>
          <a:prstGeom prst="rect">
            <a:avLst/>
          </a:prstGeom>
        </p:spPr>
      </p:pic>
      <p:pic>
        <p:nvPicPr>
          <p:cNvPr id="13" name="Picture 12">
            <a:extLst>
              <a:ext uri="{FF2B5EF4-FFF2-40B4-BE49-F238E27FC236}">
                <a16:creationId xmlns:a16="http://schemas.microsoft.com/office/drawing/2014/main" id="{CF1EB134-6823-4574-8491-A7B1D0DD31B6}"/>
              </a:ext>
            </a:extLst>
          </p:cNvPr>
          <p:cNvPicPr>
            <a:picLocks noChangeAspect="1"/>
          </p:cNvPicPr>
          <p:nvPr/>
        </p:nvPicPr>
        <p:blipFill>
          <a:blip r:embed="rId4"/>
          <a:stretch>
            <a:fillRect/>
          </a:stretch>
        </p:blipFill>
        <p:spPr>
          <a:xfrm>
            <a:off x="4314825" y="1666874"/>
            <a:ext cx="3570515" cy="3200401"/>
          </a:xfrm>
          <a:prstGeom prst="rect">
            <a:avLst/>
          </a:prstGeom>
        </p:spPr>
      </p:pic>
      <p:pic>
        <p:nvPicPr>
          <p:cNvPr id="15" name="Picture 14">
            <a:extLst>
              <a:ext uri="{FF2B5EF4-FFF2-40B4-BE49-F238E27FC236}">
                <a16:creationId xmlns:a16="http://schemas.microsoft.com/office/drawing/2014/main" id="{617BF472-BAFD-40E5-9B0F-CB2392323370}"/>
              </a:ext>
            </a:extLst>
          </p:cNvPr>
          <p:cNvPicPr>
            <a:picLocks noChangeAspect="1"/>
          </p:cNvPicPr>
          <p:nvPr/>
        </p:nvPicPr>
        <p:blipFill>
          <a:blip r:embed="rId5"/>
          <a:stretch>
            <a:fillRect/>
          </a:stretch>
        </p:blipFill>
        <p:spPr>
          <a:xfrm>
            <a:off x="8134350" y="1771650"/>
            <a:ext cx="3429132" cy="3067050"/>
          </a:xfrm>
          <a:prstGeom prst="rect">
            <a:avLst/>
          </a:prstGeom>
        </p:spPr>
      </p:pic>
    </p:spTree>
    <p:extLst>
      <p:ext uri="{BB962C8B-B14F-4D97-AF65-F5344CB8AC3E}">
        <p14:creationId xmlns:p14="http://schemas.microsoft.com/office/powerpoint/2010/main" val="515158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9" name="Graphic 4">
            <a:extLst>
              <a:ext uri="{FF2B5EF4-FFF2-40B4-BE49-F238E27FC236}">
                <a16:creationId xmlns:a16="http://schemas.microsoft.com/office/drawing/2014/main" id="{202A6277-1D3A-410B-B9A8-2BE07F27CBED}"/>
              </a:ext>
            </a:extLst>
          </p:cNvPr>
          <p:cNvGrpSpPr>
            <a:grpSpLocks/>
          </p:cNvGrpSpPr>
          <p:nvPr/>
        </p:nvGrpSpPr>
        <p:grpSpPr bwMode="auto">
          <a:xfrm>
            <a:off x="463549" y="253999"/>
            <a:ext cx="10042525" cy="5470525"/>
            <a:chOff x="5610688" y="1031736"/>
            <a:chExt cx="5879305" cy="3980523"/>
          </a:xfrm>
        </p:grpSpPr>
        <p:sp>
          <p:nvSpPr>
            <p:cNvPr id="12" name="Freeform: Shape 9">
              <a:extLst>
                <a:ext uri="{FF2B5EF4-FFF2-40B4-BE49-F238E27FC236}">
                  <a16:creationId xmlns:a16="http://schemas.microsoft.com/office/drawing/2014/main" id="{951C345D-04CB-4966-859D-8643ADF0D101}"/>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3" name="Freeform: Shape 11">
              <a:extLst>
                <a:ext uri="{FF2B5EF4-FFF2-40B4-BE49-F238E27FC236}">
                  <a16:creationId xmlns:a16="http://schemas.microsoft.com/office/drawing/2014/main" id="{21841CDE-2104-48F1-B259-96393A58841D}"/>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vi-VN" altLang="en-US" sz="3000" b="1" dirty="0">
                  <a:solidFill>
                    <a:srgbClr val="0070C0"/>
                  </a:solidFill>
                  <a:cs typeface="Calibri" panose="020F0502020204030204" pitchFamily="34" charset="0"/>
                </a:rPr>
                <a:t>Để bảo vệ cơ quan tuần hoàn, bảo vệ tim mạch, chúng ta cần:</a:t>
              </a:r>
              <a:endParaRPr lang="en-US" altLang="en-US" sz="3000" b="1" dirty="0">
                <a:solidFill>
                  <a:srgbClr val="0070C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 Thường xuyên tập thể dục thể thao, học tập, làm việc, vui chơi vừa sức;</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Sống vui vẻ, tránh xúc động mạnh hoặc tức giận;</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Không mặc quần áo hoặc đi giày dép quá chật</a:t>
              </a:r>
              <a:r>
                <a:rPr lang="en-US" altLang="en-US" sz="3000" dirty="0">
                  <a:solidFill>
                    <a:srgbClr val="000000"/>
                  </a:solidFill>
                  <a:cs typeface="Calibri" panose="020F0502020204030204" pitchFamily="34" charset="0"/>
                </a:rPr>
                <a:t>; </a:t>
              </a:r>
            </a:p>
            <a:p>
              <a:pPr marL="457200" indent="-457200" algn="just" eaLnBrk="1" hangingPunct="1">
                <a:buFont typeface="Arial" panose="020B0604020202020204" pitchFamily="34" charset="0"/>
                <a:buChar char="•"/>
              </a:pPr>
              <a:r>
                <a:rPr lang="en-US" altLang="en-US" sz="3000" dirty="0" err="1">
                  <a:solidFill>
                    <a:srgbClr val="000000"/>
                  </a:solidFill>
                  <a:cs typeface="Calibri" panose="020F0502020204030204" pitchFamily="34" charset="0"/>
                </a:rPr>
                <a:t>Không</a:t>
              </a:r>
              <a:r>
                <a:rPr lang="en-US" altLang="en-US" sz="3000" dirty="0">
                  <a:solidFill>
                    <a:srgbClr val="000000"/>
                  </a:solidFill>
                  <a:cs typeface="Calibri" panose="020F0502020204030204" pitchFamily="34" charset="0"/>
                </a:rPr>
                <a:t> </a:t>
              </a:r>
              <a:r>
                <a:rPr lang="vi-VN" altLang="en-US" sz="3000" dirty="0">
                  <a:solidFill>
                    <a:srgbClr val="000000"/>
                  </a:solidFill>
                  <a:cs typeface="Calibri" panose="020F0502020204030204" pitchFamily="34" charset="0"/>
                </a:rPr>
                <a:t>dọa nạt làm bạn mất ngủ, lo lắng;</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en-US" altLang="en-US" sz="3000" dirty="0">
                  <a:solidFill>
                    <a:srgbClr val="000000"/>
                  </a:solidFill>
                  <a:cs typeface="Calibri" panose="020F0502020204030204" pitchFamily="34" charset="0"/>
                </a:rPr>
                <a:t>V</a:t>
              </a:r>
              <a:r>
                <a:rPr lang="vi-VN" altLang="en-US" sz="3000" dirty="0">
                  <a:solidFill>
                    <a:srgbClr val="000000"/>
                  </a:solidFill>
                  <a:cs typeface="Calibri" panose="020F0502020204030204" pitchFamily="34" charset="0"/>
                </a:rPr>
                <a:t>iêm họng lâu ngày dẫn đến nguy cơ bệnh thấp tim;</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en-US" altLang="en-US" sz="3000" dirty="0">
                  <a:solidFill>
                    <a:srgbClr val="000000"/>
                  </a:solidFill>
                  <a:cs typeface="Calibri" panose="020F0502020204030204" pitchFamily="34" charset="0"/>
                </a:rPr>
                <a:t>C</a:t>
              </a:r>
              <a:r>
                <a:rPr lang="vi-VN" altLang="en-US" sz="3000" dirty="0">
                  <a:solidFill>
                    <a:srgbClr val="000000"/>
                  </a:solidFill>
                  <a:cs typeface="Calibri" panose="020F0502020204030204" pitchFamily="34" charset="0"/>
                </a:rPr>
                <a:t>ần ăn uống điều độ, đủ chất,…</a:t>
              </a:r>
              <a:endParaRPr lang="en-US" altLang="en-US" sz="3000" dirty="0">
                <a:cs typeface="Calibri" panose="020F0502020204030204" pitchFamily="34" charset="0"/>
              </a:endParaRPr>
            </a:p>
          </p:txBody>
        </p:sp>
        <p:grpSp>
          <p:nvGrpSpPr>
            <p:cNvPr id="14" name="Graphic 4">
              <a:extLst>
                <a:ext uri="{FF2B5EF4-FFF2-40B4-BE49-F238E27FC236}">
                  <a16:creationId xmlns:a16="http://schemas.microsoft.com/office/drawing/2014/main" id="{665F6812-EC8C-4A52-A962-8C05245F61A4}"/>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097E745-9890-48D8-A639-6E475C8CC76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6" name="Freeform: Shape 15">
                <a:extLst>
                  <a:ext uri="{FF2B5EF4-FFF2-40B4-BE49-F238E27FC236}">
                    <a16:creationId xmlns:a16="http://schemas.microsoft.com/office/drawing/2014/main" id="{0B2E271D-E6BA-4E27-8FD8-56CAD3BF407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7" name="Freeform: Shape 16">
                <a:extLst>
                  <a:ext uri="{FF2B5EF4-FFF2-40B4-BE49-F238E27FC236}">
                    <a16:creationId xmlns:a16="http://schemas.microsoft.com/office/drawing/2014/main" id="{E6A0C18F-61B9-4678-862B-C2F0D28FC1EF}"/>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8" name="Freeform: Shape 17">
                <a:extLst>
                  <a:ext uri="{FF2B5EF4-FFF2-40B4-BE49-F238E27FC236}">
                    <a16:creationId xmlns:a16="http://schemas.microsoft.com/office/drawing/2014/main" id="{E36033A6-0A70-42FA-8918-B998222E8DE3}"/>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9" name="Freeform: Shape 18">
                <a:extLst>
                  <a:ext uri="{FF2B5EF4-FFF2-40B4-BE49-F238E27FC236}">
                    <a16:creationId xmlns:a16="http://schemas.microsoft.com/office/drawing/2014/main" id="{69EB2570-516F-4246-9620-314E935B80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0" name="Freeform: Shape 19">
                <a:extLst>
                  <a:ext uri="{FF2B5EF4-FFF2-40B4-BE49-F238E27FC236}">
                    <a16:creationId xmlns:a16="http://schemas.microsoft.com/office/drawing/2014/main" id="{1B5C447D-1AE9-4E5D-8B8A-B66A60B63F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21" name="Group 20">
            <a:extLst>
              <a:ext uri="{FF2B5EF4-FFF2-40B4-BE49-F238E27FC236}">
                <a16:creationId xmlns:a16="http://schemas.microsoft.com/office/drawing/2014/main" id="{D7ABDAC4-D6D5-4B72-9782-27635B7E6FDE}"/>
              </a:ext>
            </a:extLst>
          </p:cNvPr>
          <p:cNvGrpSpPr>
            <a:grpSpLocks/>
          </p:cNvGrpSpPr>
          <p:nvPr/>
        </p:nvGrpSpPr>
        <p:grpSpPr bwMode="auto">
          <a:xfrm>
            <a:off x="9496425" y="3219449"/>
            <a:ext cx="2820988" cy="3527425"/>
            <a:chOff x="8408633" y="1992570"/>
            <a:chExt cx="3507011" cy="3833036"/>
          </a:xfrm>
        </p:grpSpPr>
        <p:grpSp>
          <p:nvGrpSpPr>
            <p:cNvPr id="22" name="Graphic 4">
              <a:extLst>
                <a:ext uri="{FF2B5EF4-FFF2-40B4-BE49-F238E27FC236}">
                  <a16:creationId xmlns:a16="http://schemas.microsoft.com/office/drawing/2014/main" id="{F53CF82A-57CA-439E-AF12-F92640D34919}"/>
                </a:ext>
              </a:extLst>
            </p:cNvPr>
            <p:cNvGrpSpPr>
              <a:grpSpLocks/>
            </p:cNvGrpSpPr>
            <p:nvPr/>
          </p:nvGrpSpPr>
          <p:grpSpPr bwMode="auto">
            <a:xfrm>
              <a:off x="8408633" y="1992570"/>
              <a:ext cx="3507011" cy="3821123"/>
              <a:chOff x="8408633" y="1992570"/>
              <a:chExt cx="3507011" cy="3821123"/>
            </a:xfrm>
          </p:grpSpPr>
          <p:grpSp>
            <p:nvGrpSpPr>
              <p:cNvPr id="24" name="Graphic 4">
                <a:extLst>
                  <a:ext uri="{FF2B5EF4-FFF2-40B4-BE49-F238E27FC236}">
                    <a16:creationId xmlns:a16="http://schemas.microsoft.com/office/drawing/2014/main" id="{DE13BE04-9E15-4566-8ECF-84A66C2745B1}"/>
                  </a:ext>
                </a:extLst>
              </p:cNvPr>
              <p:cNvGrpSpPr>
                <a:grpSpLocks/>
              </p:cNvGrpSpPr>
              <p:nvPr/>
            </p:nvGrpSpPr>
            <p:grpSpPr bwMode="auto">
              <a:xfrm>
                <a:off x="10886512" y="3334328"/>
                <a:ext cx="1029133" cy="1810218"/>
                <a:chOff x="10886512" y="3334328"/>
                <a:chExt cx="1029133" cy="1810218"/>
              </a:xfrm>
            </p:grpSpPr>
            <p:sp>
              <p:nvSpPr>
                <p:cNvPr id="99" name="Freeform: Shape 101">
                  <a:extLst>
                    <a:ext uri="{FF2B5EF4-FFF2-40B4-BE49-F238E27FC236}">
                      <a16:creationId xmlns:a16="http://schemas.microsoft.com/office/drawing/2014/main" id="{B458A020-E150-492D-ADDA-13C0B6282B6A}"/>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0" name="Freeform: Shape 102">
                  <a:extLst>
                    <a:ext uri="{FF2B5EF4-FFF2-40B4-BE49-F238E27FC236}">
                      <a16:creationId xmlns:a16="http://schemas.microsoft.com/office/drawing/2014/main" id="{24D987F8-AF67-43B5-B30C-678411873A70}"/>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1" name="Freeform: Shape 103">
                  <a:extLst>
                    <a:ext uri="{FF2B5EF4-FFF2-40B4-BE49-F238E27FC236}">
                      <a16:creationId xmlns:a16="http://schemas.microsoft.com/office/drawing/2014/main" id="{2D77BAB2-621A-44A4-BB0E-EE69A5AB3626}"/>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2" name="Freeform: Shape 104">
                  <a:extLst>
                    <a:ext uri="{FF2B5EF4-FFF2-40B4-BE49-F238E27FC236}">
                      <a16:creationId xmlns:a16="http://schemas.microsoft.com/office/drawing/2014/main" id="{D7E41A29-8A83-47ED-890D-430F8C44D732}"/>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3" name="Freeform: Shape 105">
                  <a:extLst>
                    <a:ext uri="{FF2B5EF4-FFF2-40B4-BE49-F238E27FC236}">
                      <a16:creationId xmlns:a16="http://schemas.microsoft.com/office/drawing/2014/main" id="{24BB319C-8561-4279-B3E4-C4D16DCE904B}"/>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4" name="Freeform: Shape 106">
                  <a:extLst>
                    <a:ext uri="{FF2B5EF4-FFF2-40B4-BE49-F238E27FC236}">
                      <a16:creationId xmlns:a16="http://schemas.microsoft.com/office/drawing/2014/main" id="{CA8B6E89-D36D-458C-B02F-201F1F813333}"/>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5" name="Freeform: Shape 107">
                  <a:extLst>
                    <a:ext uri="{FF2B5EF4-FFF2-40B4-BE49-F238E27FC236}">
                      <a16:creationId xmlns:a16="http://schemas.microsoft.com/office/drawing/2014/main" id="{6A4CAA83-18DE-4160-9973-8E46549A6C41}"/>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6" name="Freeform: Shape 108">
                  <a:extLst>
                    <a:ext uri="{FF2B5EF4-FFF2-40B4-BE49-F238E27FC236}">
                      <a16:creationId xmlns:a16="http://schemas.microsoft.com/office/drawing/2014/main" id="{CB0D8B05-859C-4F6F-9419-090FF6410EE4}"/>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7" name="Freeform: Shape 109">
                  <a:extLst>
                    <a:ext uri="{FF2B5EF4-FFF2-40B4-BE49-F238E27FC236}">
                      <a16:creationId xmlns:a16="http://schemas.microsoft.com/office/drawing/2014/main" id="{B3430924-128B-4D93-A2CA-F554ABED9D8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25" name="Freeform: Shape 27">
                <a:extLst>
                  <a:ext uri="{FF2B5EF4-FFF2-40B4-BE49-F238E27FC236}">
                    <a16:creationId xmlns:a16="http://schemas.microsoft.com/office/drawing/2014/main" id="{0303E943-89B5-4566-8D1C-5C4BDFB50CB7}"/>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6" name="Freeform: Shape 28">
                <a:extLst>
                  <a:ext uri="{FF2B5EF4-FFF2-40B4-BE49-F238E27FC236}">
                    <a16:creationId xmlns:a16="http://schemas.microsoft.com/office/drawing/2014/main" id="{89A93D68-C0BF-42F7-AE0D-A873955F6690}"/>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7" name="Freeform: Shape 29">
                <a:extLst>
                  <a:ext uri="{FF2B5EF4-FFF2-40B4-BE49-F238E27FC236}">
                    <a16:creationId xmlns:a16="http://schemas.microsoft.com/office/drawing/2014/main" id="{F15CC3A9-68D4-4E6A-AFD0-902B7955F783}"/>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8" name="Freeform: Shape 30">
                <a:extLst>
                  <a:ext uri="{FF2B5EF4-FFF2-40B4-BE49-F238E27FC236}">
                    <a16:creationId xmlns:a16="http://schemas.microsoft.com/office/drawing/2014/main" id="{B6C07180-5132-420B-B767-E82E8E576F7B}"/>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9" name="Freeform: Shape 31">
                <a:extLst>
                  <a:ext uri="{FF2B5EF4-FFF2-40B4-BE49-F238E27FC236}">
                    <a16:creationId xmlns:a16="http://schemas.microsoft.com/office/drawing/2014/main" id="{DDBA6F98-5343-44E0-ADCA-BF8AF96BA4D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0" name="Freeform: Shape 32">
                <a:extLst>
                  <a:ext uri="{FF2B5EF4-FFF2-40B4-BE49-F238E27FC236}">
                    <a16:creationId xmlns:a16="http://schemas.microsoft.com/office/drawing/2014/main" id="{74AEC81F-98B2-4DA6-BD6E-EBC4DB588B95}"/>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1" name="Graphic 4">
                <a:extLst>
                  <a:ext uri="{FF2B5EF4-FFF2-40B4-BE49-F238E27FC236}">
                    <a16:creationId xmlns:a16="http://schemas.microsoft.com/office/drawing/2014/main" id="{43689BC4-8F83-4352-94FA-0663CCD54274}"/>
                  </a:ext>
                </a:extLst>
              </p:cNvPr>
              <p:cNvGrpSpPr>
                <a:grpSpLocks/>
              </p:cNvGrpSpPr>
              <p:nvPr/>
            </p:nvGrpSpPr>
            <p:grpSpPr bwMode="auto">
              <a:xfrm>
                <a:off x="8408633" y="3314331"/>
                <a:ext cx="2021128" cy="2499362"/>
                <a:chOff x="8408633" y="3314331"/>
                <a:chExt cx="2021128" cy="2499362"/>
              </a:xfrm>
            </p:grpSpPr>
            <p:grpSp>
              <p:nvGrpSpPr>
                <p:cNvPr id="88" name="Graphic 4">
                  <a:extLst>
                    <a:ext uri="{FF2B5EF4-FFF2-40B4-BE49-F238E27FC236}">
                      <a16:creationId xmlns:a16="http://schemas.microsoft.com/office/drawing/2014/main" id="{5AC9D85E-75E4-4B28-B7C4-18FBD48D87F5}"/>
                    </a:ext>
                  </a:extLst>
                </p:cNvPr>
                <p:cNvGrpSpPr>
                  <a:grpSpLocks/>
                </p:cNvGrpSpPr>
                <p:nvPr/>
              </p:nvGrpSpPr>
              <p:grpSpPr bwMode="auto">
                <a:xfrm>
                  <a:off x="8408633" y="3314331"/>
                  <a:ext cx="532978" cy="711598"/>
                  <a:chOff x="8408633" y="3314331"/>
                  <a:chExt cx="532978" cy="711598"/>
                </a:xfrm>
              </p:grpSpPr>
              <p:sp>
                <p:nvSpPr>
                  <p:cNvPr id="92" name="Freeform: Shape 94">
                    <a:extLst>
                      <a:ext uri="{FF2B5EF4-FFF2-40B4-BE49-F238E27FC236}">
                        <a16:creationId xmlns:a16="http://schemas.microsoft.com/office/drawing/2014/main" id="{50546562-6004-4DED-B77D-DFF2B9254912}"/>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3" name="Freeform: Shape 95">
                    <a:extLst>
                      <a:ext uri="{FF2B5EF4-FFF2-40B4-BE49-F238E27FC236}">
                        <a16:creationId xmlns:a16="http://schemas.microsoft.com/office/drawing/2014/main" id="{E59A9232-B32D-4593-A3C6-7ED443ED6FB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4" name="Freeform: Shape 96">
                    <a:extLst>
                      <a:ext uri="{FF2B5EF4-FFF2-40B4-BE49-F238E27FC236}">
                        <a16:creationId xmlns:a16="http://schemas.microsoft.com/office/drawing/2014/main" id="{9C7BC6F6-65A8-4AAE-9A18-621F7B7421A9}"/>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5" name="Freeform: Shape 97">
                    <a:extLst>
                      <a:ext uri="{FF2B5EF4-FFF2-40B4-BE49-F238E27FC236}">
                        <a16:creationId xmlns:a16="http://schemas.microsoft.com/office/drawing/2014/main" id="{718D5D6A-A106-40DE-8263-6419AEF4A5BF}"/>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6" name="Freeform: Shape 98">
                    <a:extLst>
                      <a:ext uri="{FF2B5EF4-FFF2-40B4-BE49-F238E27FC236}">
                        <a16:creationId xmlns:a16="http://schemas.microsoft.com/office/drawing/2014/main" id="{38C92741-649D-47EB-B4EB-A9014CAE2018}"/>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7" name="Freeform: Shape 99">
                    <a:extLst>
                      <a:ext uri="{FF2B5EF4-FFF2-40B4-BE49-F238E27FC236}">
                        <a16:creationId xmlns:a16="http://schemas.microsoft.com/office/drawing/2014/main" id="{4620F04D-1C7D-4641-80DD-F2032A89DF4A}"/>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8" name="Freeform: Shape 100">
                    <a:extLst>
                      <a:ext uri="{FF2B5EF4-FFF2-40B4-BE49-F238E27FC236}">
                        <a16:creationId xmlns:a16="http://schemas.microsoft.com/office/drawing/2014/main" id="{A13EB5DC-3584-4E3F-86BF-9CE41297812A}"/>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89" name="Freeform: Shape 91">
                  <a:extLst>
                    <a:ext uri="{FF2B5EF4-FFF2-40B4-BE49-F238E27FC236}">
                      <a16:creationId xmlns:a16="http://schemas.microsoft.com/office/drawing/2014/main" id="{204B8C30-F380-4B21-A5E9-D0E79C8E6509}"/>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0" name="Freeform: Shape 92">
                  <a:extLst>
                    <a:ext uri="{FF2B5EF4-FFF2-40B4-BE49-F238E27FC236}">
                      <a16:creationId xmlns:a16="http://schemas.microsoft.com/office/drawing/2014/main" id="{9BC43237-1B5C-4757-B4BF-F7163A6A0434}"/>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1" name="Freeform: Shape 93">
                  <a:extLst>
                    <a:ext uri="{FF2B5EF4-FFF2-40B4-BE49-F238E27FC236}">
                      <a16:creationId xmlns:a16="http://schemas.microsoft.com/office/drawing/2014/main" id="{968D76C1-1F9D-4D0C-AAA3-8ED03C84C3B0}"/>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32" name="Graphic 4">
                <a:extLst>
                  <a:ext uri="{FF2B5EF4-FFF2-40B4-BE49-F238E27FC236}">
                    <a16:creationId xmlns:a16="http://schemas.microsoft.com/office/drawing/2014/main" id="{6880A04C-DBAF-4CAE-92D2-0FD0B27B9D08}"/>
                  </a:ext>
                </a:extLst>
              </p:cNvPr>
              <p:cNvGrpSpPr>
                <a:grpSpLocks/>
              </p:cNvGrpSpPr>
              <p:nvPr/>
            </p:nvGrpSpPr>
            <p:grpSpPr bwMode="auto">
              <a:xfrm>
                <a:off x="9635854" y="2992117"/>
                <a:ext cx="2029993" cy="751396"/>
                <a:chOff x="9635854" y="2992117"/>
                <a:chExt cx="2029993" cy="751396"/>
              </a:xfrm>
            </p:grpSpPr>
            <p:grpSp>
              <p:nvGrpSpPr>
                <p:cNvPr id="82" name="Graphic 4">
                  <a:extLst>
                    <a:ext uri="{FF2B5EF4-FFF2-40B4-BE49-F238E27FC236}">
                      <a16:creationId xmlns:a16="http://schemas.microsoft.com/office/drawing/2014/main" id="{F8AE8CD0-E81E-4B57-AA40-5E99031A14B1}"/>
                    </a:ext>
                  </a:extLst>
                </p:cNvPr>
                <p:cNvGrpSpPr>
                  <a:grpSpLocks/>
                </p:cNvGrpSpPr>
                <p:nvPr/>
              </p:nvGrpSpPr>
              <p:grpSpPr bwMode="auto">
                <a:xfrm>
                  <a:off x="9635854" y="3377070"/>
                  <a:ext cx="399749" cy="366442"/>
                  <a:chOff x="9635854" y="3377070"/>
                  <a:chExt cx="399749" cy="366442"/>
                </a:xfrm>
              </p:grpSpPr>
              <p:sp>
                <p:nvSpPr>
                  <p:cNvPr id="86" name="Freeform: Shape 88">
                    <a:extLst>
                      <a:ext uri="{FF2B5EF4-FFF2-40B4-BE49-F238E27FC236}">
                        <a16:creationId xmlns:a16="http://schemas.microsoft.com/office/drawing/2014/main" id="{DE5A7C3E-0DEC-409D-A872-1C8FA01D2EAB}"/>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7" name="Freeform: Shape 89">
                    <a:extLst>
                      <a:ext uri="{FF2B5EF4-FFF2-40B4-BE49-F238E27FC236}">
                        <a16:creationId xmlns:a16="http://schemas.microsoft.com/office/drawing/2014/main" id="{9AD7CE33-02A0-446A-81FA-8D187DB6E233}"/>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83" name="Graphic 4">
                  <a:extLst>
                    <a:ext uri="{FF2B5EF4-FFF2-40B4-BE49-F238E27FC236}">
                      <a16:creationId xmlns:a16="http://schemas.microsoft.com/office/drawing/2014/main" id="{D8EF6EDA-E0C2-4089-BD41-8DD1D43BABA2}"/>
                    </a:ext>
                  </a:extLst>
                </p:cNvPr>
                <p:cNvGrpSpPr>
                  <a:grpSpLocks/>
                </p:cNvGrpSpPr>
                <p:nvPr/>
              </p:nvGrpSpPr>
              <p:grpSpPr bwMode="auto">
                <a:xfrm>
                  <a:off x="11305110" y="2992117"/>
                  <a:ext cx="360737" cy="419012"/>
                  <a:chOff x="11305110" y="2992117"/>
                  <a:chExt cx="360737" cy="419012"/>
                </a:xfrm>
              </p:grpSpPr>
              <p:sp>
                <p:nvSpPr>
                  <p:cNvPr id="84" name="Freeform: Shape 86">
                    <a:extLst>
                      <a:ext uri="{FF2B5EF4-FFF2-40B4-BE49-F238E27FC236}">
                        <a16:creationId xmlns:a16="http://schemas.microsoft.com/office/drawing/2014/main" id="{FD4EB960-FF31-42E6-96C7-DA3564CF148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5" name="Freeform: Shape 87">
                    <a:extLst>
                      <a:ext uri="{FF2B5EF4-FFF2-40B4-BE49-F238E27FC236}">
                        <a16:creationId xmlns:a16="http://schemas.microsoft.com/office/drawing/2014/main" id="{D3A94333-1504-4F29-8FDF-21E401D54189}"/>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3" name="Freeform: Shape 35">
                <a:extLst>
                  <a:ext uri="{FF2B5EF4-FFF2-40B4-BE49-F238E27FC236}">
                    <a16:creationId xmlns:a16="http://schemas.microsoft.com/office/drawing/2014/main" id="{0181F4BA-4957-41CB-A815-B6AF22380C7C}"/>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4" name="Graphic 4">
                <a:extLst>
                  <a:ext uri="{FF2B5EF4-FFF2-40B4-BE49-F238E27FC236}">
                    <a16:creationId xmlns:a16="http://schemas.microsoft.com/office/drawing/2014/main" id="{91DD2F09-DE2F-4FB4-A633-2D64E2D7C2A8}"/>
                  </a:ext>
                </a:extLst>
              </p:cNvPr>
              <p:cNvGrpSpPr>
                <a:grpSpLocks/>
              </p:cNvGrpSpPr>
              <p:nvPr/>
            </p:nvGrpSpPr>
            <p:grpSpPr bwMode="auto">
              <a:xfrm>
                <a:off x="9879743" y="2828220"/>
                <a:ext cx="1476782" cy="856672"/>
                <a:chOff x="9879743" y="2828220"/>
                <a:chExt cx="1476782" cy="856672"/>
              </a:xfrm>
            </p:grpSpPr>
            <p:grpSp>
              <p:nvGrpSpPr>
                <p:cNvPr id="61" name="Graphic 4">
                  <a:extLst>
                    <a:ext uri="{FF2B5EF4-FFF2-40B4-BE49-F238E27FC236}">
                      <a16:creationId xmlns:a16="http://schemas.microsoft.com/office/drawing/2014/main" id="{2D168E62-4C4F-4A12-ADC8-1A626F2912E9}"/>
                    </a:ext>
                  </a:extLst>
                </p:cNvPr>
                <p:cNvGrpSpPr/>
                <p:nvPr/>
              </p:nvGrpSpPr>
              <p:grpSpPr>
                <a:xfrm>
                  <a:off x="9879743" y="2828220"/>
                  <a:ext cx="1476782" cy="697584"/>
                  <a:chOff x="9879743" y="2828220"/>
                  <a:chExt cx="1476782" cy="697584"/>
                </a:xfrm>
                <a:solidFill>
                  <a:srgbClr val="201D29"/>
                </a:solidFill>
              </p:grpSpPr>
              <p:pic>
                <p:nvPicPr>
                  <p:cNvPr id="76" name="Picture 75">
                    <a:extLst>
                      <a:ext uri="{FF2B5EF4-FFF2-40B4-BE49-F238E27FC236}">
                        <a16:creationId xmlns:a16="http://schemas.microsoft.com/office/drawing/2014/main" id="{025BA09A-A81E-4E2A-80AA-6A74EE6BA9B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7" name="Graphic 4">
                    <a:extLst>
                      <a:ext uri="{FF2B5EF4-FFF2-40B4-BE49-F238E27FC236}">
                        <a16:creationId xmlns:a16="http://schemas.microsoft.com/office/drawing/2014/main" id="{B1B056CC-E1BE-4A8E-8B4C-326F173FF702}"/>
                      </a:ext>
                    </a:extLst>
                  </p:cNvPr>
                  <p:cNvGrpSpPr/>
                  <p:nvPr/>
                </p:nvGrpSpPr>
                <p:grpSpPr>
                  <a:xfrm>
                    <a:off x="10121718" y="2828220"/>
                    <a:ext cx="898324" cy="433217"/>
                    <a:chOff x="10121718" y="2828220"/>
                    <a:chExt cx="898324" cy="433217"/>
                  </a:xfrm>
                  <a:solidFill>
                    <a:srgbClr val="201D29"/>
                  </a:solidFill>
                </p:grpSpPr>
                <p:sp>
                  <p:nvSpPr>
                    <p:cNvPr id="78" name="Freeform: Shape 77">
                      <a:extLst>
                        <a:ext uri="{FF2B5EF4-FFF2-40B4-BE49-F238E27FC236}">
                          <a16:creationId xmlns:a16="http://schemas.microsoft.com/office/drawing/2014/main" id="{2D8D43A3-E1BC-4DCA-B42F-84BEF11C1A32}"/>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9" name="Freeform: Shape 78">
                      <a:extLst>
                        <a:ext uri="{FF2B5EF4-FFF2-40B4-BE49-F238E27FC236}">
                          <a16:creationId xmlns:a16="http://schemas.microsoft.com/office/drawing/2014/main" id="{D4ADA752-5DF5-45FC-BA4E-E7C1284E74C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0" name="Freeform: Shape 79">
                      <a:extLst>
                        <a:ext uri="{FF2B5EF4-FFF2-40B4-BE49-F238E27FC236}">
                          <a16:creationId xmlns:a16="http://schemas.microsoft.com/office/drawing/2014/main" id="{6789056D-5491-4150-9165-1623EDB4AC3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1" name="Freeform: Shape 80">
                      <a:extLst>
                        <a:ext uri="{FF2B5EF4-FFF2-40B4-BE49-F238E27FC236}">
                          <a16:creationId xmlns:a16="http://schemas.microsoft.com/office/drawing/2014/main" id="{E375F1CB-104B-4DBB-9FD3-59FCF9D11E85}"/>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62" name="Graphic 4">
                  <a:extLst>
                    <a:ext uri="{FF2B5EF4-FFF2-40B4-BE49-F238E27FC236}">
                      <a16:creationId xmlns:a16="http://schemas.microsoft.com/office/drawing/2014/main" id="{4C93FB97-99E5-4168-85C7-188B8599BFE0}"/>
                    </a:ext>
                  </a:extLst>
                </p:cNvPr>
                <p:cNvGrpSpPr>
                  <a:grpSpLocks/>
                </p:cNvGrpSpPr>
                <p:nvPr/>
              </p:nvGrpSpPr>
              <p:grpSpPr bwMode="auto">
                <a:xfrm>
                  <a:off x="10005654" y="3276357"/>
                  <a:ext cx="408535" cy="408535"/>
                  <a:chOff x="10005654" y="3276357"/>
                  <a:chExt cx="408535" cy="408535"/>
                </a:xfrm>
              </p:grpSpPr>
              <p:sp>
                <p:nvSpPr>
                  <p:cNvPr id="72" name="Freeform: Shape 74">
                    <a:extLst>
                      <a:ext uri="{FF2B5EF4-FFF2-40B4-BE49-F238E27FC236}">
                        <a16:creationId xmlns:a16="http://schemas.microsoft.com/office/drawing/2014/main" id="{C6B68A49-9F00-4E19-9A74-1E46D708E308}"/>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73" name="Graphic 4">
                    <a:extLst>
                      <a:ext uri="{FF2B5EF4-FFF2-40B4-BE49-F238E27FC236}">
                        <a16:creationId xmlns:a16="http://schemas.microsoft.com/office/drawing/2014/main" id="{77F02569-9B17-49C1-B64C-24504D050771}"/>
                      </a:ext>
                    </a:extLst>
                  </p:cNvPr>
                  <p:cNvGrpSpPr/>
                  <p:nvPr/>
                </p:nvGrpSpPr>
                <p:grpSpPr>
                  <a:xfrm>
                    <a:off x="10120136" y="3358194"/>
                    <a:ext cx="140329" cy="178839"/>
                    <a:chOff x="10120136" y="3358194"/>
                    <a:chExt cx="140329" cy="178839"/>
                  </a:xfrm>
                  <a:solidFill>
                    <a:srgbClr val="ED866D"/>
                  </a:solidFill>
                </p:grpSpPr>
                <p:sp>
                  <p:nvSpPr>
                    <p:cNvPr id="74" name="Freeform: Shape 73">
                      <a:extLst>
                        <a:ext uri="{FF2B5EF4-FFF2-40B4-BE49-F238E27FC236}">
                          <a16:creationId xmlns:a16="http://schemas.microsoft.com/office/drawing/2014/main" id="{2BE90E5D-4665-40E6-AA01-9F4C21E7EF4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5" name="Freeform: Shape 74">
                      <a:extLst>
                        <a:ext uri="{FF2B5EF4-FFF2-40B4-BE49-F238E27FC236}">
                          <a16:creationId xmlns:a16="http://schemas.microsoft.com/office/drawing/2014/main" id="{165058D3-48BB-4097-A869-5701EFB3817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63" name="Graphic 4">
                  <a:extLst>
                    <a:ext uri="{FF2B5EF4-FFF2-40B4-BE49-F238E27FC236}">
                      <a16:creationId xmlns:a16="http://schemas.microsoft.com/office/drawing/2014/main" id="{4A4D3F96-6171-4C31-A6A6-4E0259AAA295}"/>
                    </a:ext>
                  </a:extLst>
                </p:cNvPr>
                <p:cNvGrpSpPr>
                  <a:grpSpLocks/>
                </p:cNvGrpSpPr>
                <p:nvPr/>
              </p:nvGrpSpPr>
              <p:grpSpPr bwMode="auto">
                <a:xfrm>
                  <a:off x="10905127" y="3090208"/>
                  <a:ext cx="408535" cy="408535"/>
                  <a:chOff x="10905127" y="3090208"/>
                  <a:chExt cx="408535" cy="408535"/>
                </a:xfrm>
              </p:grpSpPr>
              <p:sp>
                <p:nvSpPr>
                  <p:cNvPr id="68" name="Freeform: Shape 70">
                    <a:extLst>
                      <a:ext uri="{FF2B5EF4-FFF2-40B4-BE49-F238E27FC236}">
                        <a16:creationId xmlns:a16="http://schemas.microsoft.com/office/drawing/2014/main" id="{188B322D-DBCC-4DAA-B14F-188F8C9E8FCB}"/>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9" name="Graphic 4">
                    <a:extLst>
                      <a:ext uri="{FF2B5EF4-FFF2-40B4-BE49-F238E27FC236}">
                        <a16:creationId xmlns:a16="http://schemas.microsoft.com/office/drawing/2014/main" id="{087832C0-EFFE-43C9-B62F-B1AF7B39D087}"/>
                      </a:ext>
                    </a:extLst>
                  </p:cNvPr>
                  <p:cNvGrpSpPr/>
                  <p:nvPr/>
                </p:nvGrpSpPr>
                <p:grpSpPr>
                  <a:xfrm>
                    <a:off x="11031599" y="3210302"/>
                    <a:ext cx="143478" cy="146291"/>
                    <a:chOff x="11031599" y="3210302"/>
                    <a:chExt cx="143478" cy="146291"/>
                  </a:xfrm>
                  <a:solidFill>
                    <a:srgbClr val="ED866D"/>
                  </a:solidFill>
                </p:grpSpPr>
                <p:sp>
                  <p:nvSpPr>
                    <p:cNvPr id="70" name="Freeform: Shape 69">
                      <a:extLst>
                        <a:ext uri="{FF2B5EF4-FFF2-40B4-BE49-F238E27FC236}">
                          <a16:creationId xmlns:a16="http://schemas.microsoft.com/office/drawing/2014/main" id="{8D9D4CDC-9AB3-4196-AAD8-6A6D52A2A142}"/>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1" name="Freeform: Shape 70">
                      <a:extLst>
                        <a:ext uri="{FF2B5EF4-FFF2-40B4-BE49-F238E27FC236}">
                          <a16:creationId xmlns:a16="http://schemas.microsoft.com/office/drawing/2014/main" id="{64BB6A31-BF75-4248-857F-32F7E657ABC9}"/>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sp>
              <p:nvSpPr>
                <p:cNvPr id="64" name="Freeform: Shape 66">
                  <a:extLst>
                    <a:ext uri="{FF2B5EF4-FFF2-40B4-BE49-F238E27FC236}">
                      <a16:creationId xmlns:a16="http://schemas.microsoft.com/office/drawing/2014/main" id="{69487210-C0D2-4951-95A0-B19D7FCCB3B8}"/>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5" name="Graphic 4">
                  <a:extLst>
                    <a:ext uri="{FF2B5EF4-FFF2-40B4-BE49-F238E27FC236}">
                      <a16:creationId xmlns:a16="http://schemas.microsoft.com/office/drawing/2014/main" id="{7172CB53-C9F6-4B4F-8EFD-6C59B01C71FF}"/>
                    </a:ext>
                  </a:extLst>
                </p:cNvPr>
                <p:cNvGrpSpPr>
                  <a:grpSpLocks/>
                </p:cNvGrpSpPr>
                <p:nvPr/>
              </p:nvGrpSpPr>
              <p:grpSpPr bwMode="auto">
                <a:xfrm>
                  <a:off x="10444022" y="3251788"/>
                  <a:ext cx="347239" cy="279569"/>
                  <a:chOff x="10444022" y="3251788"/>
                  <a:chExt cx="347239" cy="279569"/>
                </a:xfrm>
              </p:grpSpPr>
              <p:sp>
                <p:nvSpPr>
                  <p:cNvPr id="66" name="Freeform: Shape 68">
                    <a:extLst>
                      <a:ext uri="{FF2B5EF4-FFF2-40B4-BE49-F238E27FC236}">
                        <a16:creationId xmlns:a16="http://schemas.microsoft.com/office/drawing/2014/main" id="{7FF8072B-E724-42BC-8697-DC06FCB72E4F}"/>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67" name="Freeform: Shape 69">
                    <a:extLst>
                      <a:ext uri="{FF2B5EF4-FFF2-40B4-BE49-F238E27FC236}">
                        <a16:creationId xmlns:a16="http://schemas.microsoft.com/office/drawing/2014/main" id="{A098BE27-257B-46D8-B179-FEC324E48015}"/>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5" name="Freeform: Shape 37">
                <a:extLst>
                  <a:ext uri="{FF2B5EF4-FFF2-40B4-BE49-F238E27FC236}">
                    <a16:creationId xmlns:a16="http://schemas.microsoft.com/office/drawing/2014/main" id="{3514A536-6110-4121-9047-F9DD2A5ECB45}"/>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6" name="Freeform: Shape 38">
                <a:extLst>
                  <a:ext uri="{FF2B5EF4-FFF2-40B4-BE49-F238E27FC236}">
                    <a16:creationId xmlns:a16="http://schemas.microsoft.com/office/drawing/2014/main" id="{C21E481E-E30C-4D35-BA5C-621D101FBEF0}"/>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 name="Freeform: Shape 39">
                <a:extLst>
                  <a:ext uri="{FF2B5EF4-FFF2-40B4-BE49-F238E27FC236}">
                    <a16:creationId xmlns:a16="http://schemas.microsoft.com/office/drawing/2014/main" id="{AFA492DB-6BC1-4DA6-AF77-9EECC69E4236}"/>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8" name="Freeform: Shape 40">
                <a:extLst>
                  <a:ext uri="{FF2B5EF4-FFF2-40B4-BE49-F238E27FC236}">
                    <a16:creationId xmlns:a16="http://schemas.microsoft.com/office/drawing/2014/main" id="{AC84235F-12D2-4CC0-A509-76684B0E1A34}"/>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9" name="Freeform: Shape 41">
                <a:extLst>
                  <a:ext uri="{FF2B5EF4-FFF2-40B4-BE49-F238E27FC236}">
                    <a16:creationId xmlns:a16="http://schemas.microsoft.com/office/drawing/2014/main" id="{8F152857-DF08-42AE-8B08-01B44A4288E7}"/>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0" name="Freeform: Shape 42">
                <a:extLst>
                  <a:ext uri="{FF2B5EF4-FFF2-40B4-BE49-F238E27FC236}">
                    <a16:creationId xmlns:a16="http://schemas.microsoft.com/office/drawing/2014/main" id="{CB8647BD-4AD7-4057-A4AF-6335163B512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1" name="Freeform: Shape 43">
                <a:extLst>
                  <a:ext uri="{FF2B5EF4-FFF2-40B4-BE49-F238E27FC236}">
                    <a16:creationId xmlns:a16="http://schemas.microsoft.com/office/drawing/2014/main" id="{AFBC3127-69F9-4854-A986-3D69027E1759}"/>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2" name="Freeform: Shape 44">
                <a:extLst>
                  <a:ext uri="{FF2B5EF4-FFF2-40B4-BE49-F238E27FC236}">
                    <a16:creationId xmlns:a16="http://schemas.microsoft.com/office/drawing/2014/main" id="{CD7D8D03-6134-4727-8BC5-AA1161BDE841}"/>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3" name="Freeform: Shape 45">
                <a:extLst>
                  <a:ext uri="{FF2B5EF4-FFF2-40B4-BE49-F238E27FC236}">
                    <a16:creationId xmlns:a16="http://schemas.microsoft.com/office/drawing/2014/main" id="{2FCE45AC-2A06-4505-8D74-BB682668FAA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4" name="Freeform: Shape 46">
                <a:extLst>
                  <a:ext uri="{FF2B5EF4-FFF2-40B4-BE49-F238E27FC236}">
                    <a16:creationId xmlns:a16="http://schemas.microsoft.com/office/drawing/2014/main" id="{54B078DF-56BE-4BE0-A6F9-6A6D922902FD}"/>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5" name="Freeform: Shape 47">
                <a:extLst>
                  <a:ext uri="{FF2B5EF4-FFF2-40B4-BE49-F238E27FC236}">
                    <a16:creationId xmlns:a16="http://schemas.microsoft.com/office/drawing/2014/main" id="{65262C87-D0D1-4FCB-AFF8-71933339B08E}"/>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46" name="Graphic 4">
                <a:extLst>
                  <a:ext uri="{FF2B5EF4-FFF2-40B4-BE49-F238E27FC236}">
                    <a16:creationId xmlns:a16="http://schemas.microsoft.com/office/drawing/2014/main" id="{1877EEAF-D338-4BCB-B5AD-BF92B9770D74}"/>
                  </a:ext>
                </a:extLst>
              </p:cNvPr>
              <p:cNvGrpSpPr>
                <a:grpSpLocks/>
              </p:cNvGrpSpPr>
              <p:nvPr/>
            </p:nvGrpSpPr>
            <p:grpSpPr bwMode="auto">
              <a:xfrm>
                <a:off x="10359780" y="4436934"/>
                <a:ext cx="1039758" cy="1174386"/>
                <a:chOff x="10359780" y="4436934"/>
                <a:chExt cx="1039758" cy="1174386"/>
              </a:xfrm>
            </p:grpSpPr>
            <p:sp>
              <p:nvSpPr>
                <p:cNvPr id="58" name="Freeform: Shape 60">
                  <a:extLst>
                    <a:ext uri="{FF2B5EF4-FFF2-40B4-BE49-F238E27FC236}">
                      <a16:creationId xmlns:a16="http://schemas.microsoft.com/office/drawing/2014/main" id="{D474C61A-6B77-4085-86D4-8273DC64BA47}"/>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9" name="Freeform: Shape 61">
                  <a:extLst>
                    <a:ext uri="{FF2B5EF4-FFF2-40B4-BE49-F238E27FC236}">
                      <a16:creationId xmlns:a16="http://schemas.microsoft.com/office/drawing/2014/main" id="{F5EBE09C-1BE0-4878-9034-D36FEC7CB3BA}"/>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60" name="Freeform: Shape 62">
                  <a:extLst>
                    <a:ext uri="{FF2B5EF4-FFF2-40B4-BE49-F238E27FC236}">
                      <a16:creationId xmlns:a16="http://schemas.microsoft.com/office/drawing/2014/main" id="{C03C6EA6-A2EE-48F2-B9EB-1D745CCAB12A}"/>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7" name="Freeform: Shape 49">
                <a:extLst>
                  <a:ext uri="{FF2B5EF4-FFF2-40B4-BE49-F238E27FC236}">
                    <a16:creationId xmlns:a16="http://schemas.microsoft.com/office/drawing/2014/main" id="{EC7D6C4D-E3BD-45BB-BAF1-D6E3D2EBCFA1}"/>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48" name="Graphic 4">
                <a:extLst>
                  <a:ext uri="{FF2B5EF4-FFF2-40B4-BE49-F238E27FC236}">
                    <a16:creationId xmlns:a16="http://schemas.microsoft.com/office/drawing/2014/main" id="{7A4202A5-8BFE-4FCB-81CB-6295D3445FB7}"/>
                  </a:ext>
                </a:extLst>
              </p:cNvPr>
              <p:cNvGrpSpPr>
                <a:grpSpLocks/>
              </p:cNvGrpSpPr>
              <p:nvPr/>
            </p:nvGrpSpPr>
            <p:grpSpPr bwMode="auto">
              <a:xfrm>
                <a:off x="10426167" y="4902574"/>
                <a:ext cx="1283977" cy="728388"/>
                <a:chOff x="10426167" y="4902574"/>
                <a:chExt cx="1283977" cy="728388"/>
              </a:xfrm>
            </p:grpSpPr>
            <p:grpSp>
              <p:nvGrpSpPr>
                <p:cNvPr id="54" name="Graphic 4">
                  <a:extLst>
                    <a:ext uri="{FF2B5EF4-FFF2-40B4-BE49-F238E27FC236}">
                      <a16:creationId xmlns:a16="http://schemas.microsoft.com/office/drawing/2014/main" id="{90B4E248-342B-4117-9099-EDB4DBB800A5}"/>
                    </a:ext>
                  </a:extLst>
                </p:cNvPr>
                <p:cNvGrpSpPr>
                  <a:grpSpLocks/>
                </p:cNvGrpSpPr>
                <p:nvPr/>
              </p:nvGrpSpPr>
              <p:grpSpPr bwMode="auto">
                <a:xfrm>
                  <a:off x="10426167" y="5056265"/>
                  <a:ext cx="515768" cy="574697"/>
                  <a:chOff x="10426167" y="5056265"/>
                  <a:chExt cx="515768" cy="574697"/>
                </a:xfrm>
              </p:grpSpPr>
              <p:sp>
                <p:nvSpPr>
                  <p:cNvPr id="56" name="Freeform: Shape 58">
                    <a:extLst>
                      <a:ext uri="{FF2B5EF4-FFF2-40B4-BE49-F238E27FC236}">
                        <a16:creationId xmlns:a16="http://schemas.microsoft.com/office/drawing/2014/main" id="{8AF4E235-267A-4183-A6A5-4CC8DEC1DC9D}"/>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7" name="Freeform: Shape 59">
                    <a:extLst>
                      <a:ext uri="{FF2B5EF4-FFF2-40B4-BE49-F238E27FC236}">
                        <a16:creationId xmlns:a16="http://schemas.microsoft.com/office/drawing/2014/main" id="{14EDBD70-0D30-4C8B-A4E2-8E579C69F457}"/>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55" name="Freeform: Shape 57">
                  <a:extLst>
                    <a:ext uri="{FF2B5EF4-FFF2-40B4-BE49-F238E27FC236}">
                      <a16:creationId xmlns:a16="http://schemas.microsoft.com/office/drawing/2014/main" id="{E44A2AEF-CB07-478B-91BA-5AC65A769ABE}"/>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9" name="Freeform: Shape 51">
                <a:extLst>
                  <a:ext uri="{FF2B5EF4-FFF2-40B4-BE49-F238E27FC236}">
                    <a16:creationId xmlns:a16="http://schemas.microsoft.com/office/drawing/2014/main" id="{C51D86E9-5D51-4137-8A49-685C4A5B1BBA}"/>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0" name="Freeform: Shape 52">
                <a:extLst>
                  <a:ext uri="{FF2B5EF4-FFF2-40B4-BE49-F238E27FC236}">
                    <a16:creationId xmlns:a16="http://schemas.microsoft.com/office/drawing/2014/main" id="{FBF0BD19-640F-4031-807D-6DB33E490C4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1" name="Freeform: Shape 53">
                <a:extLst>
                  <a:ext uri="{FF2B5EF4-FFF2-40B4-BE49-F238E27FC236}">
                    <a16:creationId xmlns:a16="http://schemas.microsoft.com/office/drawing/2014/main" id="{F91A9D9D-7265-4017-A21D-34653F4D9521}"/>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2" name="Freeform: Shape 54">
                <a:extLst>
                  <a:ext uri="{FF2B5EF4-FFF2-40B4-BE49-F238E27FC236}">
                    <a16:creationId xmlns:a16="http://schemas.microsoft.com/office/drawing/2014/main" id="{127D33DC-B005-4FA3-B234-20F165FC9311}"/>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3" name="Freeform: Shape 55">
                <a:extLst>
                  <a:ext uri="{FF2B5EF4-FFF2-40B4-BE49-F238E27FC236}">
                    <a16:creationId xmlns:a16="http://schemas.microsoft.com/office/drawing/2014/main" id="{6449FA9D-CBA5-43F7-8FCC-584F3D611BCD}"/>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23" name="Freeform: Shape 25">
              <a:extLst>
                <a:ext uri="{FF2B5EF4-FFF2-40B4-BE49-F238E27FC236}">
                  <a16:creationId xmlns:a16="http://schemas.microsoft.com/office/drawing/2014/main" id="{D9F005AF-02DF-4B8D-A887-52C6CA2BD55A}"/>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Tree>
    <p:extLst>
      <p:ext uri="{BB962C8B-B14F-4D97-AF65-F5344CB8AC3E}">
        <p14:creationId xmlns:p14="http://schemas.microsoft.com/office/powerpoint/2010/main" val="2826806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01F02664-96EE-4200-861F-1E2F8397F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16" name="Rectangle: Rounded Corners 15">
            <a:extLst>
              <a:ext uri="{FF2B5EF4-FFF2-40B4-BE49-F238E27FC236}">
                <a16:creationId xmlns:a16="http://schemas.microsoft.com/office/drawing/2014/main" id="{06D2E32B-63E3-4651-A5AC-DB16B3DB6391}"/>
              </a:ext>
            </a:extLst>
          </p:cNvPr>
          <p:cNvSpPr/>
          <p:nvPr/>
        </p:nvSpPr>
        <p:spPr>
          <a:xfrm>
            <a:off x="578556" y="292710"/>
            <a:ext cx="10416546" cy="5263728"/>
          </a:xfrm>
          <a:custGeom>
            <a:avLst/>
            <a:gdLst>
              <a:gd name="connsiteX0" fmla="*/ 0 w 10416546"/>
              <a:gd name="connsiteY0" fmla="*/ 754134 h 5263728"/>
              <a:gd name="connsiteX1" fmla="*/ 754134 w 10416546"/>
              <a:gd name="connsiteY1" fmla="*/ 0 h 5263728"/>
              <a:gd name="connsiteX2" fmla="*/ 9662412 w 10416546"/>
              <a:gd name="connsiteY2" fmla="*/ 0 h 5263728"/>
              <a:gd name="connsiteX3" fmla="*/ 10416546 w 10416546"/>
              <a:gd name="connsiteY3" fmla="*/ 754134 h 5263728"/>
              <a:gd name="connsiteX4" fmla="*/ 10416546 w 10416546"/>
              <a:gd name="connsiteY4" fmla="*/ 4509594 h 5263728"/>
              <a:gd name="connsiteX5" fmla="*/ 9662412 w 10416546"/>
              <a:gd name="connsiteY5" fmla="*/ 5263728 h 5263728"/>
              <a:gd name="connsiteX6" fmla="*/ 754134 w 10416546"/>
              <a:gd name="connsiteY6" fmla="*/ 5263728 h 5263728"/>
              <a:gd name="connsiteX7" fmla="*/ 0 w 10416546"/>
              <a:gd name="connsiteY7" fmla="*/ 4509594 h 5263728"/>
              <a:gd name="connsiteX8" fmla="*/ 0 w 10416546"/>
              <a:gd name="connsiteY8" fmla="*/ 754134 h 5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6546" h="5263728" fill="none" extrusionOk="0">
                <a:moveTo>
                  <a:pt x="0" y="754134"/>
                </a:moveTo>
                <a:cubicBezTo>
                  <a:pt x="11860" y="342493"/>
                  <a:pt x="316512" y="-13850"/>
                  <a:pt x="754134" y="0"/>
                </a:cubicBezTo>
                <a:cubicBezTo>
                  <a:pt x="1879427" y="157069"/>
                  <a:pt x="5773918" y="6204"/>
                  <a:pt x="9662412" y="0"/>
                </a:cubicBezTo>
                <a:cubicBezTo>
                  <a:pt x="10075878" y="-11177"/>
                  <a:pt x="10397893" y="343927"/>
                  <a:pt x="10416546" y="754134"/>
                </a:cubicBezTo>
                <a:cubicBezTo>
                  <a:pt x="10320419" y="2558754"/>
                  <a:pt x="10344530" y="3423331"/>
                  <a:pt x="10416546" y="4509594"/>
                </a:cubicBezTo>
                <a:cubicBezTo>
                  <a:pt x="10469356" y="4913365"/>
                  <a:pt x="10101316" y="5297528"/>
                  <a:pt x="9662412" y="5263728"/>
                </a:cubicBezTo>
                <a:cubicBezTo>
                  <a:pt x="7636544" y="5319208"/>
                  <a:pt x="3229421" y="5408837"/>
                  <a:pt x="754134" y="5263728"/>
                </a:cubicBezTo>
                <a:cubicBezTo>
                  <a:pt x="339441" y="5281276"/>
                  <a:pt x="-16569" y="4914175"/>
                  <a:pt x="0" y="4509594"/>
                </a:cubicBezTo>
                <a:cubicBezTo>
                  <a:pt x="-136088" y="3704075"/>
                  <a:pt x="164741" y="1323496"/>
                  <a:pt x="0" y="754134"/>
                </a:cubicBezTo>
                <a:close/>
              </a:path>
              <a:path w="10416546" h="5263728" stroke="0" extrusionOk="0">
                <a:moveTo>
                  <a:pt x="0" y="754134"/>
                </a:moveTo>
                <a:cubicBezTo>
                  <a:pt x="-1779" y="349746"/>
                  <a:pt x="379390" y="26050"/>
                  <a:pt x="754134" y="0"/>
                </a:cubicBezTo>
                <a:cubicBezTo>
                  <a:pt x="2614175" y="-28491"/>
                  <a:pt x="7624129" y="-147017"/>
                  <a:pt x="9662412" y="0"/>
                </a:cubicBezTo>
                <a:cubicBezTo>
                  <a:pt x="10029131" y="39573"/>
                  <a:pt x="10370335" y="371401"/>
                  <a:pt x="10416546" y="754134"/>
                </a:cubicBezTo>
                <a:cubicBezTo>
                  <a:pt x="10435897" y="2626890"/>
                  <a:pt x="10533443" y="3927116"/>
                  <a:pt x="10416546" y="4509594"/>
                </a:cubicBezTo>
                <a:cubicBezTo>
                  <a:pt x="10424196" y="4916963"/>
                  <a:pt x="10017129" y="5233810"/>
                  <a:pt x="9662412" y="5263728"/>
                </a:cubicBezTo>
                <a:cubicBezTo>
                  <a:pt x="7393612" y="5280353"/>
                  <a:pt x="2282142" y="5195940"/>
                  <a:pt x="754134" y="5263728"/>
                </a:cubicBezTo>
                <a:cubicBezTo>
                  <a:pt x="405113" y="5266876"/>
                  <a:pt x="71279" y="4955479"/>
                  <a:pt x="0" y="4509594"/>
                </a:cubicBezTo>
                <a:cubicBezTo>
                  <a:pt x="17599" y="3959740"/>
                  <a:pt x="-102637" y="1783571"/>
                  <a:pt x="0" y="754134"/>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75477" y="2439568"/>
            <a:ext cx="2785502" cy="4711142"/>
          </a:xfrm>
          <a:prstGeom prst="rect">
            <a:avLst/>
          </a:prstGeom>
        </p:spPr>
      </p:pic>
      <p:sp>
        <p:nvSpPr>
          <p:cNvPr id="3" name="文本框 2"/>
          <p:cNvSpPr txBox="1"/>
          <p:nvPr/>
        </p:nvSpPr>
        <p:spPr>
          <a:xfrm>
            <a:off x="940019" y="1301563"/>
            <a:ext cx="8785006" cy="3970318"/>
          </a:xfrm>
          <a:prstGeom prst="rect">
            <a:avLst/>
          </a:prstGeom>
          <a:noFill/>
        </p:spPr>
        <p:txBody>
          <a:bodyPr wrap="square" rtlCol="0">
            <a:spAutoFit/>
            <a:scene3d>
              <a:camera prst="orthographicFront"/>
              <a:lightRig rig="threePt" dir="t"/>
            </a:scene3d>
            <a:sp3d contourW="12700"/>
          </a:bodyPr>
          <a:lstStyle/>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Trình bày được một số việc cần làm hoặc cần tránh để giữ gìn, bảo vệ các cơ quan tuần hoàn.</a:t>
            </a:r>
          </a:p>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Kể được tên một số thức ăn, đồ uống và hoạt động có lợi cho các cơ quan tuần hoàn.</a:t>
            </a:r>
          </a:p>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Thu thập được thông tin về một số chất và hoạt động có hại đối với các cơ quan tuần hoàn và cách phòng tránh.</a:t>
            </a:r>
          </a:p>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Xây dựng và thực hiện được thời gian biểu phù hợp để có được thói quen học tập, vui chơi, ăn uống, nghỉ ngơi điều độ và ngủ đủ giấc.</a:t>
            </a:r>
          </a:p>
        </p:txBody>
      </p:sp>
      <p:pic>
        <p:nvPicPr>
          <p:cNvPr id="4" name="Picture 3">
            <a:extLst>
              <a:ext uri="{FF2B5EF4-FFF2-40B4-BE49-F238E27FC236}">
                <a16:creationId xmlns:a16="http://schemas.microsoft.com/office/drawing/2014/main" id="{30653B79-1957-470C-B7AC-D06D195B3CB5}"/>
              </a:ext>
            </a:extLst>
          </p:cNvPr>
          <p:cNvPicPr>
            <a:picLocks noChangeAspect="1"/>
          </p:cNvPicPr>
          <p:nvPr/>
        </p:nvPicPr>
        <p:blipFill>
          <a:blip r:embed="rId5"/>
          <a:stretch>
            <a:fillRect/>
          </a:stretch>
        </p:blipFill>
        <p:spPr>
          <a:xfrm>
            <a:off x="3159434" y="299791"/>
            <a:ext cx="4596782" cy="1286367"/>
          </a:xfrm>
          <a:prstGeom prst="rect">
            <a:avLst/>
          </a:prstGeom>
        </p:spPr>
      </p:pic>
    </p:spTree>
    <p:extLst>
      <p:ext uri="{BB962C8B-B14F-4D97-AF65-F5344CB8AC3E}">
        <p14:creationId xmlns:p14="http://schemas.microsoft.com/office/powerpoint/2010/main" val="3357511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8CEC0F6-9AA8-4D39-9F27-16FAC5BEDBA4}"/>
              </a:ext>
            </a:extLst>
          </p:cNvPr>
          <p:cNvPicPr>
            <a:picLocks noChangeAspect="1"/>
          </p:cNvPicPr>
          <p:nvPr/>
        </p:nvPicPr>
        <p:blipFill>
          <a:blip r:embed="rId4"/>
          <a:stretch>
            <a:fillRect/>
          </a:stretch>
        </p:blipFill>
        <p:spPr>
          <a:xfrm>
            <a:off x="3154726" y="2144153"/>
            <a:ext cx="7730398" cy="2645893"/>
          </a:xfrm>
          <a:prstGeom prst="rect">
            <a:avLst/>
          </a:prstGeom>
        </p:spPr>
      </p:pic>
    </p:spTree>
    <p:extLst>
      <p:ext uri="{BB962C8B-B14F-4D97-AF65-F5344CB8AC3E}">
        <p14:creationId xmlns:p14="http://schemas.microsoft.com/office/powerpoint/2010/main" val="2146896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a16="http://schemas.microsoft.com/office/drawing/2014/main" id="{674C0B3E-6FF9-8C2C-6611-C8F20AF7F746}"/>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8" name="TextBox 7">
            <a:extLst>
              <a:ext uri="{FF2B5EF4-FFF2-40B4-BE49-F238E27FC236}">
                <a16:creationId xmlns:a16="http://schemas.microsoft.com/office/drawing/2014/main" id="{2412DB92-3747-C1D7-618D-1352272DE65C}"/>
              </a:ext>
            </a:extLst>
          </p:cNvPr>
          <p:cNvSpPr txBox="1"/>
          <p:nvPr/>
        </p:nvSpPr>
        <p:spPr>
          <a:xfrm>
            <a:off x="2825459" y="3197851"/>
            <a:ext cx="6369627" cy="2123658"/>
          </a:xfrm>
          <a:prstGeom prst="rect">
            <a:avLst/>
          </a:prstGeom>
          <a:noFill/>
        </p:spPr>
        <p:txBody>
          <a:bodyPr wrap="square" rtlCol="0">
            <a:spAutoFit/>
          </a:bodyPr>
          <a:lstStyle/>
          <a:p>
            <a:pPr lvl="0" algn="ctr"/>
            <a:r>
              <a:rPr lang="vi-VN" sz="4400" b="1" dirty="0">
                <a:solidFill>
                  <a:srgbClr val="002060"/>
                </a:solidFill>
                <a:latin typeface="Calibri" panose="020F0502020204030204"/>
              </a:rPr>
              <a:t>Kể tên một số việc cần làm và việc cần tránh để bảo vệ cơ quan tuần hoàn</a:t>
            </a:r>
            <a:endParaRPr kumimoji="0" lang="en-US" sz="4400" b="1" i="0" u="none" strike="noStrike" kern="1200" cap="none" spc="0" normalizeH="0" baseline="0" noProof="0" dirty="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2782748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7F499C0-4ACA-4300-B94C-81A99191281C}"/>
              </a:ext>
            </a:extLst>
          </p:cNvPr>
          <p:cNvPicPr>
            <a:picLocks noChangeAspect="1"/>
          </p:cNvPicPr>
          <p:nvPr/>
        </p:nvPicPr>
        <p:blipFill>
          <a:blip r:embed="rId4"/>
          <a:stretch>
            <a:fillRect/>
          </a:stretch>
        </p:blipFill>
        <p:spPr>
          <a:xfrm>
            <a:off x="4439900" y="2194873"/>
            <a:ext cx="6322100" cy="1572904"/>
          </a:xfrm>
          <a:prstGeom prst="rect">
            <a:avLst/>
          </a:prstGeom>
        </p:spPr>
      </p:pic>
    </p:spTree>
    <p:extLst>
      <p:ext uri="{BB962C8B-B14F-4D97-AF65-F5344CB8AC3E}">
        <p14:creationId xmlns:p14="http://schemas.microsoft.com/office/powerpoint/2010/main" val="525246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1124364" y="1209675"/>
            <a:ext cx="9934161" cy="4562475"/>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couple of figurines next to a cake&#10;&#10;Description automatically generated with low confidence">
            <a:extLst>
              <a:ext uri="{FF2B5EF4-FFF2-40B4-BE49-F238E27FC236}">
                <a16:creationId xmlns:a16="http://schemas.microsoft.com/office/drawing/2014/main" id="{CF542BA9-D254-4038-9EE4-CE2B04A6EC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494" y="1866076"/>
            <a:ext cx="4486391" cy="3480047"/>
          </a:xfrm>
          <a:prstGeom prst="rect">
            <a:avLst/>
          </a:prstGeom>
        </p:spPr>
      </p:pic>
      <p:pic>
        <p:nvPicPr>
          <p:cNvPr id="17" name="Picture 16">
            <a:extLst>
              <a:ext uri="{FF2B5EF4-FFF2-40B4-BE49-F238E27FC236}">
                <a16:creationId xmlns:a16="http://schemas.microsoft.com/office/drawing/2014/main" id="{DA1A6A15-93D7-40E2-B690-EC28082CF852}"/>
              </a:ext>
            </a:extLst>
          </p:cNvPr>
          <p:cNvPicPr>
            <a:picLocks noChangeAspect="1"/>
          </p:cNvPicPr>
          <p:nvPr/>
        </p:nvPicPr>
        <p:blipFill>
          <a:blip r:embed="rId4"/>
          <a:stretch>
            <a:fillRect/>
          </a:stretch>
        </p:blipFill>
        <p:spPr>
          <a:xfrm>
            <a:off x="4942510" y="1451863"/>
            <a:ext cx="4688230" cy="2944623"/>
          </a:xfrm>
          <a:prstGeom prst="rect">
            <a:avLst/>
          </a:prstGeom>
        </p:spPr>
      </p:pic>
    </p:spTree>
    <p:extLst>
      <p:ext uri="{BB962C8B-B14F-4D97-AF65-F5344CB8AC3E}">
        <p14:creationId xmlns:p14="http://schemas.microsoft.com/office/powerpoint/2010/main" val="2509167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28">
            <a:extLst>
              <a:ext uri="{FF2B5EF4-FFF2-40B4-BE49-F238E27FC236}">
                <a16:creationId xmlns:a16="http://schemas.microsoft.com/office/drawing/2014/main" id="{6F316EC4-BB4C-49AF-B709-8A5100A89691}"/>
              </a:ext>
            </a:extLst>
          </p:cNvPr>
          <p:cNvSpPr/>
          <p:nvPr/>
        </p:nvSpPr>
        <p:spPr bwMode="auto">
          <a:xfrm>
            <a:off x="704850" y="819150"/>
            <a:ext cx="11136313" cy="3983038"/>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lgn="ctr" defTabSz="914400" rtl="0" eaLnBrk="1" fontAlgn="auto" latinLnBrk="0" hangingPunct="1">
              <a:lnSpc>
                <a:spcPct val="100000"/>
              </a:lnSpc>
              <a:spcBef>
                <a:spcPts val="0"/>
              </a:spcBef>
              <a:spcAft>
                <a:spcPts val="0"/>
              </a:spcAft>
              <a:buClrTx/>
              <a:buSzTx/>
              <a:tabLst/>
              <a:defRPr/>
            </a:pPr>
            <a:r>
              <a:rPr kumimoji="0" lang="vi-VN" sz="4400" b="1" i="0" u="sng"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Luật chơi:</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GV hô “thò” thì HS nắm bàn tay và giờ tay phải ra phía trước.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hô “thụt” thì HS nhanh chóng thu tay vào.</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hô GV có thể làm sai động tác và HS phải làm theo lời chứ không làm theo hành động của GV.</a:t>
            </a:r>
          </a:p>
        </p:txBody>
      </p:sp>
      <p:pic>
        <p:nvPicPr>
          <p:cNvPr id="10" name="Graphic 15">
            <a:extLst>
              <a:ext uri="{FF2B5EF4-FFF2-40B4-BE49-F238E27FC236}">
                <a16:creationId xmlns:a16="http://schemas.microsoft.com/office/drawing/2014/main" id="{9F530DC1-3FF2-4E97-9DE6-BF5DEE1BAA2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flipH="1">
            <a:off x="9182099" y="4015745"/>
            <a:ext cx="2200673" cy="2351894"/>
          </a:xfrm>
          <a:prstGeom prst="rect">
            <a:avLst/>
          </a:prstGeom>
        </p:spPr>
      </p:pic>
    </p:spTree>
    <p:extLst>
      <p:ext uri="{BB962C8B-B14F-4D97-AF65-F5344CB8AC3E}">
        <p14:creationId xmlns:p14="http://schemas.microsoft.com/office/powerpoint/2010/main" val="215466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9" name="Graphic 4">
            <a:extLst>
              <a:ext uri="{FF2B5EF4-FFF2-40B4-BE49-F238E27FC236}">
                <a16:creationId xmlns:a16="http://schemas.microsoft.com/office/drawing/2014/main" id="{202A6277-1D3A-410B-B9A8-2BE07F27CBED}"/>
              </a:ext>
            </a:extLst>
          </p:cNvPr>
          <p:cNvGrpSpPr>
            <a:grpSpLocks/>
          </p:cNvGrpSpPr>
          <p:nvPr/>
        </p:nvGrpSpPr>
        <p:grpSpPr bwMode="auto">
          <a:xfrm>
            <a:off x="463549" y="253999"/>
            <a:ext cx="10042525" cy="5470525"/>
            <a:chOff x="5610688" y="1031736"/>
            <a:chExt cx="5879305" cy="3980523"/>
          </a:xfrm>
        </p:grpSpPr>
        <p:sp>
          <p:nvSpPr>
            <p:cNvPr id="12" name="Freeform: Shape 9">
              <a:extLst>
                <a:ext uri="{FF2B5EF4-FFF2-40B4-BE49-F238E27FC236}">
                  <a16:creationId xmlns:a16="http://schemas.microsoft.com/office/drawing/2014/main" id="{951C345D-04CB-4966-859D-8643ADF0D101}"/>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1">
              <a:extLst>
                <a:ext uri="{FF2B5EF4-FFF2-40B4-BE49-F238E27FC236}">
                  <a16:creationId xmlns:a16="http://schemas.microsoft.com/office/drawing/2014/main" id="{21841CDE-2104-48F1-B259-96393A58841D}"/>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Khi ta vận động mạnh hoặc lao động chân tay, nhịp đập của tim và mạch nhanh hơn bình thường. Vì vậy, lao động và vui chơi rất có lợi cho hoạt động của tim mạch. Tuy nhiên, nếu lao động hoặc hoạt động quá sức, tim sẽ bị mệt và có hại cho sức khỏe.</a:t>
              </a:r>
              <a:endParaRPr kumimoji="0" lang="en-US" alt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4" name="Graphic 4">
              <a:extLst>
                <a:ext uri="{FF2B5EF4-FFF2-40B4-BE49-F238E27FC236}">
                  <a16:creationId xmlns:a16="http://schemas.microsoft.com/office/drawing/2014/main" id="{665F6812-EC8C-4A52-A962-8C05245F61A4}"/>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097E745-9890-48D8-A639-6E475C8CC76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B2E271D-E6BA-4E27-8FD8-56CAD3BF407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A0C18F-61B9-4678-862B-C2F0D28FC1EF}"/>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E36033A6-0A70-42FA-8918-B998222E8DE3}"/>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9EB2570-516F-4246-9620-314E935B80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B5C447D-1AE9-4E5D-8B8A-B66A60B63F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roup 20">
            <a:extLst>
              <a:ext uri="{FF2B5EF4-FFF2-40B4-BE49-F238E27FC236}">
                <a16:creationId xmlns:a16="http://schemas.microsoft.com/office/drawing/2014/main" id="{D7ABDAC4-D6D5-4B72-9782-27635B7E6FDE}"/>
              </a:ext>
            </a:extLst>
          </p:cNvPr>
          <p:cNvGrpSpPr>
            <a:grpSpLocks/>
          </p:cNvGrpSpPr>
          <p:nvPr/>
        </p:nvGrpSpPr>
        <p:grpSpPr bwMode="auto">
          <a:xfrm>
            <a:off x="9496425" y="3219449"/>
            <a:ext cx="2820988" cy="3527425"/>
            <a:chOff x="8408633" y="1992570"/>
            <a:chExt cx="3507011" cy="3833036"/>
          </a:xfrm>
        </p:grpSpPr>
        <p:grpSp>
          <p:nvGrpSpPr>
            <p:cNvPr id="22" name="Graphic 4">
              <a:extLst>
                <a:ext uri="{FF2B5EF4-FFF2-40B4-BE49-F238E27FC236}">
                  <a16:creationId xmlns:a16="http://schemas.microsoft.com/office/drawing/2014/main" id="{F53CF82A-57CA-439E-AF12-F92640D34919}"/>
                </a:ext>
              </a:extLst>
            </p:cNvPr>
            <p:cNvGrpSpPr>
              <a:grpSpLocks/>
            </p:cNvGrpSpPr>
            <p:nvPr/>
          </p:nvGrpSpPr>
          <p:grpSpPr bwMode="auto">
            <a:xfrm>
              <a:off x="8408633" y="1992570"/>
              <a:ext cx="3507011" cy="3821123"/>
              <a:chOff x="8408633" y="1992570"/>
              <a:chExt cx="3507011" cy="3821123"/>
            </a:xfrm>
          </p:grpSpPr>
          <p:grpSp>
            <p:nvGrpSpPr>
              <p:cNvPr id="24" name="Graphic 4">
                <a:extLst>
                  <a:ext uri="{FF2B5EF4-FFF2-40B4-BE49-F238E27FC236}">
                    <a16:creationId xmlns:a16="http://schemas.microsoft.com/office/drawing/2014/main" id="{DE13BE04-9E15-4566-8ECF-84A66C2745B1}"/>
                  </a:ext>
                </a:extLst>
              </p:cNvPr>
              <p:cNvGrpSpPr>
                <a:grpSpLocks/>
              </p:cNvGrpSpPr>
              <p:nvPr/>
            </p:nvGrpSpPr>
            <p:grpSpPr bwMode="auto">
              <a:xfrm>
                <a:off x="10886512" y="3334328"/>
                <a:ext cx="1029133" cy="1810218"/>
                <a:chOff x="10886512" y="3334328"/>
                <a:chExt cx="1029133" cy="1810218"/>
              </a:xfrm>
            </p:grpSpPr>
            <p:sp>
              <p:nvSpPr>
                <p:cNvPr id="99" name="Freeform: Shape 101">
                  <a:extLst>
                    <a:ext uri="{FF2B5EF4-FFF2-40B4-BE49-F238E27FC236}">
                      <a16:creationId xmlns:a16="http://schemas.microsoft.com/office/drawing/2014/main" id="{B458A020-E150-492D-ADDA-13C0B6282B6A}"/>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102">
                  <a:extLst>
                    <a:ext uri="{FF2B5EF4-FFF2-40B4-BE49-F238E27FC236}">
                      <a16:creationId xmlns:a16="http://schemas.microsoft.com/office/drawing/2014/main" id="{24D987F8-AF67-43B5-B30C-678411873A70}"/>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3">
                  <a:extLst>
                    <a:ext uri="{FF2B5EF4-FFF2-40B4-BE49-F238E27FC236}">
                      <a16:creationId xmlns:a16="http://schemas.microsoft.com/office/drawing/2014/main" id="{2D77BAB2-621A-44A4-BB0E-EE69A5AB3626}"/>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4">
                  <a:extLst>
                    <a:ext uri="{FF2B5EF4-FFF2-40B4-BE49-F238E27FC236}">
                      <a16:creationId xmlns:a16="http://schemas.microsoft.com/office/drawing/2014/main" id="{D7E41A29-8A83-47ED-890D-430F8C44D732}"/>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5">
                  <a:extLst>
                    <a:ext uri="{FF2B5EF4-FFF2-40B4-BE49-F238E27FC236}">
                      <a16:creationId xmlns:a16="http://schemas.microsoft.com/office/drawing/2014/main" id="{24BB319C-8561-4279-B3E4-C4D16DCE904B}"/>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6">
                  <a:extLst>
                    <a:ext uri="{FF2B5EF4-FFF2-40B4-BE49-F238E27FC236}">
                      <a16:creationId xmlns:a16="http://schemas.microsoft.com/office/drawing/2014/main" id="{CA8B6E89-D36D-458C-B02F-201F1F813333}"/>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7">
                  <a:extLst>
                    <a:ext uri="{FF2B5EF4-FFF2-40B4-BE49-F238E27FC236}">
                      <a16:creationId xmlns:a16="http://schemas.microsoft.com/office/drawing/2014/main" id="{6A4CAA83-18DE-4160-9973-8E46549A6C41}"/>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8">
                  <a:extLst>
                    <a:ext uri="{FF2B5EF4-FFF2-40B4-BE49-F238E27FC236}">
                      <a16:creationId xmlns:a16="http://schemas.microsoft.com/office/drawing/2014/main" id="{CB0D8B05-859C-4F6F-9419-090FF6410EE4}"/>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9">
                  <a:extLst>
                    <a:ext uri="{FF2B5EF4-FFF2-40B4-BE49-F238E27FC236}">
                      <a16:creationId xmlns:a16="http://schemas.microsoft.com/office/drawing/2014/main" id="{B3430924-128B-4D93-A2CA-F554ABED9D8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Freeform: Shape 27">
                <a:extLst>
                  <a:ext uri="{FF2B5EF4-FFF2-40B4-BE49-F238E27FC236}">
                    <a16:creationId xmlns:a16="http://schemas.microsoft.com/office/drawing/2014/main" id="{0303E943-89B5-4566-8D1C-5C4BDFB50CB7}"/>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8">
                <a:extLst>
                  <a:ext uri="{FF2B5EF4-FFF2-40B4-BE49-F238E27FC236}">
                    <a16:creationId xmlns:a16="http://schemas.microsoft.com/office/drawing/2014/main" id="{89A93D68-C0BF-42F7-AE0D-A873955F6690}"/>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9">
                <a:extLst>
                  <a:ext uri="{FF2B5EF4-FFF2-40B4-BE49-F238E27FC236}">
                    <a16:creationId xmlns:a16="http://schemas.microsoft.com/office/drawing/2014/main" id="{F15CC3A9-68D4-4E6A-AFD0-902B7955F783}"/>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0">
                <a:extLst>
                  <a:ext uri="{FF2B5EF4-FFF2-40B4-BE49-F238E27FC236}">
                    <a16:creationId xmlns:a16="http://schemas.microsoft.com/office/drawing/2014/main" id="{B6C07180-5132-420B-B767-E82E8E576F7B}"/>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31">
                <a:extLst>
                  <a:ext uri="{FF2B5EF4-FFF2-40B4-BE49-F238E27FC236}">
                    <a16:creationId xmlns:a16="http://schemas.microsoft.com/office/drawing/2014/main" id="{DDBA6F98-5343-44E0-ADCA-BF8AF96BA4D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32">
                <a:extLst>
                  <a:ext uri="{FF2B5EF4-FFF2-40B4-BE49-F238E27FC236}">
                    <a16:creationId xmlns:a16="http://schemas.microsoft.com/office/drawing/2014/main" id="{74AEC81F-98B2-4DA6-BD6E-EBC4DB588B95}"/>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43689BC4-8F83-4352-94FA-0663CCD54274}"/>
                  </a:ext>
                </a:extLst>
              </p:cNvPr>
              <p:cNvGrpSpPr>
                <a:grpSpLocks/>
              </p:cNvGrpSpPr>
              <p:nvPr/>
            </p:nvGrpSpPr>
            <p:grpSpPr bwMode="auto">
              <a:xfrm>
                <a:off x="8408633" y="3314331"/>
                <a:ext cx="2021128" cy="2499362"/>
                <a:chOff x="8408633" y="3314331"/>
                <a:chExt cx="2021128" cy="2499362"/>
              </a:xfrm>
            </p:grpSpPr>
            <p:grpSp>
              <p:nvGrpSpPr>
                <p:cNvPr id="88" name="Graphic 4">
                  <a:extLst>
                    <a:ext uri="{FF2B5EF4-FFF2-40B4-BE49-F238E27FC236}">
                      <a16:creationId xmlns:a16="http://schemas.microsoft.com/office/drawing/2014/main" id="{5AC9D85E-75E4-4B28-B7C4-18FBD48D87F5}"/>
                    </a:ext>
                  </a:extLst>
                </p:cNvPr>
                <p:cNvGrpSpPr>
                  <a:grpSpLocks/>
                </p:cNvGrpSpPr>
                <p:nvPr/>
              </p:nvGrpSpPr>
              <p:grpSpPr bwMode="auto">
                <a:xfrm>
                  <a:off x="8408633" y="3314331"/>
                  <a:ext cx="532978" cy="711598"/>
                  <a:chOff x="8408633" y="3314331"/>
                  <a:chExt cx="532978" cy="711598"/>
                </a:xfrm>
              </p:grpSpPr>
              <p:sp>
                <p:nvSpPr>
                  <p:cNvPr id="92" name="Freeform: Shape 94">
                    <a:extLst>
                      <a:ext uri="{FF2B5EF4-FFF2-40B4-BE49-F238E27FC236}">
                        <a16:creationId xmlns:a16="http://schemas.microsoft.com/office/drawing/2014/main" id="{50546562-6004-4DED-B77D-DFF2B9254912}"/>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5">
                    <a:extLst>
                      <a:ext uri="{FF2B5EF4-FFF2-40B4-BE49-F238E27FC236}">
                        <a16:creationId xmlns:a16="http://schemas.microsoft.com/office/drawing/2014/main" id="{E59A9232-B32D-4593-A3C6-7ED443ED6FB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6">
                    <a:extLst>
                      <a:ext uri="{FF2B5EF4-FFF2-40B4-BE49-F238E27FC236}">
                        <a16:creationId xmlns:a16="http://schemas.microsoft.com/office/drawing/2014/main" id="{9C7BC6F6-65A8-4AAE-9A18-621F7B7421A9}"/>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7">
                    <a:extLst>
                      <a:ext uri="{FF2B5EF4-FFF2-40B4-BE49-F238E27FC236}">
                        <a16:creationId xmlns:a16="http://schemas.microsoft.com/office/drawing/2014/main" id="{718D5D6A-A106-40DE-8263-6419AEF4A5BF}"/>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8">
                    <a:extLst>
                      <a:ext uri="{FF2B5EF4-FFF2-40B4-BE49-F238E27FC236}">
                        <a16:creationId xmlns:a16="http://schemas.microsoft.com/office/drawing/2014/main" id="{38C92741-649D-47EB-B4EB-A9014CAE2018}"/>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9">
                    <a:extLst>
                      <a:ext uri="{FF2B5EF4-FFF2-40B4-BE49-F238E27FC236}">
                        <a16:creationId xmlns:a16="http://schemas.microsoft.com/office/drawing/2014/main" id="{4620F04D-1C7D-4641-80DD-F2032A89DF4A}"/>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0">
                    <a:extLst>
                      <a:ext uri="{FF2B5EF4-FFF2-40B4-BE49-F238E27FC236}">
                        <a16:creationId xmlns:a16="http://schemas.microsoft.com/office/drawing/2014/main" id="{A13EB5DC-3584-4E3F-86BF-9CE41297812A}"/>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9" name="Freeform: Shape 91">
                  <a:extLst>
                    <a:ext uri="{FF2B5EF4-FFF2-40B4-BE49-F238E27FC236}">
                      <a16:creationId xmlns:a16="http://schemas.microsoft.com/office/drawing/2014/main" id="{204B8C30-F380-4B21-A5E9-D0E79C8E6509}"/>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92">
                  <a:extLst>
                    <a:ext uri="{FF2B5EF4-FFF2-40B4-BE49-F238E27FC236}">
                      <a16:creationId xmlns:a16="http://schemas.microsoft.com/office/drawing/2014/main" id="{9BC43237-1B5C-4757-B4BF-F7163A6A0434}"/>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3">
                  <a:extLst>
                    <a:ext uri="{FF2B5EF4-FFF2-40B4-BE49-F238E27FC236}">
                      <a16:creationId xmlns:a16="http://schemas.microsoft.com/office/drawing/2014/main" id="{968D76C1-1F9D-4D0C-AAA3-8ED03C84C3B0}"/>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aphic 4">
                <a:extLst>
                  <a:ext uri="{FF2B5EF4-FFF2-40B4-BE49-F238E27FC236}">
                    <a16:creationId xmlns:a16="http://schemas.microsoft.com/office/drawing/2014/main" id="{6880A04C-DBAF-4CAE-92D2-0FD0B27B9D08}"/>
                  </a:ext>
                </a:extLst>
              </p:cNvPr>
              <p:cNvGrpSpPr>
                <a:grpSpLocks/>
              </p:cNvGrpSpPr>
              <p:nvPr/>
            </p:nvGrpSpPr>
            <p:grpSpPr bwMode="auto">
              <a:xfrm>
                <a:off x="9635854" y="2992117"/>
                <a:ext cx="2029993" cy="751396"/>
                <a:chOff x="9635854" y="2992117"/>
                <a:chExt cx="2029993" cy="751396"/>
              </a:xfrm>
            </p:grpSpPr>
            <p:grpSp>
              <p:nvGrpSpPr>
                <p:cNvPr id="82" name="Graphic 4">
                  <a:extLst>
                    <a:ext uri="{FF2B5EF4-FFF2-40B4-BE49-F238E27FC236}">
                      <a16:creationId xmlns:a16="http://schemas.microsoft.com/office/drawing/2014/main" id="{F8AE8CD0-E81E-4B57-AA40-5E99031A14B1}"/>
                    </a:ext>
                  </a:extLst>
                </p:cNvPr>
                <p:cNvGrpSpPr>
                  <a:grpSpLocks/>
                </p:cNvGrpSpPr>
                <p:nvPr/>
              </p:nvGrpSpPr>
              <p:grpSpPr bwMode="auto">
                <a:xfrm>
                  <a:off x="9635854" y="3377070"/>
                  <a:ext cx="399749" cy="366442"/>
                  <a:chOff x="9635854" y="3377070"/>
                  <a:chExt cx="399749" cy="366442"/>
                </a:xfrm>
              </p:grpSpPr>
              <p:sp>
                <p:nvSpPr>
                  <p:cNvPr id="86" name="Freeform: Shape 88">
                    <a:extLst>
                      <a:ext uri="{FF2B5EF4-FFF2-40B4-BE49-F238E27FC236}">
                        <a16:creationId xmlns:a16="http://schemas.microsoft.com/office/drawing/2014/main" id="{DE5A7C3E-0DEC-409D-A872-1C8FA01D2EAB}"/>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9">
                    <a:extLst>
                      <a:ext uri="{FF2B5EF4-FFF2-40B4-BE49-F238E27FC236}">
                        <a16:creationId xmlns:a16="http://schemas.microsoft.com/office/drawing/2014/main" id="{9AD7CE33-02A0-446A-81FA-8D187DB6E233}"/>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Graphic 4">
                  <a:extLst>
                    <a:ext uri="{FF2B5EF4-FFF2-40B4-BE49-F238E27FC236}">
                      <a16:creationId xmlns:a16="http://schemas.microsoft.com/office/drawing/2014/main" id="{D8EF6EDA-E0C2-4089-BD41-8DD1D43BABA2}"/>
                    </a:ext>
                  </a:extLst>
                </p:cNvPr>
                <p:cNvGrpSpPr>
                  <a:grpSpLocks/>
                </p:cNvGrpSpPr>
                <p:nvPr/>
              </p:nvGrpSpPr>
              <p:grpSpPr bwMode="auto">
                <a:xfrm>
                  <a:off x="11305110" y="2992117"/>
                  <a:ext cx="360737" cy="419012"/>
                  <a:chOff x="11305110" y="2992117"/>
                  <a:chExt cx="360737" cy="419012"/>
                </a:xfrm>
              </p:grpSpPr>
              <p:sp>
                <p:nvSpPr>
                  <p:cNvPr id="84" name="Freeform: Shape 86">
                    <a:extLst>
                      <a:ext uri="{FF2B5EF4-FFF2-40B4-BE49-F238E27FC236}">
                        <a16:creationId xmlns:a16="http://schemas.microsoft.com/office/drawing/2014/main" id="{FD4EB960-FF31-42E6-96C7-DA3564CF148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7">
                    <a:extLst>
                      <a:ext uri="{FF2B5EF4-FFF2-40B4-BE49-F238E27FC236}">
                        <a16:creationId xmlns:a16="http://schemas.microsoft.com/office/drawing/2014/main" id="{D3A94333-1504-4F29-8FDF-21E401D54189}"/>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3" name="Freeform: Shape 35">
                <a:extLst>
                  <a:ext uri="{FF2B5EF4-FFF2-40B4-BE49-F238E27FC236}">
                    <a16:creationId xmlns:a16="http://schemas.microsoft.com/office/drawing/2014/main" id="{0181F4BA-4957-41CB-A815-B6AF22380C7C}"/>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4">
                <a:extLst>
                  <a:ext uri="{FF2B5EF4-FFF2-40B4-BE49-F238E27FC236}">
                    <a16:creationId xmlns:a16="http://schemas.microsoft.com/office/drawing/2014/main" id="{91DD2F09-DE2F-4FB4-A633-2D64E2D7C2A8}"/>
                  </a:ext>
                </a:extLst>
              </p:cNvPr>
              <p:cNvGrpSpPr>
                <a:grpSpLocks/>
              </p:cNvGrpSpPr>
              <p:nvPr/>
            </p:nvGrpSpPr>
            <p:grpSpPr bwMode="auto">
              <a:xfrm>
                <a:off x="9879743" y="2828220"/>
                <a:ext cx="1476782" cy="856672"/>
                <a:chOff x="9879743" y="2828220"/>
                <a:chExt cx="1476782" cy="856672"/>
              </a:xfrm>
            </p:grpSpPr>
            <p:grpSp>
              <p:nvGrpSpPr>
                <p:cNvPr id="61" name="Graphic 4">
                  <a:extLst>
                    <a:ext uri="{FF2B5EF4-FFF2-40B4-BE49-F238E27FC236}">
                      <a16:creationId xmlns:a16="http://schemas.microsoft.com/office/drawing/2014/main" id="{2D168E62-4C4F-4A12-ADC8-1A626F2912E9}"/>
                    </a:ext>
                  </a:extLst>
                </p:cNvPr>
                <p:cNvGrpSpPr/>
                <p:nvPr/>
              </p:nvGrpSpPr>
              <p:grpSpPr>
                <a:xfrm>
                  <a:off x="9879743" y="2828220"/>
                  <a:ext cx="1476782" cy="697584"/>
                  <a:chOff x="9879743" y="2828220"/>
                  <a:chExt cx="1476782" cy="697584"/>
                </a:xfrm>
                <a:solidFill>
                  <a:srgbClr val="201D29"/>
                </a:solidFill>
              </p:grpSpPr>
              <p:pic>
                <p:nvPicPr>
                  <p:cNvPr id="76" name="Picture 75">
                    <a:extLst>
                      <a:ext uri="{FF2B5EF4-FFF2-40B4-BE49-F238E27FC236}">
                        <a16:creationId xmlns:a16="http://schemas.microsoft.com/office/drawing/2014/main" id="{025BA09A-A81E-4E2A-80AA-6A74EE6BA9B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7" name="Graphic 4">
                    <a:extLst>
                      <a:ext uri="{FF2B5EF4-FFF2-40B4-BE49-F238E27FC236}">
                        <a16:creationId xmlns:a16="http://schemas.microsoft.com/office/drawing/2014/main" id="{B1B056CC-E1BE-4A8E-8B4C-326F173FF702}"/>
                      </a:ext>
                    </a:extLst>
                  </p:cNvPr>
                  <p:cNvGrpSpPr/>
                  <p:nvPr/>
                </p:nvGrpSpPr>
                <p:grpSpPr>
                  <a:xfrm>
                    <a:off x="10121718" y="2828220"/>
                    <a:ext cx="898324" cy="433217"/>
                    <a:chOff x="10121718" y="2828220"/>
                    <a:chExt cx="898324" cy="433217"/>
                  </a:xfrm>
                  <a:solidFill>
                    <a:srgbClr val="201D29"/>
                  </a:solidFill>
                </p:grpSpPr>
                <p:sp>
                  <p:nvSpPr>
                    <p:cNvPr id="78" name="Freeform: Shape 77">
                      <a:extLst>
                        <a:ext uri="{FF2B5EF4-FFF2-40B4-BE49-F238E27FC236}">
                          <a16:creationId xmlns:a16="http://schemas.microsoft.com/office/drawing/2014/main" id="{2D8D43A3-E1BC-4DCA-B42F-84BEF11C1A32}"/>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D4ADA752-5DF5-45FC-BA4E-E7C1284E74C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6789056D-5491-4150-9165-1623EDB4AC3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E375F1CB-104B-4DBB-9FD3-59FCF9D11E85}"/>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2" name="Graphic 4">
                  <a:extLst>
                    <a:ext uri="{FF2B5EF4-FFF2-40B4-BE49-F238E27FC236}">
                      <a16:creationId xmlns:a16="http://schemas.microsoft.com/office/drawing/2014/main" id="{4C93FB97-99E5-4168-85C7-188B8599BFE0}"/>
                    </a:ext>
                  </a:extLst>
                </p:cNvPr>
                <p:cNvGrpSpPr>
                  <a:grpSpLocks/>
                </p:cNvGrpSpPr>
                <p:nvPr/>
              </p:nvGrpSpPr>
              <p:grpSpPr bwMode="auto">
                <a:xfrm>
                  <a:off x="10005654" y="3276357"/>
                  <a:ext cx="408535" cy="408535"/>
                  <a:chOff x="10005654" y="3276357"/>
                  <a:chExt cx="408535" cy="408535"/>
                </a:xfrm>
              </p:grpSpPr>
              <p:sp>
                <p:nvSpPr>
                  <p:cNvPr id="72" name="Freeform: Shape 74">
                    <a:extLst>
                      <a:ext uri="{FF2B5EF4-FFF2-40B4-BE49-F238E27FC236}">
                        <a16:creationId xmlns:a16="http://schemas.microsoft.com/office/drawing/2014/main" id="{C6B68A49-9F00-4E19-9A74-1E46D708E308}"/>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3" name="Graphic 4">
                    <a:extLst>
                      <a:ext uri="{FF2B5EF4-FFF2-40B4-BE49-F238E27FC236}">
                        <a16:creationId xmlns:a16="http://schemas.microsoft.com/office/drawing/2014/main" id="{77F02569-9B17-49C1-B64C-24504D050771}"/>
                      </a:ext>
                    </a:extLst>
                  </p:cNvPr>
                  <p:cNvGrpSpPr/>
                  <p:nvPr/>
                </p:nvGrpSpPr>
                <p:grpSpPr>
                  <a:xfrm>
                    <a:off x="10120136" y="3358194"/>
                    <a:ext cx="140329" cy="178839"/>
                    <a:chOff x="10120136" y="3358194"/>
                    <a:chExt cx="140329" cy="178839"/>
                  </a:xfrm>
                  <a:solidFill>
                    <a:srgbClr val="ED866D"/>
                  </a:solidFill>
                </p:grpSpPr>
                <p:sp>
                  <p:nvSpPr>
                    <p:cNvPr id="74" name="Freeform: Shape 73">
                      <a:extLst>
                        <a:ext uri="{FF2B5EF4-FFF2-40B4-BE49-F238E27FC236}">
                          <a16:creationId xmlns:a16="http://schemas.microsoft.com/office/drawing/2014/main" id="{2BE90E5D-4665-40E6-AA01-9F4C21E7EF4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165058D3-48BB-4097-A869-5701EFB3817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3" name="Graphic 4">
                  <a:extLst>
                    <a:ext uri="{FF2B5EF4-FFF2-40B4-BE49-F238E27FC236}">
                      <a16:creationId xmlns:a16="http://schemas.microsoft.com/office/drawing/2014/main" id="{4A4D3F96-6171-4C31-A6A6-4E0259AAA295}"/>
                    </a:ext>
                  </a:extLst>
                </p:cNvPr>
                <p:cNvGrpSpPr>
                  <a:grpSpLocks/>
                </p:cNvGrpSpPr>
                <p:nvPr/>
              </p:nvGrpSpPr>
              <p:grpSpPr bwMode="auto">
                <a:xfrm>
                  <a:off x="10905127" y="3090208"/>
                  <a:ext cx="408535" cy="408535"/>
                  <a:chOff x="10905127" y="3090208"/>
                  <a:chExt cx="408535" cy="408535"/>
                </a:xfrm>
              </p:grpSpPr>
              <p:sp>
                <p:nvSpPr>
                  <p:cNvPr id="68" name="Freeform: Shape 70">
                    <a:extLst>
                      <a:ext uri="{FF2B5EF4-FFF2-40B4-BE49-F238E27FC236}">
                        <a16:creationId xmlns:a16="http://schemas.microsoft.com/office/drawing/2014/main" id="{188B322D-DBCC-4DAA-B14F-188F8C9E8FCB}"/>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9" name="Graphic 4">
                    <a:extLst>
                      <a:ext uri="{FF2B5EF4-FFF2-40B4-BE49-F238E27FC236}">
                        <a16:creationId xmlns:a16="http://schemas.microsoft.com/office/drawing/2014/main" id="{087832C0-EFFE-43C9-B62F-B1AF7B39D087}"/>
                      </a:ext>
                    </a:extLst>
                  </p:cNvPr>
                  <p:cNvGrpSpPr/>
                  <p:nvPr/>
                </p:nvGrpSpPr>
                <p:grpSpPr>
                  <a:xfrm>
                    <a:off x="11031599" y="3210302"/>
                    <a:ext cx="143478" cy="146291"/>
                    <a:chOff x="11031599" y="3210302"/>
                    <a:chExt cx="143478" cy="146291"/>
                  </a:xfrm>
                  <a:solidFill>
                    <a:srgbClr val="ED866D"/>
                  </a:solidFill>
                </p:grpSpPr>
                <p:sp>
                  <p:nvSpPr>
                    <p:cNvPr id="70" name="Freeform: Shape 69">
                      <a:extLst>
                        <a:ext uri="{FF2B5EF4-FFF2-40B4-BE49-F238E27FC236}">
                          <a16:creationId xmlns:a16="http://schemas.microsoft.com/office/drawing/2014/main" id="{8D9D4CDC-9AB3-4196-AAD8-6A6D52A2A142}"/>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64BB6A31-BF75-4248-857F-32F7E657ABC9}"/>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4" name="Freeform: Shape 66">
                  <a:extLst>
                    <a:ext uri="{FF2B5EF4-FFF2-40B4-BE49-F238E27FC236}">
                      <a16:creationId xmlns:a16="http://schemas.microsoft.com/office/drawing/2014/main" id="{69487210-C0D2-4951-95A0-B19D7FCCB3B8}"/>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5" name="Graphic 4">
                  <a:extLst>
                    <a:ext uri="{FF2B5EF4-FFF2-40B4-BE49-F238E27FC236}">
                      <a16:creationId xmlns:a16="http://schemas.microsoft.com/office/drawing/2014/main" id="{7172CB53-C9F6-4B4F-8EFD-6C59B01C71FF}"/>
                    </a:ext>
                  </a:extLst>
                </p:cNvPr>
                <p:cNvGrpSpPr>
                  <a:grpSpLocks/>
                </p:cNvGrpSpPr>
                <p:nvPr/>
              </p:nvGrpSpPr>
              <p:grpSpPr bwMode="auto">
                <a:xfrm>
                  <a:off x="10444022" y="3251788"/>
                  <a:ext cx="347239" cy="279569"/>
                  <a:chOff x="10444022" y="3251788"/>
                  <a:chExt cx="347239" cy="279569"/>
                </a:xfrm>
              </p:grpSpPr>
              <p:sp>
                <p:nvSpPr>
                  <p:cNvPr id="66" name="Freeform: Shape 68">
                    <a:extLst>
                      <a:ext uri="{FF2B5EF4-FFF2-40B4-BE49-F238E27FC236}">
                        <a16:creationId xmlns:a16="http://schemas.microsoft.com/office/drawing/2014/main" id="{7FF8072B-E724-42BC-8697-DC06FCB72E4F}"/>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9">
                    <a:extLst>
                      <a:ext uri="{FF2B5EF4-FFF2-40B4-BE49-F238E27FC236}">
                        <a16:creationId xmlns:a16="http://schemas.microsoft.com/office/drawing/2014/main" id="{A098BE27-257B-46D8-B179-FEC324E48015}"/>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5" name="Freeform: Shape 37">
                <a:extLst>
                  <a:ext uri="{FF2B5EF4-FFF2-40B4-BE49-F238E27FC236}">
                    <a16:creationId xmlns:a16="http://schemas.microsoft.com/office/drawing/2014/main" id="{3514A536-6110-4121-9047-F9DD2A5ECB45}"/>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8">
                <a:extLst>
                  <a:ext uri="{FF2B5EF4-FFF2-40B4-BE49-F238E27FC236}">
                    <a16:creationId xmlns:a16="http://schemas.microsoft.com/office/drawing/2014/main" id="{C21E481E-E30C-4D35-BA5C-621D101FBEF0}"/>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9">
                <a:extLst>
                  <a:ext uri="{FF2B5EF4-FFF2-40B4-BE49-F238E27FC236}">
                    <a16:creationId xmlns:a16="http://schemas.microsoft.com/office/drawing/2014/main" id="{AFA492DB-6BC1-4DA6-AF77-9EECC69E4236}"/>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40">
                <a:extLst>
                  <a:ext uri="{FF2B5EF4-FFF2-40B4-BE49-F238E27FC236}">
                    <a16:creationId xmlns:a16="http://schemas.microsoft.com/office/drawing/2014/main" id="{AC84235F-12D2-4CC0-A509-76684B0E1A34}"/>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41">
                <a:extLst>
                  <a:ext uri="{FF2B5EF4-FFF2-40B4-BE49-F238E27FC236}">
                    <a16:creationId xmlns:a16="http://schemas.microsoft.com/office/drawing/2014/main" id="{8F152857-DF08-42AE-8B08-01B44A4288E7}"/>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42">
                <a:extLst>
                  <a:ext uri="{FF2B5EF4-FFF2-40B4-BE49-F238E27FC236}">
                    <a16:creationId xmlns:a16="http://schemas.microsoft.com/office/drawing/2014/main" id="{CB8647BD-4AD7-4057-A4AF-6335163B512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3">
                <a:extLst>
                  <a:ext uri="{FF2B5EF4-FFF2-40B4-BE49-F238E27FC236}">
                    <a16:creationId xmlns:a16="http://schemas.microsoft.com/office/drawing/2014/main" id="{AFBC3127-69F9-4854-A986-3D69027E1759}"/>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4">
                <a:extLst>
                  <a:ext uri="{FF2B5EF4-FFF2-40B4-BE49-F238E27FC236}">
                    <a16:creationId xmlns:a16="http://schemas.microsoft.com/office/drawing/2014/main" id="{CD7D8D03-6134-4727-8BC5-AA1161BDE841}"/>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5">
                <a:extLst>
                  <a:ext uri="{FF2B5EF4-FFF2-40B4-BE49-F238E27FC236}">
                    <a16:creationId xmlns:a16="http://schemas.microsoft.com/office/drawing/2014/main" id="{2FCE45AC-2A06-4505-8D74-BB682668FAA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6">
                <a:extLst>
                  <a:ext uri="{FF2B5EF4-FFF2-40B4-BE49-F238E27FC236}">
                    <a16:creationId xmlns:a16="http://schemas.microsoft.com/office/drawing/2014/main" id="{54B078DF-56BE-4BE0-A6F9-6A6D922902FD}"/>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7">
                <a:extLst>
                  <a:ext uri="{FF2B5EF4-FFF2-40B4-BE49-F238E27FC236}">
                    <a16:creationId xmlns:a16="http://schemas.microsoft.com/office/drawing/2014/main" id="{65262C87-D0D1-4FCB-AFF8-71933339B08E}"/>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 name="Graphic 4">
                <a:extLst>
                  <a:ext uri="{FF2B5EF4-FFF2-40B4-BE49-F238E27FC236}">
                    <a16:creationId xmlns:a16="http://schemas.microsoft.com/office/drawing/2014/main" id="{1877EEAF-D338-4BCB-B5AD-BF92B9770D74}"/>
                  </a:ext>
                </a:extLst>
              </p:cNvPr>
              <p:cNvGrpSpPr>
                <a:grpSpLocks/>
              </p:cNvGrpSpPr>
              <p:nvPr/>
            </p:nvGrpSpPr>
            <p:grpSpPr bwMode="auto">
              <a:xfrm>
                <a:off x="10359780" y="4436934"/>
                <a:ext cx="1039758" cy="1174386"/>
                <a:chOff x="10359780" y="4436934"/>
                <a:chExt cx="1039758" cy="1174386"/>
              </a:xfrm>
            </p:grpSpPr>
            <p:sp>
              <p:nvSpPr>
                <p:cNvPr id="58" name="Freeform: Shape 60">
                  <a:extLst>
                    <a:ext uri="{FF2B5EF4-FFF2-40B4-BE49-F238E27FC236}">
                      <a16:creationId xmlns:a16="http://schemas.microsoft.com/office/drawing/2014/main" id="{D474C61A-6B77-4085-86D4-8273DC64BA47}"/>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61">
                  <a:extLst>
                    <a:ext uri="{FF2B5EF4-FFF2-40B4-BE49-F238E27FC236}">
                      <a16:creationId xmlns:a16="http://schemas.microsoft.com/office/drawing/2014/main" id="{F5EBE09C-1BE0-4878-9034-D36FEC7CB3BA}"/>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62">
                  <a:extLst>
                    <a:ext uri="{FF2B5EF4-FFF2-40B4-BE49-F238E27FC236}">
                      <a16:creationId xmlns:a16="http://schemas.microsoft.com/office/drawing/2014/main" id="{C03C6EA6-A2EE-48F2-B9EB-1D745CCAB12A}"/>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7" name="Freeform: Shape 49">
                <a:extLst>
                  <a:ext uri="{FF2B5EF4-FFF2-40B4-BE49-F238E27FC236}">
                    <a16:creationId xmlns:a16="http://schemas.microsoft.com/office/drawing/2014/main" id="{EC7D6C4D-E3BD-45BB-BAF1-D6E3D2EBCFA1}"/>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7A4202A5-8BFE-4FCB-81CB-6295D3445FB7}"/>
                  </a:ext>
                </a:extLst>
              </p:cNvPr>
              <p:cNvGrpSpPr>
                <a:grpSpLocks/>
              </p:cNvGrpSpPr>
              <p:nvPr/>
            </p:nvGrpSpPr>
            <p:grpSpPr bwMode="auto">
              <a:xfrm>
                <a:off x="10426167" y="4902574"/>
                <a:ext cx="1283977" cy="728388"/>
                <a:chOff x="10426167" y="4902574"/>
                <a:chExt cx="1283977" cy="728388"/>
              </a:xfrm>
            </p:grpSpPr>
            <p:grpSp>
              <p:nvGrpSpPr>
                <p:cNvPr id="54" name="Graphic 4">
                  <a:extLst>
                    <a:ext uri="{FF2B5EF4-FFF2-40B4-BE49-F238E27FC236}">
                      <a16:creationId xmlns:a16="http://schemas.microsoft.com/office/drawing/2014/main" id="{90B4E248-342B-4117-9099-EDB4DBB800A5}"/>
                    </a:ext>
                  </a:extLst>
                </p:cNvPr>
                <p:cNvGrpSpPr>
                  <a:grpSpLocks/>
                </p:cNvGrpSpPr>
                <p:nvPr/>
              </p:nvGrpSpPr>
              <p:grpSpPr bwMode="auto">
                <a:xfrm>
                  <a:off x="10426167" y="5056265"/>
                  <a:ext cx="515768" cy="574697"/>
                  <a:chOff x="10426167" y="5056265"/>
                  <a:chExt cx="515768" cy="574697"/>
                </a:xfrm>
              </p:grpSpPr>
              <p:sp>
                <p:nvSpPr>
                  <p:cNvPr id="56" name="Freeform: Shape 58">
                    <a:extLst>
                      <a:ext uri="{FF2B5EF4-FFF2-40B4-BE49-F238E27FC236}">
                        <a16:creationId xmlns:a16="http://schemas.microsoft.com/office/drawing/2014/main" id="{8AF4E235-267A-4183-A6A5-4CC8DEC1DC9D}"/>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9">
                    <a:extLst>
                      <a:ext uri="{FF2B5EF4-FFF2-40B4-BE49-F238E27FC236}">
                        <a16:creationId xmlns:a16="http://schemas.microsoft.com/office/drawing/2014/main" id="{14EDBD70-0D30-4C8B-A4E2-8E579C69F457}"/>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Freeform: Shape 57">
                  <a:extLst>
                    <a:ext uri="{FF2B5EF4-FFF2-40B4-BE49-F238E27FC236}">
                      <a16:creationId xmlns:a16="http://schemas.microsoft.com/office/drawing/2014/main" id="{E44A2AEF-CB07-478B-91BA-5AC65A769ABE}"/>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 name="Freeform: Shape 51">
                <a:extLst>
                  <a:ext uri="{FF2B5EF4-FFF2-40B4-BE49-F238E27FC236}">
                    <a16:creationId xmlns:a16="http://schemas.microsoft.com/office/drawing/2014/main" id="{C51D86E9-5D51-4137-8A49-685C4A5B1BBA}"/>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52">
                <a:extLst>
                  <a:ext uri="{FF2B5EF4-FFF2-40B4-BE49-F238E27FC236}">
                    <a16:creationId xmlns:a16="http://schemas.microsoft.com/office/drawing/2014/main" id="{FBF0BD19-640F-4031-807D-6DB33E490C4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3">
                <a:extLst>
                  <a:ext uri="{FF2B5EF4-FFF2-40B4-BE49-F238E27FC236}">
                    <a16:creationId xmlns:a16="http://schemas.microsoft.com/office/drawing/2014/main" id="{F91A9D9D-7265-4017-A21D-34653F4D9521}"/>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4">
                <a:extLst>
                  <a:ext uri="{FF2B5EF4-FFF2-40B4-BE49-F238E27FC236}">
                    <a16:creationId xmlns:a16="http://schemas.microsoft.com/office/drawing/2014/main" id="{127D33DC-B005-4FA3-B234-20F165FC9311}"/>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5">
                <a:extLst>
                  <a:ext uri="{FF2B5EF4-FFF2-40B4-BE49-F238E27FC236}">
                    <a16:creationId xmlns:a16="http://schemas.microsoft.com/office/drawing/2014/main" id="{6449FA9D-CBA5-43F7-8FCC-584F3D611BCD}"/>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Freeform: Shape 25">
              <a:extLst>
                <a:ext uri="{FF2B5EF4-FFF2-40B4-BE49-F238E27FC236}">
                  <a16:creationId xmlns:a16="http://schemas.microsoft.com/office/drawing/2014/main" id="{D9F005AF-02DF-4B8D-A887-52C6CA2BD55A}"/>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08525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9" name="Rectangle: Rounded Corners 8">
            <a:extLst>
              <a:ext uri="{FF2B5EF4-FFF2-40B4-BE49-F238E27FC236}">
                <a16:creationId xmlns:a16="http://schemas.microsoft.com/office/drawing/2014/main" id="{76801C7F-FDBB-6297-24CF-9B8ECADD78BC}"/>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C40F49DE-7E8E-B530-3EE1-92B2BF1A366E}"/>
              </a:ext>
            </a:extLst>
          </p:cNvPr>
          <p:cNvGrpSpPr/>
          <p:nvPr/>
        </p:nvGrpSpPr>
        <p:grpSpPr>
          <a:xfrm>
            <a:off x="3619903" y="406401"/>
            <a:ext cx="4974772" cy="1107996"/>
            <a:chOff x="3608614" y="0"/>
            <a:chExt cx="4974772" cy="1107996"/>
          </a:xfrm>
        </p:grpSpPr>
        <p:sp>
          <p:nvSpPr>
            <p:cNvPr id="13" name="TextBox 5">
              <a:extLst>
                <a:ext uri="{FF2B5EF4-FFF2-40B4-BE49-F238E27FC236}">
                  <a16:creationId xmlns:a16="http://schemas.microsoft.com/office/drawing/2014/main" id="{0E582B62-C2EA-D2BE-0925-541898543F41}"/>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4" name="TextBox 6">
              <a:extLst>
                <a:ext uri="{FF2B5EF4-FFF2-40B4-BE49-F238E27FC236}">
                  <a16:creationId xmlns:a16="http://schemas.microsoft.com/office/drawing/2014/main" id="{8A3184BB-3321-B4B3-030F-F4D3160A17C5}"/>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DẶN DÒ</a:t>
              </a:r>
            </a:p>
          </p:txBody>
        </p:sp>
      </p:grpSp>
      <p:pic>
        <p:nvPicPr>
          <p:cNvPr id="16" name="Picture 15">
            <a:extLst>
              <a:ext uri="{FF2B5EF4-FFF2-40B4-BE49-F238E27FC236}">
                <a16:creationId xmlns:a16="http://schemas.microsoft.com/office/drawing/2014/main" id="{A9D67714-97DE-1C09-B246-5E3C0F58974B}"/>
              </a:ext>
            </a:extLst>
          </p:cNvPr>
          <p:cNvPicPr>
            <a:picLocks noChangeAspect="1"/>
          </p:cNvPicPr>
          <p:nvPr/>
        </p:nvPicPr>
        <p:blipFill>
          <a:blip r:embed="rId3"/>
          <a:stretch>
            <a:fillRect/>
          </a:stretch>
        </p:blipFill>
        <p:spPr>
          <a:xfrm rot="737208" flipH="1">
            <a:off x="684042" y="1723710"/>
            <a:ext cx="919996" cy="919996"/>
          </a:xfrm>
          <a:prstGeom prst="rect">
            <a:avLst/>
          </a:prstGeom>
        </p:spPr>
      </p:pic>
      <p:pic>
        <p:nvPicPr>
          <p:cNvPr id="18" name="Picture 17">
            <a:extLst>
              <a:ext uri="{FF2B5EF4-FFF2-40B4-BE49-F238E27FC236}">
                <a16:creationId xmlns:a16="http://schemas.microsoft.com/office/drawing/2014/main" id="{3F6E2371-BF05-AEBC-CCBF-C912E50DE3CE}"/>
              </a:ext>
            </a:extLst>
          </p:cNvPr>
          <p:cNvPicPr>
            <a:picLocks noChangeAspect="1"/>
          </p:cNvPicPr>
          <p:nvPr/>
        </p:nvPicPr>
        <p:blipFill>
          <a:blip r:embed="rId3"/>
          <a:stretch>
            <a:fillRect/>
          </a:stretch>
        </p:blipFill>
        <p:spPr>
          <a:xfrm rot="737208" flipH="1">
            <a:off x="684042" y="2704722"/>
            <a:ext cx="919996" cy="919996"/>
          </a:xfrm>
          <a:prstGeom prst="rect">
            <a:avLst/>
          </a:prstGeom>
        </p:spPr>
      </p:pic>
      <p:pic>
        <p:nvPicPr>
          <p:cNvPr id="23" name="Graphic 15">
            <a:extLst>
              <a:ext uri="{FF2B5EF4-FFF2-40B4-BE49-F238E27FC236}">
                <a16:creationId xmlns:a16="http://schemas.microsoft.com/office/drawing/2014/main" id="{EF2CBFC1-11C3-C803-B627-CD05626440E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7301971" y="1514397"/>
            <a:ext cx="4737630" cy="5063181"/>
          </a:xfrm>
          <a:prstGeom prst="rect">
            <a:avLst/>
          </a:prstGeom>
        </p:spPr>
      </p:pic>
      <p:sp>
        <p:nvSpPr>
          <p:cNvPr id="24" name="TextBox 23">
            <a:extLst>
              <a:ext uri="{FF2B5EF4-FFF2-40B4-BE49-F238E27FC236}">
                <a16:creationId xmlns:a16="http://schemas.microsoft.com/office/drawing/2014/main" id="{2412DB92-3747-C1D7-618D-1352272DE65C}"/>
              </a:ext>
            </a:extLst>
          </p:cNvPr>
          <p:cNvSpPr txBox="1"/>
          <p:nvPr/>
        </p:nvSpPr>
        <p:spPr>
          <a:xfrm>
            <a:off x="1408783" y="1750048"/>
            <a:ext cx="6369627" cy="954107"/>
          </a:xfrm>
          <a:prstGeom prst="rect">
            <a:avLst/>
          </a:prstGeom>
          <a:noFill/>
        </p:spPr>
        <p:txBody>
          <a:bodyPr wrap="square" rtlCol="0">
            <a:spAutoFit/>
          </a:bodyPr>
          <a:lstStyle/>
          <a:p>
            <a:pPr lvl="0" algn="ctr"/>
            <a:r>
              <a:rPr lang="en-US" sz="2800" b="1" noProof="0" dirty="0" err="1" smtClean="0">
                <a:latin typeface="Times New Roman" panose="02020603050405020304" pitchFamily="18" charset="0"/>
                <a:cs typeface="Times New Roman" panose="02020603050405020304" pitchFamily="18" charset="0"/>
              </a:rPr>
              <a:t>Áp</a:t>
            </a:r>
            <a:r>
              <a:rPr lang="en-US" sz="2800" b="1" noProof="0" dirty="0" smtClean="0">
                <a:latin typeface="Times New Roman" panose="02020603050405020304" pitchFamily="18" charset="0"/>
                <a:cs typeface="Times New Roman" panose="02020603050405020304" pitchFamily="18" charset="0"/>
              </a:rPr>
              <a:t> </a:t>
            </a:r>
            <a:r>
              <a:rPr lang="en-US" sz="2800" b="1" noProof="0" dirty="0" err="1" smtClean="0">
                <a:latin typeface="Times New Roman" panose="02020603050405020304" pitchFamily="18" charset="0"/>
                <a:cs typeface="Times New Roman" panose="02020603050405020304" pitchFamily="18" charset="0"/>
              </a:rPr>
              <a:t>dụng</a:t>
            </a:r>
            <a:r>
              <a:rPr lang="en-US" sz="2800" b="1" noProof="0" dirty="0" smtClean="0">
                <a:latin typeface="Times New Roman" panose="02020603050405020304" pitchFamily="18" charset="0"/>
                <a:cs typeface="Times New Roman" panose="02020603050405020304" pitchFamily="18" charset="0"/>
              </a:rPr>
              <a:t> </a:t>
            </a:r>
            <a:r>
              <a:rPr lang="en-US" sz="2800" b="1" noProof="0" dirty="0" err="1" smtClean="0">
                <a:latin typeface="Times New Roman" panose="02020603050405020304" pitchFamily="18" charset="0"/>
                <a:cs typeface="Times New Roman" panose="02020603050405020304" pitchFamily="18" charset="0"/>
              </a:rPr>
              <a:t>những</a:t>
            </a:r>
            <a:r>
              <a:rPr lang="en-US" sz="2800" b="1" noProof="0" dirty="0" smtClean="0">
                <a:latin typeface="Times New Roman" panose="02020603050405020304" pitchFamily="18" charset="0"/>
                <a:cs typeface="Times New Roman" panose="02020603050405020304" pitchFamily="18" charset="0"/>
              </a:rPr>
              <a:t> </a:t>
            </a:r>
            <a:r>
              <a:rPr lang="en-US" sz="2800" b="1" noProof="0" dirty="0" err="1" smtClean="0">
                <a:latin typeface="Times New Roman" panose="02020603050405020304" pitchFamily="18" charset="0"/>
                <a:cs typeface="Times New Roman" panose="02020603050405020304" pitchFamily="18" charset="0"/>
              </a:rPr>
              <a:t>việc</a:t>
            </a:r>
            <a:r>
              <a:rPr lang="en-US" sz="2800" b="1" noProof="0" dirty="0" smtClean="0">
                <a:latin typeface="Times New Roman" panose="02020603050405020304" pitchFamily="18" charset="0"/>
                <a:cs typeface="Times New Roman" panose="02020603050405020304" pitchFamily="18" charset="0"/>
              </a:rPr>
              <a:t> </a:t>
            </a:r>
            <a:r>
              <a:rPr lang="en-US" sz="2800" b="1" noProof="0" dirty="0" err="1" smtClean="0">
                <a:latin typeface="Times New Roman" panose="02020603050405020304" pitchFamily="18" charset="0"/>
                <a:cs typeface="Times New Roman" panose="02020603050405020304" pitchFamily="18" charset="0"/>
              </a:rPr>
              <a:t>vừa</a:t>
            </a:r>
            <a:r>
              <a:rPr lang="en-US" sz="2800" b="1" noProof="0" dirty="0" smtClean="0">
                <a:latin typeface="Times New Roman" panose="02020603050405020304" pitchFamily="18" charset="0"/>
                <a:cs typeface="Times New Roman" panose="02020603050405020304" pitchFamily="18" charset="0"/>
              </a:rPr>
              <a:t> </a:t>
            </a:r>
            <a:r>
              <a:rPr lang="en-US" sz="2800" b="1" noProof="0" dirty="0" err="1" smtClean="0">
                <a:latin typeface="Times New Roman" panose="02020603050405020304" pitchFamily="18" charset="0"/>
                <a:cs typeface="Times New Roman" panose="02020603050405020304" pitchFamily="18" charset="0"/>
              </a:rPr>
              <a:t>học</a:t>
            </a:r>
            <a:r>
              <a:rPr lang="en-US" sz="2800" b="1" noProof="0" dirty="0" smtClean="0">
                <a:latin typeface="Times New Roman" panose="02020603050405020304" pitchFamily="18" charset="0"/>
                <a:cs typeface="Times New Roman" panose="02020603050405020304" pitchFamily="18" charset="0"/>
              </a:rPr>
              <a:t> </a:t>
            </a:r>
            <a:r>
              <a:rPr lang="en-US" sz="2800" b="1" noProof="0" dirty="0" err="1" smtClean="0">
                <a:latin typeface="Times New Roman" panose="02020603050405020304" pitchFamily="18" charset="0"/>
                <a:cs typeface="Times New Roman" panose="02020603050405020304" pitchFamily="18" charset="0"/>
              </a:rPr>
              <a:t>để</a:t>
            </a:r>
            <a:r>
              <a:rPr lang="en-US" sz="2800" b="1" noProof="0" dirty="0" smtClean="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bảo vệ cơ quan tuần hoàn, bảo vệ tim mạch</a:t>
            </a:r>
            <a:endPar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2412DB92-3747-C1D7-618D-1352272DE65C}"/>
              </a:ext>
            </a:extLst>
          </p:cNvPr>
          <p:cNvSpPr txBox="1"/>
          <p:nvPr/>
        </p:nvSpPr>
        <p:spPr>
          <a:xfrm>
            <a:off x="779943" y="2876205"/>
            <a:ext cx="6369627" cy="523220"/>
          </a:xfrm>
          <a:prstGeom prst="rect">
            <a:avLst/>
          </a:prstGeom>
          <a:noFill/>
        </p:spPr>
        <p:txBody>
          <a:bodyPr wrap="square" rtlCol="0">
            <a:spAutoFit/>
          </a:bodyPr>
          <a:lstStyle/>
          <a:p>
            <a:pPr lvl="0" algn="ctr"/>
            <a:r>
              <a:rPr lang="en-US" sz="2800" b="1" dirty="0" err="1" smtClean="0">
                <a:latin typeface="Times New Roman" panose="02020603050405020304" pitchFamily="18" charset="0"/>
                <a:cs typeface="Times New Roman" panose="02020603050405020304" pitchFamily="18" charset="0"/>
              </a:rPr>
              <a:t>Đọc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trước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chuẩn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bị</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sau</a:t>
            </a:r>
            <a:endPar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344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1BDD8-B57B-4150-B276-B40E7EB7B12F}"/>
              </a:ext>
            </a:extLst>
          </p:cNvPr>
          <p:cNvPicPr>
            <a:picLocks noChangeAspect="1"/>
          </p:cNvPicPr>
          <p:nvPr/>
        </p:nvPicPr>
        <p:blipFill>
          <a:blip r:embed="rId3"/>
          <a:stretch>
            <a:fillRect/>
          </a:stretch>
        </p:blipFill>
        <p:spPr>
          <a:xfrm>
            <a:off x="2014394" y="2056967"/>
            <a:ext cx="7706012" cy="1201016"/>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BCA579E-8ED0-4DF9-813E-E3F00DAEDCEC}"/>
              </a:ext>
            </a:extLst>
          </p:cNvPr>
          <p:cNvPicPr>
            <a:picLocks noChangeAspect="1"/>
          </p:cNvPicPr>
          <p:nvPr/>
        </p:nvPicPr>
        <p:blipFill>
          <a:blip r:embed="rId4"/>
          <a:stretch>
            <a:fillRect/>
          </a:stretch>
        </p:blipFill>
        <p:spPr>
          <a:xfrm>
            <a:off x="4006279" y="1693397"/>
            <a:ext cx="7303641" cy="3414056"/>
          </a:xfrm>
          <a:prstGeom prst="rect">
            <a:avLst/>
          </a:prstGeom>
        </p:spPr>
      </p:pic>
    </p:spTree>
    <p:extLst>
      <p:ext uri="{BB962C8B-B14F-4D97-AF65-F5344CB8AC3E}">
        <p14:creationId xmlns:p14="http://schemas.microsoft.com/office/powerpoint/2010/main" val="2019704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A9E353-5591-FD6C-C6DB-7A46903FB3D4}"/>
              </a:ext>
            </a:extLst>
          </p:cNvPr>
          <p:cNvPicPr>
            <a:picLocks noChangeAspect="1"/>
          </p:cNvPicPr>
          <p:nvPr/>
        </p:nvPicPr>
        <p:blipFill rotWithShape="1">
          <a:blip r:embed="rId2"/>
          <a:srcRect l="807" t="1147"/>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2980425E-5979-A7E3-DF1F-64E4C4E003A2}"/>
              </a:ext>
            </a:extLst>
          </p:cNvPr>
          <p:cNvSpPr/>
          <p:nvPr/>
        </p:nvSpPr>
        <p:spPr>
          <a:xfrm>
            <a:off x="715799" y="1045988"/>
            <a:ext cx="10952618" cy="1496489"/>
          </a:xfrm>
          <a:prstGeom prst="roundRect">
            <a:avLst>
              <a:gd name="adj" fmla="val 50000"/>
            </a:avLst>
          </a:prstGeom>
          <a:solidFill>
            <a:srgbClr val="FFFF99"/>
          </a:solid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2060"/>
                </a:solidFill>
                <a:effectLst/>
                <a:uLnTx/>
                <a:uFillTx/>
                <a:ea typeface="汉仪乐喵体W" panose="00020600040101010101" pitchFamily="18" charset="-122"/>
              </a:rPr>
              <a:t>Trò</a:t>
            </a:r>
            <a:r>
              <a:rPr kumimoji="0" lang="en-US" altLang="zh-CN" sz="4800" b="1" i="0" u="none" strike="noStrike" kern="1200" cap="none" spc="0" normalizeH="0" baseline="0" noProof="0" dirty="0">
                <a:ln>
                  <a:noFill/>
                </a:ln>
                <a:solidFill>
                  <a:srgbClr val="002060"/>
                </a:solidFill>
                <a:effectLst/>
                <a:uLnTx/>
                <a:uFillTx/>
                <a:ea typeface="汉仪乐喵体W" panose="00020600040101010101" pitchFamily="18" charset="-122"/>
              </a:rPr>
              <a:t> </a:t>
            </a:r>
            <a:r>
              <a:rPr kumimoji="0" lang="en-US" altLang="zh-CN" sz="4800" b="1" i="0" u="none" strike="noStrike" kern="1200" cap="none" spc="0" normalizeH="0" baseline="0" noProof="0" dirty="0" err="1">
                <a:ln>
                  <a:noFill/>
                </a:ln>
                <a:solidFill>
                  <a:srgbClr val="002060"/>
                </a:solidFill>
                <a:effectLst/>
                <a:uLnTx/>
                <a:uFillTx/>
                <a:ea typeface="汉仪乐喵体W" panose="00020600040101010101" pitchFamily="18" charset="-122"/>
              </a:rPr>
              <a:t>chơi</a:t>
            </a:r>
            <a:r>
              <a:rPr kumimoji="0" lang="en-US" altLang="zh-CN" sz="4800" b="1" i="0" u="none" strike="noStrike" kern="1200" cap="none" spc="0" normalizeH="0" baseline="0" noProof="0" dirty="0">
                <a:ln>
                  <a:noFill/>
                </a:ln>
                <a:solidFill>
                  <a:srgbClr val="002060"/>
                </a:solidFill>
                <a:effectLst/>
                <a:uLnTx/>
                <a:uFillTx/>
                <a:ea typeface="汉仪乐喵体W" panose="00020600040101010101" pitchFamily="18" charset="-122"/>
              </a:rPr>
              <a:t>: </a:t>
            </a:r>
            <a:r>
              <a:rPr kumimoji="0" lang="en-US" altLang="zh-CN" sz="4800" b="1" i="0" u="none" strike="noStrike" kern="1200" cap="none" spc="0" normalizeH="0" baseline="0" noProof="0" dirty="0" err="1" smtClean="0">
                <a:ln>
                  <a:noFill/>
                </a:ln>
                <a:solidFill>
                  <a:srgbClr val="002060"/>
                </a:solidFill>
                <a:effectLst/>
                <a:uLnTx/>
                <a:uFillTx/>
                <a:ea typeface="汉仪乐喵体W" panose="00020600040101010101" pitchFamily="18" charset="-122"/>
              </a:rPr>
              <a:t>Hỏi</a:t>
            </a:r>
            <a:r>
              <a:rPr kumimoji="0" lang="en-US" altLang="zh-CN" sz="4800" b="1" i="0" u="none" strike="noStrike" kern="1200" cap="none" spc="0" normalizeH="0" noProof="0" dirty="0" smtClean="0">
                <a:ln>
                  <a:noFill/>
                </a:ln>
                <a:solidFill>
                  <a:srgbClr val="002060"/>
                </a:solidFill>
                <a:effectLst/>
                <a:uLnTx/>
                <a:uFillTx/>
                <a:ea typeface="汉仪乐喵体W" panose="00020600040101010101" pitchFamily="18" charset="-122"/>
              </a:rPr>
              <a:t> </a:t>
            </a:r>
            <a:r>
              <a:rPr kumimoji="0" lang="en-US" altLang="zh-CN" sz="4800" b="1" i="0" u="none" strike="noStrike" kern="1200" cap="none" spc="0" normalizeH="0" noProof="0" dirty="0" err="1" smtClean="0">
                <a:ln>
                  <a:noFill/>
                </a:ln>
                <a:solidFill>
                  <a:srgbClr val="002060"/>
                </a:solidFill>
                <a:effectLst/>
                <a:uLnTx/>
                <a:uFillTx/>
                <a:ea typeface="汉仪乐喵体W" panose="00020600040101010101" pitchFamily="18" charset="-122"/>
              </a:rPr>
              <a:t>nhanh</a:t>
            </a:r>
            <a:r>
              <a:rPr lang="en-US" altLang="zh-CN" sz="4800" b="1" dirty="0">
                <a:solidFill>
                  <a:srgbClr val="002060"/>
                </a:solidFill>
                <a:ea typeface="汉仪乐喵体W" panose="00020600040101010101" pitchFamily="18" charset="-122"/>
              </a:rPr>
              <a:t> </a:t>
            </a:r>
            <a:r>
              <a:rPr lang="en-US" altLang="zh-CN" sz="4800" b="1" dirty="0" smtClean="0">
                <a:solidFill>
                  <a:srgbClr val="002060"/>
                </a:solidFill>
                <a:ea typeface="汉仪乐喵体W" panose="00020600040101010101" pitchFamily="18" charset="-122"/>
              </a:rPr>
              <a:t>– </a:t>
            </a:r>
            <a:r>
              <a:rPr lang="en-US" altLang="zh-CN" sz="4800" b="1" dirty="0" err="1" smtClean="0">
                <a:solidFill>
                  <a:srgbClr val="002060"/>
                </a:solidFill>
                <a:ea typeface="汉仪乐喵体W" panose="00020600040101010101" pitchFamily="18" charset="-122"/>
              </a:rPr>
              <a:t>Đáp</a:t>
            </a:r>
            <a:r>
              <a:rPr lang="en-US" altLang="zh-CN" sz="4800" b="1" dirty="0" smtClean="0">
                <a:solidFill>
                  <a:srgbClr val="002060"/>
                </a:solidFill>
                <a:ea typeface="汉仪乐喵体W" panose="00020600040101010101" pitchFamily="18" charset="-122"/>
              </a:rPr>
              <a:t> </a:t>
            </a:r>
            <a:r>
              <a:rPr lang="en-US" altLang="zh-CN" sz="4800" b="1" dirty="0" err="1" smtClean="0">
                <a:solidFill>
                  <a:srgbClr val="002060"/>
                </a:solidFill>
                <a:ea typeface="汉仪乐喵体W" panose="00020600040101010101" pitchFamily="18" charset="-122"/>
              </a:rPr>
              <a:t>nhanh</a:t>
            </a:r>
            <a:endParaRPr kumimoji="0" lang="zh-CN" altLang="en-US" sz="4800" b="1" i="0" u="none" strike="noStrike" kern="1200" cap="none" spc="0" normalizeH="0" baseline="0" noProof="0" dirty="0">
              <a:ln>
                <a:noFill/>
              </a:ln>
              <a:solidFill>
                <a:srgbClr val="002060"/>
              </a:solidFill>
              <a:effectLst/>
              <a:uLnTx/>
              <a:uFillTx/>
              <a:ea typeface="汉仪乐喵体W" panose="00020600040101010101" pitchFamily="18" charset="-122"/>
            </a:endParaRPr>
          </a:p>
        </p:txBody>
      </p:sp>
    </p:spTree>
    <p:extLst>
      <p:ext uri="{BB962C8B-B14F-4D97-AF65-F5344CB8AC3E}">
        <p14:creationId xmlns:p14="http://schemas.microsoft.com/office/powerpoint/2010/main" val="2740557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A1FC1100-C7A3-47DD-974E-82CA1545F0F2}"/>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620676" y="143037"/>
            <a:ext cx="782961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máu</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bao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gồm</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Động</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tĩnh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2536744" y="2878683"/>
              <a:ext cx="198644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Mao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539060" y="2816537"/>
              <a:ext cx="3454890" cy="584775"/>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Tiểu</a:t>
              </a: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832149" y="4487802"/>
              <a:ext cx="367903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Bắt</a:t>
              </a: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339817" cy="1607727"/>
            <a:chOff x="6207202" y="4021354"/>
            <a:chExt cx="5339817"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6966940" y="4532831"/>
              <a:ext cx="458007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Long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49" name="Picture 48">
            <a:hlinkClick r:id="" action="ppaction://noaction"/>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6603" t="18977" r="31299" b="16874"/>
          <a:stretch/>
        </p:blipFill>
        <p:spPr>
          <a:xfrm flipH="1">
            <a:off x="824345" y="110234"/>
            <a:ext cx="2245515" cy="1787481"/>
          </a:xfrm>
          <a:prstGeom prst="rect">
            <a:avLst/>
          </a:prstGeom>
        </p:spPr>
      </p:pic>
    </p:spTree>
    <p:extLst>
      <p:ext uri="{BB962C8B-B14F-4D97-AF65-F5344CB8AC3E}">
        <p14:creationId xmlns:p14="http://schemas.microsoft.com/office/powerpoint/2010/main" val="2855750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22" presetClass="entr" presetSubtype="4"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3"/>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1000" fill="hold"/>
                                        <p:tgtEl>
                                          <p:spTgt spid="47"/>
                                        </p:tgtEl>
                                        <p:attrNameLst>
                                          <p:attrName>ppt_w</p:attrName>
                                        </p:attrNameLst>
                                      </p:cBhvr>
                                      <p:tavLst>
                                        <p:tav tm="0">
                                          <p:val>
                                            <p:strVal val="#ppt_w+.3"/>
                                          </p:val>
                                        </p:tav>
                                        <p:tav tm="100000">
                                          <p:val>
                                            <p:strVal val="#ppt_w"/>
                                          </p:val>
                                        </p:tav>
                                      </p:tavLst>
                                    </p:anim>
                                    <p:anim calcmode="lin" valueType="num">
                                      <p:cBhvr>
                                        <p:cTn id="45" dur="1000" fill="hold"/>
                                        <p:tgtEl>
                                          <p:spTgt spid="47"/>
                                        </p:tgtEl>
                                        <p:attrNameLst>
                                          <p:attrName>ppt_h</p:attrName>
                                        </p:attrNameLst>
                                      </p:cBhvr>
                                      <p:tavLst>
                                        <p:tav tm="0">
                                          <p:val>
                                            <p:strVal val="#ppt_h"/>
                                          </p:val>
                                        </p:tav>
                                        <p:tav tm="100000">
                                          <p:val>
                                            <p:strVal val="#ppt_h"/>
                                          </p:val>
                                        </p:tav>
                                      </p:tavLst>
                                    </p:anim>
                                    <p:animEffect transition="in" filter="fade">
                                      <p:cBhvr>
                                        <p:cTn id="46" dur="10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985CABCA-C2B3-4C49-98E3-BA0A85D07EDC}"/>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476110" y="100781"/>
            <a:ext cx="8134632" cy="1539520"/>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Tim </a:t>
            </a:r>
            <a:r>
              <a:rPr kumimoji="0" lang="en-US" sz="40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có</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chức</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năng</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gì</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752601" y="2581918"/>
              <a:ext cx="404812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663300"/>
                  </a:solidFill>
                  <a:latin typeface="Calibri" panose="020F0502020204030204" pitchFamily="34" charset="0"/>
                  <a:cs typeface="Calibri" panose="020F0502020204030204" pitchFamily="34" charset="0"/>
                </a:rPr>
                <a:t>Đưa</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máu</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từ</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các</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cơ</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quan</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của</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cơ</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thể</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về</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tim</a:t>
              </a:r>
              <a:endParaRPr kumimoji="0" lang="vi-VN"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510485" y="2599843"/>
              <a:ext cx="3454890" cy="1077218"/>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663300"/>
                  </a:solidFill>
                  <a:latin typeface="Calibri" panose="020F0502020204030204" pitchFamily="34" charset="0"/>
                  <a:cs typeface="Calibri" panose="020F0502020204030204" pitchFamily="34" charset="0"/>
                </a:rPr>
                <a:t>Đưa</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máu</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về</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động</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mạch</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5"/>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791082" y="4228195"/>
              <a:ext cx="367903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Co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bóp</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đẩy</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máu</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đi</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khắp</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cơ</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thể</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02135" cy="1607727"/>
            <a:chOff x="6207202" y="4021354"/>
            <a:chExt cx="5202135"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7703898" y="4238772"/>
              <a:ext cx="327141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Lưu</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thông</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máu</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4983405" y="4602136"/>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89836" y="2119434"/>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49" name="Picture 48">
            <a:hlinkClick r:id="" action="ppaction://noaction"/>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14080" y="-191241"/>
            <a:ext cx="2123563" cy="2123563"/>
          </a:xfrm>
          <a:prstGeom prst="rect">
            <a:avLst/>
          </a:prstGeom>
        </p:spPr>
      </p:pic>
    </p:spTree>
    <p:extLst>
      <p:ext uri="{BB962C8B-B14F-4D97-AF65-F5344CB8AC3E}">
        <p14:creationId xmlns:p14="http://schemas.microsoft.com/office/powerpoint/2010/main" val="2382234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1000" fill="hold"/>
                                        <p:tgtEl>
                                          <p:spTgt spid="45"/>
                                        </p:tgtEl>
                                        <p:attrNameLst>
                                          <p:attrName>ppt_w</p:attrName>
                                        </p:attrNameLst>
                                      </p:cBhvr>
                                      <p:tavLst>
                                        <p:tav tm="0">
                                          <p:val>
                                            <p:strVal val="#ppt_w+.3"/>
                                          </p:val>
                                        </p:tav>
                                        <p:tav tm="100000">
                                          <p:val>
                                            <p:strVal val="#ppt_w"/>
                                          </p:val>
                                        </p:tav>
                                      </p:tavLst>
                                    </p:anim>
                                    <p:anim calcmode="lin" valueType="num">
                                      <p:cBhvr>
                                        <p:cTn id="29" dur="1000" fill="hold"/>
                                        <p:tgtEl>
                                          <p:spTgt spid="45"/>
                                        </p:tgtEl>
                                        <p:attrNameLst>
                                          <p:attrName>ppt_h</p:attrName>
                                        </p:attrNameLst>
                                      </p:cBhvr>
                                      <p:tavLst>
                                        <p:tav tm="0">
                                          <p:val>
                                            <p:strVal val="#ppt_h"/>
                                          </p:val>
                                        </p:tav>
                                        <p:tav tm="100000">
                                          <p:val>
                                            <p:strVal val="#ppt_h"/>
                                          </p:val>
                                        </p:tav>
                                      </p:tavLst>
                                    </p:anim>
                                    <p:animEffect transition="in" filter="fade">
                                      <p:cBhvr>
                                        <p:cTn id="30" dur="1000"/>
                                        <p:tgtEl>
                                          <p:spTgt spid="45"/>
                                        </p:tgtEl>
                                      </p:cBhvr>
                                    </p:animEffect>
                                  </p:childTnLst>
                                  <p:subTnLst>
                                    <p:audio>
                                      <p:cMediaNode>
                                        <p:cTn display="0" masterRel="sameClick">
                                          <p:stCondLst>
                                            <p:cond evt="begin" delay="0">
                                              <p:tn val="26"/>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1000" fill="hold"/>
                                        <p:tgtEl>
                                          <p:spTgt spid="30"/>
                                        </p:tgtEl>
                                        <p:attrNameLst>
                                          <p:attrName>ppt_w</p:attrName>
                                        </p:attrNameLst>
                                      </p:cBhvr>
                                      <p:tavLst>
                                        <p:tav tm="0">
                                          <p:val>
                                            <p:strVal val="#ppt_w+.3"/>
                                          </p:val>
                                        </p:tav>
                                        <p:tav tm="100000">
                                          <p:val>
                                            <p:strVal val="#ppt_w"/>
                                          </p:val>
                                        </p:tav>
                                      </p:tavLst>
                                    </p:anim>
                                    <p:anim calcmode="lin" valueType="num">
                                      <p:cBhvr>
                                        <p:cTn id="37" dur="1000" fill="hold"/>
                                        <p:tgtEl>
                                          <p:spTgt spid="30"/>
                                        </p:tgtEl>
                                        <p:attrNameLst>
                                          <p:attrName>ppt_h</p:attrName>
                                        </p:attrNameLst>
                                      </p:cBhvr>
                                      <p:tavLst>
                                        <p:tav tm="0">
                                          <p:val>
                                            <p:strVal val="#ppt_h"/>
                                          </p:val>
                                        </p:tav>
                                        <p:tav tm="100000">
                                          <p:val>
                                            <p:strVal val="#ppt_h"/>
                                          </p:val>
                                        </p:tav>
                                      </p:tavLst>
                                    </p:anim>
                                    <p:animEffect transition="in" filter="fade">
                                      <p:cBhvr>
                                        <p:cTn id="38" dur="1000"/>
                                        <p:tgtEl>
                                          <p:spTgt spid="30"/>
                                        </p:tgtEl>
                                      </p:cBhvr>
                                    </p:animEffec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29"/>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p:cTn id="44" dur="1000" fill="hold"/>
                                        <p:tgtEl>
                                          <p:spTgt spid="46"/>
                                        </p:tgtEl>
                                        <p:attrNameLst>
                                          <p:attrName>ppt_w</p:attrName>
                                        </p:attrNameLst>
                                      </p:cBhvr>
                                      <p:tavLst>
                                        <p:tav tm="0">
                                          <p:val>
                                            <p:strVal val="#ppt_w+.3"/>
                                          </p:val>
                                        </p:tav>
                                        <p:tav tm="100000">
                                          <p:val>
                                            <p:strVal val="#ppt_w"/>
                                          </p:val>
                                        </p:tav>
                                      </p:tavLst>
                                    </p:anim>
                                    <p:anim calcmode="lin" valueType="num">
                                      <p:cBhvr>
                                        <p:cTn id="45" dur="1000" fill="hold"/>
                                        <p:tgtEl>
                                          <p:spTgt spid="46"/>
                                        </p:tgtEl>
                                        <p:attrNameLst>
                                          <p:attrName>ppt_h</p:attrName>
                                        </p:attrNameLst>
                                      </p:cBhvr>
                                      <p:tavLst>
                                        <p:tav tm="0">
                                          <p:val>
                                            <p:strVal val="#ppt_h"/>
                                          </p:val>
                                        </p:tav>
                                        <p:tav tm="100000">
                                          <p:val>
                                            <p:strVal val="#ppt_h"/>
                                          </p:val>
                                        </p:tav>
                                      </p:tavLst>
                                    </p:anim>
                                    <p:animEffect transition="in" filter="fade">
                                      <p:cBhvr>
                                        <p:cTn id="46" dur="1000"/>
                                        <p:tgtEl>
                                          <p:spTgt spid="46"/>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1000" fill="hold"/>
                                        <p:tgtEl>
                                          <p:spTgt spid="47"/>
                                        </p:tgtEl>
                                        <p:attrNameLst>
                                          <p:attrName>ppt_w</p:attrName>
                                        </p:attrNameLst>
                                      </p:cBhvr>
                                      <p:tavLst>
                                        <p:tav tm="0">
                                          <p:val>
                                            <p:strVal val="#ppt_w+.3"/>
                                          </p:val>
                                        </p:tav>
                                        <p:tav tm="100000">
                                          <p:val>
                                            <p:strVal val="#ppt_w"/>
                                          </p:val>
                                        </p:tav>
                                      </p:tavLst>
                                    </p:anim>
                                    <p:anim calcmode="lin" valueType="num">
                                      <p:cBhvr>
                                        <p:cTn id="53" dur="1000" fill="hold"/>
                                        <p:tgtEl>
                                          <p:spTgt spid="47"/>
                                        </p:tgtEl>
                                        <p:attrNameLst>
                                          <p:attrName>ppt_h</p:attrName>
                                        </p:attrNameLst>
                                      </p:cBhvr>
                                      <p:tavLst>
                                        <p:tav tm="0">
                                          <p:val>
                                            <p:strVal val="#ppt_h"/>
                                          </p:val>
                                        </p:tav>
                                        <p:tav tm="100000">
                                          <p:val>
                                            <p:strVal val="#ppt_h"/>
                                          </p:val>
                                        </p:tav>
                                      </p:tavLst>
                                    </p:anim>
                                    <p:animEffect transition="in" filter="fade">
                                      <p:cBhvr>
                                        <p:cTn id="54" dur="10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childTnLst>
        </p:cTn>
      </p:par>
    </p:tnLst>
    <p:bldLst>
      <p:bldP spid="4" grpId="0" animBg="1"/>
      <p:bldP spid="45" grpId="0"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63F58DA8-8B45-4289-B633-0930905CABFA}"/>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849793" y="156201"/>
            <a:ext cx="713232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4000" b="1" dirty="0">
                <a:solidFill>
                  <a:srgbClr val="663300"/>
                </a:solidFill>
                <a:latin typeface="Calibri" panose="020F0502020204030204" pitchFamily="34" charset="0"/>
                <a:cs typeface="Calibri" panose="020F0502020204030204" pitchFamily="34" charset="0"/>
              </a:rPr>
              <a:t>Tim </a:t>
            </a:r>
            <a:r>
              <a:rPr lang="en-GB" sz="4000" b="1" dirty="0" err="1">
                <a:solidFill>
                  <a:srgbClr val="663300"/>
                </a:solidFill>
                <a:latin typeface="Calibri" panose="020F0502020204030204" pitchFamily="34" charset="0"/>
                <a:cs typeface="Calibri" panose="020F0502020204030204" pitchFamily="34" charset="0"/>
              </a:rPr>
              <a:t>đập</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liên</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tục</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khoảng</a:t>
            </a:r>
            <a:r>
              <a:rPr lang="en-GB" sz="4000" b="1" dirty="0">
                <a:solidFill>
                  <a:srgbClr val="663300"/>
                </a:solidFill>
                <a:latin typeface="Calibri" panose="020F0502020204030204" pitchFamily="34" charset="0"/>
                <a:cs typeface="Calibri" panose="020F0502020204030204" pitchFamily="34" charset="0"/>
              </a:rPr>
              <a:t> bao </a:t>
            </a:r>
            <a:r>
              <a:rPr lang="en-GB" sz="4000" b="1" dirty="0" err="1">
                <a:solidFill>
                  <a:srgbClr val="663300"/>
                </a:solidFill>
                <a:latin typeface="Calibri" panose="020F0502020204030204" pitchFamily="34" charset="0"/>
                <a:cs typeface="Calibri" panose="020F0502020204030204" pitchFamily="34" charset="0"/>
              </a:rPr>
              <a:t>nhiêu</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lần</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một</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ngày</a:t>
            </a:r>
            <a:r>
              <a:rPr lang="en-GB" sz="4000" b="1" dirty="0">
                <a:solidFill>
                  <a:srgbClr val="663300"/>
                </a:solidFill>
                <a:latin typeface="Calibri" panose="020F0502020204030204" pitchFamily="34" charset="0"/>
                <a:cs typeface="Calibri" panose="020F0502020204030204" pitchFamily="34" charset="0"/>
              </a:rPr>
              <a:t>?</a:t>
            </a: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813968" y="2560020"/>
              <a:ext cx="380571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100 000 </a:t>
              </a:r>
              <a:r>
                <a:rPr kumimoji="0" lang="en-GB" sz="36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481176" y="2753197"/>
              <a:ext cx="3454890" cy="646331"/>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663300"/>
                  </a:solidFill>
                  <a:latin typeface="Calibri" panose="020F0502020204030204" pitchFamily="34" charset="0"/>
                  <a:cs typeface="Calibri" panose="020F0502020204030204" pitchFamily="34" charset="0"/>
                </a:rPr>
                <a:t>1 000 </a:t>
              </a:r>
              <a:r>
                <a:rPr lang="en-GB" sz="3600" b="1" dirty="0" err="1">
                  <a:solidFill>
                    <a:srgbClr val="663300"/>
                  </a:solidFill>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940642" y="4509990"/>
              <a:ext cx="367903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10 000 </a:t>
              </a:r>
              <a:r>
                <a:rPr kumimoji="0" lang="en-GB" sz="36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69040" cy="1607727"/>
            <a:chOff x="6207202" y="4021354"/>
            <a:chExt cx="5269040" cy="1607727"/>
          </a:xfrm>
        </p:grpSpPr>
        <p:sp>
          <p:nvSpPr>
            <p:cNvPr id="7" name="Rounded Rectangle 6"/>
            <p:cNvSpPr/>
            <p:nvPr/>
          </p:nvSpPr>
          <p:spPr>
            <a:xfrm>
              <a:off x="7056265" y="4269546"/>
              <a:ext cx="4304713" cy="1111347"/>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6896163" y="4437420"/>
              <a:ext cx="458007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1 000 000 </a:t>
              </a:r>
              <a:r>
                <a:rPr kumimoji="0" lang="en-GB" sz="36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50" name="Picture 49">
            <a:hlinkClick r:id="" action="ppaction://noaction"/>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71688">
            <a:off x="1570540" y="-161993"/>
            <a:ext cx="2405710" cy="2405710"/>
          </a:xfrm>
          <a:prstGeom prst="rect">
            <a:avLst/>
          </a:prstGeom>
        </p:spPr>
      </p:pic>
    </p:spTree>
    <p:extLst>
      <p:ext uri="{BB962C8B-B14F-4D97-AF65-F5344CB8AC3E}">
        <p14:creationId xmlns:p14="http://schemas.microsoft.com/office/powerpoint/2010/main" val="380010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arn(inVertical)">
                                      <p:cBhvr>
                                        <p:cTn id="2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3"/>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1000" fill="hold"/>
                                        <p:tgtEl>
                                          <p:spTgt spid="47"/>
                                        </p:tgtEl>
                                        <p:attrNameLst>
                                          <p:attrName>ppt_w</p:attrName>
                                        </p:attrNameLst>
                                      </p:cBhvr>
                                      <p:tavLst>
                                        <p:tav tm="0">
                                          <p:val>
                                            <p:strVal val="#ppt_w+.3"/>
                                          </p:val>
                                        </p:tav>
                                        <p:tav tm="100000">
                                          <p:val>
                                            <p:strVal val="#ppt_w"/>
                                          </p:val>
                                        </p:tav>
                                      </p:tavLst>
                                    </p:anim>
                                    <p:anim calcmode="lin" valueType="num">
                                      <p:cBhvr>
                                        <p:cTn id="45" dur="1000" fill="hold"/>
                                        <p:tgtEl>
                                          <p:spTgt spid="47"/>
                                        </p:tgtEl>
                                        <p:attrNameLst>
                                          <p:attrName>ppt_h</p:attrName>
                                        </p:attrNameLst>
                                      </p:cBhvr>
                                      <p:tavLst>
                                        <p:tav tm="0">
                                          <p:val>
                                            <p:strVal val="#ppt_h"/>
                                          </p:val>
                                        </p:tav>
                                        <p:tav tm="100000">
                                          <p:val>
                                            <p:strVal val="#ppt_h"/>
                                          </p:val>
                                        </p:tav>
                                      </p:tavLst>
                                    </p:anim>
                                    <p:animEffect transition="in" filter="fade">
                                      <p:cBhvr>
                                        <p:cTn id="46" dur="10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A9E353-5591-FD6C-C6DB-7A46903FB3D4}"/>
              </a:ext>
            </a:extLst>
          </p:cNvPr>
          <p:cNvPicPr>
            <a:picLocks noChangeAspect="1"/>
          </p:cNvPicPr>
          <p:nvPr/>
        </p:nvPicPr>
        <p:blipFill rotWithShape="1">
          <a:blip r:embed="rId2"/>
          <a:srcRect l="807" t="1147"/>
          <a:stretch/>
        </p:blipFill>
        <p:spPr>
          <a:xfrm>
            <a:off x="0" y="0"/>
            <a:ext cx="12192000" cy="6858000"/>
          </a:xfrm>
          <a:prstGeom prst="rect">
            <a:avLst/>
          </a:prstGeom>
        </p:spPr>
      </p:pic>
    </p:spTree>
    <p:extLst>
      <p:ext uri="{BB962C8B-B14F-4D97-AF65-F5344CB8AC3E}">
        <p14:creationId xmlns:p14="http://schemas.microsoft.com/office/powerpoint/2010/main" val="3295261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BC28275-AE75-4D1D-AE65-101A05596926}"/>
              </a:ext>
            </a:extLst>
          </p:cNvPr>
          <p:cNvPicPr>
            <a:picLocks noChangeAspect="1"/>
          </p:cNvPicPr>
          <p:nvPr/>
        </p:nvPicPr>
        <p:blipFill>
          <a:blip r:embed="rId4"/>
          <a:stretch>
            <a:fillRect/>
          </a:stretch>
        </p:blipFill>
        <p:spPr>
          <a:xfrm>
            <a:off x="4292029" y="1626722"/>
            <a:ext cx="7303641" cy="3414056"/>
          </a:xfrm>
          <a:prstGeom prst="rect">
            <a:avLst/>
          </a:prstGeom>
        </p:spPr>
      </p:pic>
    </p:spTree>
    <p:extLst>
      <p:ext uri="{BB962C8B-B14F-4D97-AF65-F5344CB8AC3E}">
        <p14:creationId xmlns:p14="http://schemas.microsoft.com/office/powerpoint/2010/main" val="562567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755</Words>
  <Application>Microsoft Office PowerPoint</Application>
  <PresentationFormat>Widescreen</PresentationFormat>
  <Paragraphs>55</Paragraphs>
  <Slides>27</Slides>
  <Notes>3</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27</vt:i4>
      </vt:variant>
    </vt:vector>
  </HeadingPairs>
  <TitlesOfParts>
    <vt:vector size="42" baseType="lpstr">
      <vt:lpstr>Arial</vt:lpstr>
      <vt:lpstr>Calibri</vt:lpstr>
      <vt:lpstr>Calibri Light</vt:lpstr>
      <vt:lpstr>等线</vt:lpstr>
      <vt:lpstr>等线 Light</vt:lpstr>
      <vt:lpstr>Times New Roman</vt:lpstr>
      <vt:lpstr>UTM Cookies</vt:lpstr>
      <vt:lpstr>UVN Banh Mi</vt:lpstr>
      <vt:lpstr>印品黑体</vt:lpstr>
      <vt:lpstr>汉仪乐喵体W</vt:lpstr>
      <vt:lpstr>1_Office Theme</vt:lpstr>
      <vt:lpstr>3_Office Theme</vt:lpstr>
      <vt:lpstr>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35</cp:revision>
  <dcterms:created xsi:type="dcterms:W3CDTF">2022-11-17T11:37:10Z</dcterms:created>
  <dcterms:modified xsi:type="dcterms:W3CDTF">2023-03-13T05:08:15Z</dcterms:modified>
</cp:coreProperties>
</file>