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1"/>
  </p:notesMasterIdLst>
  <p:sldIdLst>
    <p:sldId id="2661" r:id="rId4"/>
    <p:sldId id="3194" r:id="rId5"/>
    <p:sldId id="3180" r:id="rId6"/>
    <p:sldId id="3238" r:id="rId7"/>
    <p:sldId id="3235" r:id="rId8"/>
    <p:sldId id="3239" r:id="rId9"/>
    <p:sldId id="3248" r:id="rId10"/>
    <p:sldId id="3243" r:id="rId11"/>
    <p:sldId id="3245" r:id="rId12"/>
    <p:sldId id="297" r:id="rId13"/>
    <p:sldId id="3244" r:id="rId14"/>
    <p:sldId id="3246" r:id="rId15"/>
    <p:sldId id="296" r:id="rId16"/>
    <p:sldId id="3241" r:id="rId17"/>
    <p:sldId id="3240" r:id="rId18"/>
    <p:sldId id="457" r:id="rId19"/>
    <p:sldId id="323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3/13/2023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7.svg"/><Relationship Id="rId18" Type="http://schemas.openxmlformats.org/officeDocument/2006/relationships/image" Target="../media/image36.png"/><Relationship Id="rId26" Type="http://schemas.openxmlformats.org/officeDocument/2006/relationships/image" Target="../media/image40.png"/><Relationship Id="rId39" Type="http://schemas.openxmlformats.org/officeDocument/2006/relationships/image" Target="../media/image46.png"/><Relationship Id="rId3" Type="http://schemas.openxmlformats.org/officeDocument/2006/relationships/image" Target="../media/image47.svg"/><Relationship Id="rId21" Type="http://schemas.openxmlformats.org/officeDocument/2006/relationships/image" Target="../media/image65.svg"/><Relationship Id="rId34" Type="http://schemas.openxmlformats.org/officeDocument/2006/relationships/image" Target="../media/image44.png"/><Relationship Id="rId7" Type="http://schemas.openxmlformats.org/officeDocument/2006/relationships/image" Target="../media/image51.svg"/><Relationship Id="rId12" Type="http://schemas.openxmlformats.org/officeDocument/2006/relationships/image" Target="../media/image33.png"/><Relationship Id="rId17" Type="http://schemas.openxmlformats.org/officeDocument/2006/relationships/image" Target="../media/image61.svg"/><Relationship Id="rId25" Type="http://schemas.openxmlformats.org/officeDocument/2006/relationships/image" Target="../media/image69.svg"/><Relationship Id="rId33" Type="http://schemas.openxmlformats.org/officeDocument/2006/relationships/image" Target="../media/image77.svg"/><Relationship Id="rId38" Type="http://schemas.openxmlformats.org/officeDocument/2006/relationships/image" Target="../media/image15.emf"/><Relationship Id="rId2" Type="http://schemas.openxmlformats.org/officeDocument/2006/relationships/image" Target="../media/image28.png"/><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image" Target="../media/image73.sv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55.svg"/><Relationship Id="rId24" Type="http://schemas.openxmlformats.org/officeDocument/2006/relationships/image" Target="../media/image39.png"/><Relationship Id="rId32" Type="http://schemas.openxmlformats.org/officeDocument/2006/relationships/image" Target="../media/image43.png"/><Relationship Id="rId37" Type="http://schemas.openxmlformats.org/officeDocument/2006/relationships/image" Target="../media/image14.emf"/><Relationship Id="rId5" Type="http://schemas.openxmlformats.org/officeDocument/2006/relationships/image" Target="../media/image49.sv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41.png"/><Relationship Id="rId36"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63.svg"/><Relationship Id="rId31" Type="http://schemas.openxmlformats.org/officeDocument/2006/relationships/image" Target="../media/image75.svg"/><Relationship Id="rId4" Type="http://schemas.openxmlformats.org/officeDocument/2006/relationships/image" Target="../media/image29.png"/><Relationship Id="rId9" Type="http://schemas.openxmlformats.org/officeDocument/2006/relationships/image" Target="../media/image53.svg"/><Relationship Id="rId14" Type="http://schemas.openxmlformats.org/officeDocument/2006/relationships/image" Target="../media/image34.png"/><Relationship Id="rId22" Type="http://schemas.openxmlformats.org/officeDocument/2006/relationships/image" Target="../media/image38.png"/><Relationship Id="rId27" Type="http://schemas.openxmlformats.org/officeDocument/2006/relationships/image" Target="../media/image71.svg"/><Relationship Id="rId30" Type="http://schemas.openxmlformats.org/officeDocument/2006/relationships/image" Target="../media/image42.png"/><Relationship Id="rId35" Type="http://schemas.openxmlformats.org/officeDocument/2006/relationships/image" Target="../media/image79.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3.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675475" y="408616"/>
            <a:ext cx="9550401" cy="5782017"/>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grpSp>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5"/>
          <a:stretch>
            <a:fillRect/>
          </a:stretch>
        </p:blipFill>
        <p:spPr>
          <a:xfrm>
            <a:off x="4173124" y="5682980"/>
            <a:ext cx="3845752" cy="112205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2076137" y="1994843"/>
            <a:ext cx="8591596" cy="2076407"/>
          </a:xfrm>
          <a:prstGeom prst="rect">
            <a:avLst/>
          </a:prstGeom>
          <a:noFill/>
        </p:spPr>
        <p:txBody>
          <a:bodyPr wrap="square" rtlCol="0">
            <a:prstTxWarp prst="textArchUp">
              <a:avLst>
                <a:gd name="adj" fmla="val 11206172"/>
              </a:avLst>
            </a:prstTxWarp>
            <a:spAutoFit/>
          </a:bodyPr>
          <a:lstStyle/>
          <a:p>
            <a:pPr algn="ctr"/>
            <a:r>
              <a:rPr lang="en-US" sz="4400" b="1" dirty="0">
                <a:solidFill>
                  <a:srgbClr val="FF0000"/>
                </a:solidFill>
                <a:latin typeface="#9Slide05 SVNClementine" panose="020F0502020204030203" pitchFamily="34" charset="0"/>
                <a:cs typeface="Times New Roman" panose="02020603050405020304" pitchFamily="18" charset="0"/>
              </a:rPr>
              <a:t>CHÀO MỪNG CÁC THẦY CÔ GIÁO VỀ DỰ </a:t>
            </a:r>
            <a:r>
              <a:rPr lang="en-US" sz="4400" b="1" dirty="0" smtClean="0">
                <a:solidFill>
                  <a:srgbClr val="FF0000"/>
                </a:solidFill>
                <a:latin typeface="#9Slide05 SVNClementine" panose="020F0502020204030203" pitchFamily="34" charset="0"/>
                <a:cs typeface="Times New Roman" panose="02020603050405020304" pitchFamily="18" charset="0"/>
              </a:rPr>
              <a:t>GIỜ</a:t>
            </a:r>
            <a:endParaRPr lang="en-US" sz="4400" b="1" dirty="0">
              <a:solidFill>
                <a:srgbClr val="FF0000"/>
              </a:solidFill>
              <a:latin typeface="#9Slide05 SVNClementine" panose="020F0502020204030203"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090C8E9-6C29-8A54-D596-F2DA2B7C6B70}"/>
              </a:ext>
            </a:extLst>
          </p:cNvPr>
          <p:cNvSpPr txBox="1"/>
          <p:nvPr/>
        </p:nvSpPr>
        <p:spPr>
          <a:xfrm>
            <a:off x="2292839" y="437334"/>
            <a:ext cx="7895257" cy="697435"/>
          </a:xfrm>
          <a:prstGeom prst="rect">
            <a:avLst/>
          </a:prstGeom>
          <a:noFill/>
        </p:spPr>
        <p:txBody>
          <a:bodyPr wrap="square" rtlCol="0">
            <a:spAutoFit/>
          </a:bodyPr>
          <a:lstStyle/>
          <a:p>
            <a:pPr algn="ctr">
              <a:lnSpc>
                <a:spcPct val="150000"/>
              </a:lnSpc>
            </a:pPr>
            <a:r>
              <a:rPr lang="en-US" sz="2933" dirty="0" err="1">
                <a:solidFill>
                  <a:schemeClr val="bg1"/>
                </a:solidFill>
                <a:latin typeface="+mj-lt"/>
              </a:rPr>
              <a:t>Trường</a:t>
            </a:r>
            <a:r>
              <a:rPr lang="en-US" sz="2933" dirty="0">
                <a:solidFill>
                  <a:schemeClr val="bg1"/>
                </a:solidFill>
                <a:latin typeface="+mj-lt"/>
              </a:rPr>
              <a:t> </a:t>
            </a:r>
            <a:r>
              <a:rPr lang="en-US" sz="2933" dirty="0" err="1">
                <a:solidFill>
                  <a:schemeClr val="bg1"/>
                </a:solidFill>
                <a:latin typeface="+mj-lt"/>
              </a:rPr>
              <a:t>Tiểu</a:t>
            </a:r>
            <a:r>
              <a:rPr lang="en-US" sz="2933" dirty="0">
                <a:solidFill>
                  <a:schemeClr val="bg1"/>
                </a:solidFill>
                <a:latin typeface="+mj-lt"/>
              </a:rPr>
              <a:t> </a:t>
            </a:r>
            <a:r>
              <a:rPr lang="en-US" sz="2933" dirty="0" err="1">
                <a:solidFill>
                  <a:schemeClr val="bg1"/>
                </a:solidFill>
                <a:latin typeface="+mj-lt"/>
              </a:rPr>
              <a:t>học</a:t>
            </a:r>
            <a:r>
              <a:rPr lang="en-US" sz="2933" dirty="0">
                <a:solidFill>
                  <a:schemeClr val="bg1"/>
                </a:solidFill>
                <a:latin typeface="+mj-lt"/>
              </a:rPr>
              <a:t> </a:t>
            </a:r>
            <a:r>
              <a:rPr lang="en-US" sz="2933" dirty="0" err="1">
                <a:solidFill>
                  <a:schemeClr val="bg1"/>
                </a:solidFill>
                <a:latin typeface="+mj-lt"/>
              </a:rPr>
              <a:t>Đức</a:t>
            </a:r>
            <a:r>
              <a:rPr lang="en-US" sz="2933" dirty="0">
                <a:solidFill>
                  <a:schemeClr val="bg1"/>
                </a:solidFill>
                <a:latin typeface="+mj-lt"/>
              </a:rPr>
              <a:t> </a:t>
            </a:r>
            <a:r>
              <a:rPr lang="en-US" sz="2933" dirty="0" err="1">
                <a:solidFill>
                  <a:schemeClr val="bg1"/>
                </a:solidFill>
                <a:latin typeface="+mj-lt"/>
              </a:rPr>
              <a:t>Giang</a:t>
            </a:r>
            <a:endParaRPr lang="en-US" sz="2667" i="1" dirty="0">
              <a:solidFill>
                <a:schemeClr val="bg1"/>
              </a:solidFill>
              <a:latin typeface="+mj-lt"/>
            </a:endParaRPr>
          </a:p>
        </p:txBody>
      </p:sp>
      <p:sp>
        <p:nvSpPr>
          <p:cNvPr id="5" name="TextBox 4">
            <a:extLst>
              <a:ext uri="{FF2B5EF4-FFF2-40B4-BE49-F238E27FC236}">
                <a16:creationId xmlns:a16="http://schemas.microsoft.com/office/drawing/2014/main" id="{C133BF4F-E7C9-E6DC-41EF-1C0D08A69271}"/>
              </a:ext>
            </a:extLst>
          </p:cNvPr>
          <p:cNvSpPr txBox="1"/>
          <p:nvPr/>
        </p:nvSpPr>
        <p:spPr>
          <a:xfrm>
            <a:off x="2292838" y="3355959"/>
            <a:ext cx="7895257" cy="1184940"/>
          </a:xfrm>
          <a:prstGeom prst="rect">
            <a:avLst/>
          </a:prstGeom>
          <a:noFill/>
        </p:spPr>
        <p:txBody>
          <a:bodyPr wrap="square" rtlCol="0">
            <a:spAutoFit/>
          </a:bodyPr>
          <a:lstStyle/>
          <a:p>
            <a:pPr algn="ctr">
              <a:lnSpc>
                <a:spcPct val="150000"/>
              </a:lnSpc>
            </a:pPr>
            <a:r>
              <a:rPr lang="en-US" sz="5400" b="1" dirty="0">
                <a:solidFill>
                  <a:srgbClr val="0070C0"/>
                </a:solidFill>
                <a:latin typeface="Times New Roman" panose="02020603050405020304" pitchFamily="18" charset="0"/>
                <a:cs typeface="Times New Roman" panose="02020603050405020304" pitchFamily="18" charset="0"/>
              </a:rPr>
              <a:t>MÔN:TIẾNG VIỆT</a:t>
            </a:r>
            <a:endParaRPr lang="en-US" sz="5400" b="1" i="1"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0E6E9CF-51F3-D48C-9F57-8B108A693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49757">
            <a:off x="9453996" y="103632"/>
            <a:ext cx="2716413" cy="2627698"/>
          </a:xfrm>
          <a:prstGeom prst="rect">
            <a:avLst/>
          </a:prstGeom>
        </p:spPr>
      </p:pic>
    </p:spTree>
    <p:extLst>
      <p:ext uri="{BB962C8B-B14F-4D97-AF65-F5344CB8AC3E}">
        <p14:creationId xmlns:p14="http://schemas.microsoft.com/office/powerpoint/2010/main" val="31565561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5" name="mix_12m26s (audio-joiner.com)">
            <a:hlinkClick r:id="" action="ppaction://media"/>
            <a:extLst>
              <a:ext uri="{FF2B5EF4-FFF2-40B4-BE49-F238E27FC236}">
                <a16:creationId xmlns:a16="http://schemas.microsoft.com/office/drawing/2014/main" id="{6BC72785-BE2E-4033-5E6C-19831B9EC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1514" y="6248400"/>
            <a:ext cx="609600" cy="609600"/>
          </a:xfrm>
          <a:prstGeom prst="rect">
            <a:avLst/>
          </a:prstGeom>
        </p:spPr>
      </p:pic>
      <p:sp>
        <p:nvSpPr>
          <p:cNvPr id="4" name="TextBox 3">
            <a:extLst>
              <a:ext uri="{FF2B5EF4-FFF2-40B4-BE49-F238E27FC236}">
                <a16:creationId xmlns:a16="http://schemas.microsoft.com/office/drawing/2014/main" id="{7C657F6C-EAB6-43E0-1A03-2795F42D0F41}"/>
              </a:ext>
            </a:extLst>
          </p:cNvPr>
          <p:cNvSpPr txBox="1"/>
          <p:nvPr/>
        </p:nvSpPr>
        <p:spPr>
          <a:xfrm>
            <a:off x="3222171" y="1393372"/>
            <a:ext cx="5965371" cy="1446550"/>
          </a:xfrm>
          <a:prstGeom prst="rect">
            <a:avLst/>
          </a:prstGeom>
          <a:noFill/>
        </p:spPr>
        <p:txBody>
          <a:bodyPr wrap="square" rtlCol="0">
            <a:spAutoFit/>
          </a:bodyPr>
          <a:lstStyle/>
          <a:p>
            <a:r>
              <a:rPr lang="en-US" sz="4400" dirty="0" err="1">
                <a:solidFill>
                  <a:srgbClr val="002060"/>
                </a:solidFill>
                <a:latin typeface="Times New Roman" panose="02020603050405020304" pitchFamily="18" charset="0"/>
                <a:cs typeface="Times New Roman" panose="02020603050405020304" pitchFamily="18" charset="0"/>
              </a:rPr>
              <a:t>Bài</a:t>
            </a:r>
            <a:r>
              <a:rPr lang="en-US" sz="4400" dirty="0">
                <a:solidFill>
                  <a:srgbClr val="002060"/>
                </a:solidFill>
                <a:latin typeface="Times New Roman" panose="02020603050405020304" pitchFamily="18" charset="0"/>
                <a:cs typeface="Times New Roman" panose="02020603050405020304" pitchFamily="18" charset="0"/>
              </a:rPr>
              <a:t> 2: </a:t>
            </a:r>
            <a:r>
              <a:rPr lang="en-US" sz="4400" dirty="0" err="1">
                <a:solidFill>
                  <a:srgbClr val="002060"/>
                </a:solidFill>
                <a:latin typeface="Times New Roman" panose="02020603050405020304" pitchFamily="18" charset="0"/>
                <a:cs typeface="Times New Roman" panose="02020603050405020304" pitchFamily="18" charset="0"/>
              </a:rPr>
              <a:t>Viết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một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đoạn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văn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về</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ước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mơ</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của</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em</a:t>
            </a:r>
            <a:r>
              <a:rPr lang="en-US" sz="4400" dirty="0">
                <a:solidFill>
                  <a:srgbClr val="00206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CD657791-716A-3824-D6D8-DA9187D8907C}"/>
              </a:ext>
            </a:extLst>
          </p:cNvPr>
          <p:cNvPicPr>
            <a:picLocks noChangeAspect="1"/>
          </p:cNvPicPr>
          <p:nvPr/>
        </p:nvPicPr>
        <p:blipFill>
          <a:blip r:embed="rId7"/>
          <a:stretch>
            <a:fillRect/>
          </a:stretch>
        </p:blipFill>
        <p:spPr>
          <a:xfrm>
            <a:off x="4644797" y="3429000"/>
            <a:ext cx="3160260" cy="236714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0C4EA9BE-41F1-97E9-BC26-053112641BCA}"/>
              </a:ext>
            </a:extLst>
          </p:cNvPr>
          <p:cNvPicPr>
            <a:picLocks noChangeAspect="1"/>
          </p:cNvPicPr>
          <p:nvPr/>
        </p:nvPicPr>
        <p:blipFill>
          <a:blip r:embed="rId2"/>
          <a:stretch>
            <a:fillRect/>
          </a:stretch>
        </p:blipFill>
        <p:spPr>
          <a:xfrm>
            <a:off x="-527" y="-1314"/>
            <a:ext cx="12193057" cy="6860627"/>
          </a:xfrm>
          <a:prstGeom prst="rect">
            <a:avLst/>
          </a:prstGeom>
        </p:spPr>
      </p:pic>
      <p:pic>
        <p:nvPicPr>
          <p:cNvPr id="3" name="图片 46">
            <a:extLst>
              <a:ext uri="{FF2B5EF4-FFF2-40B4-BE49-F238E27FC236}">
                <a16:creationId xmlns:a16="http://schemas.microsoft.com/office/drawing/2014/main" id="{1510C024-2825-A2E6-E93B-08D54A0FA830}"/>
              </a:ext>
            </a:extLst>
          </p:cNvPr>
          <p:cNvPicPr>
            <a:picLocks noChangeAspect="1"/>
          </p:cNvPicPr>
          <p:nvPr/>
        </p:nvPicPr>
        <p:blipFill>
          <a:blip r:embed="rId3"/>
          <a:stretch>
            <a:fillRect/>
          </a:stretch>
        </p:blipFill>
        <p:spPr>
          <a:xfrm>
            <a:off x="228414" y="2655563"/>
            <a:ext cx="3775599" cy="4187924"/>
          </a:xfrm>
          <a:prstGeom prst="rect">
            <a:avLst/>
          </a:prstGeom>
        </p:spPr>
      </p:pic>
      <p:grpSp>
        <p:nvGrpSpPr>
          <p:cNvPr id="4" name="组合 56">
            <a:extLst>
              <a:ext uri="{FF2B5EF4-FFF2-40B4-BE49-F238E27FC236}">
                <a16:creationId xmlns:a16="http://schemas.microsoft.com/office/drawing/2014/main" id="{3A571DAA-1D25-FDDA-10B0-4988C57B2B3E}"/>
              </a:ext>
            </a:extLst>
          </p:cNvPr>
          <p:cNvGrpSpPr/>
          <p:nvPr/>
        </p:nvGrpSpPr>
        <p:grpSpPr>
          <a:xfrm>
            <a:off x="7429139" y="3153881"/>
            <a:ext cx="3901779" cy="3004983"/>
            <a:chOff x="5571854" y="2365410"/>
            <a:chExt cx="2926334" cy="2253737"/>
          </a:xfrm>
        </p:grpSpPr>
        <p:pic>
          <p:nvPicPr>
            <p:cNvPr id="5" name="图片 44">
              <a:extLst>
                <a:ext uri="{FF2B5EF4-FFF2-40B4-BE49-F238E27FC236}">
                  <a16:creationId xmlns:a16="http://schemas.microsoft.com/office/drawing/2014/main" id="{F8E76700-69CF-3C7C-97C7-4F52D140101B}"/>
                </a:ext>
              </a:extLst>
            </p:cNvPr>
            <p:cNvPicPr>
              <a:picLocks noChangeAspect="1"/>
            </p:cNvPicPr>
            <p:nvPr/>
          </p:nvPicPr>
          <p:blipFill>
            <a:blip r:embed="rId4"/>
            <a:stretch>
              <a:fillRect/>
            </a:stretch>
          </p:blipFill>
          <p:spPr>
            <a:xfrm>
              <a:off x="6796019" y="2365410"/>
              <a:ext cx="786452" cy="682811"/>
            </a:xfrm>
            <a:prstGeom prst="rect">
              <a:avLst/>
            </a:prstGeom>
          </p:spPr>
        </p:pic>
        <p:pic>
          <p:nvPicPr>
            <p:cNvPr id="6" name="图片 34">
              <a:extLst>
                <a:ext uri="{FF2B5EF4-FFF2-40B4-BE49-F238E27FC236}">
                  <a16:creationId xmlns:a16="http://schemas.microsoft.com/office/drawing/2014/main" id="{3B6CBC45-C202-F0BB-A9E2-F86408E38831}"/>
                </a:ext>
              </a:extLst>
            </p:cNvPr>
            <p:cNvPicPr>
              <a:picLocks noChangeAspect="1"/>
            </p:cNvPicPr>
            <p:nvPr/>
          </p:nvPicPr>
          <p:blipFill>
            <a:blip r:embed="rId5"/>
            <a:stretch>
              <a:fillRect/>
            </a:stretch>
          </p:blipFill>
          <p:spPr>
            <a:xfrm>
              <a:off x="5571854" y="2906023"/>
              <a:ext cx="2926334" cy="1713124"/>
            </a:xfrm>
            <a:prstGeom prst="rect">
              <a:avLst/>
            </a:prstGeom>
          </p:spPr>
        </p:pic>
      </p:grpSp>
      <p:sp>
        <p:nvSpPr>
          <p:cNvPr id="9" name="Cloud 8">
            <a:extLst>
              <a:ext uri="{FF2B5EF4-FFF2-40B4-BE49-F238E27FC236}">
                <a16:creationId xmlns:a16="http://schemas.microsoft.com/office/drawing/2014/main" id="{0EBA6CA8-7BF9-6143-1519-85EF0783573E}"/>
              </a:ext>
            </a:extLst>
          </p:cNvPr>
          <p:cNvSpPr/>
          <p:nvPr/>
        </p:nvSpPr>
        <p:spPr>
          <a:xfrm>
            <a:off x="979714" y="772886"/>
            <a:ext cx="9514115" cy="2656114"/>
          </a:xfrm>
          <a:prstGeom prst="cloud">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4DF0E22-382B-75FC-4367-09C00756F11D}"/>
              </a:ext>
            </a:extLst>
          </p:cNvPr>
          <p:cNvSpPr txBox="1"/>
          <p:nvPr/>
        </p:nvSpPr>
        <p:spPr>
          <a:xfrm>
            <a:off x="1959233" y="1455234"/>
            <a:ext cx="8066509" cy="1200329"/>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lỗi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lỗi</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dùng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đặt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xếp</a:t>
            </a:r>
            <a:r>
              <a:rPr lang="en-US" sz="3600" b="1" dirty="0">
                <a:solidFill>
                  <a:srgbClr val="FF0000"/>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30354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D2D829-891C-1955-2B60-6745E35C202A}"/>
              </a:ext>
            </a:extLst>
          </p:cNvPr>
          <p:cNvGrpSpPr/>
          <p:nvPr/>
        </p:nvGrpSpPr>
        <p:grpSpPr>
          <a:xfrm>
            <a:off x="712695" y="76214"/>
            <a:ext cx="10766610" cy="3742752"/>
            <a:chOff x="1959852" y="-286855"/>
            <a:chExt cx="7385649" cy="3742752"/>
          </a:xfrm>
        </p:grpSpPr>
        <p:pic>
          <p:nvPicPr>
            <p:cNvPr id="5" name="图片 1">
              <a:extLst>
                <a:ext uri="{FF2B5EF4-FFF2-40B4-BE49-F238E27FC236}">
                  <a16:creationId xmlns:a16="http://schemas.microsoft.com/office/drawing/2014/main" id="{2619C076-68EA-4B6C-7C34-7429E0DED76A}"/>
                </a:ext>
              </a:extLst>
            </p:cNvPr>
            <p:cNvPicPr>
              <a:picLocks noChangeAspect="1"/>
            </p:cNvPicPr>
            <p:nvPr/>
          </p:nvPicPr>
          <p:blipFill>
            <a:blip r:embed="rId2"/>
            <a:stretch>
              <a:fillRect/>
            </a:stretch>
          </p:blipFill>
          <p:spPr>
            <a:xfrm>
              <a:off x="1959852" y="-286855"/>
              <a:ext cx="7385649" cy="3742752"/>
            </a:xfrm>
            <a:prstGeom prst="rect">
              <a:avLst/>
            </a:prstGeom>
          </p:spPr>
        </p:pic>
        <p:sp>
          <p:nvSpPr>
            <p:cNvPr id="6" name="TextBox 5">
              <a:extLst>
                <a:ext uri="{FF2B5EF4-FFF2-40B4-BE49-F238E27FC236}">
                  <a16:creationId xmlns:a16="http://schemas.microsoft.com/office/drawing/2014/main" id="{95CED669-63F8-E227-33B2-EB8BE0A55CD0}"/>
                </a:ext>
              </a:extLst>
            </p:cNvPr>
            <p:cNvSpPr txBox="1"/>
            <p:nvPr/>
          </p:nvSpPr>
          <p:spPr>
            <a:xfrm>
              <a:off x="2762372" y="181170"/>
              <a:ext cx="6253857" cy="2431435"/>
            </a:xfrm>
            <a:prstGeom prst="rect">
              <a:avLst/>
            </a:prstGeom>
            <a:noFill/>
          </p:spPr>
          <p:txBody>
            <a:bodyPr wrap="square" rtlCol="0">
              <a:spAutoFit/>
            </a:bodyPr>
            <a:lstStyle/>
            <a:p>
              <a:pPr lvl="0">
                <a:defRPr/>
              </a:pP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3:</a:t>
              </a:r>
              <a:r>
                <a:rPr lang="en-US" sz="4000" dirty="0">
                  <a:solidFill>
                    <a:srgbClr val="FF0000"/>
                  </a:solidFill>
                  <a:latin typeface="Times New Roman" panose="02020603050405020304" pitchFamily="18" charset="0"/>
                  <a:cs typeface="Times New Roman" panose="02020603050405020304" pitchFamily="18" charset="0"/>
                </a:rPr>
                <a:t> </a:t>
              </a:r>
            </a:p>
            <a:p>
              <a:pPr lvl="0">
                <a:defRPr/>
              </a:pPr>
              <a:r>
                <a:rPr lang="en-US" sz="4000" dirty="0" err="1">
                  <a:solidFill>
                    <a:srgbClr val="FF0000"/>
                  </a:solidFill>
                  <a:latin typeface="Times New Roman" panose="02020603050405020304" pitchFamily="18" charset="0"/>
                  <a:cs typeface="Times New Roman" panose="02020603050405020304" pitchFamily="18" charset="0"/>
                </a:rPr>
                <a:t>a.</a:t>
              </a:r>
              <a:r>
                <a:rPr lang="en-US" sz="3600" dirty="0" err="1">
                  <a:solidFill>
                    <a:srgbClr val="FF0000"/>
                  </a:solidFill>
                  <a:latin typeface="Times New Roman" panose="02020603050405020304" pitchFamily="18" charset="0"/>
                  <a:cs typeface="Times New Roman" panose="02020603050405020304" pitchFamily="18" charset="0"/>
                </a:rPr>
                <a:t>Đọc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văn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mình</a:t>
              </a:r>
              <a:r>
                <a:rPr lang="en-US" sz="3600" dirty="0">
                  <a:solidFill>
                    <a:srgbClr val="FF0000"/>
                  </a:solidFill>
                  <a:latin typeface="Times New Roman" panose="02020603050405020304" pitchFamily="18" charset="0"/>
                  <a:cs typeface="Times New Roman" panose="02020603050405020304" pitchFamily="18" charset="0"/>
                </a:rPr>
                <a:t> , </a:t>
              </a:r>
              <a:r>
                <a:rPr lang="en-US" sz="3600" dirty="0" err="1">
                  <a:solidFill>
                    <a:srgbClr val="FF0000"/>
                  </a:solidFill>
                  <a:latin typeface="Times New Roman" panose="02020603050405020304" pitchFamily="18" charset="0"/>
                  <a:cs typeface="Times New Roman" panose="02020603050405020304" pitchFamily="18" charset="0"/>
                </a:rPr>
                <a:t>phát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lỗi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sửa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lỗi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dùng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đặt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sắp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xếp</a:t>
              </a:r>
              <a:r>
                <a:rPr lang="en-US" sz="3600" dirty="0">
                  <a:solidFill>
                    <a:srgbClr val="FF0000"/>
                  </a:solidFill>
                  <a:latin typeface="Times New Roman" panose="02020603050405020304" pitchFamily="18" charset="0"/>
                  <a:cs typeface="Times New Roman" panose="02020603050405020304" pitchFamily="18" charset="0"/>
                </a:rPr>
                <a:t> ý,…</a:t>
              </a:r>
              <a:r>
                <a:rPr lang="vi-VN" sz="3600" b="0" i="0" dirty="0">
                  <a:solidFill>
                    <a:srgbClr val="000000"/>
                  </a:solidFill>
                  <a:effectLst/>
                  <a:latin typeface="Cambria" panose="02040503050406030204" pitchFamily="18" charset="0"/>
                  <a:ea typeface="Cambria" panose="02040503050406030204" pitchFamily="18" charset="0"/>
                </a:rPr>
                <a:t/>
              </a:r>
              <a:br>
                <a:rPr lang="vi-VN" sz="3600" b="0" i="0" dirty="0">
                  <a:solidFill>
                    <a:srgbClr val="000000"/>
                  </a:solidFill>
                  <a:effectLst/>
                  <a:latin typeface="Cambria" panose="02040503050406030204" pitchFamily="18" charset="0"/>
                  <a:ea typeface="Cambria" panose="02040503050406030204" pitchFamily="18" charset="0"/>
                </a:rPr>
              </a:br>
              <a:r>
                <a:rPr lang="en-US" sz="3600" b="0" i="0" dirty="0" err="1">
                  <a:solidFill>
                    <a:srgbClr val="FF0000"/>
                  </a:solidFill>
                  <a:effectLst/>
                  <a:latin typeface="Cambria" panose="02040503050406030204" pitchFamily="18" charset="0"/>
                  <a:ea typeface="Cambria" panose="02040503050406030204" pitchFamily="18" charset="0"/>
                </a:rPr>
                <a:t>b</a:t>
              </a:r>
              <a:r>
                <a:rPr lang="en-US" sz="3600" dirty="0" err="1">
                  <a:solidFill>
                    <a:srgbClr val="FF0000"/>
                  </a:solidFill>
                  <a:latin typeface="Cambria" panose="02040503050406030204" pitchFamily="18" charset="0"/>
                  <a:ea typeface="Cambria" panose="02040503050406030204" pitchFamily="18" charset="0"/>
                </a:rPr>
                <a:t>.</a:t>
              </a:r>
              <a:r>
                <a:rPr lang="en-US" sz="3600" b="0" i="0" dirty="0" err="1">
                  <a:solidFill>
                    <a:srgbClr val="FF0000"/>
                  </a:solidFill>
                  <a:effectLst/>
                  <a:latin typeface="Cambria" panose="02040503050406030204" pitchFamily="18" charset="0"/>
                  <a:ea typeface="Cambria" panose="02040503050406030204" pitchFamily="18" charset="0"/>
                </a:rPr>
                <a:t>Nhóm</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đôi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Trao</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nhận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xét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cho</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a:t>
              </a:r>
              <a:endParaRPr kumimoji="0" lang="en-US" sz="3600" b="1" i="0"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AEB2DE76-FAC5-46E4-BC2F-1C95CDE9A265}"/>
              </a:ext>
            </a:extLst>
          </p:cNvPr>
          <p:cNvPicPr>
            <a:picLocks noChangeAspect="1"/>
          </p:cNvPicPr>
          <p:nvPr/>
        </p:nvPicPr>
        <p:blipFill>
          <a:blip r:embed="rId3"/>
          <a:stretch>
            <a:fillRect/>
          </a:stretch>
        </p:blipFill>
        <p:spPr>
          <a:xfrm>
            <a:off x="174530" y="3603812"/>
            <a:ext cx="2765893" cy="3168304"/>
          </a:xfrm>
          <a:prstGeom prst="rect">
            <a:avLst/>
          </a:prstGeom>
        </p:spPr>
      </p:pic>
      <p:pic>
        <p:nvPicPr>
          <p:cNvPr id="11" name="Picture 10">
            <a:extLst>
              <a:ext uri="{FF2B5EF4-FFF2-40B4-BE49-F238E27FC236}">
                <a16:creationId xmlns:a16="http://schemas.microsoft.com/office/drawing/2014/main" id="{6C2DECD4-F9EC-4AA6-B9C1-D1A7BDE58894}"/>
              </a:ext>
            </a:extLst>
          </p:cNvPr>
          <p:cNvPicPr>
            <a:picLocks noChangeAspect="1"/>
          </p:cNvPicPr>
          <p:nvPr/>
        </p:nvPicPr>
        <p:blipFill>
          <a:blip r:embed="rId4"/>
          <a:stretch>
            <a:fillRect/>
          </a:stretch>
        </p:blipFill>
        <p:spPr>
          <a:xfrm>
            <a:off x="9470932" y="3603812"/>
            <a:ext cx="2546538" cy="3066209"/>
          </a:xfrm>
          <a:prstGeom prst="rect">
            <a:avLst/>
          </a:prstGeom>
        </p:spPr>
      </p:pic>
    </p:spTree>
    <p:extLst>
      <p:ext uri="{BB962C8B-B14F-4D97-AF65-F5344CB8AC3E}">
        <p14:creationId xmlns:p14="http://schemas.microsoft.com/office/powerpoint/2010/main" val="2925532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B89D5D-87D0-43FC-FAB6-5CC8EFB3D361}"/>
              </a:ext>
            </a:extLst>
          </p:cNvPr>
          <p:cNvPicPr>
            <a:picLocks noChangeAspect="1"/>
          </p:cNvPicPr>
          <p:nvPr/>
        </p:nvPicPr>
        <p:blipFill>
          <a:blip r:embed="rId4"/>
          <a:stretch>
            <a:fillRect/>
          </a:stretch>
        </p:blipFill>
        <p:spPr>
          <a:xfrm>
            <a:off x="0" y="0"/>
            <a:ext cx="12192000" cy="6826567"/>
          </a:xfrm>
          <a:prstGeom prst="rect">
            <a:avLst/>
          </a:prstGeom>
        </p:spPr>
      </p:pic>
      <p:sp>
        <p:nvSpPr>
          <p:cNvPr id="11" name="TextBox 10">
            <a:extLst>
              <a:ext uri="{FF2B5EF4-FFF2-40B4-BE49-F238E27FC236}">
                <a16:creationId xmlns:a16="http://schemas.microsoft.com/office/drawing/2014/main" id="{6D6849BC-66CC-8625-FEFE-F9B4120038F9}"/>
              </a:ext>
            </a:extLst>
          </p:cNvPr>
          <p:cNvSpPr txBox="1"/>
          <p:nvPr/>
        </p:nvSpPr>
        <p:spPr>
          <a:xfrm>
            <a:off x="403091" y="2315454"/>
            <a:ext cx="8479971" cy="1323439"/>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Gắn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nhóm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nhau</a:t>
            </a:r>
            <a:r>
              <a:rPr lang="en-US" sz="4000" dirty="0">
                <a:solidFill>
                  <a:srgbClr val="FF0000"/>
                </a:solidFill>
                <a:latin typeface="Times New Roman" panose="020206030504050203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cs typeface="Times New Roman" panose="02020603050405020304" pitchFamily="18" charset="0"/>
              </a:rPr>
              <a:t>Chắp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mơ</a:t>
            </a:r>
            <a:r>
              <a:rPr lang="en-US" sz="4000" dirty="0">
                <a:solidFill>
                  <a:srgbClr val="FF0000"/>
                </a:solidFill>
                <a:latin typeface="Times New Roman" panose="02020603050405020304" pitchFamily="18" charset="0"/>
                <a:cs typeface="Times New Roman" panose="02020603050405020304" pitchFamily="18" charset="0"/>
              </a:rPr>
              <a:t>” </a:t>
            </a:r>
          </a:p>
        </p:txBody>
      </p:sp>
      <p:pic>
        <p:nvPicPr>
          <p:cNvPr id="2" name="Uoc-Mo-Than-Tien-Various-Artists">
            <a:hlinkClick r:id="" action="ppaction://media"/>
            <a:extLst>
              <a:ext uri="{FF2B5EF4-FFF2-40B4-BE49-F238E27FC236}">
                <a16:creationId xmlns:a16="http://schemas.microsoft.com/office/drawing/2014/main" id="{88EDF353-1702-1FAB-544F-E3FB61EC43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9619" y="6216967"/>
            <a:ext cx="609600" cy="609600"/>
          </a:xfrm>
          <a:prstGeom prst="rect">
            <a:avLst/>
          </a:prstGeom>
        </p:spPr>
      </p:pic>
    </p:spTree>
    <p:extLst>
      <p:ext uri="{BB962C8B-B14F-4D97-AF65-F5344CB8AC3E}">
        <p14:creationId xmlns:p14="http://schemas.microsoft.com/office/powerpoint/2010/main" val="399972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64B6D62D-0955-3006-CBBA-2F48307C3E98}"/>
              </a:ext>
            </a:extLst>
          </p:cNvPr>
          <p:cNvGrpSpPr/>
          <p:nvPr/>
        </p:nvGrpSpPr>
        <p:grpSpPr>
          <a:xfrm>
            <a:off x="123335" y="3786316"/>
            <a:ext cx="1148438" cy="392862"/>
            <a:chOff x="0" y="0"/>
            <a:chExt cx="3907097" cy="1319089"/>
          </a:xfrm>
        </p:grpSpPr>
        <p:sp>
          <p:nvSpPr>
            <p:cNvPr id="5" name="Freeform 13">
              <a:extLst>
                <a:ext uri="{FF2B5EF4-FFF2-40B4-BE49-F238E27FC236}">
                  <a16:creationId xmlns:a16="http://schemas.microsoft.com/office/drawing/2014/main" id="{8EA7540B-0D35-502A-11CA-6F6DBD915599}"/>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4">
            <a:extLst>
              <a:ext uri="{FF2B5EF4-FFF2-40B4-BE49-F238E27FC236}">
                <a16:creationId xmlns:a16="http://schemas.microsoft.com/office/drawing/2014/main" id="{BE673F26-9603-A378-65C4-BE3E78AE8928}"/>
              </a:ext>
            </a:extLst>
          </p:cNvPr>
          <p:cNvGrpSpPr/>
          <p:nvPr/>
        </p:nvGrpSpPr>
        <p:grpSpPr>
          <a:xfrm>
            <a:off x="102092" y="2565234"/>
            <a:ext cx="1163644" cy="392862"/>
            <a:chOff x="0" y="0"/>
            <a:chExt cx="3907097" cy="1319089"/>
          </a:xfrm>
        </p:grpSpPr>
        <p:sp>
          <p:nvSpPr>
            <p:cNvPr id="7" name="Freeform 15">
              <a:extLst>
                <a:ext uri="{FF2B5EF4-FFF2-40B4-BE49-F238E27FC236}">
                  <a16:creationId xmlns:a16="http://schemas.microsoft.com/office/drawing/2014/main" id="{2E472E59-453F-2392-2C3C-93B604C916CE}"/>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sp>
        <p:nvSpPr>
          <p:cNvPr id="8" name="TextBox 16">
            <a:extLst>
              <a:ext uri="{FF2B5EF4-FFF2-40B4-BE49-F238E27FC236}">
                <a16:creationId xmlns:a16="http://schemas.microsoft.com/office/drawing/2014/main" id="{62A6691D-C9F5-3886-6604-C56AF9AAAA17}"/>
              </a:ext>
            </a:extLst>
          </p:cNvPr>
          <p:cNvSpPr txBox="1"/>
          <p:nvPr/>
        </p:nvSpPr>
        <p:spPr>
          <a:xfrm>
            <a:off x="1637413" y="2453585"/>
            <a:ext cx="9707525" cy="615553"/>
          </a:xfrm>
          <a:prstGeom prst="rect">
            <a:avLst/>
          </a:prstGeom>
        </p:spPr>
        <p:txBody>
          <a:bodyPr wrap="square" lIns="0" tIns="0" rIns="0" bIns="0" rtlCol="0" anchor="t">
            <a:spAutoFit/>
          </a:bodyPr>
          <a:lstStyle/>
          <a:p>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3FCC9A3C-068B-799F-5073-D80FDCE0B6F6}"/>
              </a:ext>
            </a:extLst>
          </p:cNvPr>
          <p:cNvSpPr/>
          <p:nvPr/>
        </p:nvSpPr>
        <p:spPr>
          <a:xfrm>
            <a:off x="2498651" y="489098"/>
            <a:ext cx="7060019" cy="124400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cs typeface="Times New Roman" panose="02020603050405020304" pitchFamily="18" charset="0"/>
              </a:rPr>
              <a:t>YÊU CẦU CẦN ĐẠT</a:t>
            </a:r>
          </a:p>
        </p:txBody>
      </p:sp>
      <p:sp>
        <p:nvSpPr>
          <p:cNvPr id="11" name="TextBox 16">
            <a:extLst>
              <a:ext uri="{FF2B5EF4-FFF2-40B4-BE49-F238E27FC236}">
                <a16:creationId xmlns:a16="http://schemas.microsoft.com/office/drawing/2014/main" id="{259236F1-0D36-85AF-8228-78E57601B0DA}"/>
              </a:ext>
            </a:extLst>
          </p:cNvPr>
          <p:cNvSpPr txBox="1"/>
          <p:nvPr/>
        </p:nvSpPr>
        <p:spPr>
          <a:xfrm>
            <a:off x="1637413" y="3674971"/>
            <a:ext cx="9707525" cy="1231106"/>
          </a:xfrm>
          <a:prstGeom prst="rect">
            <a:avLst/>
          </a:prstGeom>
        </p:spPr>
        <p:txBody>
          <a:bodyPr wrap="square" lIns="0" tIns="0" rIns="0" bIns="0" rtlCol="0" anchor="t">
            <a:spAutoFit/>
          </a:bodyPr>
          <a:lstStyle/>
          <a:p>
            <a:r>
              <a:rPr lang="en-US" sz="4000" dirty="0">
                <a:latin typeface="Times New Roman" panose="02020603050405020304" pitchFamily="18" charset="0"/>
                <a:cs typeface="Times New Roman" panose="02020603050405020304" pitchFamily="18" charset="0"/>
              </a:rPr>
              <a:t> HS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ý…</a:t>
            </a:r>
          </a:p>
        </p:txBody>
      </p:sp>
      <p:pic>
        <p:nvPicPr>
          <p:cNvPr id="2" name="Picture 1" descr="Shape&#10;&#10;Description automatically generated">
            <a:extLst>
              <a:ext uri="{FF2B5EF4-FFF2-40B4-BE49-F238E27FC236}">
                <a16:creationId xmlns:a16="http://schemas.microsoft.com/office/drawing/2014/main" id="{58DFAEEF-7586-773F-CA45-1667919A7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367" y="2191012"/>
            <a:ext cx="1037141" cy="878126"/>
          </a:xfrm>
          <a:prstGeom prst="rect">
            <a:avLst/>
          </a:prstGeom>
        </p:spPr>
      </p:pic>
      <p:pic>
        <p:nvPicPr>
          <p:cNvPr id="3" name="Picture 2" descr="Shape&#10;&#10;Description automatically generated">
            <a:extLst>
              <a:ext uri="{FF2B5EF4-FFF2-40B4-BE49-F238E27FC236}">
                <a16:creationId xmlns:a16="http://schemas.microsoft.com/office/drawing/2014/main" id="{CFA8747D-C162-6126-0F68-6C4268314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367" y="3543381"/>
            <a:ext cx="1037141" cy="878126"/>
          </a:xfrm>
          <a:prstGeom prst="rect">
            <a:avLst/>
          </a:prstGeom>
        </p:spPr>
      </p:pic>
    </p:spTree>
    <p:extLst>
      <p:ext uri="{BB962C8B-B14F-4D97-AF65-F5344CB8AC3E}">
        <p14:creationId xmlns:p14="http://schemas.microsoft.com/office/powerpoint/2010/main" val="20401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595009" y="-148856"/>
            <a:ext cx="9038331" cy="6226400"/>
            <a:chOff x="1333799" y="-327736"/>
            <a:chExt cx="7385649" cy="6226400"/>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333799" y="762655"/>
              <a:ext cx="7385649" cy="5136009"/>
              <a:chOff x="1938329" y="523169"/>
              <a:chExt cx="7385649" cy="5136009"/>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1938329" y="523169"/>
                <a:ext cx="7385649"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2377359" y="1257973"/>
                <a:ext cx="6507588"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u="sng" dirty="0" err="1">
                    <a:solidFill>
                      <a:srgbClr val="FF0000"/>
                    </a:solidFill>
                    <a:latin typeface="Cambria" panose="02040503050406030204" pitchFamily="18" charset="0"/>
                    <a:ea typeface="Cambria" panose="02040503050406030204" pitchFamily="18" charset="0"/>
                  </a:rPr>
                  <a:t>Định</a:t>
                </a:r>
                <a:r>
                  <a:rPr lang="en-US" sz="4000" b="1" u="sng" dirty="0">
                    <a:solidFill>
                      <a:srgbClr val="FF0000"/>
                    </a:solidFill>
                    <a:latin typeface="Cambria" panose="02040503050406030204" pitchFamily="18" charset="0"/>
                    <a:ea typeface="Cambria" panose="02040503050406030204" pitchFamily="18" charset="0"/>
                  </a:rPr>
                  <a:t> </a:t>
                </a:r>
                <a:r>
                  <a:rPr lang="en-US" sz="4000" b="1" u="sng" dirty="0" err="1">
                    <a:solidFill>
                      <a:srgbClr val="FF0000"/>
                    </a:solidFill>
                    <a:latin typeface="Cambria" panose="02040503050406030204" pitchFamily="18" charset="0"/>
                    <a:ea typeface="Cambria" panose="02040503050406030204" pitchFamily="18" charset="0"/>
                  </a:rPr>
                  <a:t>hướng</a:t>
                </a:r>
                <a:r>
                  <a:rPr lang="en-US" sz="4000" b="1" u="sng" dirty="0">
                    <a:solidFill>
                      <a:srgbClr val="FF0000"/>
                    </a:solidFill>
                    <a:latin typeface="Cambria" panose="02040503050406030204" pitchFamily="18" charset="0"/>
                    <a:ea typeface="Cambria" panose="02040503050406030204" pitchFamily="18" charset="0"/>
                  </a:rPr>
                  <a:t> </a:t>
                </a:r>
                <a:r>
                  <a:rPr lang="en-US" sz="4000" b="1" u="sng" dirty="0" err="1">
                    <a:solidFill>
                      <a:srgbClr val="FF0000"/>
                    </a:solidFill>
                    <a:latin typeface="Cambria" panose="02040503050406030204" pitchFamily="18" charset="0"/>
                    <a:ea typeface="Cambria" panose="02040503050406030204" pitchFamily="18" charset="0"/>
                  </a:rPr>
                  <a:t>học</a:t>
                </a:r>
                <a:r>
                  <a:rPr lang="en-US" sz="4000" b="1" u="sng" dirty="0">
                    <a:solidFill>
                      <a:srgbClr val="FF0000"/>
                    </a:solidFill>
                    <a:latin typeface="Cambria" panose="02040503050406030204" pitchFamily="18" charset="0"/>
                    <a:ea typeface="Cambria" panose="02040503050406030204" pitchFamily="18" charset="0"/>
                  </a:rPr>
                  <a:t> </a:t>
                </a:r>
                <a:r>
                  <a:rPr lang="en-US" sz="4000" b="1" u="sng" dirty="0" err="1">
                    <a:solidFill>
                      <a:srgbClr val="FF0000"/>
                    </a:solidFill>
                    <a:latin typeface="Cambria" panose="02040503050406030204" pitchFamily="18" charset="0"/>
                    <a:ea typeface="Cambria" panose="02040503050406030204" pitchFamily="18" charset="0"/>
                  </a:rPr>
                  <a:t>tập</a:t>
                </a:r>
                <a:endParaRPr lang="en-US" sz="4000" b="1" i="0" u="sng" dirty="0">
                  <a:solidFill>
                    <a:srgbClr val="FF000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 Chia </a:t>
                </a:r>
                <a:r>
                  <a:rPr lang="en-US" sz="3200" b="0" i="0" dirty="0" err="1">
                    <a:solidFill>
                      <a:srgbClr val="000000"/>
                    </a:solidFill>
                    <a:effectLst/>
                    <a:latin typeface="Cambria" panose="02040503050406030204" pitchFamily="18" charset="0"/>
                    <a:ea typeface="Cambria" panose="02040503050406030204" pitchFamily="18" charset="0"/>
                  </a:rPr>
                  <a:t>sẻ</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người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ước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3200" b="0" i="0" dirty="0">
                    <a:solidFill>
                      <a:srgbClr val="000000"/>
                    </a:solidFill>
                    <a:effectLst/>
                    <a:latin typeface="Cambria" panose="02040503050406030204" pitchFamily="18" charset="0"/>
                    <a:ea typeface="Cambria" panose="02040503050406030204" pitchFamily="18" charset="0"/>
                  </a:rPr>
                </a:br>
                <a:r>
                  <a:rPr lang="vi-VN" sz="4000" b="0" i="0" dirty="0">
                    <a:solidFill>
                      <a:srgbClr val="000000"/>
                    </a:solidFill>
                    <a:effectLst/>
                    <a:latin typeface="Cambria" panose="02040503050406030204" pitchFamily="18" charset="0"/>
                    <a:ea typeface="Cambria" panose="02040503050406030204" pitchFamily="18" charset="0"/>
                  </a:rPr>
                  <a:t/>
                </a: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839310"/>
            <a:ext cx="5540303" cy="3930300"/>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7"/>
          <a:stretch>
            <a:fillRect/>
          </a:stretch>
        </p:blipFill>
        <p:spPr>
          <a:xfrm>
            <a:off x="1882057" y="1265271"/>
            <a:ext cx="5401524" cy="2280102"/>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64B6D62D-0955-3006-CBBA-2F48307C3E98}"/>
              </a:ext>
            </a:extLst>
          </p:cNvPr>
          <p:cNvGrpSpPr/>
          <p:nvPr/>
        </p:nvGrpSpPr>
        <p:grpSpPr>
          <a:xfrm>
            <a:off x="123335" y="3786316"/>
            <a:ext cx="1148438" cy="392862"/>
            <a:chOff x="0" y="0"/>
            <a:chExt cx="3907097" cy="1319089"/>
          </a:xfrm>
        </p:grpSpPr>
        <p:sp>
          <p:nvSpPr>
            <p:cNvPr id="5" name="Freeform 13">
              <a:extLst>
                <a:ext uri="{FF2B5EF4-FFF2-40B4-BE49-F238E27FC236}">
                  <a16:creationId xmlns:a16="http://schemas.microsoft.com/office/drawing/2014/main" id="{8EA7540B-0D35-502A-11CA-6F6DBD915599}"/>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4">
            <a:extLst>
              <a:ext uri="{FF2B5EF4-FFF2-40B4-BE49-F238E27FC236}">
                <a16:creationId xmlns:a16="http://schemas.microsoft.com/office/drawing/2014/main" id="{BE673F26-9603-A378-65C4-BE3E78AE8928}"/>
              </a:ext>
            </a:extLst>
          </p:cNvPr>
          <p:cNvGrpSpPr/>
          <p:nvPr/>
        </p:nvGrpSpPr>
        <p:grpSpPr>
          <a:xfrm>
            <a:off x="102092" y="2565234"/>
            <a:ext cx="1163644" cy="392862"/>
            <a:chOff x="0" y="0"/>
            <a:chExt cx="3907097" cy="1319089"/>
          </a:xfrm>
        </p:grpSpPr>
        <p:sp>
          <p:nvSpPr>
            <p:cNvPr id="7" name="Freeform 15">
              <a:extLst>
                <a:ext uri="{FF2B5EF4-FFF2-40B4-BE49-F238E27FC236}">
                  <a16:creationId xmlns:a16="http://schemas.microsoft.com/office/drawing/2014/main" id="{2E472E59-453F-2392-2C3C-93B604C916CE}"/>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sp>
        <p:nvSpPr>
          <p:cNvPr id="8" name="TextBox 16">
            <a:extLst>
              <a:ext uri="{FF2B5EF4-FFF2-40B4-BE49-F238E27FC236}">
                <a16:creationId xmlns:a16="http://schemas.microsoft.com/office/drawing/2014/main" id="{62A6691D-C9F5-3886-6604-C56AF9AAAA17}"/>
              </a:ext>
            </a:extLst>
          </p:cNvPr>
          <p:cNvSpPr txBox="1"/>
          <p:nvPr/>
        </p:nvSpPr>
        <p:spPr>
          <a:xfrm>
            <a:off x="1637413" y="2453585"/>
            <a:ext cx="9707525" cy="615553"/>
          </a:xfrm>
          <a:prstGeom prst="rect">
            <a:avLst/>
          </a:prstGeom>
        </p:spPr>
        <p:txBody>
          <a:bodyPr wrap="square" lIns="0" tIns="0" rIns="0" bIns="0" rtlCol="0" anchor="t">
            <a:spAutoFit/>
          </a:bodyPr>
          <a:lstStyle/>
          <a:p>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3FCC9A3C-068B-799F-5073-D80FDCE0B6F6}"/>
              </a:ext>
            </a:extLst>
          </p:cNvPr>
          <p:cNvSpPr/>
          <p:nvPr/>
        </p:nvSpPr>
        <p:spPr>
          <a:xfrm>
            <a:off x="2498651" y="489098"/>
            <a:ext cx="7060019" cy="124400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cs typeface="Times New Roman" panose="02020603050405020304" pitchFamily="18" charset="0"/>
              </a:rPr>
              <a:t>YÊU CẦU CẦN ĐẠT</a:t>
            </a:r>
          </a:p>
        </p:txBody>
      </p:sp>
      <p:sp>
        <p:nvSpPr>
          <p:cNvPr id="11" name="TextBox 16">
            <a:extLst>
              <a:ext uri="{FF2B5EF4-FFF2-40B4-BE49-F238E27FC236}">
                <a16:creationId xmlns:a16="http://schemas.microsoft.com/office/drawing/2014/main" id="{259236F1-0D36-85AF-8228-78E57601B0DA}"/>
              </a:ext>
            </a:extLst>
          </p:cNvPr>
          <p:cNvSpPr txBox="1"/>
          <p:nvPr/>
        </p:nvSpPr>
        <p:spPr>
          <a:xfrm>
            <a:off x="1637413" y="3674971"/>
            <a:ext cx="9707525" cy="1231106"/>
          </a:xfrm>
          <a:prstGeom prst="rect">
            <a:avLst/>
          </a:prstGeom>
        </p:spPr>
        <p:txBody>
          <a:bodyPr wrap="square" lIns="0" tIns="0" rIns="0" bIns="0" rtlCol="0" anchor="t">
            <a:spAutoFit/>
          </a:bodyPr>
          <a:lstStyle/>
          <a:p>
            <a:r>
              <a:rPr lang="en-US" sz="4000" dirty="0">
                <a:latin typeface="Times New Roman" panose="02020603050405020304" pitchFamily="18" charset="0"/>
                <a:cs typeface="Times New Roman" panose="02020603050405020304" pitchFamily="18" charset="0"/>
              </a:rPr>
              <a:t> HS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16691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00C67F3-AECB-1424-57C0-14FCC3B9C57D}"/>
              </a:ext>
            </a:extLst>
          </p:cNvPr>
          <p:cNvSpPr/>
          <p:nvPr/>
        </p:nvSpPr>
        <p:spPr>
          <a:xfrm>
            <a:off x="1525117" y="441226"/>
            <a:ext cx="9554262" cy="564058"/>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custGeom>
                    <a:avLst/>
                    <a:gdLst>
                      <a:gd name="connsiteX0" fmla="*/ 0 w 9554262"/>
                      <a:gd name="connsiteY0" fmla="*/ 282029 h 564058"/>
                      <a:gd name="connsiteX1" fmla="*/ 403852 w 9554262"/>
                      <a:gd name="connsiteY1" fmla="*/ 0 h 564058"/>
                      <a:gd name="connsiteX2" fmla="*/ 941140 w 9554262"/>
                      <a:gd name="connsiteY2" fmla="*/ 0 h 564058"/>
                      <a:gd name="connsiteX3" fmla="*/ 1303497 w 9554262"/>
                      <a:gd name="connsiteY3" fmla="*/ 0 h 564058"/>
                      <a:gd name="connsiteX4" fmla="*/ 2015717 w 9554262"/>
                      <a:gd name="connsiteY4" fmla="*/ 0 h 564058"/>
                      <a:gd name="connsiteX5" fmla="*/ 2553006 w 9554262"/>
                      <a:gd name="connsiteY5" fmla="*/ 0 h 564058"/>
                      <a:gd name="connsiteX6" fmla="*/ 3265225 w 9554262"/>
                      <a:gd name="connsiteY6" fmla="*/ 0 h 564058"/>
                      <a:gd name="connsiteX7" fmla="*/ 3715049 w 9554262"/>
                      <a:gd name="connsiteY7" fmla="*/ 0 h 564058"/>
                      <a:gd name="connsiteX8" fmla="*/ 4339803 w 9554262"/>
                      <a:gd name="connsiteY8" fmla="*/ 0 h 564058"/>
                      <a:gd name="connsiteX9" fmla="*/ 5052023 w 9554262"/>
                      <a:gd name="connsiteY9" fmla="*/ 0 h 564058"/>
                      <a:gd name="connsiteX10" fmla="*/ 5589311 w 9554262"/>
                      <a:gd name="connsiteY10" fmla="*/ 0 h 564058"/>
                      <a:gd name="connsiteX11" fmla="*/ 6126599 w 9554262"/>
                      <a:gd name="connsiteY11" fmla="*/ 0 h 564058"/>
                      <a:gd name="connsiteX12" fmla="*/ 6663888 w 9554262"/>
                      <a:gd name="connsiteY12" fmla="*/ 0 h 564058"/>
                      <a:gd name="connsiteX13" fmla="*/ 7288642 w 9554262"/>
                      <a:gd name="connsiteY13" fmla="*/ 0 h 564058"/>
                      <a:gd name="connsiteX14" fmla="*/ 7738465 w 9554262"/>
                      <a:gd name="connsiteY14" fmla="*/ 0 h 564058"/>
                      <a:gd name="connsiteX15" fmla="*/ 8450685 w 9554262"/>
                      <a:gd name="connsiteY15" fmla="*/ 0 h 564058"/>
                      <a:gd name="connsiteX16" fmla="*/ 9150409 w 9554262"/>
                      <a:gd name="connsiteY16" fmla="*/ 0 h 564058"/>
                      <a:gd name="connsiteX17" fmla="*/ 9554262 w 9554262"/>
                      <a:gd name="connsiteY17" fmla="*/ 282029 h 564058"/>
                      <a:gd name="connsiteX18" fmla="*/ 9554262 w 9554262"/>
                      <a:gd name="connsiteY18" fmla="*/ 282029 h 564058"/>
                      <a:gd name="connsiteX19" fmla="*/ 9150409 w 9554262"/>
                      <a:gd name="connsiteY19" fmla="*/ 564058 h 564058"/>
                      <a:gd name="connsiteX20" fmla="*/ 8350724 w 9554262"/>
                      <a:gd name="connsiteY20" fmla="*/ 564058 h 564058"/>
                      <a:gd name="connsiteX21" fmla="*/ 7813435 w 9554262"/>
                      <a:gd name="connsiteY21" fmla="*/ 564058 h 564058"/>
                      <a:gd name="connsiteX22" fmla="*/ 7188681 w 9554262"/>
                      <a:gd name="connsiteY22" fmla="*/ 564058 h 564058"/>
                      <a:gd name="connsiteX23" fmla="*/ 6738858 w 9554262"/>
                      <a:gd name="connsiteY23" fmla="*/ 564058 h 564058"/>
                      <a:gd name="connsiteX24" fmla="*/ 6201570 w 9554262"/>
                      <a:gd name="connsiteY24" fmla="*/ 564058 h 564058"/>
                      <a:gd name="connsiteX25" fmla="*/ 5751747 w 9554262"/>
                      <a:gd name="connsiteY25" fmla="*/ 564058 h 564058"/>
                      <a:gd name="connsiteX26" fmla="*/ 5301924 w 9554262"/>
                      <a:gd name="connsiteY26" fmla="*/ 564058 h 564058"/>
                      <a:gd name="connsiteX27" fmla="*/ 4589704 w 9554262"/>
                      <a:gd name="connsiteY27" fmla="*/ 564058 h 564058"/>
                      <a:gd name="connsiteX28" fmla="*/ 3790019 w 9554262"/>
                      <a:gd name="connsiteY28" fmla="*/ 564058 h 564058"/>
                      <a:gd name="connsiteX29" fmla="*/ 3077799 w 9554262"/>
                      <a:gd name="connsiteY29" fmla="*/ 564058 h 564058"/>
                      <a:gd name="connsiteX30" fmla="*/ 2278114 w 9554262"/>
                      <a:gd name="connsiteY30" fmla="*/ 564058 h 564058"/>
                      <a:gd name="connsiteX31" fmla="*/ 1653360 w 9554262"/>
                      <a:gd name="connsiteY31" fmla="*/ 564058 h 564058"/>
                      <a:gd name="connsiteX32" fmla="*/ 1116071 w 9554262"/>
                      <a:gd name="connsiteY32" fmla="*/ 564058 h 564058"/>
                      <a:gd name="connsiteX33" fmla="*/ 403852 w 9554262"/>
                      <a:gd name="connsiteY33" fmla="*/ 564058 h 564058"/>
                      <a:gd name="connsiteX34" fmla="*/ 0 w 9554262"/>
                      <a:gd name="connsiteY34" fmla="*/ 282029 h 564058"/>
                      <a:gd name="connsiteX0" fmla="*/ 0 w 9554262"/>
                      <a:gd name="connsiteY0" fmla="*/ 282029 h 564058"/>
                      <a:gd name="connsiteX1" fmla="*/ 403852 w 9554262"/>
                      <a:gd name="connsiteY1" fmla="*/ 0 h 564058"/>
                      <a:gd name="connsiteX2" fmla="*/ 853675 w 9554262"/>
                      <a:gd name="connsiteY2" fmla="*/ 0 h 564058"/>
                      <a:gd name="connsiteX3" fmla="*/ 1390963 w 9554262"/>
                      <a:gd name="connsiteY3" fmla="*/ 0 h 564058"/>
                      <a:gd name="connsiteX4" fmla="*/ 1753321 w 9554262"/>
                      <a:gd name="connsiteY4" fmla="*/ 0 h 564058"/>
                      <a:gd name="connsiteX5" fmla="*/ 2465540 w 9554262"/>
                      <a:gd name="connsiteY5" fmla="*/ 0 h 564058"/>
                      <a:gd name="connsiteX6" fmla="*/ 2827897 w 9554262"/>
                      <a:gd name="connsiteY6" fmla="*/ 0 h 564058"/>
                      <a:gd name="connsiteX7" fmla="*/ 3452652 w 9554262"/>
                      <a:gd name="connsiteY7" fmla="*/ 0 h 564058"/>
                      <a:gd name="connsiteX8" fmla="*/ 3902475 w 9554262"/>
                      <a:gd name="connsiteY8" fmla="*/ 0 h 564058"/>
                      <a:gd name="connsiteX9" fmla="*/ 4352297 w 9554262"/>
                      <a:gd name="connsiteY9" fmla="*/ 0 h 564058"/>
                      <a:gd name="connsiteX10" fmla="*/ 4714655 w 9554262"/>
                      <a:gd name="connsiteY10" fmla="*/ 0 h 564058"/>
                      <a:gd name="connsiteX11" fmla="*/ 5077012 w 9554262"/>
                      <a:gd name="connsiteY11" fmla="*/ 0 h 564058"/>
                      <a:gd name="connsiteX12" fmla="*/ 5526836 w 9554262"/>
                      <a:gd name="connsiteY12" fmla="*/ 0 h 564058"/>
                      <a:gd name="connsiteX13" fmla="*/ 6064124 w 9554262"/>
                      <a:gd name="connsiteY13" fmla="*/ 0 h 564058"/>
                      <a:gd name="connsiteX14" fmla="*/ 6776344 w 9554262"/>
                      <a:gd name="connsiteY14" fmla="*/ 0 h 564058"/>
                      <a:gd name="connsiteX15" fmla="*/ 7401098 w 9554262"/>
                      <a:gd name="connsiteY15" fmla="*/ 0 h 564058"/>
                      <a:gd name="connsiteX16" fmla="*/ 7938386 w 9554262"/>
                      <a:gd name="connsiteY16" fmla="*/ 0 h 564058"/>
                      <a:gd name="connsiteX17" fmla="*/ 8475675 w 9554262"/>
                      <a:gd name="connsiteY17" fmla="*/ 0 h 564058"/>
                      <a:gd name="connsiteX18" fmla="*/ 9150409 w 9554262"/>
                      <a:gd name="connsiteY18" fmla="*/ 0 h 564058"/>
                      <a:gd name="connsiteX19" fmla="*/ 9554262 w 9554262"/>
                      <a:gd name="connsiteY19" fmla="*/ 282029 h 564058"/>
                      <a:gd name="connsiteX20" fmla="*/ 9554262 w 9554262"/>
                      <a:gd name="connsiteY20" fmla="*/ 282029 h 564058"/>
                      <a:gd name="connsiteX21" fmla="*/ 9150409 w 9554262"/>
                      <a:gd name="connsiteY21" fmla="*/ 564058 h 564058"/>
                      <a:gd name="connsiteX22" fmla="*/ 8350724 w 9554262"/>
                      <a:gd name="connsiteY22" fmla="*/ 564058 h 564058"/>
                      <a:gd name="connsiteX23" fmla="*/ 7551038 w 9554262"/>
                      <a:gd name="connsiteY23" fmla="*/ 564058 h 564058"/>
                      <a:gd name="connsiteX24" fmla="*/ 6926285 w 9554262"/>
                      <a:gd name="connsiteY24" fmla="*/ 564058 h 564058"/>
                      <a:gd name="connsiteX25" fmla="*/ 6126599 w 9554262"/>
                      <a:gd name="connsiteY25" fmla="*/ 564058 h 564058"/>
                      <a:gd name="connsiteX26" fmla="*/ 5676777 w 9554262"/>
                      <a:gd name="connsiteY26" fmla="*/ 564058 h 564058"/>
                      <a:gd name="connsiteX27" fmla="*/ 5139488 w 9554262"/>
                      <a:gd name="connsiteY27" fmla="*/ 564058 h 564058"/>
                      <a:gd name="connsiteX28" fmla="*/ 4427268 w 9554262"/>
                      <a:gd name="connsiteY28" fmla="*/ 564058 h 564058"/>
                      <a:gd name="connsiteX29" fmla="*/ 3715049 w 9554262"/>
                      <a:gd name="connsiteY29" fmla="*/ 564058 h 564058"/>
                      <a:gd name="connsiteX30" fmla="*/ 3090295 w 9554262"/>
                      <a:gd name="connsiteY30" fmla="*/ 564058 h 564058"/>
                      <a:gd name="connsiteX31" fmla="*/ 2727937 w 9554262"/>
                      <a:gd name="connsiteY31" fmla="*/ 564058 h 564058"/>
                      <a:gd name="connsiteX32" fmla="*/ 2190649 w 9554262"/>
                      <a:gd name="connsiteY32" fmla="*/ 564058 h 564058"/>
                      <a:gd name="connsiteX33" fmla="*/ 1478429 w 9554262"/>
                      <a:gd name="connsiteY33" fmla="*/ 564058 h 564058"/>
                      <a:gd name="connsiteX34" fmla="*/ 941140 w 9554262"/>
                      <a:gd name="connsiteY34" fmla="*/ 564058 h 564058"/>
                      <a:gd name="connsiteX35" fmla="*/ 403852 w 9554262"/>
                      <a:gd name="connsiteY35" fmla="*/ 564058 h 564058"/>
                      <a:gd name="connsiteX36" fmla="*/ 0 w 9554262"/>
                      <a:gd name="connsiteY36" fmla="*/ 282029 h 5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54262" h="564058" fill="none" extrusionOk="0">
                        <a:moveTo>
                          <a:pt x="0" y="282029"/>
                        </a:moveTo>
                        <a:cubicBezTo>
                          <a:pt x="34816" y="137889"/>
                          <a:pt x="130254" y="-26419"/>
                          <a:pt x="403852" y="0"/>
                        </a:cubicBezTo>
                        <a:cubicBezTo>
                          <a:pt x="624781" y="-6600"/>
                          <a:pt x="799123" y="12684"/>
                          <a:pt x="941140" y="0"/>
                        </a:cubicBezTo>
                        <a:cubicBezTo>
                          <a:pt x="1122629" y="-14560"/>
                          <a:pt x="1194117" y="-22448"/>
                          <a:pt x="1303497" y="0"/>
                        </a:cubicBezTo>
                        <a:cubicBezTo>
                          <a:pt x="1388287" y="-13496"/>
                          <a:pt x="1814018" y="-23026"/>
                          <a:pt x="2015717" y="0"/>
                        </a:cubicBezTo>
                        <a:cubicBezTo>
                          <a:pt x="2269611" y="1229"/>
                          <a:pt x="2339811" y="-6416"/>
                          <a:pt x="2553006" y="0"/>
                        </a:cubicBezTo>
                        <a:cubicBezTo>
                          <a:pt x="2742285" y="17818"/>
                          <a:pt x="3104229" y="-27200"/>
                          <a:pt x="3265225" y="0"/>
                        </a:cubicBezTo>
                        <a:cubicBezTo>
                          <a:pt x="3403274" y="23091"/>
                          <a:pt x="3571181" y="-18386"/>
                          <a:pt x="3715049" y="0"/>
                        </a:cubicBezTo>
                        <a:cubicBezTo>
                          <a:pt x="3831499" y="969"/>
                          <a:pt x="4117235" y="-6458"/>
                          <a:pt x="4339803" y="0"/>
                        </a:cubicBezTo>
                        <a:cubicBezTo>
                          <a:pt x="4557263" y="28149"/>
                          <a:pt x="4708852" y="28561"/>
                          <a:pt x="5052023" y="0"/>
                        </a:cubicBezTo>
                        <a:cubicBezTo>
                          <a:pt x="5387112" y="-29165"/>
                          <a:pt x="5427055" y="-5588"/>
                          <a:pt x="5589311" y="0"/>
                        </a:cubicBezTo>
                        <a:cubicBezTo>
                          <a:pt x="5724788" y="-14083"/>
                          <a:pt x="5965828" y="-26119"/>
                          <a:pt x="6126599" y="0"/>
                        </a:cubicBezTo>
                        <a:cubicBezTo>
                          <a:pt x="6308736" y="43349"/>
                          <a:pt x="6480232" y="-28428"/>
                          <a:pt x="6663888" y="0"/>
                        </a:cubicBezTo>
                        <a:cubicBezTo>
                          <a:pt x="6842610" y="40043"/>
                          <a:pt x="7160734" y="2440"/>
                          <a:pt x="7288642" y="0"/>
                        </a:cubicBezTo>
                        <a:cubicBezTo>
                          <a:pt x="7444281" y="6127"/>
                          <a:pt x="7565927" y="-13514"/>
                          <a:pt x="7738465" y="0"/>
                        </a:cubicBezTo>
                        <a:cubicBezTo>
                          <a:pt x="7882897" y="15711"/>
                          <a:pt x="8096757" y="-15010"/>
                          <a:pt x="8450685" y="0"/>
                        </a:cubicBezTo>
                        <a:cubicBezTo>
                          <a:pt x="8797351" y="40080"/>
                          <a:pt x="8902576" y="5017"/>
                          <a:pt x="9150409" y="0"/>
                        </a:cubicBezTo>
                        <a:cubicBezTo>
                          <a:pt x="9358525" y="27000"/>
                          <a:pt x="9478449" y="156032"/>
                          <a:pt x="9554262" y="282029"/>
                        </a:cubicBezTo>
                        <a:lnTo>
                          <a:pt x="9554262" y="282029"/>
                        </a:lnTo>
                        <a:cubicBezTo>
                          <a:pt x="9610011" y="372850"/>
                          <a:pt x="9346709" y="589004"/>
                          <a:pt x="9150409" y="564058"/>
                        </a:cubicBezTo>
                        <a:cubicBezTo>
                          <a:pt x="8763304" y="587614"/>
                          <a:pt x="8717981" y="551593"/>
                          <a:pt x="8350724" y="564058"/>
                        </a:cubicBezTo>
                        <a:cubicBezTo>
                          <a:pt x="7989358" y="572935"/>
                          <a:pt x="7989160" y="579469"/>
                          <a:pt x="7813435" y="564058"/>
                        </a:cubicBezTo>
                        <a:cubicBezTo>
                          <a:pt x="7648630" y="546082"/>
                          <a:pt x="7373398" y="550660"/>
                          <a:pt x="7188681" y="564058"/>
                        </a:cubicBezTo>
                        <a:cubicBezTo>
                          <a:pt x="7042332" y="565123"/>
                          <a:pt x="6970161" y="563115"/>
                          <a:pt x="6738858" y="564058"/>
                        </a:cubicBezTo>
                        <a:cubicBezTo>
                          <a:pt x="6496492" y="568775"/>
                          <a:pt x="6367340" y="596648"/>
                          <a:pt x="6201570" y="564058"/>
                        </a:cubicBezTo>
                        <a:cubicBezTo>
                          <a:pt x="6057070" y="543702"/>
                          <a:pt x="5853244" y="563743"/>
                          <a:pt x="5751747" y="564058"/>
                        </a:cubicBezTo>
                        <a:cubicBezTo>
                          <a:pt x="5663213" y="589426"/>
                          <a:pt x="5406296" y="586274"/>
                          <a:pt x="5301924" y="564058"/>
                        </a:cubicBezTo>
                        <a:cubicBezTo>
                          <a:pt x="5200579" y="528585"/>
                          <a:pt x="4819566" y="524412"/>
                          <a:pt x="4589704" y="564058"/>
                        </a:cubicBezTo>
                        <a:cubicBezTo>
                          <a:pt x="4375087" y="569125"/>
                          <a:pt x="4130118" y="560397"/>
                          <a:pt x="3790019" y="564058"/>
                        </a:cubicBezTo>
                        <a:cubicBezTo>
                          <a:pt x="3427315" y="550744"/>
                          <a:pt x="3367114" y="580765"/>
                          <a:pt x="3077799" y="564058"/>
                        </a:cubicBezTo>
                        <a:cubicBezTo>
                          <a:pt x="2767531" y="592613"/>
                          <a:pt x="2555616" y="581549"/>
                          <a:pt x="2278114" y="564058"/>
                        </a:cubicBezTo>
                        <a:cubicBezTo>
                          <a:pt x="1970029" y="547084"/>
                          <a:pt x="1819635" y="537900"/>
                          <a:pt x="1653360" y="564058"/>
                        </a:cubicBezTo>
                        <a:cubicBezTo>
                          <a:pt x="1475347" y="567984"/>
                          <a:pt x="1216474" y="585862"/>
                          <a:pt x="1116071" y="564058"/>
                        </a:cubicBezTo>
                        <a:cubicBezTo>
                          <a:pt x="1000460" y="563772"/>
                          <a:pt x="634053" y="547208"/>
                          <a:pt x="403852" y="564058"/>
                        </a:cubicBezTo>
                        <a:cubicBezTo>
                          <a:pt x="226555" y="561959"/>
                          <a:pt x="60522" y="450900"/>
                          <a:pt x="0" y="282029"/>
                        </a:cubicBezTo>
                        <a:close/>
                      </a:path>
                      <a:path w="9554262" h="564058" stroke="0" extrusionOk="0">
                        <a:moveTo>
                          <a:pt x="0" y="282029"/>
                        </a:moveTo>
                        <a:cubicBezTo>
                          <a:pt x="-43072" y="177140"/>
                          <a:pt x="178446" y="71303"/>
                          <a:pt x="403852" y="0"/>
                        </a:cubicBezTo>
                        <a:cubicBezTo>
                          <a:pt x="530808" y="22456"/>
                          <a:pt x="695139" y="12814"/>
                          <a:pt x="853675" y="0"/>
                        </a:cubicBezTo>
                        <a:cubicBezTo>
                          <a:pt x="1029622" y="-16238"/>
                          <a:pt x="1261303" y="-5990"/>
                          <a:pt x="1390963" y="0"/>
                        </a:cubicBezTo>
                        <a:cubicBezTo>
                          <a:pt x="1530119" y="-1990"/>
                          <a:pt x="1600852" y="4387"/>
                          <a:pt x="1753321" y="0"/>
                        </a:cubicBezTo>
                        <a:cubicBezTo>
                          <a:pt x="1873159" y="-2053"/>
                          <a:pt x="2278344" y="23085"/>
                          <a:pt x="2465540" y="0"/>
                        </a:cubicBezTo>
                        <a:cubicBezTo>
                          <a:pt x="2656423" y="17191"/>
                          <a:pt x="2728951" y="11442"/>
                          <a:pt x="2827897" y="0"/>
                        </a:cubicBezTo>
                        <a:cubicBezTo>
                          <a:pt x="2930597" y="-533"/>
                          <a:pt x="3179839" y="58965"/>
                          <a:pt x="3452652" y="0"/>
                        </a:cubicBezTo>
                        <a:cubicBezTo>
                          <a:pt x="3704238" y="-12129"/>
                          <a:pt x="3683050" y="2765"/>
                          <a:pt x="3902475" y="0"/>
                        </a:cubicBezTo>
                        <a:cubicBezTo>
                          <a:pt x="4107870" y="-1869"/>
                          <a:pt x="4218344" y="-12865"/>
                          <a:pt x="4352297" y="0"/>
                        </a:cubicBezTo>
                        <a:cubicBezTo>
                          <a:pt x="4482710" y="16491"/>
                          <a:pt x="4564684" y="14275"/>
                          <a:pt x="4714655" y="0"/>
                        </a:cubicBezTo>
                        <a:cubicBezTo>
                          <a:pt x="4872536" y="925"/>
                          <a:pt x="4938069" y="15019"/>
                          <a:pt x="5077012" y="0"/>
                        </a:cubicBezTo>
                        <a:cubicBezTo>
                          <a:pt x="5225749" y="-1957"/>
                          <a:pt x="5358852" y="30473"/>
                          <a:pt x="5526836" y="0"/>
                        </a:cubicBezTo>
                        <a:cubicBezTo>
                          <a:pt x="5706340" y="382"/>
                          <a:pt x="5793552" y="-31235"/>
                          <a:pt x="6064124" y="0"/>
                        </a:cubicBezTo>
                        <a:cubicBezTo>
                          <a:pt x="6325695" y="9117"/>
                          <a:pt x="6444081" y="-7461"/>
                          <a:pt x="6776344" y="0"/>
                        </a:cubicBezTo>
                        <a:cubicBezTo>
                          <a:pt x="7073489" y="20474"/>
                          <a:pt x="7097854" y="-24621"/>
                          <a:pt x="7401098" y="0"/>
                        </a:cubicBezTo>
                        <a:cubicBezTo>
                          <a:pt x="7700602" y="21271"/>
                          <a:pt x="7685236" y="12023"/>
                          <a:pt x="7938386" y="0"/>
                        </a:cubicBezTo>
                        <a:cubicBezTo>
                          <a:pt x="8164351" y="-19171"/>
                          <a:pt x="8333419" y="1162"/>
                          <a:pt x="8475675" y="0"/>
                        </a:cubicBezTo>
                        <a:cubicBezTo>
                          <a:pt x="8587980" y="-17213"/>
                          <a:pt x="8968707" y="18993"/>
                          <a:pt x="9150409" y="0"/>
                        </a:cubicBezTo>
                        <a:cubicBezTo>
                          <a:pt x="9294939" y="31084"/>
                          <a:pt x="9567408" y="79547"/>
                          <a:pt x="9554262" y="282029"/>
                        </a:cubicBezTo>
                        <a:lnTo>
                          <a:pt x="9554262" y="282029"/>
                        </a:lnTo>
                        <a:cubicBezTo>
                          <a:pt x="9509491" y="427843"/>
                          <a:pt x="9382561" y="558236"/>
                          <a:pt x="9150409" y="564058"/>
                        </a:cubicBezTo>
                        <a:cubicBezTo>
                          <a:pt x="8930904" y="559377"/>
                          <a:pt x="8710218" y="529198"/>
                          <a:pt x="8350724" y="564058"/>
                        </a:cubicBezTo>
                        <a:cubicBezTo>
                          <a:pt x="7971252" y="579745"/>
                          <a:pt x="7772208" y="573595"/>
                          <a:pt x="7551038" y="564058"/>
                        </a:cubicBezTo>
                        <a:cubicBezTo>
                          <a:pt x="7315070" y="580727"/>
                          <a:pt x="7133053" y="593909"/>
                          <a:pt x="6926285" y="564058"/>
                        </a:cubicBezTo>
                        <a:cubicBezTo>
                          <a:pt x="6689598" y="513747"/>
                          <a:pt x="6491183" y="621580"/>
                          <a:pt x="6126599" y="564058"/>
                        </a:cubicBezTo>
                        <a:cubicBezTo>
                          <a:pt x="5762915" y="539834"/>
                          <a:pt x="5818699" y="586366"/>
                          <a:pt x="5676777" y="564058"/>
                        </a:cubicBezTo>
                        <a:cubicBezTo>
                          <a:pt x="5533642" y="577968"/>
                          <a:pt x="5390325" y="541045"/>
                          <a:pt x="5139488" y="564058"/>
                        </a:cubicBezTo>
                        <a:cubicBezTo>
                          <a:pt x="4932728" y="584767"/>
                          <a:pt x="4566420" y="571365"/>
                          <a:pt x="4427268" y="564058"/>
                        </a:cubicBezTo>
                        <a:cubicBezTo>
                          <a:pt x="4267529" y="576427"/>
                          <a:pt x="3946005" y="611161"/>
                          <a:pt x="3715049" y="564058"/>
                        </a:cubicBezTo>
                        <a:cubicBezTo>
                          <a:pt x="3493704" y="529150"/>
                          <a:pt x="3215712" y="540098"/>
                          <a:pt x="3090295" y="564058"/>
                        </a:cubicBezTo>
                        <a:cubicBezTo>
                          <a:pt x="2932269" y="579684"/>
                          <a:pt x="2877369" y="582022"/>
                          <a:pt x="2727937" y="564058"/>
                        </a:cubicBezTo>
                        <a:cubicBezTo>
                          <a:pt x="2574150" y="533807"/>
                          <a:pt x="2435072" y="550021"/>
                          <a:pt x="2190649" y="564058"/>
                        </a:cubicBezTo>
                        <a:cubicBezTo>
                          <a:pt x="2003556" y="580294"/>
                          <a:pt x="1822534" y="590676"/>
                          <a:pt x="1478429" y="564058"/>
                        </a:cubicBezTo>
                        <a:cubicBezTo>
                          <a:pt x="1124212" y="550167"/>
                          <a:pt x="1105892" y="564019"/>
                          <a:pt x="941140" y="564058"/>
                        </a:cubicBezTo>
                        <a:cubicBezTo>
                          <a:pt x="792500" y="552744"/>
                          <a:pt x="522952" y="542102"/>
                          <a:pt x="403852" y="564058"/>
                        </a:cubicBezTo>
                        <a:cubicBezTo>
                          <a:pt x="145485" y="584272"/>
                          <a:pt x="-8572" y="439255"/>
                          <a:pt x="0" y="282029"/>
                        </a:cubicBezTo>
                        <a:close/>
                      </a:path>
                      <a:path w="9554262" h="564058" fill="none" stroke="0" extrusionOk="0">
                        <a:moveTo>
                          <a:pt x="0" y="282029"/>
                        </a:moveTo>
                        <a:cubicBezTo>
                          <a:pt x="13846" y="152263"/>
                          <a:pt x="179304" y="25133"/>
                          <a:pt x="403852" y="0"/>
                        </a:cubicBezTo>
                        <a:cubicBezTo>
                          <a:pt x="658315" y="12506"/>
                          <a:pt x="758653" y="2229"/>
                          <a:pt x="941140" y="0"/>
                        </a:cubicBezTo>
                        <a:cubicBezTo>
                          <a:pt x="1105851" y="320"/>
                          <a:pt x="1197015" y="-13221"/>
                          <a:pt x="1303497" y="0"/>
                        </a:cubicBezTo>
                        <a:cubicBezTo>
                          <a:pt x="1380319" y="3951"/>
                          <a:pt x="1813159" y="-14524"/>
                          <a:pt x="2015717" y="0"/>
                        </a:cubicBezTo>
                        <a:cubicBezTo>
                          <a:pt x="2244460" y="-7583"/>
                          <a:pt x="2327358" y="2587"/>
                          <a:pt x="2553006" y="0"/>
                        </a:cubicBezTo>
                        <a:cubicBezTo>
                          <a:pt x="2783333" y="6291"/>
                          <a:pt x="3131253" y="10328"/>
                          <a:pt x="3265225" y="0"/>
                        </a:cubicBezTo>
                        <a:cubicBezTo>
                          <a:pt x="3410389" y="23183"/>
                          <a:pt x="3602168" y="11057"/>
                          <a:pt x="3715049" y="0"/>
                        </a:cubicBezTo>
                        <a:cubicBezTo>
                          <a:pt x="3888505" y="43976"/>
                          <a:pt x="4095984" y="13527"/>
                          <a:pt x="4339803" y="0"/>
                        </a:cubicBezTo>
                        <a:cubicBezTo>
                          <a:pt x="4550378" y="10063"/>
                          <a:pt x="4704067" y="42300"/>
                          <a:pt x="5052023" y="0"/>
                        </a:cubicBezTo>
                        <a:cubicBezTo>
                          <a:pt x="5394693" y="-30435"/>
                          <a:pt x="5437634" y="-5943"/>
                          <a:pt x="5589311" y="0"/>
                        </a:cubicBezTo>
                        <a:cubicBezTo>
                          <a:pt x="5752228" y="14068"/>
                          <a:pt x="5947166" y="-7833"/>
                          <a:pt x="6126599" y="0"/>
                        </a:cubicBezTo>
                        <a:cubicBezTo>
                          <a:pt x="6287839" y="12059"/>
                          <a:pt x="6523014" y="-23082"/>
                          <a:pt x="6663888" y="0"/>
                        </a:cubicBezTo>
                        <a:cubicBezTo>
                          <a:pt x="6841632" y="8303"/>
                          <a:pt x="7167341" y="10976"/>
                          <a:pt x="7288642" y="0"/>
                        </a:cubicBezTo>
                        <a:cubicBezTo>
                          <a:pt x="7418747" y="-6337"/>
                          <a:pt x="7592328" y="-23007"/>
                          <a:pt x="7738465" y="0"/>
                        </a:cubicBezTo>
                        <a:cubicBezTo>
                          <a:pt x="7913527" y="15277"/>
                          <a:pt x="8099444" y="-29270"/>
                          <a:pt x="8450685" y="0"/>
                        </a:cubicBezTo>
                        <a:cubicBezTo>
                          <a:pt x="8776119" y="24881"/>
                          <a:pt x="8946157" y="13351"/>
                          <a:pt x="9150409" y="0"/>
                        </a:cubicBezTo>
                        <a:cubicBezTo>
                          <a:pt x="9339915" y="7019"/>
                          <a:pt x="9515671" y="160759"/>
                          <a:pt x="9554262" y="282029"/>
                        </a:cubicBezTo>
                        <a:lnTo>
                          <a:pt x="9554262" y="282029"/>
                        </a:lnTo>
                        <a:cubicBezTo>
                          <a:pt x="9580269" y="414683"/>
                          <a:pt x="9360838" y="584938"/>
                          <a:pt x="9150409" y="564058"/>
                        </a:cubicBezTo>
                        <a:cubicBezTo>
                          <a:pt x="8760239" y="590074"/>
                          <a:pt x="8721992" y="556402"/>
                          <a:pt x="8350724" y="564058"/>
                        </a:cubicBezTo>
                        <a:cubicBezTo>
                          <a:pt x="7989406" y="573304"/>
                          <a:pt x="7989537" y="578685"/>
                          <a:pt x="7813435" y="564058"/>
                        </a:cubicBezTo>
                        <a:cubicBezTo>
                          <a:pt x="7652684" y="532382"/>
                          <a:pt x="7345778" y="562116"/>
                          <a:pt x="7188681" y="564058"/>
                        </a:cubicBezTo>
                        <a:cubicBezTo>
                          <a:pt x="7012491" y="565884"/>
                          <a:pt x="6954713" y="553182"/>
                          <a:pt x="6738858" y="564058"/>
                        </a:cubicBezTo>
                        <a:cubicBezTo>
                          <a:pt x="6499338" y="577744"/>
                          <a:pt x="6324878" y="584274"/>
                          <a:pt x="6201570" y="564058"/>
                        </a:cubicBezTo>
                        <a:cubicBezTo>
                          <a:pt x="6055650" y="537975"/>
                          <a:pt x="5862758" y="578679"/>
                          <a:pt x="5751747" y="564058"/>
                        </a:cubicBezTo>
                        <a:cubicBezTo>
                          <a:pt x="5646250" y="573323"/>
                          <a:pt x="5414233" y="557154"/>
                          <a:pt x="5301924" y="564058"/>
                        </a:cubicBezTo>
                        <a:cubicBezTo>
                          <a:pt x="5197768" y="586062"/>
                          <a:pt x="4836709" y="553437"/>
                          <a:pt x="4589704" y="564058"/>
                        </a:cubicBezTo>
                        <a:cubicBezTo>
                          <a:pt x="4355364" y="570965"/>
                          <a:pt x="4184592" y="592209"/>
                          <a:pt x="3790019" y="564058"/>
                        </a:cubicBezTo>
                        <a:cubicBezTo>
                          <a:pt x="3438085" y="561866"/>
                          <a:pt x="3359031" y="585231"/>
                          <a:pt x="3077799" y="564058"/>
                        </a:cubicBezTo>
                        <a:cubicBezTo>
                          <a:pt x="2740370" y="547632"/>
                          <a:pt x="2616106" y="590951"/>
                          <a:pt x="2278114" y="564058"/>
                        </a:cubicBezTo>
                        <a:cubicBezTo>
                          <a:pt x="1966289" y="521418"/>
                          <a:pt x="1818789" y="544519"/>
                          <a:pt x="1653360" y="564058"/>
                        </a:cubicBezTo>
                        <a:cubicBezTo>
                          <a:pt x="1493780" y="541900"/>
                          <a:pt x="1246295" y="577092"/>
                          <a:pt x="1116071" y="564058"/>
                        </a:cubicBezTo>
                        <a:cubicBezTo>
                          <a:pt x="1022432" y="535527"/>
                          <a:pt x="593974" y="567102"/>
                          <a:pt x="403852" y="564058"/>
                        </a:cubicBezTo>
                        <a:cubicBezTo>
                          <a:pt x="179420" y="558037"/>
                          <a:pt x="37909" y="444380"/>
                          <a:pt x="0" y="28202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tập</a:t>
            </a:r>
            <a:r>
              <a:rPr lang="en-US" sz="3200" b="1" dirty="0">
                <a:solidFill>
                  <a:srgbClr val="002060"/>
                </a:solidFill>
                <a:latin typeface="Calibri" panose="020F0502020204030204" pitchFamily="34" charset="0"/>
                <a:cs typeface="Calibri" panose="020F0502020204030204" pitchFamily="34" charset="0"/>
              </a:rPr>
              <a:t> 1: a)Quan </a:t>
            </a:r>
            <a:r>
              <a:rPr lang="en-US" sz="3200" b="1" dirty="0" err="1">
                <a:solidFill>
                  <a:srgbClr val="002060"/>
                </a:solidFill>
                <a:latin typeface="Calibri" panose="020F0502020204030204" pitchFamily="34" charset="0"/>
                <a:cs typeface="Calibri" panose="020F0502020204030204" pitchFamily="34" charset="0"/>
              </a:rPr>
              <a:t>sát</a:t>
            </a:r>
            <a:r>
              <a:rPr lang="en-US" sz="3200" b="1" dirty="0">
                <a:solidFill>
                  <a:srgbClr val="002060"/>
                </a:solidFill>
                <a:latin typeface="Calibri" panose="020F0502020204030204" pitchFamily="34" charset="0"/>
                <a:cs typeface="Calibri" panose="020F0502020204030204" pitchFamily="34" charset="0"/>
              </a:rPr>
              <a:t> video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hỏi</a:t>
            </a:r>
            <a:r>
              <a:rPr lang="en-US" sz="3200" b="1" dirty="0">
                <a:solidFill>
                  <a:srgbClr val="002060"/>
                </a:solidFill>
                <a:latin typeface="Calibri" panose="020F0502020204030204" pitchFamily="34" charset="0"/>
                <a:cs typeface="Calibri" panose="020F0502020204030204" pitchFamily="34" charset="0"/>
              </a:rPr>
              <a:t>:</a:t>
            </a:r>
          </a:p>
        </p:txBody>
      </p:sp>
      <p:sp>
        <p:nvSpPr>
          <p:cNvPr id="3" name="Rectangle: Rounded Corners 2">
            <a:extLst>
              <a:ext uri="{FF2B5EF4-FFF2-40B4-BE49-F238E27FC236}">
                <a16:creationId xmlns:a16="http://schemas.microsoft.com/office/drawing/2014/main" id="{CC9EBCF5-541A-D0FE-F453-1263D35D04F1}"/>
              </a:ext>
            </a:extLst>
          </p:cNvPr>
          <p:cNvSpPr/>
          <p:nvPr/>
        </p:nvSpPr>
        <p:spPr>
          <a:xfrm>
            <a:off x="701749" y="1744119"/>
            <a:ext cx="11228540" cy="183163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B050"/>
                </a:solidFill>
                <a:latin typeface="Times New Roman" panose="02020603050405020304" pitchFamily="18" charset="0"/>
                <a:cs typeface="Times New Roman" panose="02020603050405020304" pitchFamily="18" charset="0"/>
              </a:rPr>
              <a:t> </a:t>
            </a:r>
            <a:r>
              <a:rPr lang="en-US" sz="3200" b="1" dirty="0">
                <a:solidFill>
                  <a:srgbClr val="00B050"/>
                </a:solidFill>
                <a:latin typeface="Times New Roman" panose="02020603050405020304" pitchFamily="18" charset="0"/>
                <a:cs typeface="Times New Roman" panose="02020603050405020304" pitchFamily="18" charset="0"/>
              </a:rPr>
              <a:t>- </a:t>
            </a:r>
            <a:r>
              <a:rPr lang="vi-VN" sz="3200" b="1" dirty="0">
                <a:solidFill>
                  <a:srgbClr val="00B050"/>
                </a:solidFill>
                <a:latin typeface="Times New Roman" panose="02020603050405020304" pitchFamily="18" charset="0"/>
                <a:cs typeface="Times New Roman" panose="02020603050405020304" pitchFamily="18" charset="0"/>
              </a:rPr>
              <a:t>Các bạn trong </a:t>
            </a:r>
            <a:r>
              <a:rPr lang="en-US" sz="3200" b="1" dirty="0">
                <a:solidFill>
                  <a:srgbClr val="00B050"/>
                </a:solidFill>
                <a:latin typeface="Times New Roman" panose="02020603050405020304" pitchFamily="18" charset="0"/>
                <a:cs typeface="Times New Roman" panose="02020603050405020304" pitchFamily="18" charset="0"/>
              </a:rPr>
              <a:t>video</a:t>
            </a:r>
            <a:r>
              <a:rPr lang="vi-VN" sz="3200" b="1" dirty="0">
                <a:solidFill>
                  <a:srgbClr val="00B050"/>
                </a:solidFill>
                <a:latin typeface="Times New Roman" panose="02020603050405020304" pitchFamily="18" charset="0"/>
                <a:cs typeface="Times New Roman" panose="02020603050405020304" pitchFamily="18" charset="0"/>
              </a:rPr>
              <a:t> đang trò chuyện với nhau về điều gì?</a:t>
            </a:r>
          </a:p>
          <a:p>
            <a:pPr algn="just"/>
            <a:r>
              <a:rPr lang="en-US" sz="3200" b="1" dirty="0">
                <a:solidFill>
                  <a:srgbClr val="00B050"/>
                </a:solidFill>
                <a:latin typeface="Times New Roman" panose="02020603050405020304" pitchFamily="18" charset="0"/>
                <a:cs typeface="Times New Roman" panose="02020603050405020304" pitchFamily="18" charset="0"/>
              </a:rPr>
              <a:t> - </a:t>
            </a:r>
            <a:r>
              <a:rPr lang="vi-VN" sz="3200" b="1" dirty="0">
                <a:solidFill>
                  <a:srgbClr val="00B050"/>
                </a:solidFill>
                <a:latin typeface="+mj-lt"/>
              </a:rPr>
              <a:t>Em thích ý kiến của bạn nào? Vì sao?</a:t>
            </a:r>
            <a:endParaRPr lang="en-US" sz="3200" b="1" dirty="0">
              <a:solidFill>
                <a:srgbClr val="00B050"/>
              </a:solidFill>
              <a:latin typeface="+mj-lt"/>
            </a:endParaRPr>
          </a:p>
        </p:txBody>
      </p:sp>
      <p:sp>
        <p:nvSpPr>
          <p:cNvPr id="4" name="Rectangle: Rounded Corners 21">
            <a:extLst>
              <a:ext uri="{FF2B5EF4-FFF2-40B4-BE49-F238E27FC236}">
                <a16:creationId xmlns:a16="http://schemas.microsoft.com/office/drawing/2014/main" id="{13F97558-1B24-5EB5-F2CF-F263EE16B315}"/>
              </a:ext>
            </a:extLst>
          </p:cNvPr>
          <p:cNvSpPr/>
          <p:nvPr/>
        </p:nvSpPr>
        <p:spPr>
          <a:xfrm>
            <a:off x="1411703" y="4198064"/>
            <a:ext cx="9554262" cy="564058"/>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custGeom>
                    <a:avLst/>
                    <a:gdLst>
                      <a:gd name="connsiteX0" fmla="*/ 0 w 9554262"/>
                      <a:gd name="connsiteY0" fmla="*/ 282029 h 564058"/>
                      <a:gd name="connsiteX1" fmla="*/ 403852 w 9554262"/>
                      <a:gd name="connsiteY1" fmla="*/ 0 h 564058"/>
                      <a:gd name="connsiteX2" fmla="*/ 941140 w 9554262"/>
                      <a:gd name="connsiteY2" fmla="*/ 0 h 564058"/>
                      <a:gd name="connsiteX3" fmla="*/ 1303497 w 9554262"/>
                      <a:gd name="connsiteY3" fmla="*/ 0 h 564058"/>
                      <a:gd name="connsiteX4" fmla="*/ 2015717 w 9554262"/>
                      <a:gd name="connsiteY4" fmla="*/ 0 h 564058"/>
                      <a:gd name="connsiteX5" fmla="*/ 2553006 w 9554262"/>
                      <a:gd name="connsiteY5" fmla="*/ 0 h 564058"/>
                      <a:gd name="connsiteX6" fmla="*/ 3265225 w 9554262"/>
                      <a:gd name="connsiteY6" fmla="*/ 0 h 564058"/>
                      <a:gd name="connsiteX7" fmla="*/ 3715049 w 9554262"/>
                      <a:gd name="connsiteY7" fmla="*/ 0 h 564058"/>
                      <a:gd name="connsiteX8" fmla="*/ 4339803 w 9554262"/>
                      <a:gd name="connsiteY8" fmla="*/ 0 h 564058"/>
                      <a:gd name="connsiteX9" fmla="*/ 5052023 w 9554262"/>
                      <a:gd name="connsiteY9" fmla="*/ 0 h 564058"/>
                      <a:gd name="connsiteX10" fmla="*/ 5589311 w 9554262"/>
                      <a:gd name="connsiteY10" fmla="*/ 0 h 564058"/>
                      <a:gd name="connsiteX11" fmla="*/ 6126599 w 9554262"/>
                      <a:gd name="connsiteY11" fmla="*/ 0 h 564058"/>
                      <a:gd name="connsiteX12" fmla="*/ 6663888 w 9554262"/>
                      <a:gd name="connsiteY12" fmla="*/ 0 h 564058"/>
                      <a:gd name="connsiteX13" fmla="*/ 7288642 w 9554262"/>
                      <a:gd name="connsiteY13" fmla="*/ 0 h 564058"/>
                      <a:gd name="connsiteX14" fmla="*/ 7738465 w 9554262"/>
                      <a:gd name="connsiteY14" fmla="*/ 0 h 564058"/>
                      <a:gd name="connsiteX15" fmla="*/ 8450685 w 9554262"/>
                      <a:gd name="connsiteY15" fmla="*/ 0 h 564058"/>
                      <a:gd name="connsiteX16" fmla="*/ 9150409 w 9554262"/>
                      <a:gd name="connsiteY16" fmla="*/ 0 h 564058"/>
                      <a:gd name="connsiteX17" fmla="*/ 9554262 w 9554262"/>
                      <a:gd name="connsiteY17" fmla="*/ 282029 h 564058"/>
                      <a:gd name="connsiteX18" fmla="*/ 9554262 w 9554262"/>
                      <a:gd name="connsiteY18" fmla="*/ 282029 h 564058"/>
                      <a:gd name="connsiteX19" fmla="*/ 9150409 w 9554262"/>
                      <a:gd name="connsiteY19" fmla="*/ 564058 h 564058"/>
                      <a:gd name="connsiteX20" fmla="*/ 8350724 w 9554262"/>
                      <a:gd name="connsiteY20" fmla="*/ 564058 h 564058"/>
                      <a:gd name="connsiteX21" fmla="*/ 7813435 w 9554262"/>
                      <a:gd name="connsiteY21" fmla="*/ 564058 h 564058"/>
                      <a:gd name="connsiteX22" fmla="*/ 7188681 w 9554262"/>
                      <a:gd name="connsiteY22" fmla="*/ 564058 h 564058"/>
                      <a:gd name="connsiteX23" fmla="*/ 6738858 w 9554262"/>
                      <a:gd name="connsiteY23" fmla="*/ 564058 h 564058"/>
                      <a:gd name="connsiteX24" fmla="*/ 6201570 w 9554262"/>
                      <a:gd name="connsiteY24" fmla="*/ 564058 h 564058"/>
                      <a:gd name="connsiteX25" fmla="*/ 5751747 w 9554262"/>
                      <a:gd name="connsiteY25" fmla="*/ 564058 h 564058"/>
                      <a:gd name="connsiteX26" fmla="*/ 5301924 w 9554262"/>
                      <a:gd name="connsiteY26" fmla="*/ 564058 h 564058"/>
                      <a:gd name="connsiteX27" fmla="*/ 4589704 w 9554262"/>
                      <a:gd name="connsiteY27" fmla="*/ 564058 h 564058"/>
                      <a:gd name="connsiteX28" fmla="*/ 3790019 w 9554262"/>
                      <a:gd name="connsiteY28" fmla="*/ 564058 h 564058"/>
                      <a:gd name="connsiteX29" fmla="*/ 3077799 w 9554262"/>
                      <a:gd name="connsiteY29" fmla="*/ 564058 h 564058"/>
                      <a:gd name="connsiteX30" fmla="*/ 2278114 w 9554262"/>
                      <a:gd name="connsiteY30" fmla="*/ 564058 h 564058"/>
                      <a:gd name="connsiteX31" fmla="*/ 1653360 w 9554262"/>
                      <a:gd name="connsiteY31" fmla="*/ 564058 h 564058"/>
                      <a:gd name="connsiteX32" fmla="*/ 1116071 w 9554262"/>
                      <a:gd name="connsiteY32" fmla="*/ 564058 h 564058"/>
                      <a:gd name="connsiteX33" fmla="*/ 403852 w 9554262"/>
                      <a:gd name="connsiteY33" fmla="*/ 564058 h 564058"/>
                      <a:gd name="connsiteX34" fmla="*/ 0 w 9554262"/>
                      <a:gd name="connsiteY34" fmla="*/ 282029 h 564058"/>
                      <a:gd name="connsiteX0" fmla="*/ 0 w 9554262"/>
                      <a:gd name="connsiteY0" fmla="*/ 282029 h 564058"/>
                      <a:gd name="connsiteX1" fmla="*/ 403852 w 9554262"/>
                      <a:gd name="connsiteY1" fmla="*/ 0 h 564058"/>
                      <a:gd name="connsiteX2" fmla="*/ 853675 w 9554262"/>
                      <a:gd name="connsiteY2" fmla="*/ 0 h 564058"/>
                      <a:gd name="connsiteX3" fmla="*/ 1390963 w 9554262"/>
                      <a:gd name="connsiteY3" fmla="*/ 0 h 564058"/>
                      <a:gd name="connsiteX4" fmla="*/ 1753321 w 9554262"/>
                      <a:gd name="connsiteY4" fmla="*/ 0 h 564058"/>
                      <a:gd name="connsiteX5" fmla="*/ 2465540 w 9554262"/>
                      <a:gd name="connsiteY5" fmla="*/ 0 h 564058"/>
                      <a:gd name="connsiteX6" fmla="*/ 2827897 w 9554262"/>
                      <a:gd name="connsiteY6" fmla="*/ 0 h 564058"/>
                      <a:gd name="connsiteX7" fmla="*/ 3452652 w 9554262"/>
                      <a:gd name="connsiteY7" fmla="*/ 0 h 564058"/>
                      <a:gd name="connsiteX8" fmla="*/ 3902475 w 9554262"/>
                      <a:gd name="connsiteY8" fmla="*/ 0 h 564058"/>
                      <a:gd name="connsiteX9" fmla="*/ 4352297 w 9554262"/>
                      <a:gd name="connsiteY9" fmla="*/ 0 h 564058"/>
                      <a:gd name="connsiteX10" fmla="*/ 4714655 w 9554262"/>
                      <a:gd name="connsiteY10" fmla="*/ 0 h 564058"/>
                      <a:gd name="connsiteX11" fmla="*/ 5077012 w 9554262"/>
                      <a:gd name="connsiteY11" fmla="*/ 0 h 564058"/>
                      <a:gd name="connsiteX12" fmla="*/ 5526836 w 9554262"/>
                      <a:gd name="connsiteY12" fmla="*/ 0 h 564058"/>
                      <a:gd name="connsiteX13" fmla="*/ 6064124 w 9554262"/>
                      <a:gd name="connsiteY13" fmla="*/ 0 h 564058"/>
                      <a:gd name="connsiteX14" fmla="*/ 6776344 w 9554262"/>
                      <a:gd name="connsiteY14" fmla="*/ 0 h 564058"/>
                      <a:gd name="connsiteX15" fmla="*/ 7401098 w 9554262"/>
                      <a:gd name="connsiteY15" fmla="*/ 0 h 564058"/>
                      <a:gd name="connsiteX16" fmla="*/ 7938386 w 9554262"/>
                      <a:gd name="connsiteY16" fmla="*/ 0 h 564058"/>
                      <a:gd name="connsiteX17" fmla="*/ 8475675 w 9554262"/>
                      <a:gd name="connsiteY17" fmla="*/ 0 h 564058"/>
                      <a:gd name="connsiteX18" fmla="*/ 9150409 w 9554262"/>
                      <a:gd name="connsiteY18" fmla="*/ 0 h 564058"/>
                      <a:gd name="connsiteX19" fmla="*/ 9554262 w 9554262"/>
                      <a:gd name="connsiteY19" fmla="*/ 282029 h 564058"/>
                      <a:gd name="connsiteX20" fmla="*/ 9554262 w 9554262"/>
                      <a:gd name="connsiteY20" fmla="*/ 282029 h 564058"/>
                      <a:gd name="connsiteX21" fmla="*/ 9150409 w 9554262"/>
                      <a:gd name="connsiteY21" fmla="*/ 564058 h 564058"/>
                      <a:gd name="connsiteX22" fmla="*/ 8350724 w 9554262"/>
                      <a:gd name="connsiteY22" fmla="*/ 564058 h 564058"/>
                      <a:gd name="connsiteX23" fmla="*/ 7551038 w 9554262"/>
                      <a:gd name="connsiteY23" fmla="*/ 564058 h 564058"/>
                      <a:gd name="connsiteX24" fmla="*/ 6926285 w 9554262"/>
                      <a:gd name="connsiteY24" fmla="*/ 564058 h 564058"/>
                      <a:gd name="connsiteX25" fmla="*/ 6126599 w 9554262"/>
                      <a:gd name="connsiteY25" fmla="*/ 564058 h 564058"/>
                      <a:gd name="connsiteX26" fmla="*/ 5676777 w 9554262"/>
                      <a:gd name="connsiteY26" fmla="*/ 564058 h 564058"/>
                      <a:gd name="connsiteX27" fmla="*/ 5139488 w 9554262"/>
                      <a:gd name="connsiteY27" fmla="*/ 564058 h 564058"/>
                      <a:gd name="connsiteX28" fmla="*/ 4427268 w 9554262"/>
                      <a:gd name="connsiteY28" fmla="*/ 564058 h 564058"/>
                      <a:gd name="connsiteX29" fmla="*/ 3715049 w 9554262"/>
                      <a:gd name="connsiteY29" fmla="*/ 564058 h 564058"/>
                      <a:gd name="connsiteX30" fmla="*/ 3090295 w 9554262"/>
                      <a:gd name="connsiteY30" fmla="*/ 564058 h 564058"/>
                      <a:gd name="connsiteX31" fmla="*/ 2727937 w 9554262"/>
                      <a:gd name="connsiteY31" fmla="*/ 564058 h 564058"/>
                      <a:gd name="connsiteX32" fmla="*/ 2190649 w 9554262"/>
                      <a:gd name="connsiteY32" fmla="*/ 564058 h 564058"/>
                      <a:gd name="connsiteX33" fmla="*/ 1478429 w 9554262"/>
                      <a:gd name="connsiteY33" fmla="*/ 564058 h 564058"/>
                      <a:gd name="connsiteX34" fmla="*/ 941140 w 9554262"/>
                      <a:gd name="connsiteY34" fmla="*/ 564058 h 564058"/>
                      <a:gd name="connsiteX35" fmla="*/ 403852 w 9554262"/>
                      <a:gd name="connsiteY35" fmla="*/ 564058 h 564058"/>
                      <a:gd name="connsiteX36" fmla="*/ 0 w 9554262"/>
                      <a:gd name="connsiteY36" fmla="*/ 282029 h 5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54262" h="564058" fill="none" extrusionOk="0">
                        <a:moveTo>
                          <a:pt x="0" y="282029"/>
                        </a:moveTo>
                        <a:cubicBezTo>
                          <a:pt x="34816" y="137889"/>
                          <a:pt x="130254" y="-26419"/>
                          <a:pt x="403852" y="0"/>
                        </a:cubicBezTo>
                        <a:cubicBezTo>
                          <a:pt x="624781" y="-6600"/>
                          <a:pt x="799123" y="12684"/>
                          <a:pt x="941140" y="0"/>
                        </a:cubicBezTo>
                        <a:cubicBezTo>
                          <a:pt x="1122629" y="-14560"/>
                          <a:pt x="1194117" y="-22448"/>
                          <a:pt x="1303497" y="0"/>
                        </a:cubicBezTo>
                        <a:cubicBezTo>
                          <a:pt x="1388287" y="-13496"/>
                          <a:pt x="1814018" y="-23026"/>
                          <a:pt x="2015717" y="0"/>
                        </a:cubicBezTo>
                        <a:cubicBezTo>
                          <a:pt x="2269611" y="1229"/>
                          <a:pt x="2339811" y="-6416"/>
                          <a:pt x="2553006" y="0"/>
                        </a:cubicBezTo>
                        <a:cubicBezTo>
                          <a:pt x="2742285" y="17818"/>
                          <a:pt x="3104229" y="-27200"/>
                          <a:pt x="3265225" y="0"/>
                        </a:cubicBezTo>
                        <a:cubicBezTo>
                          <a:pt x="3403274" y="23091"/>
                          <a:pt x="3571181" y="-18386"/>
                          <a:pt x="3715049" y="0"/>
                        </a:cubicBezTo>
                        <a:cubicBezTo>
                          <a:pt x="3831499" y="969"/>
                          <a:pt x="4117235" y="-6458"/>
                          <a:pt x="4339803" y="0"/>
                        </a:cubicBezTo>
                        <a:cubicBezTo>
                          <a:pt x="4557263" y="28149"/>
                          <a:pt x="4708852" y="28561"/>
                          <a:pt x="5052023" y="0"/>
                        </a:cubicBezTo>
                        <a:cubicBezTo>
                          <a:pt x="5387112" y="-29165"/>
                          <a:pt x="5427055" y="-5588"/>
                          <a:pt x="5589311" y="0"/>
                        </a:cubicBezTo>
                        <a:cubicBezTo>
                          <a:pt x="5724788" y="-14083"/>
                          <a:pt x="5965828" y="-26119"/>
                          <a:pt x="6126599" y="0"/>
                        </a:cubicBezTo>
                        <a:cubicBezTo>
                          <a:pt x="6308736" y="43349"/>
                          <a:pt x="6480232" y="-28428"/>
                          <a:pt x="6663888" y="0"/>
                        </a:cubicBezTo>
                        <a:cubicBezTo>
                          <a:pt x="6842610" y="40043"/>
                          <a:pt x="7160734" y="2440"/>
                          <a:pt x="7288642" y="0"/>
                        </a:cubicBezTo>
                        <a:cubicBezTo>
                          <a:pt x="7444281" y="6127"/>
                          <a:pt x="7565927" y="-13514"/>
                          <a:pt x="7738465" y="0"/>
                        </a:cubicBezTo>
                        <a:cubicBezTo>
                          <a:pt x="7882897" y="15711"/>
                          <a:pt x="8096757" y="-15010"/>
                          <a:pt x="8450685" y="0"/>
                        </a:cubicBezTo>
                        <a:cubicBezTo>
                          <a:pt x="8797351" y="40080"/>
                          <a:pt x="8902576" y="5017"/>
                          <a:pt x="9150409" y="0"/>
                        </a:cubicBezTo>
                        <a:cubicBezTo>
                          <a:pt x="9358525" y="27000"/>
                          <a:pt x="9478449" y="156032"/>
                          <a:pt x="9554262" y="282029"/>
                        </a:cubicBezTo>
                        <a:lnTo>
                          <a:pt x="9554262" y="282029"/>
                        </a:lnTo>
                        <a:cubicBezTo>
                          <a:pt x="9610011" y="372850"/>
                          <a:pt x="9346709" y="589004"/>
                          <a:pt x="9150409" y="564058"/>
                        </a:cubicBezTo>
                        <a:cubicBezTo>
                          <a:pt x="8763304" y="587614"/>
                          <a:pt x="8717981" y="551593"/>
                          <a:pt x="8350724" y="564058"/>
                        </a:cubicBezTo>
                        <a:cubicBezTo>
                          <a:pt x="7989358" y="572935"/>
                          <a:pt x="7989160" y="579469"/>
                          <a:pt x="7813435" y="564058"/>
                        </a:cubicBezTo>
                        <a:cubicBezTo>
                          <a:pt x="7648630" y="546082"/>
                          <a:pt x="7373398" y="550660"/>
                          <a:pt x="7188681" y="564058"/>
                        </a:cubicBezTo>
                        <a:cubicBezTo>
                          <a:pt x="7042332" y="565123"/>
                          <a:pt x="6970161" y="563115"/>
                          <a:pt x="6738858" y="564058"/>
                        </a:cubicBezTo>
                        <a:cubicBezTo>
                          <a:pt x="6496492" y="568775"/>
                          <a:pt x="6367340" y="596648"/>
                          <a:pt x="6201570" y="564058"/>
                        </a:cubicBezTo>
                        <a:cubicBezTo>
                          <a:pt x="6057070" y="543702"/>
                          <a:pt x="5853244" y="563743"/>
                          <a:pt x="5751747" y="564058"/>
                        </a:cubicBezTo>
                        <a:cubicBezTo>
                          <a:pt x="5663213" y="589426"/>
                          <a:pt x="5406296" y="586274"/>
                          <a:pt x="5301924" y="564058"/>
                        </a:cubicBezTo>
                        <a:cubicBezTo>
                          <a:pt x="5200579" y="528585"/>
                          <a:pt x="4819566" y="524412"/>
                          <a:pt x="4589704" y="564058"/>
                        </a:cubicBezTo>
                        <a:cubicBezTo>
                          <a:pt x="4375087" y="569125"/>
                          <a:pt x="4130118" y="560397"/>
                          <a:pt x="3790019" y="564058"/>
                        </a:cubicBezTo>
                        <a:cubicBezTo>
                          <a:pt x="3427315" y="550744"/>
                          <a:pt x="3367114" y="580765"/>
                          <a:pt x="3077799" y="564058"/>
                        </a:cubicBezTo>
                        <a:cubicBezTo>
                          <a:pt x="2767531" y="592613"/>
                          <a:pt x="2555616" y="581549"/>
                          <a:pt x="2278114" y="564058"/>
                        </a:cubicBezTo>
                        <a:cubicBezTo>
                          <a:pt x="1970029" y="547084"/>
                          <a:pt x="1819635" y="537900"/>
                          <a:pt x="1653360" y="564058"/>
                        </a:cubicBezTo>
                        <a:cubicBezTo>
                          <a:pt x="1475347" y="567984"/>
                          <a:pt x="1216474" y="585862"/>
                          <a:pt x="1116071" y="564058"/>
                        </a:cubicBezTo>
                        <a:cubicBezTo>
                          <a:pt x="1000460" y="563772"/>
                          <a:pt x="634053" y="547208"/>
                          <a:pt x="403852" y="564058"/>
                        </a:cubicBezTo>
                        <a:cubicBezTo>
                          <a:pt x="226555" y="561959"/>
                          <a:pt x="60522" y="450900"/>
                          <a:pt x="0" y="282029"/>
                        </a:cubicBezTo>
                        <a:close/>
                      </a:path>
                      <a:path w="9554262" h="564058" stroke="0" extrusionOk="0">
                        <a:moveTo>
                          <a:pt x="0" y="282029"/>
                        </a:moveTo>
                        <a:cubicBezTo>
                          <a:pt x="-43072" y="177140"/>
                          <a:pt x="178446" y="71303"/>
                          <a:pt x="403852" y="0"/>
                        </a:cubicBezTo>
                        <a:cubicBezTo>
                          <a:pt x="530808" y="22456"/>
                          <a:pt x="695139" y="12814"/>
                          <a:pt x="853675" y="0"/>
                        </a:cubicBezTo>
                        <a:cubicBezTo>
                          <a:pt x="1029622" y="-16238"/>
                          <a:pt x="1261303" y="-5990"/>
                          <a:pt x="1390963" y="0"/>
                        </a:cubicBezTo>
                        <a:cubicBezTo>
                          <a:pt x="1530119" y="-1990"/>
                          <a:pt x="1600852" y="4387"/>
                          <a:pt x="1753321" y="0"/>
                        </a:cubicBezTo>
                        <a:cubicBezTo>
                          <a:pt x="1873159" y="-2053"/>
                          <a:pt x="2278344" y="23085"/>
                          <a:pt x="2465540" y="0"/>
                        </a:cubicBezTo>
                        <a:cubicBezTo>
                          <a:pt x="2656423" y="17191"/>
                          <a:pt x="2728951" y="11442"/>
                          <a:pt x="2827897" y="0"/>
                        </a:cubicBezTo>
                        <a:cubicBezTo>
                          <a:pt x="2930597" y="-533"/>
                          <a:pt x="3179839" y="58965"/>
                          <a:pt x="3452652" y="0"/>
                        </a:cubicBezTo>
                        <a:cubicBezTo>
                          <a:pt x="3704238" y="-12129"/>
                          <a:pt x="3683050" y="2765"/>
                          <a:pt x="3902475" y="0"/>
                        </a:cubicBezTo>
                        <a:cubicBezTo>
                          <a:pt x="4107870" y="-1869"/>
                          <a:pt x="4218344" y="-12865"/>
                          <a:pt x="4352297" y="0"/>
                        </a:cubicBezTo>
                        <a:cubicBezTo>
                          <a:pt x="4482710" y="16491"/>
                          <a:pt x="4564684" y="14275"/>
                          <a:pt x="4714655" y="0"/>
                        </a:cubicBezTo>
                        <a:cubicBezTo>
                          <a:pt x="4872536" y="925"/>
                          <a:pt x="4938069" y="15019"/>
                          <a:pt x="5077012" y="0"/>
                        </a:cubicBezTo>
                        <a:cubicBezTo>
                          <a:pt x="5225749" y="-1957"/>
                          <a:pt x="5358852" y="30473"/>
                          <a:pt x="5526836" y="0"/>
                        </a:cubicBezTo>
                        <a:cubicBezTo>
                          <a:pt x="5706340" y="382"/>
                          <a:pt x="5793552" y="-31235"/>
                          <a:pt x="6064124" y="0"/>
                        </a:cubicBezTo>
                        <a:cubicBezTo>
                          <a:pt x="6325695" y="9117"/>
                          <a:pt x="6444081" y="-7461"/>
                          <a:pt x="6776344" y="0"/>
                        </a:cubicBezTo>
                        <a:cubicBezTo>
                          <a:pt x="7073489" y="20474"/>
                          <a:pt x="7097854" y="-24621"/>
                          <a:pt x="7401098" y="0"/>
                        </a:cubicBezTo>
                        <a:cubicBezTo>
                          <a:pt x="7700602" y="21271"/>
                          <a:pt x="7685236" y="12023"/>
                          <a:pt x="7938386" y="0"/>
                        </a:cubicBezTo>
                        <a:cubicBezTo>
                          <a:pt x="8164351" y="-19171"/>
                          <a:pt x="8333419" y="1162"/>
                          <a:pt x="8475675" y="0"/>
                        </a:cubicBezTo>
                        <a:cubicBezTo>
                          <a:pt x="8587980" y="-17213"/>
                          <a:pt x="8968707" y="18993"/>
                          <a:pt x="9150409" y="0"/>
                        </a:cubicBezTo>
                        <a:cubicBezTo>
                          <a:pt x="9294939" y="31084"/>
                          <a:pt x="9567408" y="79547"/>
                          <a:pt x="9554262" y="282029"/>
                        </a:cubicBezTo>
                        <a:lnTo>
                          <a:pt x="9554262" y="282029"/>
                        </a:lnTo>
                        <a:cubicBezTo>
                          <a:pt x="9509491" y="427843"/>
                          <a:pt x="9382561" y="558236"/>
                          <a:pt x="9150409" y="564058"/>
                        </a:cubicBezTo>
                        <a:cubicBezTo>
                          <a:pt x="8930904" y="559377"/>
                          <a:pt x="8710218" y="529198"/>
                          <a:pt x="8350724" y="564058"/>
                        </a:cubicBezTo>
                        <a:cubicBezTo>
                          <a:pt x="7971252" y="579745"/>
                          <a:pt x="7772208" y="573595"/>
                          <a:pt x="7551038" y="564058"/>
                        </a:cubicBezTo>
                        <a:cubicBezTo>
                          <a:pt x="7315070" y="580727"/>
                          <a:pt x="7133053" y="593909"/>
                          <a:pt x="6926285" y="564058"/>
                        </a:cubicBezTo>
                        <a:cubicBezTo>
                          <a:pt x="6689598" y="513747"/>
                          <a:pt x="6491183" y="621580"/>
                          <a:pt x="6126599" y="564058"/>
                        </a:cubicBezTo>
                        <a:cubicBezTo>
                          <a:pt x="5762915" y="539834"/>
                          <a:pt x="5818699" y="586366"/>
                          <a:pt x="5676777" y="564058"/>
                        </a:cubicBezTo>
                        <a:cubicBezTo>
                          <a:pt x="5533642" y="577968"/>
                          <a:pt x="5390325" y="541045"/>
                          <a:pt x="5139488" y="564058"/>
                        </a:cubicBezTo>
                        <a:cubicBezTo>
                          <a:pt x="4932728" y="584767"/>
                          <a:pt x="4566420" y="571365"/>
                          <a:pt x="4427268" y="564058"/>
                        </a:cubicBezTo>
                        <a:cubicBezTo>
                          <a:pt x="4267529" y="576427"/>
                          <a:pt x="3946005" y="611161"/>
                          <a:pt x="3715049" y="564058"/>
                        </a:cubicBezTo>
                        <a:cubicBezTo>
                          <a:pt x="3493704" y="529150"/>
                          <a:pt x="3215712" y="540098"/>
                          <a:pt x="3090295" y="564058"/>
                        </a:cubicBezTo>
                        <a:cubicBezTo>
                          <a:pt x="2932269" y="579684"/>
                          <a:pt x="2877369" y="582022"/>
                          <a:pt x="2727937" y="564058"/>
                        </a:cubicBezTo>
                        <a:cubicBezTo>
                          <a:pt x="2574150" y="533807"/>
                          <a:pt x="2435072" y="550021"/>
                          <a:pt x="2190649" y="564058"/>
                        </a:cubicBezTo>
                        <a:cubicBezTo>
                          <a:pt x="2003556" y="580294"/>
                          <a:pt x="1822534" y="590676"/>
                          <a:pt x="1478429" y="564058"/>
                        </a:cubicBezTo>
                        <a:cubicBezTo>
                          <a:pt x="1124212" y="550167"/>
                          <a:pt x="1105892" y="564019"/>
                          <a:pt x="941140" y="564058"/>
                        </a:cubicBezTo>
                        <a:cubicBezTo>
                          <a:pt x="792500" y="552744"/>
                          <a:pt x="522952" y="542102"/>
                          <a:pt x="403852" y="564058"/>
                        </a:cubicBezTo>
                        <a:cubicBezTo>
                          <a:pt x="145485" y="584272"/>
                          <a:pt x="-8572" y="439255"/>
                          <a:pt x="0" y="282029"/>
                        </a:cubicBezTo>
                        <a:close/>
                      </a:path>
                      <a:path w="9554262" h="564058" fill="none" stroke="0" extrusionOk="0">
                        <a:moveTo>
                          <a:pt x="0" y="282029"/>
                        </a:moveTo>
                        <a:cubicBezTo>
                          <a:pt x="13846" y="152263"/>
                          <a:pt x="179304" y="25133"/>
                          <a:pt x="403852" y="0"/>
                        </a:cubicBezTo>
                        <a:cubicBezTo>
                          <a:pt x="658315" y="12506"/>
                          <a:pt x="758653" y="2229"/>
                          <a:pt x="941140" y="0"/>
                        </a:cubicBezTo>
                        <a:cubicBezTo>
                          <a:pt x="1105851" y="320"/>
                          <a:pt x="1197015" y="-13221"/>
                          <a:pt x="1303497" y="0"/>
                        </a:cubicBezTo>
                        <a:cubicBezTo>
                          <a:pt x="1380319" y="3951"/>
                          <a:pt x="1813159" y="-14524"/>
                          <a:pt x="2015717" y="0"/>
                        </a:cubicBezTo>
                        <a:cubicBezTo>
                          <a:pt x="2244460" y="-7583"/>
                          <a:pt x="2327358" y="2587"/>
                          <a:pt x="2553006" y="0"/>
                        </a:cubicBezTo>
                        <a:cubicBezTo>
                          <a:pt x="2783333" y="6291"/>
                          <a:pt x="3131253" y="10328"/>
                          <a:pt x="3265225" y="0"/>
                        </a:cubicBezTo>
                        <a:cubicBezTo>
                          <a:pt x="3410389" y="23183"/>
                          <a:pt x="3602168" y="11057"/>
                          <a:pt x="3715049" y="0"/>
                        </a:cubicBezTo>
                        <a:cubicBezTo>
                          <a:pt x="3888505" y="43976"/>
                          <a:pt x="4095984" y="13527"/>
                          <a:pt x="4339803" y="0"/>
                        </a:cubicBezTo>
                        <a:cubicBezTo>
                          <a:pt x="4550378" y="10063"/>
                          <a:pt x="4704067" y="42300"/>
                          <a:pt x="5052023" y="0"/>
                        </a:cubicBezTo>
                        <a:cubicBezTo>
                          <a:pt x="5394693" y="-30435"/>
                          <a:pt x="5437634" y="-5943"/>
                          <a:pt x="5589311" y="0"/>
                        </a:cubicBezTo>
                        <a:cubicBezTo>
                          <a:pt x="5752228" y="14068"/>
                          <a:pt x="5947166" y="-7833"/>
                          <a:pt x="6126599" y="0"/>
                        </a:cubicBezTo>
                        <a:cubicBezTo>
                          <a:pt x="6287839" y="12059"/>
                          <a:pt x="6523014" y="-23082"/>
                          <a:pt x="6663888" y="0"/>
                        </a:cubicBezTo>
                        <a:cubicBezTo>
                          <a:pt x="6841632" y="8303"/>
                          <a:pt x="7167341" y="10976"/>
                          <a:pt x="7288642" y="0"/>
                        </a:cubicBezTo>
                        <a:cubicBezTo>
                          <a:pt x="7418747" y="-6337"/>
                          <a:pt x="7592328" y="-23007"/>
                          <a:pt x="7738465" y="0"/>
                        </a:cubicBezTo>
                        <a:cubicBezTo>
                          <a:pt x="7913527" y="15277"/>
                          <a:pt x="8099444" y="-29270"/>
                          <a:pt x="8450685" y="0"/>
                        </a:cubicBezTo>
                        <a:cubicBezTo>
                          <a:pt x="8776119" y="24881"/>
                          <a:pt x="8946157" y="13351"/>
                          <a:pt x="9150409" y="0"/>
                        </a:cubicBezTo>
                        <a:cubicBezTo>
                          <a:pt x="9339915" y="7019"/>
                          <a:pt x="9515671" y="160759"/>
                          <a:pt x="9554262" y="282029"/>
                        </a:cubicBezTo>
                        <a:lnTo>
                          <a:pt x="9554262" y="282029"/>
                        </a:lnTo>
                        <a:cubicBezTo>
                          <a:pt x="9580269" y="414683"/>
                          <a:pt x="9360838" y="584938"/>
                          <a:pt x="9150409" y="564058"/>
                        </a:cubicBezTo>
                        <a:cubicBezTo>
                          <a:pt x="8760239" y="590074"/>
                          <a:pt x="8721992" y="556402"/>
                          <a:pt x="8350724" y="564058"/>
                        </a:cubicBezTo>
                        <a:cubicBezTo>
                          <a:pt x="7989406" y="573304"/>
                          <a:pt x="7989537" y="578685"/>
                          <a:pt x="7813435" y="564058"/>
                        </a:cubicBezTo>
                        <a:cubicBezTo>
                          <a:pt x="7652684" y="532382"/>
                          <a:pt x="7345778" y="562116"/>
                          <a:pt x="7188681" y="564058"/>
                        </a:cubicBezTo>
                        <a:cubicBezTo>
                          <a:pt x="7012491" y="565884"/>
                          <a:pt x="6954713" y="553182"/>
                          <a:pt x="6738858" y="564058"/>
                        </a:cubicBezTo>
                        <a:cubicBezTo>
                          <a:pt x="6499338" y="577744"/>
                          <a:pt x="6324878" y="584274"/>
                          <a:pt x="6201570" y="564058"/>
                        </a:cubicBezTo>
                        <a:cubicBezTo>
                          <a:pt x="6055650" y="537975"/>
                          <a:pt x="5862758" y="578679"/>
                          <a:pt x="5751747" y="564058"/>
                        </a:cubicBezTo>
                        <a:cubicBezTo>
                          <a:pt x="5646250" y="573323"/>
                          <a:pt x="5414233" y="557154"/>
                          <a:pt x="5301924" y="564058"/>
                        </a:cubicBezTo>
                        <a:cubicBezTo>
                          <a:pt x="5197768" y="586062"/>
                          <a:pt x="4836709" y="553437"/>
                          <a:pt x="4589704" y="564058"/>
                        </a:cubicBezTo>
                        <a:cubicBezTo>
                          <a:pt x="4355364" y="570965"/>
                          <a:pt x="4184592" y="592209"/>
                          <a:pt x="3790019" y="564058"/>
                        </a:cubicBezTo>
                        <a:cubicBezTo>
                          <a:pt x="3438085" y="561866"/>
                          <a:pt x="3359031" y="585231"/>
                          <a:pt x="3077799" y="564058"/>
                        </a:cubicBezTo>
                        <a:cubicBezTo>
                          <a:pt x="2740370" y="547632"/>
                          <a:pt x="2616106" y="590951"/>
                          <a:pt x="2278114" y="564058"/>
                        </a:cubicBezTo>
                        <a:cubicBezTo>
                          <a:pt x="1966289" y="521418"/>
                          <a:pt x="1818789" y="544519"/>
                          <a:pt x="1653360" y="564058"/>
                        </a:cubicBezTo>
                        <a:cubicBezTo>
                          <a:pt x="1493780" y="541900"/>
                          <a:pt x="1246295" y="577092"/>
                          <a:pt x="1116071" y="564058"/>
                        </a:cubicBezTo>
                        <a:cubicBezTo>
                          <a:pt x="1022432" y="535527"/>
                          <a:pt x="593974" y="567102"/>
                          <a:pt x="403852" y="564058"/>
                        </a:cubicBezTo>
                        <a:cubicBezTo>
                          <a:pt x="179420" y="558037"/>
                          <a:pt x="37909" y="444380"/>
                          <a:pt x="0" y="28202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 b)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ước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mơ</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5898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556335"/>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custGeom>
                    <a:avLst/>
                    <a:gdLst>
                      <a:gd name="connsiteX0" fmla="*/ 0 w 9992139"/>
                      <a:gd name="connsiteY0" fmla="*/ 278168 h 556335"/>
                      <a:gd name="connsiteX1" fmla="*/ 278168 w 9992139"/>
                      <a:gd name="connsiteY1" fmla="*/ 0 h 556335"/>
                      <a:gd name="connsiteX2" fmla="*/ 857796 w 9992139"/>
                      <a:gd name="connsiteY2" fmla="*/ 0 h 556335"/>
                      <a:gd name="connsiteX3" fmla="*/ 1248708 w 9992139"/>
                      <a:gd name="connsiteY3" fmla="*/ 0 h 556335"/>
                      <a:gd name="connsiteX4" fmla="*/ 2017052 w 9992139"/>
                      <a:gd name="connsiteY4" fmla="*/ 0 h 556335"/>
                      <a:gd name="connsiteX5" fmla="*/ 2596680 w 9992139"/>
                      <a:gd name="connsiteY5" fmla="*/ 0 h 556335"/>
                      <a:gd name="connsiteX6" fmla="*/ 3365024 w 9992139"/>
                      <a:gd name="connsiteY6" fmla="*/ 0 h 556335"/>
                      <a:gd name="connsiteX7" fmla="*/ 3850294 w 9992139"/>
                      <a:gd name="connsiteY7" fmla="*/ 0 h 556335"/>
                      <a:gd name="connsiteX8" fmla="*/ 4524280 w 9992139"/>
                      <a:gd name="connsiteY8" fmla="*/ 0 h 556335"/>
                      <a:gd name="connsiteX9" fmla="*/ 5292624 w 9992139"/>
                      <a:gd name="connsiteY9" fmla="*/ 0 h 556335"/>
                      <a:gd name="connsiteX10" fmla="*/ 5872252 w 9992139"/>
                      <a:gd name="connsiteY10" fmla="*/ 0 h 556335"/>
                      <a:gd name="connsiteX11" fmla="*/ 6451880 w 9992139"/>
                      <a:gd name="connsiteY11" fmla="*/ 0 h 556335"/>
                      <a:gd name="connsiteX12" fmla="*/ 7031508 w 9992139"/>
                      <a:gd name="connsiteY12" fmla="*/ 0 h 556335"/>
                      <a:gd name="connsiteX13" fmla="*/ 7705494 w 9992139"/>
                      <a:gd name="connsiteY13" fmla="*/ 0 h 556335"/>
                      <a:gd name="connsiteX14" fmla="*/ 8190764 w 9992139"/>
                      <a:gd name="connsiteY14" fmla="*/ 0 h 556335"/>
                      <a:gd name="connsiteX15" fmla="*/ 8959108 w 9992139"/>
                      <a:gd name="connsiteY15" fmla="*/ 0 h 556335"/>
                      <a:gd name="connsiteX16" fmla="*/ 9713972 w 9992139"/>
                      <a:gd name="connsiteY16" fmla="*/ 0 h 556335"/>
                      <a:gd name="connsiteX17" fmla="*/ 9992140 w 9992139"/>
                      <a:gd name="connsiteY17" fmla="*/ 278168 h 556335"/>
                      <a:gd name="connsiteX18" fmla="*/ 9992139 w 9992139"/>
                      <a:gd name="connsiteY18" fmla="*/ 278168 h 556335"/>
                      <a:gd name="connsiteX19" fmla="*/ 9713971 w 9992139"/>
                      <a:gd name="connsiteY19" fmla="*/ 556336 h 556335"/>
                      <a:gd name="connsiteX20" fmla="*/ 8851269 w 9992139"/>
                      <a:gd name="connsiteY20" fmla="*/ 556336 h 556335"/>
                      <a:gd name="connsiteX21" fmla="*/ 8271641 w 9992139"/>
                      <a:gd name="connsiteY21" fmla="*/ 556336 h 556335"/>
                      <a:gd name="connsiteX22" fmla="*/ 7597655 w 9992139"/>
                      <a:gd name="connsiteY22" fmla="*/ 556336 h 556335"/>
                      <a:gd name="connsiteX23" fmla="*/ 7112385 w 9992139"/>
                      <a:gd name="connsiteY23" fmla="*/ 556336 h 556335"/>
                      <a:gd name="connsiteX24" fmla="*/ 6532757 w 9992139"/>
                      <a:gd name="connsiteY24" fmla="*/ 556336 h 556335"/>
                      <a:gd name="connsiteX25" fmla="*/ 6047488 w 9992139"/>
                      <a:gd name="connsiteY25" fmla="*/ 556336 h 556335"/>
                      <a:gd name="connsiteX26" fmla="*/ 5562218 w 9992139"/>
                      <a:gd name="connsiteY26" fmla="*/ 556336 h 556335"/>
                      <a:gd name="connsiteX27" fmla="*/ 4793874 w 9992139"/>
                      <a:gd name="connsiteY27" fmla="*/ 556335 h 556335"/>
                      <a:gd name="connsiteX28" fmla="*/ 3931172 w 9992139"/>
                      <a:gd name="connsiteY28" fmla="*/ 556335 h 556335"/>
                      <a:gd name="connsiteX29" fmla="*/ 3162828 w 9992139"/>
                      <a:gd name="connsiteY29" fmla="*/ 556335 h 556335"/>
                      <a:gd name="connsiteX30" fmla="*/ 2300126 w 9992139"/>
                      <a:gd name="connsiteY30" fmla="*/ 556335 h 556335"/>
                      <a:gd name="connsiteX31" fmla="*/ 1626140 w 9992139"/>
                      <a:gd name="connsiteY31" fmla="*/ 556335 h 556335"/>
                      <a:gd name="connsiteX32" fmla="*/ 1046512 w 9992139"/>
                      <a:gd name="connsiteY32" fmla="*/ 556335 h 556335"/>
                      <a:gd name="connsiteX33" fmla="*/ 278168 w 9992139"/>
                      <a:gd name="connsiteY33" fmla="*/ 556335 h 556335"/>
                      <a:gd name="connsiteX34" fmla="*/ 0 w 9992139"/>
                      <a:gd name="connsiteY34" fmla="*/ 278167 h 556335"/>
                      <a:gd name="connsiteX35" fmla="*/ 0 w 9992139"/>
                      <a:gd name="connsiteY35" fmla="*/ 278168 h 5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92139" h="556335" fill="none" extrusionOk="0">
                        <a:moveTo>
                          <a:pt x="0" y="278168"/>
                        </a:moveTo>
                        <a:cubicBezTo>
                          <a:pt x="3781" y="125317"/>
                          <a:pt x="116042" y="-10681"/>
                          <a:pt x="278168" y="0"/>
                        </a:cubicBezTo>
                        <a:cubicBezTo>
                          <a:pt x="465496" y="2036"/>
                          <a:pt x="655829" y="16899"/>
                          <a:pt x="857796" y="0"/>
                        </a:cubicBezTo>
                        <a:cubicBezTo>
                          <a:pt x="1059763" y="-16899"/>
                          <a:pt x="1101495" y="-19020"/>
                          <a:pt x="1248708" y="0"/>
                        </a:cubicBezTo>
                        <a:cubicBezTo>
                          <a:pt x="1395921" y="19020"/>
                          <a:pt x="1844125" y="11231"/>
                          <a:pt x="2017052" y="0"/>
                        </a:cubicBezTo>
                        <a:cubicBezTo>
                          <a:pt x="2189979" y="-11231"/>
                          <a:pt x="2410704" y="18555"/>
                          <a:pt x="2596680" y="0"/>
                        </a:cubicBezTo>
                        <a:cubicBezTo>
                          <a:pt x="2782656" y="-18555"/>
                          <a:pt x="3181592" y="-6468"/>
                          <a:pt x="3365024" y="0"/>
                        </a:cubicBezTo>
                        <a:cubicBezTo>
                          <a:pt x="3548456" y="6468"/>
                          <a:pt x="3674168" y="-13279"/>
                          <a:pt x="3850294" y="0"/>
                        </a:cubicBezTo>
                        <a:cubicBezTo>
                          <a:pt x="4026420" y="13279"/>
                          <a:pt x="4380734" y="-13116"/>
                          <a:pt x="4524280" y="0"/>
                        </a:cubicBezTo>
                        <a:cubicBezTo>
                          <a:pt x="4667826" y="13116"/>
                          <a:pt x="5069658" y="-12013"/>
                          <a:pt x="5292624" y="0"/>
                        </a:cubicBezTo>
                        <a:cubicBezTo>
                          <a:pt x="5515590" y="12013"/>
                          <a:pt x="5586650" y="21045"/>
                          <a:pt x="5872252" y="0"/>
                        </a:cubicBezTo>
                        <a:cubicBezTo>
                          <a:pt x="6157854" y="-21045"/>
                          <a:pt x="6285426" y="4544"/>
                          <a:pt x="6451880" y="0"/>
                        </a:cubicBezTo>
                        <a:cubicBezTo>
                          <a:pt x="6618334" y="-4544"/>
                          <a:pt x="6777542" y="-23963"/>
                          <a:pt x="7031508" y="0"/>
                        </a:cubicBezTo>
                        <a:cubicBezTo>
                          <a:pt x="7285474" y="23963"/>
                          <a:pt x="7386890" y="-11527"/>
                          <a:pt x="7705494" y="0"/>
                        </a:cubicBezTo>
                        <a:cubicBezTo>
                          <a:pt x="8024098" y="11527"/>
                          <a:pt x="7988944" y="-19708"/>
                          <a:pt x="8190764" y="0"/>
                        </a:cubicBezTo>
                        <a:cubicBezTo>
                          <a:pt x="8392584" y="19708"/>
                          <a:pt x="8760969" y="16148"/>
                          <a:pt x="8959108" y="0"/>
                        </a:cubicBezTo>
                        <a:cubicBezTo>
                          <a:pt x="9157247" y="-16148"/>
                          <a:pt x="9525529" y="27630"/>
                          <a:pt x="9713972" y="0"/>
                        </a:cubicBezTo>
                        <a:cubicBezTo>
                          <a:pt x="9861173" y="18841"/>
                          <a:pt x="9983299" y="128830"/>
                          <a:pt x="9992140" y="278168"/>
                        </a:cubicBezTo>
                        <a:lnTo>
                          <a:pt x="9992139" y="278168"/>
                        </a:lnTo>
                        <a:cubicBezTo>
                          <a:pt x="9999662" y="404952"/>
                          <a:pt x="9843416" y="560120"/>
                          <a:pt x="9713971" y="556336"/>
                        </a:cubicBezTo>
                        <a:cubicBezTo>
                          <a:pt x="9366014" y="527314"/>
                          <a:pt x="9263319" y="549227"/>
                          <a:pt x="8851269" y="556336"/>
                        </a:cubicBezTo>
                        <a:cubicBezTo>
                          <a:pt x="8439219" y="563445"/>
                          <a:pt x="8493859" y="567746"/>
                          <a:pt x="8271641" y="556336"/>
                        </a:cubicBezTo>
                        <a:cubicBezTo>
                          <a:pt x="8049423" y="544926"/>
                          <a:pt x="7888791" y="556755"/>
                          <a:pt x="7597655" y="556336"/>
                        </a:cubicBezTo>
                        <a:cubicBezTo>
                          <a:pt x="7306519" y="555917"/>
                          <a:pt x="7219267" y="563458"/>
                          <a:pt x="7112385" y="556336"/>
                        </a:cubicBezTo>
                        <a:cubicBezTo>
                          <a:pt x="7005503" y="549215"/>
                          <a:pt x="6662069" y="576173"/>
                          <a:pt x="6532757" y="556336"/>
                        </a:cubicBezTo>
                        <a:cubicBezTo>
                          <a:pt x="6403445" y="536499"/>
                          <a:pt x="6258265" y="573040"/>
                          <a:pt x="6047488" y="556336"/>
                        </a:cubicBezTo>
                        <a:cubicBezTo>
                          <a:pt x="5836711" y="539632"/>
                          <a:pt x="5715655" y="575139"/>
                          <a:pt x="5562218" y="556336"/>
                        </a:cubicBezTo>
                        <a:cubicBezTo>
                          <a:pt x="5408781" y="537533"/>
                          <a:pt x="4976945" y="561520"/>
                          <a:pt x="4793874" y="556335"/>
                        </a:cubicBezTo>
                        <a:cubicBezTo>
                          <a:pt x="4610803" y="551150"/>
                          <a:pt x="4327872" y="583425"/>
                          <a:pt x="3931172" y="556335"/>
                        </a:cubicBezTo>
                        <a:cubicBezTo>
                          <a:pt x="3534472" y="529245"/>
                          <a:pt x="3506542" y="526784"/>
                          <a:pt x="3162828" y="556335"/>
                        </a:cubicBezTo>
                        <a:cubicBezTo>
                          <a:pt x="2819114" y="585886"/>
                          <a:pt x="2727433" y="598616"/>
                          <a:pt x="2300126" y="556335"/>
                        </a:cubicBezTo>
                        <a:cubicBezTo>
                          <a:pt x="1872819" y="514054"/>
                          <a:pt x="1819567" y="545370"/>
                          <a:pt x="1626140" y="556335"/>
                        </a:cubicBezTo>
                        <a:cubicBezTo>
                          <a:pt x="1432713" y="567300"/>
                          <a:pt x="1333118" y="542551"/>
                          <a:pt x="1046512" y="556335"/>
                        </a:cubicBezTo>
                        <a:cubicBezTo>
                          <a:pt x="759906" y="570119"/>
                          <a:pt x="633400" y="589429"/>
                          <a:pt x="278168" y="556335"/>
                        </a:cubicBezTo>
                        <a:cubicBezTo>
                          <a:pt x="134109" y="550460"/>
                          <a:pt x="12649" y="435213"/>
                          <a:pt x="0" y="278167"/>
                        </a:cubicBezTo>
                        <a:lnTo>
                          <a:pt x="0" y="278168"/>
                        </a:lnTo>
                        <a:close/>
                      </a:path>
                      <a:path w="9992139" h="556335" stroke="0" extrusionOk="0">
                        <a:moveTo>
                          <a:pt x="0" y="278168"/>
                        </a:moveTo>
                        <a:cubicBezTo>
                          <a:pt x="-17855" y="143280"/>
                          <a:pt x="128986" y="18808"/>
                          <a:pt x="278168" y="0"/>
                        </a:cubicBezTo>
                        <a:cubicBezTo>
                          <a:pt x="458864" y="-14157"/>
                          <a:pt x="597915" y="-5551"/>
                          <a:pt x="763438" y="0"/>
                        </a:cubicBezTo>
                        <a:cubicBezTo>
                          <a:pt x="928961" y="5551"/>
                          <a:pt x="1219514" y="-12252"/>
                          <a:pt x="1343066" y="0"/>
                        </a:cubicBezTo>
                        <a:cubicBezTo>
                          <a:pt x="1466618" y="12252"/>
                          <a:pt x="1562413" y="-7137"/>
                          <a:pt x="1733978" y="0"/>
                        </a:cubicBezTo>
                        <a:cubicBezTo>
                          <a:pt x="1905543" y="7137"/>
                          <a:pt x="2185303" y="32939"/>
                          <a:pt x="2502322" y="0"/>
                        </a:cubicBezTo>
                        <a:cubicBezTo>
                          <a:pt x="2819341" y="-32939"/>
                          <a:pt x="2813954" y="-14414"/>
                          <a:pt x="2893234" y="0"/>
                        </a:cubicBezTo>
                        <a:cubicBezTo>
                          <a:pt x="2972514" y="14414"/>
                          <a:pt x="3335693" y="-24400"/>
                          <a:pt x="3567220" y="0"/>
                        </a:cubicBezTo>
                        <a:cubicBezTo>
                          <a:pt x="3798747" y="24400"/>
                          <a:pt x="3943687" y="5575"/>
                          <a:pt x="4052490" y="0"/>
                        </a:cubicBezTo>
                        <a:cubicBezTo>
                          <a:pt x="4161293" y="-5575"/>
                          <a:pt x="4404599" y="-20089"/>
                          <a:pt x="4537760" y="0"/>
                        </a:cubicBezTo>
                        <a:cubicBezTo>
                          <a:pt x="4670921" y="20089"/>
                          <a:pt x="4818897" y="7020"/>
                          <a:pt x="4928671" y="0"/>
                        </a:cubicBezTo>
                        <a:cubicBezTo>
                          <a:pt x="5038445" y="-7020"/>
                          <a:pt x="5125829" y="2216"/>
                          <a:pt x="5319583" y="0"/>
                        </a:cubicBezTo>
                        <a:cubicBezTo>
                          <a:pt x="5513337" y="-2216"/>
                          <a:pt x="5582320" y="5569"/>
                          <a:pt x="5804853" y="0"/>
                        </a:cubicBezTo>
                        <a:cubicBezTo>
                          <a:pt x="6027386" y="-5569"/>
                          <a:pt x="6222891" y="-21059"/>
                          <a:pt x="6384481" y="0"/>
                        </a:cubicBezTo>
                        <a:cubicBezTo>
                          <a:pt x="6546071" y="21059"/>
                          <a:pt x="6798117" y="-32006"/>
                          <a:pt x="7152825" y="0"/>
                        </a:cubicBezTo>
                        <a:cubicBezTo>
                          <a:pt x="7507533" y="32006"/>
                          <a:pt x="7519476" y="6970"/>
                          <a:pt x="7826811" y="0"/>
                        </a:cubicBezTo>
                        <a:cubicBezTo>
                          <a:pt x="8134146" y="-6970"/>
                          <a:pt x="8154204" y="-20507"/>
                          <a:pt x="8406439" y="0"/>
                        </a:cubicBezTo>
                        <a:cubicBezTo>
                          <a:pt x="8658674" y="20507"/>
                          <a:pt x="8743620" y="-1744"/>
                          <a:pt x="8986067" y="0"/>
                        </a:cubicBezTo>
                        <a:cubicBezTo>
                          <a:pt x="9228514" y="1744"/>
                          <a:pt x="9507912" y="1443"/>
                          <a:pt x="9713972" y="0"/>
                        </a:cubicBezTo>
                        <a:cubicBezTo>
                          <a:pt x="9857949" y="4599"/>
                          <a:pt x="9996237" y="97392"/>
                          <a:pt x="9992140" y="278168"/>
                        </a:cubicBezTo>
                        <a:lnTo>
                          <a:pt x="9992139" y="278168"/>
                        </a:lnTo>
                        <a:cubicBezTo>
                          <a:pt x="9958191" y="440359"/>
                          <a:pt x="9890723" y="565344"/>
                          <a:pt x="9713971" y="556336"/>
                        </a:cubicBezTo>
                        <a:cubicBezTo>
                          <a:pt x="9490706" y="582770"/>
                          <a:pt x="9025844" y="560985"/>
                          <a:pt x="8851269" y="556336"/>
                        </a:cubicBezTo>
                        <a:cubicBezTo>
                          <a:pt x="8676694" y="551687"/>
                          <a:pt x="8162310" y="572268"/>
                          <a:pt x="7988567" y="556336"/>
                        </a:cubicBezTo>
                        <a:cubicBezTo>
                          <a:pt x="7814824" y="540404"/>
                          <a:pt x="7499838" y="562172"/>
                          <a:pt x="7314581" y="556336"/>
                        </a:cubicBezTo>
                        <a:cubicBezTo>
                          <a:pt x="7129324" y="550500"/>
                          <a:pt x="6729137" y="518263"/>
                          <a:pt x="6451879" y="556336"/>
                        </a:cubicBezTo>
                        <a:cubicBezTo>
                          <a:pt x="6174621" y="594409"/>
                          <a:pt x="6192881" y="544400"/>
                          <a:pt x="5966609" y="556336"/>
                        </a:cubicBezTo>
                        <a:cubicBezTo>
                          <a:pt x="5740337" y="568273"/>
                          <a:pt x="5549903" y="539399"/>
                          <a:pt x="5386981" y="556336"/>
                        </a:cubicBezTo>
                        <a:cubicBezTo>
                          <a:pt x="5224059" y="573273"/>
                          <a:pt x="4979201" y="557042"/>
                          <a:pt x="4618637" y="556335"/>
                        </a:cubicBezTo>
                        <a:cubicBezTo>
                          <a:pt x="4258073" y="555628"/>
                          <a:pt x="4051493" y="559524"/>
                          <a:pt x="3850293" y="556335"/>
                        </a:cubicBezTo>
                        <a:cubicBezTo>
                          <a:pt x="3649093" y="553146"/>
                          <a:pt x="3382629" y="588061"/>
                          <a:pt x="3176307" y="556335"/>
                        </a:cubicBezTo>
                        <a:cubicBezTo>
                          <a:pt x="2969985" y="524609"/>
                          <a:pt x="2932255" y="561867"/>
                          <a:pt x="2785396" y="556335"/>
                        </a:cubicBezTo>
                        <a:cubicBezTo>
                          <a:pt x="2638537" y="550803"/>
                          <a:pt x="2466835" y="574379"/>
                          <a:pt x="2205768" y="556335"/>
                        </a:cubicBezTo>
                        <a:cubicBezTo>
                          <a:pt x="1944701" y="538291"/>
                          <a:pt x="1595996" y="550586"/>
                          <a:pt x="1437424" y="556335"/>
                        </a:cubicBezTo>
                        <a:cubicBezTo>
                          <a:pt x="1278852" y="562084"/>
                          <a:pt x="977515" y="554999"/>
                          <a:pt x="857796" y="556335"/>
                        </a:cubicBezTo>
                        <a:cubicBezTo>
                          <a:pt x="738077" y="557671"/>
                          <a:pt x="560911" y="580681"/>
                          <a:pt x="278168" y="556335"/>
                        </a:cubicBezTo>
                        <a:cubicBezTo>
                          <a:pt x="108855" y="542290"/>
                          <a:pt x="-2052" y="442948"/>
                          <a:pt x="0" y="278167"/>
                        </a:cubicBezTo>
                        <a:lnTo>
                          <a:pt x="0" y="27816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1. Quan </a:t>
            </a:r>
            <a:r>
              <a:rPr lang="en-US" sz="3200" b="1" dirty="0" err="1">
                <a:solidFill>
                  <a:srgbClr val="002060"/>
                </a:solidFill>
                <a:latin typeface="Times New Roman" panose="02020603050405020304" pitchFamily="18" charset="0"/>
                <a:cs typeface="Times New Roman" panose="02020603050405020304" pitchFamily="18" charset="0"/>
              </a:rPr>
              <a:t>sát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tranh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AE3C709-F5AD-9905-AA0B-9B4743B3A04B}"/>
              </a:ext>
            </a:extLst>
          </p:cNvPr>
          <p:cNvSpPr txBox="1"/>
          <p:nvPr/>
        </p:nvSpPr>
        <p:spPr>
          <a:xfrm>
            <a:off x="1387400" y="968459"/>
            <a:ext cx="9435911" cy="523220"/>
          </a:xfrm>
          <a:prstGeom prst="rect">
            <a:avLst/>
          </a:prstGeom>
          <a:noFill/>
        </p:spPr>
        <p:txBody>
          <a:bodyPr wrap="square">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Các bạn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tranh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đang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trò</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điều gì?</a:t>
            </a:r>
          </a:p>
        </p:txBody>
      </p:sp>
      <p:sp>
        <p:nvSpPr>
          <p:cNvPr id="4" name="TextBox 3">
            <a:extLst>
              <a:ext uri="{FF2B5EF4-FFF2-40B4-BE49-F238E27FC236}">
                <a16:creationId xmlns:a16="http://schemas.microsoft.com/office/drawing/2014/main" id="{DAE3C709-F5AD-9905-AA0B-9B4743B3A04B}"/>
              </a:ext>
            </a:extLst>
          </p:cNvPr>
          <p:cNvSpPr txBox="1"/>
          <p:nvPr/>
        </p:nvSpPr>
        <p:spPr>
          <a:xfrm>
            <a:off x="1265026" y="1782061"/>
            <a:ext cx="9435911" cy="523220"/>
          </a:xfrm>
          <a:prstGeom prst="rect">
            <a:avLst/>
          </a:prstGeom>
          <a:noFill/>
        </p:spPr>
        <p:txBody>
          <a:bodyPr wrap="square">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Các bạn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ước</a:t>
            </a:r>
            <a:r>
              <a:rPr lang="en-US" sz="2800" b="1" dirty="0">
                <a:solidFill>
                  <a:srgbClr val="002060"/>
                </a:solidFill>
                <a:latin typeface="Times New Roman" panose="02020603050405020304" pitchFamily="18" charset="0"/>
                <a:cs typeface="Times New Roman" panose="02020603050405020304" pitchFamily="18" charset="0"/>
              </a:rPr>
              <a:t> m</a:t>
            </a:r>
            <a:r>
              <a:rPr lang="vi-VN" sz="2800" b="1" dirty="0">
                <a:solidFill>
                  <a:srgbClr val="002060"/>
                </a:solidFill>
                <a:latin typeface="Times New Roman" panose="02020603050405020304" pitchFamily="18" charset="0"/>
                <a:cs typeface="Times New Roman" panose="02020603050405020304" pitchFamily="18" charset="0"/>
              </a:rPr>
              <a:t>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điều gì?</a:t>
            </a:r>
          </a:p>
        </p:txBody>
      </p:sp>
      <p:sp>
        <p:nvSpPr>
          <p:cNvPr id="5" name="TextBox 4">
            <a:extLst>
              <a:ext uri="{FF2B5EF4-FFF2-40B4-BE49-F238E27FC236}">
                <a16:creationId xmlns:a16="http://schemas.microsoft.com/office/drawing/2014/main" id="{62C904A5-C285-DB00-2404-7FB4B1AB66AA}"/>
              </a:ext>
            </a:extLst>
          </p:cNvPr>
          <p:cNvSpPr txBox="1"/>
          <p:nvPr/>
        </p:nvSpPr>
        <p:spPr>
          <a:xfrm>
            <a:off x="1265026" y="2332905"/>
            <a:ext cx="8273142" cy="523220"/>
          </a:xfrm>
          <a:prstGeom prst="rect">
            <a:avLst/>
          </a:prstGeom>
          <a:noFill/>
        </p:spPr>
        <p:txBody>
          <a:bodyPr wrap="square">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mj-lt"/>
              </a:rPr>
              <a:t>Em thích ý kiến của bạn nào? Vì sao?</a:t>
            </a:r>
            <a:endParaRPr lang="en-US" sz="2800" b="1" dirty="0">
              <a:solidFill>
                <a:srgbClr val="002060"/>
              </a:solidFill>
              <a:latin typeface="+mj-lt"/>
            </a:endParaRPr>
          </a:p>
        </p:txBody>
      </p:sp>
      <p:sp>
        <p:nvSpPr>
          <p:cNvPr id="6" name="TextBox 5">
            <a:extLst>
              <a:ext uri="{FF2B5EF4-FFF2-40B4-BE49-F238E27FC236}">
                <a16:creationId xmlns:a16="http://schemas.microsoft.com/office/drawing/2014/main" id="{775EAD53-8C19-4834-B631-5BE970308429}"/>
              </a:ext>
            </a:extLst>
          </p:cNvPr>
          <p:cNvSpPr txBox="1"/>
          <p:nvPr/>
        </p:nvSpPr>
        <p:spPr>
          <a:xfrm>
            <a:off x="1265026" y="2856125"/>
            <a:ext cx="1004359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err="1">
                <a:solidFill>
                  <a:srgbClr val="002060"/>
                </a:solidFill>
                <a:latin typeface="Times New Roman" panose="02020603050405020304" pitchFamily="18" charset="0"/>
                <a:cs typeface="Times New Roman" panose="02020603050405020304" pitchFamily="18" charset="0"/>
              </a:rPr>
              <a:t>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302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851919-9F5D-68BC-4C81-1A9560EA9F64}"/>
              </a:ext>
            </a:extLst>
          </p:cNvPr>
          <p:cNvGrpSpPr/>
          <p:nvPr/>
        </p:nvGrpSpPr>
        <p:grpSpPr>
          <a:xfrm>
            <a:off x="1672694" y="315800"/>
            <a:ext cx="9038331" cy="4833143"/>
            <a:chOff x="1333799" y="-327736"/>
            <a:chExt cx="7385649" cy="4833143"/>
          </a:xfrm>
        </p:grpSpPr>
        <p:pic>
          <p:nvPicPr>
            <p:cNvPr id="3" name="Picture 2" descr="A group of people in clothing&#10;&#10;Description automatically generated with low confidence">
              <a:extLst>
                <a:ext uri="{FF2B5EF4-FFF2-40B4-BE49-F238E27FC236}">
                  <a16:creationId xmlns:a16="http://schemas.microsoft.com/office/drawing/2014/main" id="{F2EC5657-F74B-9132-3DE4-B0DC0FF9AC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4" name="Group 3">
              <a:extLst>
                <a:ext uri="{FF2B5EF4-FFF2-40B4-BE49-F238E27FC236}">
                  <a16:creationId xmlns:a16="http://schemas.microsoft.com/office/drawing/2014/main" id="{49D2D829-891C-1955-2B60-6745E35C202A}"/>
                </a:ext>
              </a:extLst>
            </p:cNvPr>
            <p:cNvGrpSpPr/>
            <p:nvPr/>
          </p:nvGrpSpPr>
          <p:grpSpPr>
            <a:xfrm>
              <a:off x="1333799" y="762655"/>
              <a:ext cx="7385649" cy="3742752"/>
              <a:chOff x="1938329" y="523169"/>
              <a:chExt cx="7385649" cy="3742752"/>
            </a:xfrm>
          </p:grpSpPr>
          <p:pic>
            <p:nvPicPr>
              <p:cNvPr id="5" name="图片 1">
                <a:extLst>
                  <a:ext uri="{FF2B5EF4-FFF2-40B4-BE49-F238E27FC236}">
                    <a16:creationId xmlns:a16="http://schemas.microsoft.com/office/drawing/2014/main" id="{2619C076-68EA-4B6C-7C34-7429E0DED76A}"/>
                  </a:ext>
                </a:extLst>
              </p:cNvPr>
              <p:cNvPicPr>
                <a:picLocks noChangeAspect="1"/>
              </p:cNvPicPr>
              <p:nvPr/>
            </p:nvPicPr>
            <p:blipFill>
              <a:blip r:embed="rId3"/>
              <a:stretch>
                <a:fillRect/>
              </a:stretch>
            </p:blipFill>
            <p:spPr>
              <a:xfrm>
                <a:off x="1938329" y="523169"/>
                <a:ext cx="7385649" cy="3742752"/>
              </a:xfrm>
              <a:prstGeom prst="rect">
                <a:avLst/>
              </a:prstGeom>
            </p:spPr>
          </p:pic>
          <p:sp>
            <p:nvSpPr>
              <p:cNvPr id="6" name="TextBox 5">
                <a:extLst>
                  <a:ext uri="{FF2B5EF4-FFF2-40B4-BE49-F238E27FC236}">
                    <a16:creationId xmlns:a16="http://schemas.microsoft.com/office/drawing/2014/main" id="{95CED669-63F8-E227-33B2-EB8BE0A55CD0}"/>
                  </a:ext>
                </a:extLst>
              </p:cNvPr>
              <p:cNvSpPr txBox="1"/>
              <p:nvPr/>
            </p:nvSpPr>
            <p:spPr>
              <a:xfrm>
                <a:off x="2377359" y="1884258"/>
                <a:ext cx="65075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1b. </a:t>
                </a:r>
                <a:r>
                  <a:rPr lang="en-US" sz="4000" b="1" dirty="0" err="1">
                    <a:solidFill>
                      <a:srgbClr val="FF0000"/>
                    </a:solidFill>
                    <a:latin typeface="Cambria" panose="02040503050406030204" pitchFamily="18" charset="0"/>
                    <a:ea typeface="Cambria" panose="02040503050406030204" pitchFamily="18" charset="0"/>
                  </a:rPr>
                  <a:t>Nói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ước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mơ</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mình</a:t>
                </a:r>
                <a:r>
                  <a:rPr lang="en-US" sz="4000" b="1" dirty="0">
                    <a:solidFill>
                      <a:srgbClr val="FF0000"/>
                    </a:solidFill>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
                </a: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pic>
        <p:nvPicPr>
          <p:cNvPr id="7" name="Picture 6">
            <a:extLst>
              <a:ext uri="{FF2B5EF4-FFF2-40B4-BE49-F238E27FC236}">
                <a16:creationId xmlns:a16="http://schemas.microsoft.com/office/drawing/2014/main" id="{5A8708D7-E495-EDC5-9D47-7AE526037174}"/>
              </a:ext>
            </a:extLst>
          </p:cNvPr>
          <p:cNvPicPr>
            <a:picLocks noChangeAspect="1"/>
          </p:cNvPicPr>
          <p:nvPr/>
        </p:nvPicPr>
        <p:blipFill>
          <a:blip r:embed="rId4"/>
          <a:stretch>
            <a:fillRect/>
          </a:stretch>
        </p:blipFill>
        <p:spPr>
          <a:xfrm>
            <a:off x="9119623" y="3318861"/>
            <a:ext cx="2799365" cy="3660163"/>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371C700A-042A-EB73-5D36-758F0EB1EB3F}"/>
              </a:ext>
            </a:extLst>
          </p:cNvPr>
          <p:cNvPicPr>
            <a:picLocks noChangeAspect="1"/>
          </p:cNvPicPr>
          <p:nvPr/>
        </p:nvPicPr>
        <p:blipFill>
          <a:blip r:embed="rId5"/>
          <a:stretch>
            <a:fillRect/>
          </a:stretch>
        </p:blipFill>
        <p:spPr>
          <a:xfrm>
            <a:off x="208216" y="3030521"/>
            <a:ext cx="2540758" cy="37560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1171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E79B2B9C-70CE-E87D-A4B1-CB1CEE3A340A}"/>
              </a:ext>
            </a:extLst>
          </p:cNvPr>
          <p:cNvPicPr>
            <a:picLocks noChangeAspect="1"/>
          </p:cNvPicPr>
          <p:nvPr/>
        </p:nvPicPr>
        <p:blipFill>
          <a:blip r:embed="rId2"/>
          <a:stretch>
            <a:fillRect/>
          </a:stretch>
        </p:blipFill>
        <p:spPr>
          <a:xfrm>
            <a:off x="-527" y="-1314"/>
            <a:ext cx="12193057" cy="6860627"/>
          </a:xfrm>
          <a:prstGeom prst="rect">
            <a:avLst/>
          </a:prstGeom>
        </p:spPr>
      </p:pic>
      <p:pic>
        <p:nvPicPr>
          <p:cNvPr id="3" name="图片 4">
            <a:extLst>
              <a:ext uri="{FF2B5EF4-FFF2-40B4-BE49-F238E27FC236}">
                <a16:creationId xmlns:a16="http://schemas.microsoft.com/office/drawing/2014/main" id="{6B178246-5AB6-C627-9D8A-76F9487C94B3}"/>
              </a:ext>
            </a:extLst>
          </p:cNvPr>
          <p:cNvPicPr>
            <a:picLocks noChangeAspect="1"/>
          </p:cNvPicPr>
          <p:nvPr/>
        </p:nvPicPr>
        <p:blipFill>
          <a:blip r:embed="rId3"/>
          <a:stretch>
            <a:fillRect/>
          </a:stretch>
        </p:blipFill>
        <p:spPr>
          <a:xfrm>
            <a:off x="1728843" y="495960"/>
            <a:ext cx="8734315" cy="4883472"/>
          </a:xfrm>
          <a:prstGeom prst="rect">
            <a:avLst/>
          </a:prstGeom>
        </p:spPr>
      </p:pic>
      <p:grpSp>
        <p:nvGrpSpPr>
          <p:cNvPr id="4" name="组合 18">
            <a:extLst>
              <a:ext uri="{FF2B5EF4-FFF2-40B4-BE49-F238E27FC236}">
                <a16:creationId xmlns:a16="http://schemas.microsoft.com/office/drawing/2014/main" id="{CFB70D82-6844-5783-DFDB-2A766D5B3EBD}"/>
              </a:ext>
            </a:extLst>
          </p:cNvPr>
          <p:cNvGrpSpPr/>
          <p:nvPr/>
        </p:nvGrpSpPr>
        <p:grpSpPr>
          <a:xfrm>
            <a:off x="7929478" y="3712237"/>
            <a:ext cx="3198641" cy="2463456"/>
            <a:chOff x="5571854" y="2365410"/>
            <a:chExt cx="2926334" cy="2253737"/>
          </a:xfrm>
        </p:grpSpPr>
        <p:pic>
          <p:nvPicPr>
            <p:cNvPr id="5" name="图片 13">
              <a:extLst>
                <a:ext uri="{FF2B5EF4-FFF2-40B4-BE49-F238E27FC236}">
                  <a16:creationId xmlns:a16="http://schemas.microsoft.com/office/drawing/2014/main" id="{88CCE8B5-62DE-0A2C-44BD-566A0FF4A6EA}"/>
                </a:ext>
              </a:extLst>
            </p:cNvPr>
            <p:cNvPicPr>
              <a:picLocks noChangeAspect="1"/>
            </p:cNvPicPr>
            <p:nvPr/>
          </p:nvPicPr>
          <p:blipFill>
            <a:blip r:embed="rId4"/>
            <a:stretch>
              <a:fillRect/>
            </a:stretch>
          </p:blipFill>
          <p:spPr>
            <a:xfrm>
              <a:off x="5571854" y="2906023"/>
              <a:ext cx="2926334" cy="1713124"/>
            </a:xfrm>
            <a:prstGeom prst="rect">
              <a:avLst/>
            </a:prstGeom>
          </p:spPr>
        </p:pic>
        <p:pic>
          <p:nvPicPr>
            <p:cNvPr id="6" name="图片 15">
              <a:extLst>
                <a:ext uri="{FF2B5EF4-FFF2-40B4-BE49-F238E27FC236}">
                  <a16:creationId xmlns:a16="http://schemas.microsoft.com/office/drawing/2014/main" id="{4F6A0F5D-818F-43EA-FF24-3426534B4179}"/>
                </a:ext>
              </a:extLst>
            </p:cNvPr>
            <p:cNvPicPr>
              <a:picLocks noChangeAspect="1"/>
            </p:cNvPicPr>
            <p:nvPr/>
          </p:nvPicPr>
          <p:blipFill>
            <a:blip r:embed="rId5"/>
            <a:stretch>
              <a:fillRect/>
            </a:stretch>
          </p:blipFill>
          <p:spPr>
            <a:xfrm>
              <a:off x="6796019" y="2365410"/>
              <a:ext cx="786452" cy="682811"/>
            </a:xfrm>
            <a:prstGeom prst="rect">
              <a:avLst/>
            </a:prstGeom>
          </p:spPr>
        </p:pic>
        <p:pic>
          <p:nvPicPr>
            <p:cNvPr id="7" name="图片 14">
              <a:extLst>
                <a:ext uri="{FF2B5EF4-FFF2-40B4-BE49-F238E27FC236}">
                  <a16:creationId xmlns:a16="http://schemas.microsoft.com/office/drawing/2014/main" id="{10D5A962-ECFA-7791-B9E6-C89A802564FB}"/>
                </a:ext>
              </a:extLst>
            </p:cNvPr>
            <p:cNvPicPr>
              <a:picLocks noChangeAspect="1"/>
            </p:cNvPicPr>
            <p:nvPr/>
          </p:nvPicPr>
          <p:blipFill>
            <a:blip r:embed="rId6"/>
            <a:stretch>
              <a:fillRect/>
            </a:stretch>
          </p:blipFill>
          <p:spPr>
            <a:xfrm>
              <a:off x="5880302" y="2548655"/>
              <a:ext cx="829128" cy="310923"/>
            </a:xfrm>
            <a:prstGeom prst="rect">
              <a:avLst/>
            </a:prstGeom>
          </p:spPr>
        </p:pic>
      </p:grpSp>
      <p:pic>
        <p:nvPicPr>
          <p:cNvPr id="8" name="图片 21">
            <a:extLst>
              <a:ext uri="{FF2B5EF4-FFF2-40B4-BE49-F238E27FC236}">
                <a16:creationId xmlns:a16="http://schemas.microsoft.com/office/drawing/2014/main" id="{66A09209-AD9D-3DB7-03BC-6E00EC23DA6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sp>
        <p:nvSpPr>
          <p:cNvPr id="9" name="Oval 8">
            <a:extLst>
              <a:ext uri="{FF2B5EF4-FFF2-40B4-BE49-F238E27FC236}">
                <a16:creationId xmlns:a16="http://schemas.microsoft.com/office/drawing/2014/main" id="{83BB3D25-1FD6-64F5-CA95-2686D5ABF375}"/>
              </a:ext>
            </a:extLst>
          </p:cNvPr>
          <p:cNvSpPr/>
          <p:nvPr/>
        </p:nvSpPr>
        <p:spPr>
          <a:xfrm>
            <a:off x="3254188" y="653142"/>
            <a:ext cx="6149788" cy="13410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007B4A-AD4E-B923-FCBC-114F302E6366}"/>
              </a:ext>
            </a:extLst>
          </p:cNvPr>
          <p:cNvSpPr txBox="1"/>
          <p:nvPr/>
        </p:nvSpPr>
        <p:spPr>
          <a:xfrm>
            <a:off x="4162011" y="807069"/>
            <a:ext cx="4533753"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TIÊU CHÍ NHẬN XÉT </a:t>
            </a:r>
          </a:p>
        </p:txBody>
      </p:sp>
      <p:sp>
        <p:nvSpPr>
          <p:cNvPr id="12" name="TextBox 11">
            <a:extLst>
              <a:ext uri="{FF2B5EF4-FFF2-40B4-BE49-F238E27FC236}">
                <a16:creationId xmlns:a16="http://schemas.microsoft.com/office/drawing/2014/main" id="{D82A6124-7F68-63FE-0F25-24B729CF8860}"/>
              </a:ext>
            </a:extLst>
          </p:cNvPr>
          <p:cNvSpPr txBox="1"/>
          <p:nvPr/>
        </p:nvSpPr>
        <p:spPr>
          <a:xfrm>
            <a:off x="2107382" y="1837848"/>
            <a:ext cx="6945086"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D89B3EC-D476-F902-AA15-72AE215BCF45}"/>
              </a:ext>
            </a:extLst>
          </p:cNvPr>
          <p:cNvSpPr txBox="1"/>
          <p:nvPr/>
        </p:nvSpPr>
        <p:spPr>
          <a:xfrm>
            <a:off x="2107382" y="2478432"/>
            <a:ext cx="8446455"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85EAFD20-7754-3516-92A6-C559A3A1B2AD}"/>
              </a:ext>
            </a:extLst>
          </p:cNvPr>
          <p:cNvSpPr txBox="1"/>
          <p:nvPr/>
        </p:nvSpPr>
        <p:spPr>
          <a:xfrm>
            <a:off x="2064810" y="3172593"/>
            <a:ext cx="6945086"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1514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389</Words>
  <Application>Microsoft Office PowerPoint</Application>
  <PresentationFormat>Widescreen</PresentationFormat>
  <Paragraphs>36</Paragraphs>
  <Slides>17</Slides>
  <Notes>4</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宋体</vt:lpstr>
      <vt:lpstr>#9Slide05 SVNClementine</vt:lpstr>
      <vt:lpstr>Arial</vt:lpstr>
      <vt:lpstr>Calibri</vt:lpstr>
      <vt:lpstr>Calibri Light</vt:lpstr>
      <vt:lpstr>Cambria</vt:lpstr>
      <vt:lpstr>等线</vt:lpstr>
      <vt:lpstr>等线 Light</vt:lpstr>
      <vt:lpstr>Times New Roman</vt:lpstr>
      <vt:lpstr>方正正中黑简体</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2022-11-26T07:01:41Z</dcterms:created>
  <dcterms:modified xsi:type="dcterms:W3CDTF">2023-03-13T05:46:06Z</dcterms:modified>
</cp:coreProperties>
</file>