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4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710" r:id="rId2"/>
    <p:sldMasterId id="2147483722" r:id="rId3"/>
    <p:sldMasterId id="2147483736" r:id="rId4"/>
    <p:sldMasterId id="2147483755" r:id="rId5"/>
  </p:sldMasterIdLst>
  <p:notesMasterIdLst>
    <p:notesMasterId r:id="rId22"/>
  </p:notesMasterIdLst>
  <p:sldIdLst>
    <p:sldId id="578" r:id="rId6"/>
    <p:sldId id="554" r:id="rId7"/>
    <p:sldId id="555" r:id="rId8"/>
    <p:sldId id="556" r:id="rId9"/>
    <p:sldId id="262" r:id="rId10"/>
    <p:sldId id="557" r:id="rId11"/>
    <p:sldId id="579" r:id="rId12"/>
    <p:sldId id="582" r:id="rId13"/>
    <p:sldId id="573" r:id="rId14"/>
    <p:sldId id="583" r:id="rId15"/>
    <p:sldId id="575" r:id="rId16"/>
    <p:sldId id="584" r:id="rId17"/>
    <p:sldId id="576" r:id="rId18"/>
    <p:sldId id="585" r:id="rId19"/>
    <p:sldId id="577" r:id="rId20"/>
    <p:sldId id="586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80"/>
    <a:srgbClr val="3399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5256" autoAdjust="0"/>
  </p:normalViewPr>
  <p:slideViewPr>
    <p:cSldViewPr snapToGrid="0">
      <p:cViewPr varScale="1">
        <p:scale>
          <a:sx n="87" d="100"/>
          <a:sy n="87" d="100"/>
        </p:scale>
        <p:origin x="85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2CD856-2B52-4B0F-AFBB-2D6E97E358DA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94CA26-C6B5-43C4-95A7-FAAFB47F7C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01741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mtClean="0"/>
              <a:t>luongtran8495@gmail.com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8C4C689-0797-4A8F-B2C6-5687E1566F8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00308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mtClean="0"/>
              <a:t>luongtran8495@gmail.com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94CA26-C6B5-43C4-95A7-FAAFB47F7C6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87328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94CA26-C6B5-43C4-95A7-FAAFB47F7C6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93216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94CA26-C6B5-43C4-95A7-FAAFB47F7C6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1897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94CA26-C6B5-43C4-95A7-FAAFB47F7C6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29380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1" name="Google Shape;611;g8d033f30a9_0_3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2" name="Google Shape;612;g8d033f30a9_0_3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352096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94CA26-C6B5-43C4-95A7-FAAFB47F7C6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494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6866FF-F1FD-4EEB-A9AE-F9D10EA3AD8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73115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13" Type="http://schemas.openxmlformats.org/officeDocument/2006/relationships/image" Target="../media/image13.sv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6.png"/><Relationship Id="rId11" Type="http://schemas.openxmlformats.org/officeDocument/2006/relationships/image" Target="../media/image11.svg"/><Relationship Id="rId5" Type="http://schemas.openxmlformats.org/officeDocument/2006/relationships/image" Target="../media/image5.png"/><Relationship Id="rId15" Type="http://schemas.openxmlformats.org/officeDocument/2006/relationships/image" Target="../media/image15.svg"/><Relationship Id="rId10" Type="http://schemas.openxmlformats.org/officeDocument/2006/relationships/image" Target="../media/image9.png"/><Relationship Id="rId4" Type="http://schemas.openxmlformats.org/officeDocument/2006/relationships/image" Target="../media/image4.png"/><Relationship Id="rId9" Type="http://schemas.openxmlformats.org/officeDocument/2006/relationships/image" Target="../media/image8.png"/><Relationship Id="rId14" Type="http://schemas.openxmlformats.org/officeDocument/2006/relationships/image" Target="../media/image11.png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27750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95100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07092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BD6654-EABA-4D43-B242-1901503660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6AD251-B91D-4887-8919-58CDC7BBFA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92773A-1A3F-4A5F-AA2A-06D1B12C37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57942E-0216-4E73-9469-BD06EE69E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EFCEDD-E322-4528-809E-927AD9DB1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7467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2F2D6B-7123-4B3B-AC32-685E8AE379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47A6A9-6606-44AC-9DE6-29A785F6E9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97D520-3BDB-4985-8A7E-F62B683DE0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CD17E4-2AD3-4063-A782-2D1CDBE5B6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FAA97F-3BD0-4BF7-BA52-88C12A6A3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868789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3DBE58-6367-480F-B114-9D9453EB5F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341E4-13FD-4E4D-BCDC-172FF36073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AAA12C-0861-47A8-9D17-937BBE3383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89F8EC-A0B2-4839-A69F-66DFA17C9F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8BAD9D-D699-40B7-8265-B46F1B5E9B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686629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425498-E59B-4365-B039-B64EB5D3CF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F6F49C-58BF-4D7B-9C84-63D06B7772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AB23686-2A0F-4EDE-AEDB-C7BE06523A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8B2AD0-8538-41CF-8CC8-1B5916571A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FF27B5-43C1-444C-A6AA-55120A32D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D84087-4038-4C19-B666-E249CDABB3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361280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D64570-5D27-4466-8233-DD4F39B10F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CAEE3B-7890-46AE-910E-F9D5459440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917E56-156D-4906-84E0-EF0495AB22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0E54CDD-4E06-4DEB-A124-E88442860A5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D9B8601-3331-43DF-8132-C71CA580995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CBA6251-AA48-4CDB-AAA5-3DED7C6575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1CAA3FA-8C90-41E1-AC36-9C0A670C63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33059BD-871B-47CA-ABAB-70DB073D82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50270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E405E4-F396-4E5A-A285-206342234A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FF366B1-C31D-4A6A-9510-253737AA0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8900E57-D687-422D-ACA8-81B6506B32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624B204-01EE-4512-A2BC-0CC1DF7999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394505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0D54D5F-5D58-4673-A9CA-88693466F8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23043EF-4A15-42AF-BAF6-7AB80E498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2D0172-28B8-4776-A0D4-225DE6C89E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717195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223F20-7D14-454E-B82B-20FBFD0058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EDB786-11E5-40B4-BF3A-0A5A1E6EF1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E334AB-D125-4FDC-A811-BF96C4CF95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A80024-9F5C-4D08-B84F-8A9F76BE20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A32996-E7F3-4A93-98A8-831606F843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000E66-5073-421D-AD6E-A3C6BF9D2B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80169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446698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9613C9-F342-4F39-99B8-1B90FC59DA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BA99DF1-5BF9-4A5C-8BF6-C3B2057813E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A025FA8-0526-4346-BFC7-65403D5BDB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3DE936-98AE-4081-B8E7-202DF494A0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8F3DD2-7DE9-4489-910C-59CE692CD9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E0DFFA-175F-4C77-91A4-DB8C20463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448991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CE4CDF-9377-4F86-B46F-33BC8DAEA0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28FED7E-F2A8-453D-BCB3-ACA3563CC7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F352F8-7752-4F82-A9E7-CFD79C2839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11693F-8013-4256-B576-FF801C5978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2C84EE-0EA7-4D2E-B302-D8D5CF767C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859505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1D7811F-727A-422A-856F-45B85A048C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101C796-B81D-43EE-896E-3EB59839F3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EC6540-BD2C-4455-B4D8-7063E6928B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695E79-46B2-48B8-AE93-859E6A9BD9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13243C-CD0F-4CBD-92CF-AF92620E4E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227425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1336834" y="1567962"/>
            <a:ext cx="3159525" cy="3159525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" name="Google Shape;10;p2"/>
          <p:cNvSpPr/>
          <p:nvPr/>
        </p:nvSpPr>
        <p:spPr>
          <a:xfrm>
            <a:off x="675134" y="1133195"/>
            <a:ext cx="3159525" cy="3159525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" name="Google Shape;11;p2"/>
          <p:cNvSpPr/>
          <p:nvPr/>
        </p:nvSpPr>
        <p:spPr>
          <a:xfrm flipH="1">
            <a:off x="5892392" y="13751"/>
            <a:ext cx="6300713" cy="3924249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" name="Google Shape;12;p2"/>
          <p:cNvSpPr/>
          <p:nvPr/>
        </p:nvSpPr>
        <p:spPr>
          <a:xfrm flipH="1">
            <a:off x="6062742" y="-40433"/>
            <a:ext cx="6166525" cy="3838112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chemeClr val="accen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3" name="Google Shape;13;p2"/>
          <p:cNvGrpSpPr/>
          <p:nvPr/>
        </p:nvGrpSpPr>
        <p:grpSpPr>
          <a:xfrm rot="10800000" flipH="1">
            <a:off x="15" y="2222624"/>
            <a:ext cx="13566696" cy="4640683"/>
            <a:chOff x="1367050" y="3059225"/>
            <a:chExt cx="1407100" cy="848450"/>
          </a:xfrm>
        </p:grpSpPr>
        <p:sp>
          <p:nvSpPr>
            <p:cNvPr id="14" name="Google Shape;14;p2"/>
            <p:cNvSpPr/>
            <p:nvPr/>
          </p:nvSpPr>
          <p:spPr>
            <a:xfrm>
              <a:off x="1367050" y="3059225"/>
              <a:ext cx="1001268" cy="430317"/>
            </a:xfrm>
            <a:custGeom>
              <a:avLst/>
              <a:gdLst/>
              <a:ahLst/>
              <a:cxnLst/>
              <a:rect l="l" t="t" r="r" b="b"/>
              <a:pathLst>
                <a:path w="32850" h="14118" extrusionOk="0">
                  <a:moveTo>
                    <a:pt x="1" y="1"/>
                  </a:moveTo>
                  <a:lnTo>
                    <a:pt x="1" y="12945"/>
                  </a:lnTo>
                  <a:cubicBezTo>
                    <a:pt x="57" y="12959"/>
                    <a:pt x="113" y="13001"/>
                    <a:pt x="168" y="13015"/>
                  </a:cubicBezTo>
                  <a:cubicBezTo>
                    <a:pt x="1773" y="13750"/>
                    <a:pt x="3537" y="14117"/>
                    <a:pt x="5301" y="14117"/>
                  </a:cubicBezTo>
                  <a:cubicBezTo>
                    <a:pt x="7217" y="14117"/>
                    <a:pt x="9132" y="13684"/>
                    <a:pt x="10839" y="12820"/>
                  </a:cubicBezTo>
                  <a:cubicBezTo>
                    <a:pt x="13252" y="11578"/>
                    <a:pt x="15205" y="9598"/>
                    <a:pt x="17297" y="7868"/>
                  </a:cubicBezTo>
                  <a:cubicBezTo>
                    <a:pt x="19404" y="6124"/>
                    <a:pt x="21858" y="4576"/>
                    <a:pt x="24592" y="4506"/>
                  </a:cubicBezTo>
                  <a:cubicBezTo>
                    <a:pt x="24664" y="4504"/>
                    <a:pt x="24736" y="4503"/>
                    <a:pt x="24808" y="4503"/>
                  </a:cubicBezTo>
                  <a:cubicBezTo>
                    <a:pt x="26011" y="4503"/>
                    <a:pt x="27265" y="4752"/>
                    <a:pt x="28452" y="4752"/>
                  </a:cubicBezTo>
                  <a:cubicBezTo>
                    <a:pt x="29285" y="4752"/>
                    <a:pt x="30086" y="4630"/>
                    <a:pt x="30813" y="4213"/>
                  </a:cubicBezTo>
                  <a:cubicBezTo>
                    <a:pt x="32222" y="3404"/>
                    <a:pt x="32850" y="1521"/>
                    <a:pt x="323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1367050" y="3059925"/>
              <a:ext cx="1407100" cy="847750"/>
            </a:xfrm>
            <a:custGeom>
              <a:avLst/>
              <a:gdLst/>
              <a:ahLst/>
              <a:cxnLst/>
              <a:rect l="l" t="t" r="r" b="b"/>
              <a:pathLst>
                <a:path w="56284" h="33910" extrusionOk="0">
                  <a:moveTo>
                    <a:pt x="32320" y="1"/>
                  </a:moveTo>
                  <a:cubicBezTo>
                    <a:pt x="32850" y="1493"/>
                    <a:pt x="32222" y="3390"/>
                    <a:pt x="30813" y="4199"/>
                  </a:cubicBezTo>
                  <a:cubicBezTo>
                    <a:pt x="30091" y="4613"/>
                    <a:pt x="29297" y="4734"/>
                    <a:pt x="28470" y="4734"/>
                  </a:cubicBezTo>
                  <a:cubicBezTo>
                    <a:pt x="27293" y="4734"/>
                    <a:pt x="26051" y="4488"/>
                    <a:pt x="24857" y="4488"/>
                  </a:cubicBezTo>
                  <a:cubicBezTo>
                    <a:pt x="24769" y="4488"/>
                    <a:pt x="24680" y="4489"/>
                    <a:pt x="24592" y="4492"/>
                  </a:cubicBezTo>
                  <a:cubicBezTo>
                    <a:pt x="21872" y="4562"/>
                    <a:pt x="19417" y="6110"/>
                    <a:pt x="17297" y="7854"/>
                  </a:cubicBezTo>
                  <a:cubicBezTo>
                    <a:pt x="15191" y="9597"/>
                    <a:pt x="13252" y="11592"/>
                    <a:pt x="10839" y="12806"/>
                  </a:cubicBezTo>
                  <a:cubicBezTo>
                    <a:pt x="9125" y="13674"/>
                    <a:pt x="7197" y="14111"/>
                    <a:pt x="5269" y="14111"/>
                  </a:cubicBezTo>
                  <a:cubicBezTo>
                    <a:pt x="3511" y="14111"/>
                    <a:pt x="1752" y="13747"/>
                    <a:pt x="154" y="13015"/>
                  </a:cubicBezTo>
                  <a:cubicBezTo>
                    <a:pt x="113" y="13001"/>
                    <a:pt x="57" y="12973"/>
                    <a:pt x="1" y="12945"/>
                  </a:cubicBezTo>
                  <a:lnTo>
                    <a:pt x="1" y="32752"/>
                  </a:lnTo>
                  <a:cubicBezTo>
                    <a:pt x="2032" y="33526"/>
                    <a:pt x="4211" y="33909"/>
                    <a:pt x="6393" y="33909"/>
                  </a:cubicBezTo>
                  <a:cubicBezTo>
                    <a:pt x="10265" y="33909"/>
                    <a:pt x="14145" y="32703"/>
                    <a:pt x="17214" y="30339"/>
                  </a:cubicBezTo>
                  <a:cubicBezTo>
                    <a:pt x="22974" y="25903"/>
                    <a:pt x="25429" y="18427"/>
                    <a:pt x="30186" y="12931"/>
                  </a:cubicBezTo>
                  <a:cubicBezTo>
                    <a:pt x="33938" y="8593"/>
                    <a:pt x="39155" y="5552"/>
                    <a:pt x="44776" y="4436"/>
                  </a:cubicBezTo>
                  <a:cubicBezTo>
                    <a:pt x="47329" y="3934"/>
                    <a:pt x="49979" y="3795"/>
                    <a:pt x="52406" y="2874"/>
                  </a:cubicBezTo>
                  <a:cubicBezTo>
                    <a:pt x="53912" y="2302"/>
                    <a:pt x="55363" y="1298"/>
                    <a:pt x="562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825400" y="3454100"/>
            <a:ext cx="4876800" cy="190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825400" y="5185900"/>
            <a:ext cx="4876800" cy="7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ngolin"/>
              <a:buNone/>
              <a:defRPr sz="3200">
                <a:latin typeface="Pangolin"/>
                <a:ea typeface="Pangolin"/>
                <a:cs typeface="Pangolin"/>
                <a:sym typeface="Pangoli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6656685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oogle Shape;19;p3"/>
          <p:cNvGrpSpPr/>
          <p:nvPr/>
        </p:nvGrpSpPr>
        <p:grpSpPr>
          <a:xfrm>
            <a:off x="-33" y="3297958"/>
            <a:ext cx="12192000" cy="3559561"/>
            <a:chOff x="-25" y="1390650"/>
            <a:chExt cx="9144000" cy="3752700"/>
          </a:xfrm>
        </p:grpSpPr>
        <p:sp>
          <p:nvSpPr>
            <p:cNvPr id="20" name="Google Shape;20;p3"/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21;p3"/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2" name="Google Shape;22;p3"/>
          <p:cNvSpPr txBox="1">
            <a:spLocks noGrp="1"/>
          </p:cNvSpPr>
          <p:nvPr>
            <p:ph type="title"/>
          </p:nvPr>
        </p:nvSpPr>
        <p:spPr>
          <a:xfrm>
            <a:off x="2513600" y="4344400"/>
            <a:ext cx="7168800" cy="81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1pPr>
            <a:lvl2pPr lvl="1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2pPr>
            <a:lvl3pPr lvl="2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3pPr>
            <a:lvl4pPr lvl="3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4pPr>
            <a:lvl5pPr lvl="4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5pPr>
            <a:lvl6pPr lvl="5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6pPr>
            <a:lvl7pPr lvl="6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7pPr>
            <a:lvl8pPr lvl="7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8pPr>
            <a:lvl9pPr lvl="8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subTitle" idx="1"/>
          </p:nvPr>
        </p:nvSpPr>
        <p:spPr>
          <a:xfrm>
            <a:off x="2513600" y="5115891"/>
            <a:ext cx="7168800" cy="9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title" idx="2" hasCustomPrompt="1"/>
          </p:nvPr>
        </p:nvSpPr>
        <p:spPr>
          <a:xfrm>
            <a:off x="2433092" y="711167"/>
            <a:ext cx="999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337218002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4"/>
          <p:cNvSpPr/>
          <p:nvPr/>
        </p:nvSpPr>
        <p:spPr>
          <a:xfrm rot="10800000">
            <a:off x="10058392" y="5847797"/>
            <a:ext cx="2133608" cy="1035603"/>
          </a:xfrm>
          <a:custGeom>
            <a:avLst/>
            <a:gdLst/>
            <a:ahLst/>
            <a:cxnLst/>
            <a:rect l="l" t="t" r="r" b="b"/>
            <a:pathLst>
              <a:path w="32850" h="14118" extrusionOk="0">
                <a:moveTo>
                  <a:pt x="1" y="1"/>
                </a:moveTo>
                <a:lnTo>
                  <a:pt x="1" y="12945"/>
                </a:lnTo>
                <a:cubicBezTo>
                  <a:pt x="57" y="12959"/>
                  <a:pt x="113" y="13001"/>
                  <a:pt x="168" y="13015"/>
                </a:cubicBezTo>
                <a:cubicBezTo>
                  <a:pt x="1773" y="13750"/>
                  <a:pt x="3537" y="14117"/>
                  <a:pt x="5301" y="14117"/>
                </a:cubicBezTo>
                <a:cubicBezTo>
                  <a:pt x="7217" y="14117"/>
                  <a:pt x="9132" y="13684"/>
                  <a:pt x="10839" y="12820"/>
                </a:cubicBezTo>
                <a:cubicBezTo>
                  <a:pt x="13252" y="11578"/>
                  <a:pt x="15205" y="9598"/>
                  <a:pt x="17297" y="7868"/>
                </a:cubicBezTo>
                <a:cubicBezTo>
                  <a:pt x="19404" y="6124"/>
                  <a:pt x="21858" y="4576"/>
                  <a:pt x="24592" y="4506"/>
                </a:cubicBezTo>
                <a:cubicBezTo>
                  <a:pt x="24664" y="4504"/>
                  <a:pt x="24736" y="4503"/>
                  <a:pt x="24808" y="4503"/>
                </a:cubicBezTo>
                <a:cubicBezTo>
                  <a:pt x="26011" y="4503"/>
                  <a:pt x="27265" y="4752"/>
                  <a:pt x="28452" y="4752"/>
                </a:cubicBezTo>
                <a:cubicBezTo>
                  <a:pt x="29285" y="4752"/>
                  <a:pt x="30086" y="4630"/>
                  <a:pt x="30813" y="4213"/>
                </a:cubicBezTo>
                <a:cubicBezTo>
                  <a:pt x="32222" y="3404"/>
                  <a:pt x="32850" y="1521"/>
                  <a:pt x="3232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" name="Google Shape;27;p4"/>
          <p:cNvSpPr/>
          <p:nvPr/>
        </p:nvSpPr>
        <p:spPr>
          <a:xfrm rot="10800000">
            <a:off x="9" y="8"/>
            <a:ext cx="3305224" cy="1066793"/>
          </a:xfrm>
          <a:custGeom>
            <a:avLst/>
            <a:gdLst/>
            <a:ahLst/>
            <a:cxnLst/>
            <a:rect l="l" t="t" r="r" b="b"/>
            <a:pathLst>
              <a:path w="36002" h="11620" extrusionOk="0">
                <a:moveTo>
                  <a:pt x="36002" y="0"/>
                </a:moveTo>
                <a:cubicBezTo>
                  <a:pt x="34719" y="223"/>
                  <a:pt x="33463" y="865"/>
                  <a:pt x="32375" y="1632"/>
                </a:cubicBezTo>
                <a:cubicBezTo>
                  <a:pt x="30729" y="2818"/>
                  <a:pt x="29334" y="4338"/>
                  <a:pt x="27688" y="5538"/>
                </a:cubicBezTo>
                <a:cubicBezTo>
                  <a:pt x="25164" y="7393"/>
                  <a:pt x="22039" y="8439"/>
                  <a:pt x="18887" y="8467"/>
                </a:cubicBezTo>
                <a:cubicBezTo>
                  <a:pt x="18805" y="8468"/>
                  <a:pt x="18723" y="8469"/>
                  <a:pt x="18641" y="8469"/>
                </a:cubicBezTo>
                <a:cubicBezTo>
                  <a:pt x="16159" y="8469"/>
                  <a:pt x="13715" y="7869"/>
                  <a:pt x="11271" y="7504"/>
                </a:cubicBezTo>
                <a:cubicBezTo>
                  <a:pt x="10215" y="7354"/>
                  <a:pt x="9136" y="7249"/>
                  <a:pt x="8065" y="7249"/>
                </a:cubicBezTo>
                <a:cubicBezTo>
                  <a:pt x="6561" y="7249"/>
                  <a:pt x="5074" y="7456"/>
                  <a:pt x="3697" y="8035"/>
                </a:cubicBezTo>
                <a:cubicBezTo>
                  <a:pt x="2079" y="8718"/>
                  <a:pt x="670" y="10043"/>
                  <a:pt x="0" y="11619"/>
                </a:cubicBezTo>
                <a:lnTo>
                  <a:pt x="36002" y="11619"/>
                </a:lnTo>
                <a:lnTo>
                  <a:pt x="36002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" name="Google Shape;28;p4"/>
          <p:cNvSpPr/>
          <p:nvPr/>
        </p:nvSpPr>
        <p:spPr>
          <a:xfrm rot="10800000">
            <a:off x="-25386" y="-50783"/>
            <a:ext cx="3229020" cy="982084"/>
          </a:xfrm>
          <a:custGeom>
            <a:avLst/>
            <a:gdLst/>
            <a:ahLst/>
            <a:cxnLst/>
            <a:rect l="l" t="t" r="r" b="b"/>
            <a:pathLst>
              <a:path w="36002" h="11620" extrusionOk="0">
                <a:moveTo>
                  <a:pt x="36002" y="0"/>
                </a:moveTo>
                <a:cubicBezTo>
                  <a:pt x="34719" y="223"/>
                  <a:pt x="33463" y="865"/>
                  <a:pt x="32375" y="1632"/>
                </a:cubicBezTo>
                <a:cubicBezTo>
                  <a:pt x="30729" y="2818"/>
                  <a:pt x="29334" y="4338"/>
                  <a:pt x="27688" y="5538"/>
                </a:cubicBezTo>
                <a:cubicBezTo>
                  <a:pt x="25164" y="7393"/>
                  <a:pt x="22039" y="8439"/>
                  <a:pt x="18887" y="8467"/>
                </a:cubicBezTo>
                <a:cubicBezTo>
                  <a:pt x="18805" y="8468"/>
                  <a:pt x="18723" y="8469"/>
                  <a:pt x="18641" y="8469"/>
                </a:cubicBezTo>
                <a:cubicBezTo>
                  <a:pt x="16159" y="8469"/>
                  <a:pt x="13715" y="7869"/>
                  <a:pt x="11271" y="7504"/>
                </a:cubicBezTo>
                <a:cubicBezTo>
                  <a:pt x="10215" y="7354"/>
                  <a:pt x="9136" y="7249"/>
                  <a:pt x="8065" y="7249"/>
                </a:cubicBezTo>
                <a:cubicBezTo>
                  <a:pt x="6561" y="7249"/>
                  <a:pt x="5074" y="7456"/>
                  <a:pt x="3697" y="8035"/>
                </a:cubicBezTo>
                <a:cubicBezTo>
                  <a:pt x="2079" y="8718"/>
                  <a:pt x="670" y="10043"/>
                  <a:pt x="0" y="11619"/>
                </a:cubicBezTo>
                <a:lnTo>
                  <a:pt x="36002" y="11619"/>
                </a:lnTo>
                <a:lnTo>
                  <a:pt x="36002" y="0"/>
                </a:lnTo>
                <a:close/>
              </a:path>
            </a:pathLst>
          </a:custGeom>
          <a:noFill/>
          <a:ln w="28575" cap="flat" cmpd="sng">
            <a:solidFill>
              <a:schemeClr val="accen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4"/>
          <p:cNvSpPr txBox="1">
            <a:spLocks noGrp="1"/>
          </p:cNvSpPr>
          <p:nvPr>
            <p:ph type="title"/>
          </p:nvPr>
        </p:nvSpPr>
        <p:spPr>
          <a:xfrm>
            <a:off x="950800" y="593367"/>
            <a:ext cx="10290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4"/>
          <p:cNvSpPr txBox="1">
            <a:spLocks noGrp="1"/>
          </p:cNvSpPr>
          <p:nvPr>
            <p:ph type="body" idx="1"/>
          </p:nvPr>
        </p:nvSpPr>
        <p:spPr>
          <a:xfrm>
            <a:off x="950800" y="1536633"/>
            <a:ext cx="102904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1219170" lvl="1" indent="-440256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3707398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oogle Shape;32;p5"/>
          <p:cNvGrpSpPr/>
          <p:nvPr/>
        </p:nvGrpSpPr>
        <p:grpSpPr>
          <a:xfrm>
            <a:off x="-33" y="1854200"/>
            <a:ext cx="12192000" cy="5003600"/>
            <a:chOff x="-25" y="1390650"/>
            <a:chExt cx="9144000" cy="3752700"/>
          </a:xfrm>
        </p:grpSpPr>
        <p:sp>
          <p:nvSpPr>
            <p:cNvPr id="33" name="Google Shape;33;p5"/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34;p5"/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5" name="Google Shape;35;p5"/>
          <p:cNvSpPr/>
          <p:nvPr/>
        </p:nvSpPr>
        <p:spPr>
          <a:xfrm rot="-688733">
            <a:off x="7271145" y="6092761"/>
            <a:ext cx="4923479" cy="468523"/>
          </a:xfrm>
          <a:custGeom>
            <a:avLst/>
            <a:gdLst/>
            <a:ahLst/>
            <a:cxnLst/>
            <a:rect l="l" t="t" r="r" b="b"/>
            <a:pathLst>
              <a:path w="17896" h="1703" fill="none" extrusionOk="0">
                <a:moveTo>
                  <a:pt x="17896" y="1465"/>
                </a:moveTo>
                <a:cubicBezTo>
                  <a:pt x="17622" y="762"/>
                  <a:pt x="17229" y="36"/>
                  <a:pt x="16776" y="24"/>
                </a:cubicBezTo>
                <a:cubicBezTo>
                  <a:pt x="16205" y="0"/>
                  <a:pt x="16074" y="1084"/>
                  <a:pt x="15360" y="1274"/>
                </a:cubicBezTo>
                <a:cubicBezTo>
                  <a:pt x="14550" y="1489"/>
                  <a:pt x="14240" y="274"/>
                  <a:pt x="13359" y="453"/>
                </a:cubicBezTo>
                <a:cubicBezTo>
                  <a:pt x="12621" y="596"/>
                  <a:pt x="12574" y="1524"/>
                  <a:pt x="11907" y="1572"/>
                </a:cubicBezTo>
                <a:cubicBezTo>
                  <a:pt x="11145" y="1632"/>
                  <a:pt x="10966" y="465"/>
                  <a:pt x="10157" y="393"/>
                </a:cubicBezTo>
                <a:cubicBezTo>
                  <a:pt x="9323" y="322"/>
                  <a:pt x="9192" y="1465"/>
                  <a:pt x="8275" y="1572"/>
                </a:cubicBezTo>
                <a:cubicBezTo>
                  <a:pt x="7240" y="1703"/>
                  <a:pt x="6978" y="274"/>
                  <a:pt x="5870" y="322"/>
                </a:cubicBezTo>
                <a:cubicBezTo>
                  <a:pt x="4882" y="358"/>
                  <a:pt x="4751" y="1489"/>
                  <a:pt x="3822" y="1429"/>
                </a:cubicBezTo>
                <a:cubicBezTo>
                  <a:pt x="2918" y="1382"/>
                  <a:pt x="2679" y="227"/>
                  <a:pt x="1739" y="131"/>
                </a:cubicBezTo>
                <a:cubicBezTo>
                  <a:pt x="1060" y="48"/>
                  <a:pt x="393" y="691"/>
                  <a:pt x="1" y="1131"/>
                </a:cubicBezTo>
              </a:path>
            </a:pathLst>
          </a:custGeom>
          <a:noFill/>
          <a:ln w="38100" cap="flat" cmpd="sng">
            <a:solidFill>
              <a:schemeClr val="lt1"/>
            </a:solidFill>
            <a:prstDash val="dash"/>
            <a:miter lim="11906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" name="Google Shape;36;p5"/>
          <p:cNvSpPr txBox="1">
            <a:spLocks noGrp="1"/>
          </p:cNvSpPr>
          <p:nvPr>
            <p:ph type="title"/>
          </p:nvPr>
        </p:nvSpPr>
        <p:spPr>
          <a:xfrm>
            <a:off x="950800" y="593367"/>
            <a:ext cx="10290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5"/>
          <p:cNvSpPr txBox="1">
            <a:spLocks noGrp="1"/>
          </p:cNvSpPr>
          <p:nvPr>
            <p:ph type="subTitle" idx="1"/>
          </p:nvPr>
        </p:nvSpPr>
        <p:spPr>
          <a:xfrm>
            <a:off x="1399643" y="2445015"/>
            <a:ext cx="3744000" cy="59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2400" b="1">
                <a:latin typeface="Pangolin"/>
                <a:ea typeface="Pangolin"/>
                <a:cs typeface="Pangolin"/>
                <a:sym typeface="Pangolin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9pPr>
          </a:lstStyle>
          <a:p>
            <a:endParaRPr/>
          </a:p>
        </p:txBody>
      </p:sp>
      <p:sp>
        <p:nvSpPr>
          <p:cNvPr id="38" name="Google Shape;38;p5"/>
          <p:cNvSpPr txBox="1">
            <a:spLocks noGrp="1"/>
          </p:cNvSpPr>
          <p:nvPr>
            <p:ph type="subTitle" idx="2"/>
          </p:nvPr>
        </p:nvSpPr>
        <p:spPr>
          <a:xfrm>
            <a:off x="1400817" y="2912289"/>
            <a:ext cx="3742800" cy="160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39" name="Google Shape;39;p5"/>
          <p:cNvSpPr txBox="1">
            <a:spLocks noGrp="1"/>
          </p:cNvSpPr>
          <p:nvPr>
            <p:ph type="subTitle" idx="3"/>
          </p:nvPr>
        </p:nvSpPr>
        <p:spPr>
          <a:xfrm>
            <a:off x="7048300" y="2445015"/>
            <a:ext cx="3744000" cy="59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2400" b="1">
                <a:latin typeface="Pangolin"/>
                <a:ea typeface="Pangolin"/>
                <a:cs typeface="Pangolin"/>
                <a:sym typeface="Pangolin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9pPr>
          </a:lstStyle>
          <a:p>
            <a:endParaRPr/>
          </a:p>
        </p:txBody>
      </p:sp>
      <p:sp>
        <p:nvSpPr>
          <p:cNvPr id="40" name="Google Shape;40;p5"/>
          <p:cNvSpPr txBox="1">
            <a:spLocks noGrp="1"/>
          </p:cNvSpPr>
          <p:nvPr>
            <p:ph type="subTitle" idx="4"/>
          </p:nvPr>
        </p:nvSpPr>
        <p:spPr>
          <a:xfrm>
            <a:off x="7049500" y="2912289"/>
            <a:ext cx="3742800" cy="160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937922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1_Title and two columns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oogle Shape;32;p5"/>
          <p:cNvGrpSpPr/>
          <p:nvPr/>
        </p:nvGrpSpPr>
        <p:grpSpPr>
          <a:xfrm>
            <a:off x="-33" y="1854200"/>
            <a:ext cx="12192000" cy="5003600"/>
            <a:chOff x="-25" y="1390650"/>
            <a:chExt cx="9144000" cy="3752700"/>
          </a:xfrm>
        </p:grpSpPr>
        <p:sp>
          <p:nvSpPr>
            <p:cNvPr id="33" name="Google Shape;33;p5"/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34;p5"/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5" name="Google Shape;35;p5"/>
          <p:cNvSpPr/>
          <p:nvPr/>
        </p:nvSpPr>
        <p:spPr>
          <a:xfrm rot="-688733">
            <a:off x="7271145" y="6092761"/>
            <a:ext cx="4923479" cy="468523"/>
          </a:xfrm>
          <a:custGeom>
            <a:avLst/>
            <a:gdLst/>
            <a:ahLst/>
            <a:cxnLst/>
            <a:rect l="l" t="t" r="r" b="b"/>
            <a:pathLst>
              <a:path w="17896" h="1703" fill="none" extrusionOk="0">
                <a:moveTo>
                  <a:pt x="17896" y="1465"/>
                </a:moveTo>
                <a:cubicBezTo>
                  <a:pt x="17622" y="762"/>
                  <a:pt x="17229" y="36"/>
                  <a:pt x="16776" y="24"/>
                </a:cubicBezTo>
                <a:cubicBezTo>
                  <a:pt x="16205" y="0"/>
                  <a:pt x="16074" y="1084"/>
                  <a:pt x="15360" y="1274"/>
                </a:cubicBezTo>
                <a:cubicBezTo>
                  <a:pt x="14550" y="1489"/>
                  <a:pt x="14240" y="274"/>
                  <a:pt x="13359" y="453"/>
                </a:cubicBezTo>
                <a:cubicBezTo>
                  <a:pt x="12621" y="596"/>
                  <a:pt x="12574" y="1524"/>
                  <a:pt x="11907" y="1572"/>
                </a:cubicBezTo>
                <a:cubicBezTo>
                  <a:pt x="11145" y="1632"/>
                  <a:pt x="10966" y="465"/>
                  <a:pt x="10157" y="393"/>
                </a:cubicBezTo>
                <a:cubicBezTo>
                  <a:pt x="9323" y="322"/>
                  <a:pt x="9192" y="1465"/>
                  <a:pt x="8275" y="1572"/>
                </a:cubicBezTo>
                <a:cubicBezTo>
                  <a:pt x="7240" y="1703"/>
                  <a:pt x="6978" y="274"/>
                  <a:pt x="5870" y="322"/>
                </a:cubicBezTo>
                <a:cubicBezTo>
                  <a:pt x="4882" y="358"/>
                  <a:pt x="4751" y="1489"/>
                  <a:pt x="3822" y="1429"/>
                </a:cubicBezTo>
                <a:cubicBezTo>
                  <a:pt x="2918" y="1382"/>
                  <a:pt x="2679" y="227"/>
                  <a:pt x="1739" y="131"/>
                </a:cubicBezTo>
                <a:cubicBezTo>
                  <a:pt x="1060" y="48"/>
                  <a:pt x="393" y="691"/>
                  <a:pt x="1" y="1131"/>
                </a:cubicBezTo>
              </a:path>
            </a:pathLst>
          </a:custGeom>
          <a:noFill/>
          <a:ln w="38100" cap="flat" cmpd="sng">
            <a:solidFill>
              <a:schemeClr val="lt1"/>
            </a:solidFill>
            <a:prstDash val="dash"/>
            <a:miter lim="11906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" name="Google Shape;36;p5"/>
          <p:cNvSpPr txBox="1">
            <a:spLocks noGrp="1"/>
          </p:cNvSpPr>
          <p:nvPr>
            <p:ph type="title"/>
          </p:nvPr>
        </p:nvSpPr>
        <p:spPr>
          <a:xfrm>
            <a:off x="950800" y="593367"/>
            <a:ext cx="10290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5"/>
          <p:cNvSpPr txBox="1">
            <a:spLocks noGrp="1"/>
          </p:cNvSpPr>
          <p:nvPr>
            <p:ph type="subTitle" idx="1"/>
          </p:nvPr>
        </p:nvSpPr>
        <p:spPr>
          <a:xfrm>
            <a:off x="1399643" y="2445015"/>
            <a:ext cx="3744000" cy="59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2400" b="1">
                <a:latin typeface="Pangolin"/>
                <a:ea typeface="Pangolin"/>
                <a:cs typeface="Pangolin"/>
                <a:sym typeface="Pangolin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9pPr>
          </a:lstStyle>
          <a:p>
            <a:endParaRPr/>
          </a:p>
        </p:txBody>
      </p:sp>
      <p:sp>
        <p:nvSpPr>
          <p:cNvPr id="38" name="Google Shape;38;p5"/>
          <p:cNvSpPr txBox="1">
            <a:spLocks noGrp="1"/>
          </p:cNvSpPr>
          <p:nvPr>
            <p:ph type="subTitle" idx="2"/>
          </p:nvPr>
        </p:nvSpPr>
        <p:spPr>
          <a:xfrm>
            <a:off x="1400817" y="2912289"/>
            <a:ext cx="3742800" cy="160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39" name="Google Shape;39;p5"/>
          <p:cNvSpPr txBox="1">
            <a:spLocks noGrp="1"/>
          </p:cNvSpPr>
          <p:nvPr>
            <p:ph type="subTitle" idx="3"/>
          </p:nvPr>
        </p:nvSpPr>
        <p:spPr>
          <a:xfrm>
            <a:off x="7048300" y="2445015"/>
            <a:ext cx="3744000" cy="59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2400" b="1">
                <a:latin typeface="Pangolin"/>
                <a:ea typeface="Pangolin"/>
                <a:cs typeface="Pangolin"/>
                <a:sym typeface="Pangolin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9pPr>
          </a:lstStyle>
          <a:p>
            <a:endParaRPr/>
          </a:p>
        </p:txBody>
      </p:sp>
      <p:sp>
        <p:nvSpPr>
          <p:cNvPr id="40" name="Google Shape;40;p5"/>
          <p:cNvSpPr txBox="1">
            <a:spLocks noGrp="1"/>
          </p:cNvSpPr>
          <p:nvPr>
            <p:ph type="subTitle" idx="4"/>
          </p:nvPr>
        </p:nvSpPr>
        <p:spPr>
          <a:xfrm>
            <a:off x="7049500" y="2912289"/>
            <a:ext cx="3742800" cy="160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796191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6"/>
          <p:cNvSpPr/>
          <p:nvPr/>
        </p:nvSpPr>
        <p:spPr>
          <a:xfrm flipH="1">
            <a:off x="-54" y="5686627"/>
            <a:ext cx="2224855" cy="1171367"/>
          </a:xfrm>
          <a:custGeom>
            <a:avLst/>
            <a:gdLst/>
            <a:ahLst/>
            <a:cxnLst/>
            <a:rect l="l" t="t" r="r" b="b"/>
            <a:pathLst>
              <a:path w="38136" h="29948" extrusionOk="0">
                <a:moveTo>
                  <a:pt x="37163" y="0"/>
                </a:moveTo>
                <a:cubicBezTo>
                  <a:pt x="36732" y="0"/>
                  <a:pt x="36166" y="151"/>
                  <a:pt x="35481" y="658"/>
                </a:cubicBezTo>
                <a:cubicBezTo>
                  <a:pt x="33778" y="1908"/>
                  <a:pt x="33707" y="6147"/>
                  <a:pt x="31147" y="6992"/>
                </a:cubicBezTo>
                <a:cubicBezTo>
                  <a:pt x="30908" y="7072"/>
                  <a:pt x="30643" y="7108"/>
                  <a:pt x="30357" y="7108"/>
                </a:cubicBezTo>
                <a:cubicBezTo>
                  <a:pt x="28146" y="7108"/>
                  <a:pt x="24643" y="4988"/>
                  <a:pt x="21393" y="4988"/>
                </a:cubicBezTo>
                <a:cubicBezTo>
                  <a:pt x="20568" y="4988"/>
                  <a:pt x="19758" y="5125"/>
                  <a:pt x="18991" y="5468"/>
                </a:cubicBezTo>
                <a:cubicBezTo>
                  <a:pt x="14800" y="7337"/>
                  <a:pt x="16431" y="14755"/>
                  <a:pt x="13407" y="17934"/>
                </a:cubicBezTo>
                <a:cubicBezTo>
                  <a:pt x="10382" y="21113"/>
                  <a:pt x="8525" y="20803"/>
                  <a:pt x="4417" y="22351"/>
                </a:cubicBezTo>
                <a:cubicBezTo>
                  <a:pt x="416" y="23859"/>
                  <a:pt x="19" y="29638"/>
                  <a:pt x="1" y="29935"/>
                </a:cubicBezTo>
                <a:lnTo>
                  <a:pt x="38136" y="29935"/>
                </a:lnTo>
                <a:lnTo>
                  <a:pt x="38136" y="325"/>
                </a:lnTo>
                <a:cubicBezTo>
                  <a:pt x="38136" y="325"/>
                  <a:pt x="37795" y="0"/>
                  <a:pt x="37163" y="0"/>
                </a:cubicBezTo>
                <a:close/>
                <a:moveTo>
                  <a:pt x="0" y="29935"/>
                </a:moveTo>
                <a:lnTo>
                  <a:pt x="0" y="29947"/>
                </a:lnTo>
                <a:cubicBezTo>
                  <a:pt x="0" y="29947"/>
                  <a:pt x="0" y="29943"/>
                  <a:pt x="1" y="29935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3" name="Google Shape;43;p6"/>
          <p:cNvSpPr/>
          <p:nvPr/>
        </p:nvSpPr>
        <p:spPr>
          <a:xfrm flipH="1">
            <a:off x="9635064" y="6"/>
            <a:ext cx="2556921" cy="159250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4" name="Google Shape;44;p6"/>
          <p:cNvSpPr txBox="1">
            <a:spLocks noGrp="1"/>
          </p:cNvSpPr>
          <p:nvPr>
            <p:ph type="title"/>
          </p:nvPr>
        </p:nvSpPr>
        <p:spPr>
          <a:xfrm>
            <a:off x="950800" y="593367"/>
            <a:ext cx="10290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174626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7"/>
          <p:cNvSpPr/>
          <p:nvPr/>
        </p:nvSpPr>
        <p:spPr>
          <a:xfrm>
            <a:off x="9309100" y="4594068"/>
            <a:ext cx="2882955" cy="2263969"/>
          </a:xfrm>
          <a:custGeom>
            <a:avLst/>
            <a:gdLst/>
            <a:ahLst/>
            <a:cxnLst/>
            <a:rect l="l" t="t" r="r" b="b"/>
            <a:pathLst>
              <a:path w="38136" h="29948" extrusionOk="0">
                <a:moveTo>
                  <a:pt x="37163" y="0"/>
                </a:moveTo>
                <a:cubicBezTo>
                  <a:pt x="36732" y="0"/>
                  <a:pt x="36166" y="151"/>
                  <a:pt x="35481" y="658"/>
                </a:cubicBezTo>
                <a:cubicBezTo>
                  <a:pt x="33778" y="1908"/>
                  <a:pt x="33707" y="6147"/>
                  <a:pt x="31147" y="6992"/>
                </a:cubicBezTo>
                <a:cubicBezTo>
                  <a:pt x="30908" y="7072"/>
                  <a:pt x="30643" y="7108"/>
                  <a:pt x="30357" y="7108"/>
                </a:cubicBezTo>
                <a:cubicBezTo>
                  <a:pt x="28146" y="7108"/>
                  <a:pt x="24643" y="4988"/>
                  <a:pt x="21393" y="4988"/>
                </a:cubicBezTo>
                <a:cubicBezTo>
                  <a:pt x="20568" y="4988"/>
                  <a:pt x="19758" y="5125"/>
                  <a:pt x="18991" y="5468"/>
                </a:cubicBezTo>
                <a:cubicBezTo>
                  <a:pt x="14800" y="7337"/>
                  <a:pt x="16431" y="14755"/>
                  <a:pt x="13407" y="17934"/>
                </a:cubicBezTo>
                <a:cubicBezTo>
                  <a:pt x="10382" y="21113"/>
                  <a:pt x="8525" y="20803"/>
                  <a:pt x="4417" y="22351"/>
                </a:cubicBezTo>
                <a:cubicBezTo>
                  <a:pt x="416" y="23859"/>
                  <a:pt x="19" y="29638"/>
                  <a:pt x="1" y="29935"/>
                </a:cubicBezTo>
                <a:lnTo>
                  <a:pt x="38136" y="29935"/>
                </a:lnTo>
                <a:lnTo>
                  <a:pt x="38136" y="325"/>
                </a:lnTo>
                <a:cubicBezTo>
                  <a:pt x="38136" y="325"/>
                  <a:pt x="37795" y="0"/>
                  <a:pt x="37163" y="0"/>
                </a:cubicBezTo>
                <a:close/>
                <a:moveTo>
                  <a:pt x="0" y="29935"/>
                </a:moveTo>
                <a:lnTo>
                  <a:pt x="0" y="29947"/>
                </a:lnTo>
                <a:cubicBezTo>
                  <a:pt x="0" y="29947"/>
                  <a:pt x="0" y="29943"/>
                  <a:pt x="1" y="29935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7" name="Google Shape;47;p7"/>
          <p:cNvSpPr/>
          <p:nvPr/>
        </p:nvSpPr>
        <p:spPr>
          <a:xfrm flipH="1">
            <a:off x="-58" y="0"/>
            <a:ext cx="2349561" cy="6858040"/>
          </a:xfrm>
          <a:custGeom>
            <a:avLst/>
            <a:gdLst/>
            <a:ahLst/>
            <a:cxnLst/>
            <a:rect l="l" t="t" r="r" b="b"/>
            <a:pathLst>
              <a:path w="17396" h="39911" extrusionOk="0">
                <a:moveTo>
                  <a:pt x="13740" y="1"/>
                </a:moveTo>
                <a:cubicBezTo>
                  <a:pt x="13740" y="1"/>
                  <a:pt x="16574" y="9085"/>
                  <a:pt x="15716" y="13157"/>
                </a:cubicBezTo>
                <a:cubicBezTo>
                  <a:pt x="14835" y="17241"/>
                  <a:pt x="11299" y="15098"/>
                  <a:pt x="8596" y="19039"/>
                </a:cubicBezTo>
                <a:cubicBezTo>
                  <a:pt x="5906" y="22992"/>
                  <a:pt x="10490" y="29874"/>
                  <a:pt x="8596" y="31207"/>
                </a:cubicBezTo>
                <a:cubicBezTo>
                  <a:pt x="8288" y="31428"/>
                  <a:pt x="7901" y="31510"/>
                  <a:pt x="7464" y="31510"/>
                </a:cubicBezTo>
                <a:cubicBezTo>
                  <a:pt x="6179" y="31510"/>
                  <a:pt x="4469" y="30797"/>
                  <a:pt x="3100" y="30797"/>
                </a:cubicBezTo>
                <a:cubicBezTo>
                  <a:pt x="2097" y="30797"/>
                  <a:pt x="1277" y="31179"/>
                  <a:pt x="941" y="32505"/>
                </a:cubicBezTo>
                <a:cubicBezTo>
                  <a:pt x="0" y="36243"/>
                  <a:pt x="2369" y="39911"/>
                  <a:pt x="2369" y="39911"/>
                </a:cubicBezTo>
                <a:lnTo>
                  <a:pt x="17395" y="39911"/>
                </a:lnTo>
                <a:lnTo>
                  <a:pt x="17395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8" name="Google Shape;48;p7"/>
          <p:cNvSpPr txBox="1">
            <a:spLocks noGrp="1"/>
          </p:cNvSpPr>
          <p:nvPr>
            <p:ph type="title"/>
          </p:nvPr>
        </p:nvSpPr>
        <p:spPr>
          <a:xfrm>
            <a:off x="6603051" y="1896633"/>
            <a:ext cx="4035600" cy="74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7"/>
          <p:cNvSpPr txBox="1">
            <a:spLocks noGrp="1"/>
          </p:cNvSpPr>
          <p:nvPr>
            <p:ph type="subTitle" idx="1"/>
          </p:nvPr>
        </p:nvSpPr>
        <p:spPr>
          <a:xfrm>
            <a:off x="6603051" y="2640167"/>
            <a:ext cx="4035600" cy="23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698159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716317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8"/>
          <p:cNvSpPr/>
          <p:nvPr/>
        </p:nvSpPr>
        <p:spPr>
          <a:xfrm rot="10800000">
            <a:off x="5616179" y="2762063"/>
            <a:ext cx="6575349" cy="4095293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2" name="Google Shape;52;p8"/>
          <p:cNvSpPr/>
          <p:nvPr/>
        </p:nvSpPr>
        <p:spPr>
          <a:xfrm>
            <a:off x="15" y="-9400"/>
            <a:ext cx="6358117" cy="3142055"/>
          </a:xfrm>
          <a:custGeom>
            <a:avLst/>
            <a:gdLst/>
            <a:ahLst/>
            <a:cxnLst/>
            <a:rect l="l" t="t" r="r" b="b"/>
            <a:pathLst>
              <a:path w="32850" h="14118" extrusionOk="0">
                <a:moveTo>
                  <a:pt x="1" y="1"/>
                </a:moveTo>
                <a:lnTo>
                  <a:pt x="1" y="12945"/>
                </a:lnTo>
                <a:cubicBezTo>
                  <a:pt x="57" y="12959"/>
                  <a:pt x="113" y="13001"/>
                  <a:pt x="168" y="13015"/>
                </a:cubicBezTo>
                <a:cubicBezTo>
                  <a:pt x="1773" y="13750"/>
                  <a:pt x="3537" y="14117"/>
                  <a:pt x="5301" y="14117"/>
                </a:cubicBezTo>
                <a:cubicBezTo>
                  <a:pt x="7217" y="14117"/>
                  <a:pt x="9132" y="13684"/>
                  <a:pt x="10839" y="12820"/>
                </a:cubicBezTo>
                <a:cubicBezTo>
                  <a:pt x="13252" y="11578"/>
                  <a:pt x="15205" y="9598"/>
                  <a:pt x="17297" y="7868"/>
                </a:cubicBezTo>
                <a:cubicBezTo>
                  <a:pt x="19404" y="6124"/>
                  <a:pt x="21858" y="4576"/>
                  <a:pt x="24592" y="4506"/>
                </a:cubicBezTo>
                <a:cubicBezTo>
                  <a:pt x="24664" y="4504"/>
                  <a:pt x="24736" y="4503"/>
                  <a:pt x="24808" y="4503"/>
                </a:cubicBezTo>
                <a:cubicBezTo>
                  <a:pt x="26011" y="4503"/>
                  <a:pt x="27265" y="4752"/>
                  <a:pt x="28452" y="4752"/>
                </a:cubicBezTo>
                <a:cubicBezTo>
                  <a:pt x="29285" y="4752"/>
                  <a:pt x="30086" y="4630"/>
                  <a:pt x="30813" y="4213"/>
                </a:cubicBezTo>
                <a:cubicBezTo>
                  <a:pt x="32222" y="3404"/>
                  <a:pt x="32850" y="1521"/>
                  <a:pt x="3232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3" name="Google Shape;53;p8"/>
          <p:cNvSpPr/>
          <p:nvPr/>
        </p:nvSpPr>
        <p:spPr>
          <a:xfrm rot="10800000">
            <a:off x="5794094" y="2908513"/>
            <a:ext cx="6435173" cy="4005387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chemeClr val="accent6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4" name="Google Shape;54;p8"/>
          <p:cNvSpPr txBox="1">
            <a:spLocks noGrp="1"/>
          </p:cNvSpPr>
          <p:nvPr>
            <p:ph type="title"/>
          </p:nvPr>
        </p:nvSpPr>
        <p:spPr>
          <a:xfrm>
            <a:off x="2834600" y="1488367"/>
            <a:ext cx="6522800" cy="330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3520573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" name="Google Shape;56;p9"/>
          <p:cNvGrpSpPr/>
          <p:nvPr/>
        </p:nvGrpSpPr>
        <p:grpSpPr>
          <a:xfrm rot="10800000">
            <a:off x="-5" y="-8667"/>
            <a:ext cx="6553591" cy="6875200"/>
            <a:chOff x="4003316" y="-6500"/>
            <a:chExt cx="4826387" cy="5156400"/>
          </a:xfrm>
        </p:grpSpPr>
        <p:sp>
          <p:nvSpPr>
            <p:cNvPr id="57" name="Google Shape;57;p9"/>
            <p:cNvSpPr/>
            <p:nvPr/>
          </p:nvSpPr>
          <p:spPr>
            <a:xfrm rot="-5400000">
              <a:off x="2250685" y="1746286"/>
              <a:ext cx="5156245" cy="1650983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" name="Google Shape;58;p9"/>
            <p:cNvSpPr/>
            <p:nvPr/>
          </p:nvSpPr>
          <p:spPr>
            <a:xfrm rot="-5400000">
              <a:off x="4662404" y="982600"/>
              <a:ext cx="5156400" cy="31782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9" name="Google Shape;59;p9"/>
          <p:cNvSpPr txBox="1">
            <a:spLocks noGrp="1"/>
          </p:cNvSpPr>
          <p:nvPr>
            <p:ph type="title"/>
          </p:nvPr>
        </p:nvSpPr>
        <p:spPr>
          <a:xfrm>
            <a:off x="950800" y="1644233"/>
            <a:ext cx="42000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ubTitle" idx="1"/>
          </p:nvPr>
        </p:nvSpPr>
        <p:spPr>
          <a:xfrm>
            <a:off x="950800" y="3737433"/>
            <a:ext cx="42000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61" name="Google Shape;61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46552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40256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1219170" lvl="1" indent="-440256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62" name="Google Shape;62;p9"/>
          <p:cNvSpPr/>
          <p:nvPr/>
        </p:nvSpPr>
        <p:spPr>
          <a:xfrm rot="10800000" flipH="1">
            <a:off x="10448767" y="-8"/>
            <a:ext cx="1743196" cy="917807"/>
          </a:xfrm>
          <a:custGeom>
            <a:avLst/>
            <a:gdLst/>
            <a:ahLst/>
            <a:cxnLst/>
            <a:rect l="l" t="t" r="r" b="b"/>
            <a:pathLst>
              <a:path w="38136" h="29948" extrusionOk="0">
                <a:moveTo>
                  <a:pt x="37163" y="0"/>
                </a:moveTo>
                <a:cubicBezTo>
                  <a:pt x="36732" y="0"/>
                  <a:pt x="36166" y="151"/>
                  <a:pt x="35481" y="658"/>
                </a:cubicBezTo>
                <a:cubicBezTo>
                  <a:pt x="33778" y="1908"/>
                  <a:pt x="33707" y="6147"/>
                  <a:pt x="31147" y="6992"/>
                </a:cubicBezTo>
                <a:cubicBezTo>
                  <a:pt x="30908" y="7072"/>
                  <a:pt x="30643" y="7108"/>
                  <a:pt x="30357" y="7108"/>
                </a:cubicBezTo>
                <a:cubicBezTo>
                  <a:pt x="28146" y="7108"/>
                  <a:pt x="24643" y="4988"/>
                  <a:pt x="21393" y="4988"/>
                </a:cubicBezTo>
                <a:cubicBezTo>
                  <a:pt x="20568" y="4988"/>
                  <a:pt x="19758" y="5125"/>
                  <a:pt x="18991" y="5468"/>
                </a:cubicBezTo>
                <a:cubicBezTo>
                  <a:pt x="14800" y="7337"/>
                  <a:pt x="16431" y="14755"/>
                  <a:pt x="13407" y="17934"/>
                </a:cubicBezTo>
                <a:cubicBezTo>
                  <a:pt x="10382" y="21113"/>
                  <a:pt x="8525" y="20803"/>
                  <a:pt x="4417" y="22351"/>
                </a:cubicBezTo>
                <a:cubicBezTo>
                  <a:pt x="416" y="23859"/>
                  <a:pt x="19" y="29638"/>
                  <a:pt x="1" y="29935"/>
                </a:cubicBezTo>
                <a:lnTo>
                  <a:pt x="38136" y="29935"/>
                </a:lnTo>
                <a:lnTo>
                  <a:pt x="38136" y="325"/>
                </a:lnTo>
                <a:cubicBezTo>
                  <a:pt x="38136" y="325"/>
                  <a:pt x="37795" y="0"/>
                  <a:pt x="37163" y="0"/>
                </a:cubicBezTo>
                <a:close/>
                <a:moveTo>
                  <a:pt x="0" y="29935"/>
                </a:moveTo>
                <a:lnTo>
                  <a:pt x="0" y="29947"/>
                </a:lnTo>
                <a:cubicBezTo>
                  <a:pt x="0" y="29947"/>
                  <a:pt x="0" y="29943"/>
                  <a:pt x="1" y="29935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3238197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1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9600603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3"/>
          <p:cNvSpPr/>
          <p:nvPr/>
        </p:nvSpPr>
        <p:spPr>
          <a:xfrm>
            <a:off x="-110734" y="1638233"/>
            <a:ext cx="12413259" cy="4279952"/>
          </a:xfrm>
          <a:custGeom>
            <a:avLst/>
            <a:gdLst/>
            <a:ahLst/>
            <a:cxnLst/>
            <a:rect l="l" t="t" r="r" b="b"/>
            <a:pathLst>
              <a:path w="48078" h="17253" extrusionOk="0">
                <a:moveTo>
                  <a:pt x="24551" y="0"/>
                </a:moveTo>
                <a:cubicBezTo>
                  <a:pt x="19562" y="0"/>
                  <a:pt x="12918" y="5739"/>
                  <a:pt x="7775" y="5942"/>
                </a:cubicBezTo>
                <a:cubicBezTo>
                  <a:pt x="7443" y="5956"/>
                  <a:pt x="7121" y="5962"/>
                  <a:pt x="6809" y="5962"/>
                </a:cubicBezTo>
                <a:cubicBezTo>
                  <a:pt x="2312" y="5962"/>
                  <a:pt x="0" y="4608"/>
                  <a:pt x="0" y="4608"/>
                </a:cubicBezTo>
                <a:lnTo>
                  <a:pt x="0" y="17253"/>
                </a:lnTo>
                <a:lnTo>
                  <a:pt x="48077" y="17253"/>
                </a:lnTo>
                <a:lnTo>
                  <a:pt x="48077" y="3727"/>
                </a:lnTo>
                <a:cubicBezTo>
                  <a:pt x="48077" y="3727"/>
                  <a:pt x="46378" y="2205"/>
                  <a:pt x="44452" y="2205"/>
                </a:cubicBezTo>
                <a:cubicBezTo>
                  <a:pt x="44320" y="2205"/>
                  <a:pt x="44187" y="2212"/>
                  <a:pt x="44053" y="2227"/>
                </a:cubicBezTo>
                <a:cubicBezTo>
                  <a:pt x="41970" y="2465"/>
                  <a:pt x="40076" y="4275"/>
                  <a:pt x="36278" y="4870"/>
                </a:cubicBezTo>
                <a:cubicBezTo>
                  <a:pt x="36082" y="4901"/>
                  <a:pt x="35888" y="4915"/>
                  <a:pt x="35696" y="4915"/>
                </a:cubicBezTo>
                <a:cubicBezTo>
                  <a:pt x="32171" y="4915"/>
                  <a:pt x="29282" y="0"/>
                  <a:pt x="24551" y="0"/>
                </a:cubicBezTo>
                <a:close/>
              </a:path>
            </a:pathLst>
          </a:custGeom>
          <a:noFill/>
          <a:ln w="28575" cap="flat" cmpd="sng">
            <a:solidFill>
              <a:schemeClr val="accent2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77" name="Google Shape;77;p13"/>
          <p:cNvGrpSpPr/>
          <p:nvPr/>
        </p:nvGrpSpPr>
        <p:grpSpPr>
          <a:xfrm>
            <a:off x="-33" y="1854200"/>
            <a:ext cx="12192000" cy="5003600"/>
            <a:chOff x="-25" y="1390650"/>
            <a:chExt cx="9144000" cy="3752700"/>
          </a:xfrm>
        </p:grpSpPr>
        <p:sp>
          <p:nvSpPr>
            <p:cNvPr id="78" name="Google Shape;78;p13"/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" name="Google Shape;79;p13"/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80" name="Google Shape;80;p13"/>
          <p:cNvSpPr txBox="1">
            <a:spLocks noGrp="1"/>
          </p:cNvSpPr>
          <p:nvPr>
            <p:ph type="title"/>
          </p:nvPr>
        </p:nvSpPr>
        <p:spPr>
          <a:xfrm>
            <a:off x="950800" y="593367"/>
            <a:ext cx="10290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13"/>
          <p:cNvSpPr txBox="1">
            <a:spLocks noGrp="1"/>
          </p:cNvSpPr>
          <p:nvPr>
            <p:ph type="title" idx="2" hasCustomPrompt="1"/>
          </p:nvPr>
        </p:nvSpPr>
        <p:spPr>
          <a:xfrm>
            <a:off x="1627099" y="2453984"/>
            <a:ext cx="999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82" name="Google Shape;82;p13"/>
          <p:cNvSpPr txBox="1">
            <a:spLocks noGrp="1"/>
          </p:cNvSpPr>
          <p:nvPr>
            <p:ph type="subTitle" idx="1"/>
          </p:nvPr>
        </p:nvSpPr>
        <p:spPr>
          <a:xfrm>
            <a:off x="950800" y="4057600"/>
            <a:ext cx="2426400" cy="59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2400" b="1">
                <a:latin typeface="Pangolin"/>
                <a:ea typeface="Pangolin"/>
                <a:cs typeface="Pangolin"/>
                <a:sym typeface="Pangolin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2pPr>
            <a:lvl3pPr lvl="2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3pPr>
            <a:lvl4pPr lvl="3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4pPr>
            <a:lvl5pPr lvl="4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5pPr>
            <a:lvl6pPr lvl="5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6pPr>
            <a:lvl7pPr lvl="6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7pPr>
            <a:lvl8pPr lvl="7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8pPr>
            <a:lvl9pPr lvl="8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9pPr>
          </a:lstStyle>
          <a:p>
            <a:endParaRPr/>
          </a:p>
        </p:txBody>
      </p:sp>
      <p:sp>
        <p:nvSpPr>
          <p:cNvPr id="83" name="Google Shape;83;p13"/>
          <p:cNvSpPr txBox="1">
            <a:spLocks noGrp="1"/>
          </p:cNvSpPr>
          <p:nvPr>
            <p:ph type="subTitle" idx="3"/>
          </p:nvPr>
        </p:nvSpPr>
        <p:spPr>
          <a:xfrm>
            <a:off x="950800" y="4521256"/>
            <a:ext cx="2426400" cy="131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84" name="Google Shape;84;p13"/>
          <p:cNvSpPr txBox="1">
            <a:spLocks noGrp="1"/>
          </p:cNvSpPr>
          <p:nvPr>
            <p:ph type="title" idx="4" hasCustomPrompt="1"/>
          </p:nvPr>
        </p:nvSpPr>
        <p:spPr>
          <a:xfrm>
            <a:off x="4247648" y="2453984"/>
            <a:ext cx="999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85" name="Google Shape;85;p13"/>
          <p:cNvSpPr txBox="1">
            <a:spLocks noGrp="1"/>
          </p:cNvSpPr>
          <p:nvPr>
            <p:ph type="subTitle" idx="5"/>
          </p:nvPr>
        </p:nvSpPr>
        <p:spPr>
          <a:xfrm>
            <a:off x="3571351" y="4057600"/>
            <a:ext cx="2426400" cy="59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2400" b="1">
                <a:latin typeface="Pangolin"/>
                <a:ea typeface="Pangolin"/>
                <a:cs typeface="Pangolin"/>
                <a:sym typeface="Pangolin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9pPr>
          </a:lstStyle>
          <a:p>
            <a:endParaRPr/>
          </a:p>
        </p:txBody>
      </p:sp>
      <p:sp>
        <p:nvSpPr>
          <p:cNvPr id="86" name="Google Shape;86;p13"/>
          <p:cNvSpPr txBox="1">
            <a:spLocks noGrp="1"/>
          </p:cNvSpPr>
          <p:nvPr>
            <p:ph type="subTitle" idx="6"/>
          </p:nvPr>
        </p:nvSpPr>
        <p:spPr>
          <a:xfrm>
            <a:off x="3571351" y="4521256"/>
            <a:ext cx="2426400" cy="131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87" name="Google Shape;87;p13"/>
          <p:cNvSpPr txBox="1">
            <a:spLocks noGrp="1"/>
          </p:cNvSpPr>
          <p:nvPr>
            <p:ph type="title" idx="7" hasCustomPrompt="1"/>
          </p:nvPr>
        </p:nvSpPr>
        <p:spPr>
          <a:xfrm>
            <a:off x="6868199" y="2453984"/>
            <a:ext cx="999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88" name="Google Shape;88;p13"/>
          <p:cNvSpPr txBox="1">
            <a:spLocks noGrp="1"/>
          </p:cNvSpPr>
          <p:nvPr>
            <p:ph type="subTitle" idx="8"/>
          </p:nvPr>
        </p:nvSpPr>
        <p:spPr>
          <a:xfrm>
            <a:off x="6191900" y="4057600"/>
            <a:ext cx="2426400" cy="59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2400" b="1">
                <a:latin typeface="Pangolin"/>
                <a:ea typeface="Pangolin"/>
                <a:cs typeface="Pangolin"/>
                <a:sym typeface="Pangolin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9pPr>
          </a:lstStyle>
          <a:p>
            <a:endParaRPr/>
          </a:p>
        </p:txBody>
      </p:sp>
      <p:sp>
        <p:nvSpPr>
          <p:cNvPr id="89" name="Google Shape;89;p13"/>
          <p:cNvSpPr txBox="1">
            <a:spLocks noGrp="1"/>
          </p:cNvSpPr>
          <p:nvPr>
            <p:ph type="subTitle" idx="9"/>
          </p:nvPr>
        </p:nvSpPr>
        <p:spPr>
          <a:xfrm>
            <a:off x="6191900" y="4521256"/>
            <a:ext cx="2426400" cy="131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90" name="Google Shape;90;p13"/>
          <p:cNvSpPr txBox="1">
            <a:spLocks noGrp="1"/>
          </p:cNvSpPr>
          <p:nvPr>
            <p:ph type="title" idx="13" hasCustomPrompt="1"/>
          </p:nvPr>
        </p:nvSpPr>
        <p:spPr>
          <a:xfrm>
            <a:off x="9488732" y="2453984"/>
            <a:ext cx="999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91" name="Google Shape;91;p13"/>
          <p:cNvSpPr txBox="1">
            <a:spLocks noGrp="1"/>
          </p:cNvSpPr>
          <p:nvPr>
            <p:ph type="subTitle" idx="14"/>
          </p:nvPr>
        </p:nvSpPr>
        <p:spPr>
          <a:xfrm>
            <a:off x="8812433" y="4057600"/>
            <a:ext cx="2426400" cy="59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2400" b="1">
                <a:latin typeface="Pangolin"/>
                <a:ea typeface="Pangolin"/>
                <a:cs typeface="Pangolin"/>
                <a:sym typeface="Pangolin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9pPr>
          </a:lstStyle>
          <a:p>
            <a:endParaRPr/>
          </a:p>
        </p:txBody>
      </p:sp>
      <p:sp>
        <p:nvSpPr>
          <p:cNvPr id="92" name="Google Shape;92;p13"/>
          <p:cNvSpPr txBox="1">
            <a:spLocks noGrp="1"/>
          </p:cNvSpPr>
          <p:nvPr>
            <p:ph type="subTitle" idx="15"/>
          </p:nvPr>
        </p:nvSpPr>
        <p:spPr>
          <a:xfrm>
            <a:off x="8812433" y="4521256"/>
            <a:ext cx="2426400" cy="131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1229717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4"/>
          <p:cNvSpPr/>
          <p:nvPr/>
        </p:nvSpPr>
        <p:spPr>
          <a:xfrm rot="10800000">
            <a:off x="7435514" y="3904277"/>
            <a:ext cx="4766397" cy="2968635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5" name="Google Shape;95;p14"/>
          <p:cNvSpPr/>
          <p:nvPr/>
        </p:nvSpPr>
        <p:spPr>
          <a:xfrm rot="10800000">
            <a:off x="7564395" y="4010422"/>
            <a:ext cx="4664871" cy="2903479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chemeClr val="accent6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6" name="Google Shape;96;p14"/>
          <p:cNvSpPr/>
          <p:nvPr/>
        </p:nvSpPr>
        <p:spPr>
          <a:xfrm>
            <a:off x="419770" y="269437"/>
            <a:ext cx="3634857" cy="3634857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7" name="Google Shape;97;p14"/>
          <p:cNvSpPr txBox="1">
            <a:spLocks noGrp="1"/>
          </p:cNvSpPr>
          <p:nvPr>
            <p:ph type="title"/>
          </p:nvPr>
        </p:nvSpPr>
        <p:spPr>
          <a:xfrm>
            <a:off x="4571400" y="5080467"/>
            <a:ext cx="3048000" cy="59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98" name="Google Shape;98;p14"/>
          <p:cNvSpPr txBox="1">
            <a:spLocks noGrp="1"/>
          </p:cNvSpPr>
          <p:nvPr>
            <p:ph type="subTitle" idx="1"/>
          </p:nvPr>
        </p:nvSpPr>
        <p:spPr>
          <a:xfrm>
            <a:off x="2832600" y="1968233"/>
            <a:ext cx="6522800" cy="26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0136583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7"/>
          <p:cNvSpPr/>
          <p:nvPr/>
        </p:nvSpPr>
        <p:spPr>
          <a:xfrm flipH="1">
            <a:off x="-43" y="1"/>
            <a:ext cx="1240077" cy="6857972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5" name="Google Shape;125;p17"/>
          <p:cNvSpPr/>
          <p:nvPr/>
        </p:nvSpPr>
        <p:spPr>
          <a:xfrm rot="10800000" flipH="1">
            <a:off x="10954758" y="1"/>
            <a:ext cx="1240077" cy="6857972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6" name="Google Shape;126;p17"/>
          <p:cNvSpPr txBox="1">
            <a:spLocks noGrp="1"/>
          </p:cNvSpPr>
          <p:nvPr>
            <p:ph type="title"/>
          </p:nvPr>
        </p:nvSpPr>
        <p:spPr>
          <a:xfrm>
            <a:off x="950800" y="593367"/>
            <a:ext cx="10290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17"/>
          <p:cNvSpPr txBox="1">
            <a:spLocks noGrp="1"/>
          </p:cNvSpPr>
          <p:nvPr>
            <p:ph type="subTitle" idx="1"/>
          </p:nvPr>
        </p:nvSpPr>
        <p:spPr>
          <a:xfrm>
            <a:off x="2297300" y="1707700"/>
            <a:ext cx="3048000" cy="4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2400" b="1">
                <a:latin typeface="Pangolin"/>
                <a:ea typeface="Pangolin"/>
                <a:cs typeface="Pangolin"/>
                <a:sym typeface="Pangoli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9pPr>
          </a:lstStyle>
          <a:p>
            <a:endParaRPr/>
          </a:p>
        </p:txBody>
      </p:sp>
      <p:sp>
        <p:nvSpPr>
          <p:cNvPr id="128" name="Google Shape;128;p17"/>
          <p:cNvSpPr txBox="1">
            <a:spLocks noGrp="1"/>
          </p:cNvSpPr>
          <p:nvPr>
            <p:ph type="subTitle" idx="2"/>
          </p:nvPr>
        </p:nvSpPr>
        <p:spPr>
          <a:xfrm>
            <a:off x="2297300" y="2185539"/>
            <a:ext cx="3048000" cy="93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129" name="Google Shape;129;p17"/>
          <p:cNvSpPr txBox="1">
            <a:spLocks noGrp="1"/>
          </p:cNvSpPr>
          <p:nvPr>
            <p:ph type="subTitle" idx="3"/>
          </p:nvPr>
        </p:nvSpPr>
        <p:spPr>
          <a:xfrm>
            <a:off x="6846700" y="1707700"/>
            <a:ext cx="3048000" cy="4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2400" b="1">
                <a:latin typeface="Pangolin"/>
                <a:ea typeface="Pangolin"/>
                <a:cs typeface="Pangolin"/>
                <a:sym typeface="Pangoli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9pPr>
          </a:lstStyle>
          <a:p>
            <a:endParaRPr/>
          </a:p>
        </p:txBody>
      </p:sp>
      <p:sp>
        <p:nvSpPr>
          <p:cNvPr id="130" name="Google Shape;130;p17"/>
          <p:cNvSpPr txBox="1">
            <a:spLocks noGrp="1"/>
          </p:cNvSpPr>
          <p:nvPr>
            <p:ph type="subTitle" idx="4"/>
          </p:nvPr>
        </p:nvSpPr>
        <p:spPr>
          <a:xfrm>
            <a:off x="6846700" y="2185539"/>
            <a:ext cx="3048000" cy="93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131" name="Google Shape;131;p17"/>
          <p:cNvSpPr txBox="1">
            <a:spLocks noGrp="1"/>
          </p:cNvSpPr>
          <p:nvPr>
            <p:ph type="subTitle" idx="5"/>
          </p:nvPr>
        </p:nvSpPr>
        <p:spPr>
          <a:xfrm>
            <a:off x="2297300" y="4211700"/>
            <a:ext cx="3048000" cy="4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2400" b="1">
                <a:latin typeface="Pangolin"/>
                <a:ea typeface="Pangolin"/>
                <a:cs typeface="Pangolin"/>
                <a:sym typeface="Pangoli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9pPr>
          </a:lstStyle>
          <a:p>
            <a:endParaRPr/>
          </a:p>
        </p:txBody>
      </p:sp>
      <p:sp>
        <p:nvSpPr>
          <p:cNvPr id="132" name="Google Shape;132;p17"/>
          <p:cNvSpPr txBox="1">
            <a:spLocks noGrp="1"/>
          </p:cNvSpPr>
          <p:nvPr>
            <p:ph type="subTitle" idx="6"/>
          </p:nvPr>
        </p:nvSpPr>
        <p:spPr>
          <a:xfrm>
            <a:off x="2297300" y="4689539"/>
            <a:ext cx="3048000" cy="93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133" name="Google Shape;133;p17"/>
          <p:cNvSpPr txBox="1">
            <a:spLocks noGrp="1"/>
          </p:cNvSpPr>
          <p:nvPr>
            <p:ph type="subTitle" idx="7"/>
          </p:nvPr>
        </p:nvSpPr>
        <p:spPr>
          <a:xfrm>
            <a:off x="6846700" y="4211700"/>
            <a:ext cx="3048000" cy="4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2400" b="1">
                <a:latin typeface="Pangolin"/>
                <a:ea typeface="Pangolin"/>
                <a:cs typeface="Pangolin"/>
                <a:sym typeface="Pangoli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9pPr>
          </a:lstStyle>
          <a:p>
            <a:endParaRPr/>
          </a:p>
        </p:txBody>
      </p:sp>
      <p:sp>
        <p:nvSpPr>
          <p:cNvPr id="134" name="Google Shape;134;p17"/>
          <p:cNvSpPr txBox="1">
            <a:spLocks noGrp="1"/>
          </p:cNvSpPr>
          <p:nvPr>
            <p:ph type="subTitle" idx="8"/>
          </p:nvPr>
        </p:nvSpPr>
        <p:spPr>
          <a:xfrm>
            <a:off x="6846700" y="4689539"/>
            <a:ext cx="3048000" cy="93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058610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A04541F-AC1B-449E-B07E-471BD6FF4CF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2D38C631-7B75-4F6C-9ABE-38C66263004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D1AE049-BD1F-47F0-8043-702AFF52D2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550F57-0451-4E8A-B206-580E2F42E664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2023/2/6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1ECA11E-D13C-4AE1-B810-3E85306EC0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A141F4A-B613-41F6-87D7-0A888AD2DE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99E3ED-692E-4D20-B33C-E8DAD07D83B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1197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36453D4-D652-4FFC-ABD2-2FCD38CDFB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5501D43-82FF-4431-8E4C-B017910D3B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768E5E2-649C-436A-9007-FDE0BCEE51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550F57-0451-4E8A-B206-580E2F42E664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2023/2/6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9D4E8EB-1030-40A9-B1BB-5F80C31ECA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8439D19-3518-4756-9AED-461939F11D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99E3ED-692E-4D20-B33C-E8DAD07D83B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0035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687A06C-42A5-4F44-8C64-ED825B9527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570B5E9-AEE8-45E8-918F-DC213D2289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8A2FFF5-735A-444E-937F-EF960CA4E6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550F57-0451-4E8A-B206-580E2F42E664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2023/2/6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E43C8B6-040F-4821-B509-D664553AE3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73AA010-DAD3-4AD4-9A7E-55263B3FB2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99E3ED-692E-4D20-B33C-E8DAD07D83B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6809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5CEB0CA-CCB3-4A83-A8B4-53D70B4A0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4D9B92D-D5EE-4393-8790-8E5D539F464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7CF4ACF-0C94-46AF-9BBE-5A4B55F3F2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38C690A-BA51-4B81-B210-4168D139F5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550F57-0451-4E8A-B206-580E2F42E664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2023/2/6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16AA6DC-F758-45D0-8D0D-07D5324AAB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B8B4304-1C2F-418C-9FEE-2234DAE547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99E3ED-692E-4D20-B33C-E8DAD07D83B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9469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186037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7D314C9-ADB3-4A38-9C88-38D3AE0FAF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87F5653-103C-4A99-BE76-6BF1EAC847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AE65C1EC-41F8-4442-882E-6945FD4ED8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564ACDB-A5EE-4F76-992A-F309FAB4258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71E894D3-2440-497A-A81E-C35D356A55C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022BD0DC-F36F-4918-AD4C-C3C1F8F7AF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550F57-0451-4E8A-B206-580E2F42E664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2023/2/6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4138A894-2BD6-493B-865F-056B4F4B2A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A9B56468-5554-4610-AD62-808020EE85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99E3ED-692E-4D20-B33C-E8DAD07D83B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8480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83619B3-D7E0-4735-9F7C-99BD006303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3435DD9A-8FE2-4E34-8BC3-09F9B13FD1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550F57-0451-4E8A-B206-580E2F42E664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2023/2/6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73F0B455-270C-4EB2-952A-3932336F97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F3295C8F-C613-45DD-8BE3-A7558743D3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99E3ED-692E-4D20-B33C-E8DAD07D83B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0360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E99DF77-214C-44AC-976A-6BECDAC956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550F57-0451-4E8A-B206-580E2F42E664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2023/2/6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0E39B0D9-3DD2-45D6-8B44-EB5A65312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C8CE82F-C09F-4601-A183-9BC7E149E0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99E3ED-692E-4D20-B33C-E8DAD07D83B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0968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B7EB5E4-3F2B-4D30-9A3D-FD9D3B64ED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E7D85CA-F65A-4DD0-9794-EF9DC0B781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0A0299F-2FB4-42D2-ABAB-911AE67CE6F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A0AF519-849A-4CAB-B98F-4FAD6182D3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550F57-0451-4E8A-B206-580E2F42E664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2023/2/6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82BE0FF-B8D8-42A2-88A4-D6256A963A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7508216-8D84-4B9F-8D30-98EEB0D76E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99E3ED-692E-4D20-B33C-E8DAD07D83B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1062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5E131F9-D506-4CA3-ACF6-28C2ACB850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E5DB3AC-4AA7-4D42-8167-514AD7E25CE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BEF0E545-BB13-4581-B4D8-1446743E5F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9CCD744-FF2C-4FD8-876A-BA33860DF4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550F57-0451-4E8A-B206-580E2F42E664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2023/2/6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44FD350-6A8E-4B50-99A6-AA0D410494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B39AE10-5557-402C-9B25-E35E0ABC48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99E3ED-692E-4D20-B33C-E8DAD07D83B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1728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12EE746-BE3B-4F16-A33A-C2545728F2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7407B68-CAF7-4EC9-9478-10B3C2DBC9D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85C54B1-FB29-4007-AB43-B85CAE951D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550F57-0451-4E8A-B206-580E2F42E664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2023/2/6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CD4AFA6-0B6B-4A1D-946C-A582335E92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A1E56D2-9D21-4C15-A017-99604BB63B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99E3ED-692E-4D20-B33C-E8DAD07D83B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2267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5BBDAC62-2D46-46BB-A145-B0F26A72DBD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71BFD3E-9B34-4A0F-8DEE-372830C349A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82E2ED4-A11E-4AF5-A33F-CADA1748C3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550F57-0451-4E8A-B206-580E2F42E664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2023/2/6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9C0D60C-1D52-41C2-98C4-7C862FDD53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DB00652-BB64-4B26-BE63-5D3AB0453F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99E3ED-692E-4D20-B33C-E8DAD07D83B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0523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ED51AEEF-2446-4278-8437-D77A3F3E49A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F7929AA8-40AC-404F-A45A-7F01BA1E97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47" r="11947"/>
          <a:stretch/>
        </p:blipFill>
        <p:spPr>
          <a:xfrm rot="5400000" flipV="1">
            <a:off x="2666999" y="-2667001"/>
            <a:ext cx="6858002" cy="12191999"/>
          </a:xfrm>
          <a:prstGeom prst="rect">
            <a:avLst/>
          </a:prstGeom>
        </p:spPr>
      </p:pic>
      <p:sp>
        <p:nvSpPr>
          <p:cNvPr id="8" name="矩形: 圆角 7">
            <a:extLst>
              <a:ext uri="{FF2B5EF4-FFF2-40B4-BE49-F238E27FC236}">
                <a16:creationId xmlns:a16="http://schemas.microsoft.com/office/drawing/2014/main" id="{40CDE5C6-CA93-418E-BFC6-E3A557739371}"/>
              </a:ext>
            </a:extLst>
          </p:cNvPr>
          <p:cNvSpPr/>
          <p:nvPr userDrawn="1"/>
        </p:nvSpPr>
        <p:spPr>
          <a:xfrm>
            <a:off x="412036" y="433232"/>
            <a:ext cx="11367927" cy="5991531"/>
          </a:xfrm>
          <a:prstGeom prst="roundRect">
            <a:avLst>
              <a:gd name="adj" fmla="val 10306"/>
            </a:avLst>
          </a:prstGeom>
          <a:solidFill>
            <a:schemeClr val="bg1"/>
          </a:solidFill>
          <a:ln w="57150">
            <a:solidFill>
              <a:srgbClr val="F3EA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4DA9FD"/>
              </a:solidFill>
              <a:effectLst/>
              <a:uLnTx/>
              <a:uFillTx/>
              <a:latin typeface="iekie tongquti" panose="02000500000000000000" pitchFamily="2" charset="-122"/>
              <a:ea typeface="字魂17号-萌趣果冻体" panose="02000000000000000000" pitchFamily="2" charset="-122"/>
              <a:cs typeface="+mn-cs"/>
              <a:sym typeface="iekie tongquti" panose="02000500000000000000" pitchFamily="2" charset="-122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80B57E54-E518-4718-9596-7E170A5BF23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0" y="5363643"/>
            <a:ext cx="1458602" cy="149435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33956D18-40F5-422A-BEE2-D2824D00FDF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365" r="68033"/>
          <a:stretch/>
        </p:blipFill>
        <p:spPr>
          <a:xfrm>
            <a:off x="2196063" y="5631995"/>
            <a:ext cx="855258" cy="122600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4DBB215B-AF1F-4079-8F55-06229853628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887" t="-2375" r="-1812" b="67013"/>
          <a:stretch/>
        </p:blipFill>
        <p:spPr>
          <a:xfrm>
            <a:off x="3015970" y="5915832"/>
            <a:ext cx="894774" cy="942163"/>
          </a:xfrm>
          <a:prstGeom prst="rect">
            <a:avLst/>
          </a:prstGeom>
        </p:spPr>
      </p:pic>
      <p:pic>
        <p:nvPicPr>
          <p:cNvPr id="12" name="图形 11">
            <a:extLst>
              <a:ext uri="{FF2B5EF4-FFF2-40B4-BE49-F238E27FC236}">
                <a16:creationId xmlns:a16="http://schemas.microsoft.com/office/drawing/2014/main" id="{CCFAD6DC-CB6A-43E3-AF2E-4300429005B2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60615" y="386680"/>
            <a:ext cx="533400" cy="571500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EC8AAE98-4216-4164-B22D-78E7E64C9D2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365" r="68033"/>
          <a:stretch/>
        </p:blipFill>
        <p:spPr>
          <a:xfrm>
            <a:off x="5657325" y="5467350"/>
            <a:ext cx="970114" cy="1390645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DD5C1787-8021-485D-B7E8-EB68F004C96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887" t="-2375" r="-1812" b="67013"/>
          <a:stretch/>
        </p:blipFill>
        <p:spPr>
          <a:xfrm>
            <a:off x="6477232" y="5915832"/>
            <a:ext cx="894774" cy="942163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0C7041FF-6F9F-4387-BC9F-83D8FCEC12E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537" b="71557"/>
          <a:stretch/>
        </p:blipFill>
        <p:spPr>
          <a:xfrm>
            <a:off x="8648138" y="4541819"/>
            <a:ext cx="1429312" cy="2362734"/>
          </a:xfrm>
          <a:prstGeom prst="rect">
            <a:avLst/>
          </a:prstGeom>
        </p:spPr>
      </p:pic>
      <p:pic>
        <p:nvPicPr>
          <p:cNvPr id="18" name="图形 17">
            <a:extLst>
              <a:ext uri="{FF2B5EF4-FFF2-40B4-BE49-F238E27FC236}">
                <a16:creationId xmlns:a16="http://schemas.microsoft.com/office/drawing/2014/main" id="{6C9004A5-FC99-4F8F-975F-869C6D2C0A0C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=""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 rot="2052394">
            <a:off x="7753762" y="5809328"/>
            <a:ext cx="876300" cy="1323975"/>
          </a:xfrm>
          <a:prstGeom prst="rect">
            <a:avLst/>
          </a:prstGeom>
        </p:spPr>
      </p:pic>
      <p:pic>
        <p:nvPicPr>
          <p:cNvPr id="19" name="图形 18">
            <a:extLst>
              <a:ext uri="{FF2B5EF4-FFF2-40B4-BE49-F238E27FC236}">
                <a16:creationId xmlns:a16="http://schemas.microsoft.com/office/drawing/2014/main" id="{5F54E7FD-9BAC-47AA-B1BD-B97D09447DF4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96DAC541-7B7A-43D3-8B79-37D633B846F1}">
                <asvg:svgBlip xmlns=""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0319118" y="5677522"/>
            <a:ext cx="1025404" cy="1184977"/>
          </a:xfrm>
          <a:prstGeom prst="rect">
            <a:avLst/>
          </a:prstGeom>
        </p:spPr>
      </p:pic>
      <p:pic>
        <p:nvPicPr>
          <p:cNvPr id="20" name="图形 19">
            <a:extLst>
              <a:ext uri="{FF2B5EF4-FFF2-40B4-BE49-F238E27FC236}">
                <a16:creationId xmlns:a16="http://schemas.microsoft.com/office/drawing/2014/main" id="{A2FC32BD-B366-4368-A0F6-E99CB12507C4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96DAC541-7B7A-43D3-8B79-37D633B846F1}">
                <asvg:svgBlip xmlns=""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4382378" y="6116086"/>
            <a:ext cx="676275" cy="600075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E1B0CA7B-5863-4EDD-B51D-C2E8058483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77" r="81075" b="39287"/>
          <a:stretch/>
        </p:blipFill>
        <p:spPr>
          <a:xfrm>
            <a:off x="11080209" y="672430"/>
            <a:ext cx="699754" cy="665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947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>
            <a:extLst>
              <a:ext uri="{FF2B5EF4-FFF2-40B4-BE49-F238E27FC236}">
                <a16:creationId xmlns:a16="http://schemas.microsoft.com/office/drawing/2014/main" id="{F8C25BB4-E566-40F6-A565-6FF0F2FE15B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149183" y="2006476"/>
            <a:ext cx="3537068" cy="3537068"/>
          </a:xfrm>
          <a:custGeom>
            <a:avLst/>
            <a:gdLst>
              <a:gd name="connsiteX0" fmla="*/ 1768534 w 3537068"/>
              <a:gd name="connsiteY0" fmla="*/ 0 h 3537068"/>
              <a:gd name="connsiteX1" fmla="*/ 3537068 w 3537068"/>
              <a:gd name="connsiteY1" fmla="*/ 1768534 h 3537068"/>
              <a:gd name="connsiteX2" fmla="*/ 1768534 w 3537068"/>
              <a:gd name="connsiteY2" fmla="*/ 3537068 h 3537068"/>
              <a:gd name="connsiteX3" fmla="*/ 0 w 3537068"/>
              <a:gd name="connsiteY3" fmla="*/ 1768534 h 3537068"/>
              <a:gd name="connsiteX4" fmla="*/ 1768534 w 3537068"/>
              <a:gd name="connsiteY4" fmla="*/ 0 h 35370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37068" h="3537068">
                <a:moveTo>
                  <a:pt x="1768534" y="0"/>
                </a:moveTo>
                <a:cubicBezTo>
                  <a:pt x="2745268" y="0"/>
                  <a:pt x="3537068" y="791800"/>
                  <a:pt x="3537068" y="1768534"/>
                </a:cubicBezTo>
                <a:cubicBezTo>
                  <a:pt x="3537068" y="2745268"/>
                  <a:pt x="2745268" y="3537068"/>
                  <a:pt x="1768534" y="3537068"/>
                </a:cubicBezTo>
                <a:cubicBezTo>
                  <a:pt x="791800" y="3537068"/>
                  <a:pt x="0" y="2745268"/>
                  <a:pt x="0" y="1768534"/>
                </a:cubicBezTo>
                <a:cubicBezTo>
                  <a:pt x="0" y="791800"/>
                  <a:pt x="791800" y="0"/>
                  <a:pt x="176853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8367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图片占位符 3">
            <a:extLst>
              <a:ext uri="{FF2B5EF4-FFF2-40B4-BE49-F238E27FC236}">
                <a16:creationId xmlns:a16="http://schemas.microsoft.com/office/drawing/2014/main" id="{B55CC739-4F02-429F-BDF5-3D3C1178FEE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38427" y="3013455"/>
            <a:ext cx="5010159" cy="2644119"/>
          </a:xfrm>
          <a:custGeom>
            <a:avLst/>
            <a:gdLst>
              <a:gd name="connsiteX0" fmla="*/ 0 w 11520487"/>
              <a:gd name="connsiteY0" fmla="*/ 0 h 3900489"/>
              <a:gd name="connsiteX1" fmla="*/ 11520487 w 11520487"/>
              <a:gd name="connsiteY1" fmla="*/ 0 h 3900489"/>
              <a:gd name="connsiteX2" fmla="*/ 11520487 w 11520487"/>
              <a:gd name="connsiteY2" fmla="*/ 3900489 h 3900489"/>
              <a:gd name="connsiteX3" fmla="*/ 0 w 11520487"/>
              <a:gd name="connsiteY3" fmla="*/ 3900489 h 39004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520487" h="3900489">
                <a:moveTo>
                  <a:pt x="0" y="0"/>
                </a:moveTo>
                <a:lnTo>
                  <a:pt x="11520487" y="0"/>
                </a:lnTo>
                <a:lnTo>
                  <a:pt x="11520487" y="3900489"/>
                </a:lnTo>
                <a:lnTo>
                  <a:pt x="0" y="390048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67094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41892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图片占位符 4">
            <a:extLst>
              <a:ext uri="{FF2B5EF4-FFF2-40B4-BE49-F238E27FC236}">
                <a16:creationId xmlns:a16="http://schemas.microsoft.com/office/drawing/2014/main" id="{77E18961-1EB7-4938-BBA9-657C17E56F6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775200" y="2566410"/>
            <a:ext cx="2590800" cy="2590800"/>
          </a:xfrm>
          <a:custGeom>
            <a:avLst/>
            <a:gdLst>
              <a:gd name="connsiteX0" fmla="*/ 1421721 w 2843442"/>
              <a:gd name="connsiteY0" fmla="*/ 0 h 2843442"/>
              <a:gd name="connsiteX1" fmla="*/ 2843442 w 2843442"/>
              <a:gd name="connsiteY1" fmla="*/ 1421721 h 2843442"/>
              <a:gd name="connsiteX2" fmla="*/ 1421721 w 2843442"/>
              <a:gd name="connsiteY2" fmla="*/ 2843442 h 2843442"/>
              <a:gd name="connsiteX3" fmla="*/ 0 w 2843442"/>
              <a:gd name="connsiteY3" fmla="*/ 1421721 h 2843442"/>
              <a:gd name="connsiteX4" fmla="*/ 1421721 w 2843442"/>
              <a:gd name="connsiteY4" fmla="*/ 0 h 2843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43442" h="2843442">
                <a:moveTo>
                  <a:pt x="1421721" y="0"/>
                </a:moveTo>
                <a:cubicBezTo>
                  <a:pt x="2206916" y="0"/>
                  <a:pt x="2843442" y="636526"/>
                  <a:pt x="2843442" y="1421721"/>
                </a:cubicBezTo>
                <a:cubicBezTo>
                  <a:pt x="2843442" y="2206916"/>
                  <a:pt x="2206916" y="2843442"/>
                  <a:pt x="1421721" y="2843442"/>
                </a:cubicBezTo>
                <a:cubicBezTo>
                  <a:pt x="636526" y="2843442"/>
                  <a:pt x="0" y="2206916"/>
                  <a:pt x="0" y="1421721"/>
                </a:cubicBezTo>
                <a:cubicBezTo>
                  <a:pt x="0" y="636526"/>
                  <a:pt x="636526" y="0"/>
                  <a:pt x="142172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83904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图片占位符 4">
            <a:extLst>
              <a:ext uri="{FF2B5EF4-FFF2-40B4-BE49-F238E27FC236}">
                <a16:creationId xmlns:a16="http://schemas.microsoft.com/office/drawing/2014/main" id="{0DC83402-BD7B-4193-8B83-6F0A8CB0DDF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521315" y="3004566"/>
            <a:ext cx="3083570" cy="3083570"/>
          </a:xfrm>
          <a:custGeom>
            <a:avLst/>
            <a:gdLst>
              <a:gd name="connsiteX0" fmla="*/ 1421721 w 2843442"/>
              <a:gd name="connsiteY0" fmla="*/ 0 h 2843442"/>
              <a:gd name="connsiteX1" fmla="*/ 2843442 w 2843442"/>
              <a:gd name="connsiteY1" fmla="*/ 1421721 h 2843442"/>
              <a:gd name="connsiteX2" fmla="*/ 1421721 w 2843442"/>
              <a:gd name="connsiteY2" fmla="*/ 2843442 h 2843442"/>
              <a:gd name="connsiteX3" fmla="*/ 0 w 2843442"/>
              <a:gd name="connsiteY3" fmla="*/ 1421721 h 2843442"/>
              <a:gd name="connsiteX4" fmla="*/ 1421721 w 2843442"/>
              <a:gd name="connsiteY4" fmla="*/ 0 h 2843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43442" h="2843442">
                <a:moveTo>
                  <a:pt x="1421721" y="0"/>
                </a:moveTo>
                <a:cubicBezTo>
                  <a:pt x="2206916" y="0"/>
                  <a:pt x="2843442" y="636526"/>
                  <a:pt x="2843442" y="1421721"/>
                </a:cubicBezTo>
                <a:cubicBezTo>
                  <a:pt x="2843442" y="2206916"/>
                  <a:pt x="2206916" y="2843442"/>
                  <a:pt x="1421721" y="2843442"/>
                </a:cubicBezTo>
                <a:cubicBezTo>
                  <a:pt x="636526" y="2843442"/>
                  <a:pt x="0" y="2206916"/>
                  <a:pt x="0" y="1421721"/>
                </a:cubicBezTo>
                <a:cubicBezTo>
                  <a:pt x="0" y="636526"/>
                  <a:pt x="636526" y="0"/>
                  <a:pt x="142172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66557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5653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Main Slide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27586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321ACC7-9DAA-420E-A142-C363226952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3244F041-C749-471B-9BD0-A159C46C596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72F1D1D-3847-4855-A271-6F2447071D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46BDC-6E1E-47ED-9C55-4B4F52EF42A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2023/2/6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E3CB7BD-F513-4507-BAFB-BFD909DA26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1182962-FCBE-4F76-A822-E9FF4DBB49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5D3779-DBD7-452A-97A9-C3E41A43C94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3989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50F2E22-6BBE-4EB6-8074-5F27088EB5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A415E4B-911A-4921-9D48-F2543C693B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F7C45AF-554B-4C71-B123-7CC45FC1D9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46BDC-6E1E-47ED-9C55-4B4F52EF42A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2023/2/6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693BD40-E999-4736-AB89-48C33EAD25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2BDEE43-0B11-484D-BDD4-5DC6FE2AD9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5D3779-DBD7-452A-97A9-C3E41A43C94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4977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8314EB4-3227-48F6-AF24-25A951405B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BE56D06-AD18-4ED2-A1F0-FCE2B1C04F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748614-ACBE-4EE3-82C7-02A9B81E3D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46BDC-6E1E-47ED-9C55-4B4F52EF42A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2023/2/6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A452A3B-FFD9-469A-83CB-8820DF0682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B3BE0A4-2675-423F-B005-9861811FCB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5D3779-DBD7-452A-97A9-C3E41A43C94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7060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58D311-064F-4E6C-AC99-8CEF551350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C86CEE5-FFC2-4C40-8CA5-73EC41B80A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71C2A9E-E9A5-4982-8587-B178E0451B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9474F35-B8A5-495A-9DA7-6EFBC13E45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46BDC-6E1E-47ED-9C55-4B4F52EF42A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2023/2/6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1E47523-B8B1-4D13-A3C6-FF8CD1BD66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FD258B8-2F8D-4764-8B95-8352ECD21A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5D3779-DBD7-452A-97A9-C3E41A43C94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9973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8D1AC69-E6FE-46FC-9F8F-C1C47A0E71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E5077EF-586B-4A7D-9C9E-49C06C64F2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9657D9E-B2DC-4642-9C69-7CD574861B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6DB62AD3-0CCF-4614-A209-77F7C792BBF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03A2F4FC-1E5B-4B67-B127-7AC1DE87960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1348A755-9423-4C61-B9DC-5D4074AE15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46BDC-6E1E-47ED-9C55-4B4F52EF42A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2023/2/6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8592AA9D-E4A0-4B82-A730-AB7FAA57D8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9DA8CE58-6A17-40F7-AC8B-EB4F38D876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5D3779-DBD7-452A-97A9-C3E41A43C94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0021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11F3F25-81C1-4958-BEC8-178CEE88EE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1D5254D5-7882-40A6-89FB-FEA9F6FBA7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46BDC-6E1E-47ED-9C55-4B4F52EF42A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2023/2/6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5A03006-AFF0-457A-B0AD-1CB7583F67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6964FFC0-3749-46CC-A788-81A041F16B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5D3779-DBD7-452A-97A9-C3E41A43C94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0911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43289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8D57B941-7A04-480A-AC18-E8F0898303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46BDC-6E1E-47ED-9C55-4B4F52EF42A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2023/2/6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87FDF17C-E711-42FF-8B6A-29726260D6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245B24C-4202-4086-A9C1-F0BAC69DCA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5D3779-DBD7-452A-97A9-C3E41A43C94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6088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4D5E5EF-A6C2-4F80-B1FA-01478DBD1E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7F5FF8C-E02E-4F72-A80F-2710C33D22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E1414D5-9429-46FC-AF15-919EF80E64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003A8AA-CF42-4950-9E37-25E83C1DFF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46BDC-6E1E-47ED-9C55-4B4F52EF42A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2023/2/6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28923FA-38BA-4436-BAC5-33337D0499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23662E9-EA04-4754-8FD8-9986E8470B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5D3779-DBD7-452A-97A9-C3E41A43C94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3649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2BF9CE1-307D-452F-9186-A5B879AD68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16391771-CDEC-4B46-9040-BC2F71AF7C2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063D27B9-2D69-4ABC-853C-2BF70C23584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5B771AB-4974-49C6-AD9B-7A243ADB02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46BDC-6E1E-47ED-9C55-4B4F52EF42A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2023/2/6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838292E-D382-4F00-BF67-543FBFF142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BD87C8D-2500-4291-9EAA-961F129D9F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5D3779-DBD7-452A-97A9-C3E41A43C94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332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7712A3B-2AD6-4D66-97ED-5DD2F5FABF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F4FC0CC-08E8-4A40-A441-A28F65B9878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87F7BDF-35C4-4B5E-BD8D-BF7A1E9FBF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46BDC-6E1E-47ED-9C55-4B4F52EF42A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2023/2/6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434D321-437D-4D7D-9E6F-AAB4AE8F78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88BB708-BA58-4F73-BAAA-1959AF4200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5D3779-DBD7-452A-97A9-C3E41A43C94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8799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EA6B035-532E-4A9F-9D17-6123BD1C57E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D8EB2EC9-EB1C-4147-8D45-FDBC782E343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763B71E-2D8D-43BD-A87E-625BA3B843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46BDC-6E1E-47ED-9C55-4B4F52EF42A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2023/2/6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3FC824D-6B9E-48D7-BA29-55B8FE15DB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1FAB0C6-1121-47AB-8A80-5CCF87BF1C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5D3779-DBD7-452A-97A9-C3E41A43C94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543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74343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99343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12018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slideLayout" Target="../slideLayouts/slideLayout48.xml"/><Relationship Id="rId1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17" Type="http://schemas.openxmlformats.org/officeDocument/2006/relationships/slideLayout" Target="../slideLayouts/slideLayout52.xml"/><Relationship Id="rId2" Type="http://schemas.openxmlformats.org/officeDocument/2006/relationships/slideLayout" Target="../slideLayouts/slideLayout37.xml"/><Relationship Id="rId16" Type="http://schemas.openxmlformats.org/officeDocument/2006/relationships/slideLayout" Target="../slideLayouts/slideLayout51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45.xml"/><Relationship Id="rId19" Type="http://schemas.openxmlformats.org/officeDocument/2006/relationships/theme" Target="../theme/theme4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slideLayout" Target="../slideLayouts/slideLayout4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56.xml"/><Relationship Id="rId7" Type="http://schemas.openxmlformats.org/officeDocument/2006/relationships/slideLayout" Target="../slideLayouts/slideLayout60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64.xml"/><Relationship Id="rId5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63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4B8BBD-A89F-4C03-8BF2-F84B38772531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71352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2F8DF80-5E69-48EB-9390-9178CF9CBB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7227BE-2C9B-4023-BE30-A43BBAE7BF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BF15CF-DDEC-40BF-B48D-B7B57876A04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0635D2-1FD4-42FB-A3A0-B9DFEF7C7F90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66434F-C472-42AA-B7F9-778250EE2F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06E6B8-E79C-41EA-A055-7A235E7418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28525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800" y="593367"/>
            <a:ext cx="102904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0800" y="1536633"/>
            <a:ext cx="102904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●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○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■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●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○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■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●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○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■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0744107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  <p:sldLayoutId id="2147483734" r:id="rId12"/>
    <p:sldLayoutId id="2147483735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394D3ABD-EDD9-4D5B-B80D-8BE2CD7ABF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7334C85-C9DD-432F-8BFC-CF67B1B972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9852BFE-A17F-4885-8327-78C8DCE4291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550F57-0451-4E8A-B206-580E2F42E664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2023/2/6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FF6EF8D-10F5-418B-8114-AA4E2782716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FD337C4-8A41-4E1D-A051-F33256E4A7A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99E3ED-692E-4D20-B33C-E8DAD07D83B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id="{A15A791D-6FC2-4352-B321-C375127560AB}"/>
              </a:ext>
            </a:extLst>
          </p:cNvPr>
          <p:cNvPicPr>
            <a:picLocks noChangeAspect="1"/>
          </p:cNvPicPr>
          <p:nvPr userDrawn="1"/>
        </p:nvPicPr>
        <p:blipFill>
          <a:blip r:embed="rId2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62125" y="161925"/>
            <a:ext cx="1333202" cy="1333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45453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  <p:sldLayoutId id="2147483747" r:id="rId11"/>
    <p:sldLayoutId id="2147483748" r:id="rId12"/>
    <p:sldLayoutId id="2147483749" r:id="rId13"/>
    <p:sldLayoutId id="2147483750" r:id="rId14"/>
    <p:sldLayoutId id="2147483751" r:id="rId15"/>
    <p:sldLayoutId id="2147483752" r:id="rId16"/>
    <p:sldLayoutId id="2147483753" r:id="rId17"/>
    <p:sldLayoutId id="2147483754" r:id="rId18"/>
  </p:sldLayoutIdLst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36E7A7E3-C052-4F26-8593-90A1661B9B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3163F2A-6CC8-4465-AB95-C19EDFDC06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6334D36-E394-4C6A-93FF-DC27BD554E7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46BDC-6E1E-47ED-9C55-4B4F52EF42A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2023/2/6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7B6AA6E-F520-4171-BFB6-ECE7ABBD2B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4C87B62-9A7F-4CE4-A19B-E319C35670F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5D3779-DBD7-452A-97A9-C3E41A43C94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365A4AFA-CC58-4288-A41D-FCC7EB6822B0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47801" y="244928"/>
            <a:ext cx="1297587" cy="1297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88864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6" r:id="rId1"/>
    <p:sldLayoutId id="2147483757" r:id="rId2"/>
    <p:sldLayoutId id="2147483758" r:id="rId3"/>
    <p:sldLayoutId id="2147483759" r:id="rId4"/>
    <p:sldLayoutId id="2147483760" r:id="rId5"/>
    <p:sldLayoutId id="2147483761" r:id="rId6"/>
    <p:sldLayoutId id="2147483762" r:id="rId7"/>
    <p:sldLayoutId id="2147483763" r:id="rId8"/>
    <p:sldLayoutId id="2147483764" r:id="rId9"/>
    <p:sldLayoutId id="2147483765" r:id="rId10"/>
    <p:sldLayoutId id="2147483766" r:id="rId11"/>
  </p:sldLayoutIdLst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3" Type="http://schemas.openxmlformats.org/officeDocument/2006/relationships/audio" Target="../media/audio3.wav"/><Relationship Id="rId7" Type="http://schemas.openxmlformats.org/officeDocument/2006/relationships/audio" Target="../media/audio2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svg"/><Relationship Id="rId13" Type="http://schemas.openxmlformats.org/officeDocument/2006/relationships/image" Target="../media/image52.png"/><Relationship Id="rId3" Type="http://schemas.openxmlformats.org/officeDocument/2006/relationships/image" Target="../media/image3.png"/><Relationship Id="rId7" Type="http://schemas.openxmlformats.org/officeDocument/2006/relationships/image" Target="../media/image49.png"/><Relationship Id="rId12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6.png"/><Relationship Id="rId11" Type="http://schemas.openxmlformats.org/officeDocument/2006/relationships/image" Target="../media/image51.png"/><Relationship Id="rId5" Type="http://schemas.openxmlformats.org/officeDocument/2006/relationships/image" Target="../media/image19.svg"/><Relationship Id="rId10" Type="http://schemas.openxmlformats.org/officeDocument/2006/relationships/image" Target="../media/image50.jpeg"/><Relationship Id="rId4" Type="http://schemas.openxmlformats.org/officeDocument/2006/relationships/image" Target="../media/image48.png"/><Relationship Id="rId9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62.png"/><Relationship Id="rId3" Type="http://schemas.openxmlformats.org/officeDocument/2006/relationships/slideLayout" Target="../slideLayouts/slideLayout55.xml"/><Relationship Id="rId7" Type="http://schemas.openxmlformats.org/officeDocument/2006/relationships/image" Target="../media/image56.png"/><Relationship Id="rId12" Type="http://schemas.openxmlformats.org/officeDocument/2006/relationships/image" Target="../media/image61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55.png"/><Relationship Id="rId11" Type="http://schemas.openxmlformats.org/officeDocument/2006/relationships/image" Target="../media/image60.png"/><Relationship Id="rId5" Type="http://schemas.openxmlformats.org/officeDocument/2006/relationships/image" Target="../media/image54.png"/><Relationship Id="rId10" Type="http://schemas.openxmlformats.org/officeDocument/2006/relationships/image" Target="../media/image59.pn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58.png"/><Relationship Id="rId14" Type="http://schemas.openxmlformats.org/officeDocument/2006/relationships/image" Target="../media/image6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slide" Target="slide5.xml"/><Relationship Id="rId18" Type="http://schemas.openxmlformats.org/officeDocument/2006/relationships/slide" Target="slide4.xml"/><Relationship Id="rId3" Type="http://schemas.openxmlformats.org/officeDocument/2006/relationships/image" Target="../media/image18.png"/><Relationship Id="rId21" Type="http://schemas.openxmlformats.org/officeDocument/2006/relationships/slide" Target="slide6.xml"/><Relationship Id="rId7" Type="http://schemas.openxmlformats.org/officeDocument/2006/relationships/image" Target="../media/image22.png"/><Relationship Id="rId12" Type="http://schemas.openxmlformats.org/officeDocument/2006/relationships/image" Target="../media/image27.gif"/><Relationship Id="rId17" Type="http://schemas.openxmlformats.org/officeDocument/2006/relationships/image" Target="../media/image30.png"/><Relationship Id="rId2" Type="http://schemas.openxmlformats.org/officeDocument/2006/relationships/audio" Target="../media/audio1.wav"/><Relationship Id="rId16" Type="http://schemas.openxmlformats.org/officeDocument/2006/relationships/slide" Target="slide3.xml"/><Relationship Id="rId20" Type="http://schemas.openxmlformats.org/officeDocument/2006/relationships/image" Target="../media/image3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1.png"/><Relationship Id="rId11" Type="http://schemas.openxmlformats.org/officeDocument/2006/relationships/image" Target="../media/image26.gif"/><Relationship Id="rId5" Type="http://schemas.openxmlformats.org/officeDocument/2006/relationships/image" Target="../media/image20.png"/><Relationship Id="rId15" Type="http://schemas.openxmlformats.org/officeDocument/2006/relationships/image" Target="../media/image29.PNG"/><Relationship Id="rId10" Type="http://schemas.openxmlformats.org/officeDocument/2006/relationships/image" Target="../media/image25.gif"/><Relationship Id="rId19" Type="http://schemas.openxmlformats.org/officeDocument/2006/relationships/image" Target="../media/image31.png"/><Relationship Id="rId4" Type="http://schemas.openxmlformats.org/officeDocument/2006/relationships/image" Target="../media/image19.png"/><Relationship Id="rId9" Type="http://schemas.openxmlformats.org/officeDocument/2006/relationships/image" Target="../media/image24.gif"/><Relationship Id="rId14" Type="http://schemas.openxmlformats.org/officeDocument/2006/relationships/image" Target="../media/image28.png"/><Relationship Id="rId22" Type="http://schemas.openxmlformats.org/officeDocument/2006/relationships/image" Target="../media/image3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35.png"/><Relationship Id="rId5" Type="http://schemas.openxmlformats.org/officeDocument/2006/relationships/slide" Target="slide2.xml"/><Relationship Id="rId4" Type="http://schemas.openxmlformats.org/officeDocument/2006/relationships/image" Target="../media/image3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35.png"/><Relationship Id="rId5" Type="http://schemas.openxmlformats.org/officeDocument/2006/relationships/slide" Target="slide2.xml"/><Relationship Id="rId4" Type="http://schemas.openxmlformats.org/officeDocument/2006/relationships/image" Target="../media/image3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35.png"/><Relationship Id="rId5" Type="http://schemas.openxmlformats.org/officeDocument/2006/relationships/slide" Target="slide2.xml"/><Relationship Id="rId4" Type="http://schemas.openxmlformats.org/officeDocument/2006/relationships/image" Target="../media/image3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35.png"/><Relationship Id="rId5" Type="http://schemas.openxmlformats.org/officeDocument/2006/relationships/slide" Target="slide2.xml"/><Relationship Id="rId4" Type="http://schemas.openxmlformats.org/officeDocument/2006/relationships/image" Target="../media/image3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3" name="1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29477" y="2437339"/>
            <a:ext cx="4906376" cy="3980824"/>
          </a:xfrm>
          <a:prstGeom prst="rect">
            <a:avLst/>
          </a:prstGeom>
        </p:spPr>
      </p:pic>
      <p:pic>
        <p:nvPicPr>
          <p:cNvPr id="4" name="19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 flipH="1">
            <a:off x="7745106" y="3583818"/>
            <a:ext cx="3773430" cy="2705180"/>
          </a:xfrm>
          <a:prstGeom prst="rect">
            <a:avLst/>
          </a:prstGeom>
        </p:spPr>
      </p:pic>
      <p:pic>
        <p:nvPicPr>
          <p:cNvPr id="5" name="55"/>
          <p:cNvPicPr>
            <a:picLocks noChangeAspect="1"/>
          </p:cNvPicPr>
          <p:nvPr/>
        </p:nvPicPr>
        <p:blipFill rotWithShape="1">
          <a:blip r:embed="rId6" cstate="screen"/>
          <a:srcRect/>
          <a:stretch>
            <a:fillRect/>
          </a:stretch>
        </p:blipFill>
        <p:spPr>
          <a:xfrm>
            <a:off x="808954" y="191069"/>
            <a:ext cx="9803219" cy="3630303"/>
          </a:xfrm>
          <a:prstGeom prst="rect">
            <a:avLst/>
          </a:prstGeom>
        </p:spPr>
      </p:pic>
      <p:pic>
        <p:nvPicPr>
          <p:cNvPr id="19" name="69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8588453" y="450638"/>
            <a:ext cx="3603548" cy="198670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743253" y="1274227"/>
            <a:ext cx="6688049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4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Chào</a:t>
            </a:r>
            <a:r>
              <a:rPr kumimoji="0" lang="en-US" altLang="zh-CN" sz="44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4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mừng</a:t>
            </a:r>
            <a:r>
              <a:rPr kumimoji="0" lang="en-US" altLang="zh-CN" sz="44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4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các</a:t>
            </a:r>
            <a:r>
              <a:rPr kumimoji="0" lang="en-US" altLang="zh-CN" sz="44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4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em</a:t>
            </a:r>
            <a:r>
              <a:rPr kumimoji="0" lang="en-US" altLang="zh-CN" sz="44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4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đến</a:t>
            </a:r>
            <a:r>
              <a:rPr kumimoji="0" lang="en-US" altLang="zh-CN" sz="44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4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với</a:t>
            </a:r>
            <a:r>
              <a:rPr kumimoji="0" lang="en-US" altLang="zh-CN" sz="44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4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tiết</a:t>
            </a:r>
            <a:r>
              <a:rPr kumimoji="0" lang="en-US" altLang="zh-CN" sz="44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400" b="1" i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Tự</a:t>
            </a:r>
            <a:r>
              <a:rPr lang="en-US" altLang="zh-CN" sz="4400" b="1" i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400" b="1" i="1" kern="0" err="1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nhiên</a:t>
            </a:r>
            <a:r>
              <a:rPr lang="en-US" altLang="zh-CN" sz="4400" b="1" i="1" kern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400" b="1" i="1" kern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và Xã </a:t>
            </a:r>
            <a:r>
              <a:rPr lang="en-US" altLang="zh-CN" sz="4400" b="1" i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hội</a:t>
            </a:r>
            <a:endParaRPr kumimoji="0" lang="en-US" altLang="zh-CN" sz="44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chemeClr val="accent5">
                  <a:lumMod val="75000"/>
                </a:schemeClr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1026" name="Picture 2" descr="Tự nhiên và Xã hội 3 (Kết nối tri thức với cuộc sống)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4752" y="3680846"/>
            <a:ext cx="2100616" cy="2877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8013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141F889-9008-4EEE-A0F1-582721B24E2E}"/>
              </a:ext>
            </a:extLst>
          </p:cNvPr>
          <p:cNvSpPr/>
          <p:nvPr/>
        </p:nvSpPr>
        <p:spPr>
          <a:xfrm>
            <a:off x="622536" y="1479857"/>
            <a:ext cx="11725362" cy="5568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sz="2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Em ứng xử như thế nào trong tình huống sau?</a:t>
            </a:r>
            <a:endParaRPr kumimoji="0" lang="en-US" sz="28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836F688-6470-4084-8246-8C4B6B1B22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182" y="832929"/>
            <a:ext cx="704708" cy="727626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A9B0E66E-7819-4B71-AE7B-37D2FD92BFEF}"/>
              </a:ext>
            </a:extLst>
          </p:cNvPr>
          <p:cNvSpPr/>
          <p:nvPr/>
        </p:nvSpPr>
        <p:spPr>
          <a:xfrm>
            <a:off x="928380" y="991366"/>
            <a:ext cx="3960421" cy="5402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altLang="zh-CN" sz="2800">
                <a:solidFill>
                  <a:srgbClr val="C00000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Hoạt động </a:t>
            </a:r>
            <a:r>
              <a:rPr lang="en-US" altLang="zh-CN" sz="2800" smtClean="0">
                <a:solidFill>
                  <a:srgbClr val="C00000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thực hành</a:t>
            </a:r>
            <a:endParaRPr lang="zh-CN" altLang="en-US" sz="2800" dirty="0">
              <a:solidFill>
                <a:srgbClr val="C00000"/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pic>
        <p:nvPicPr>
          <p:cNvPr id="3074" name="Picture 2" descr="Tự nhiên xã hội lớp 3 Bài 17 trang 72 Thực hành - Kết nối tri thứ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52" y="2348037"/>
            <a:ext cx="8590491" cy="4405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2"/>
          <p:cNvSpPr txBox="1">
            <a:spLocks noChangeArrowheads="1"/>
          </p:cNvSpPr>
          <p:nvPr/>
        </p:nvSpPr>
        <p:spPr bwMode="auto">
          <a:xfrm>
            <a:off x="2304779" y="336370"/>
            <a:ext cx="7707321" cy="484946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2800" b="1" kern="0" smtClean="0">
                <a:ln w="22225">
                  <a:solidFill>
                    <a:schemeClr val="accent6"/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17: </a:t>
            </a:r>
            <a:r>
              <a:rPr lang="en-US" sz="2800" b="1" smtClean="0">
                <a:ln w="22225">
                  <a:solidFill>
                    <a:schemeClr val="accent6"/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Ôn tập chủ đề </a:t>
            </a:r>
          </a:p>
          <a:p>
            <a:pPr algn="ctr">
              <a:defRPr/>
            </a:pPr>
            <a:r>
              <a:rPr lang="en-US" sz="2800" b="1" smtClean="0">
                <a:ln w="22225">
                  <a:solidFill>
                    <a:schemeClr val="accent6"/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 vật và động vật</a:t>
            </a:r>
            <a:endParaRPr lang="en-US" sz="2800" b="1">
              <a:ln w="22225">
                <a:solidFill>
                  <a:schemeClr val="accent6"/>
                </a:solidFill>
                <a:prstDash val="solid"/>
              </a:ln>
              <a:solidFill>
                <a:schemeClr val="accent6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Speech Bubble: Oval 21">
            <a:extLst>
              <a:ext uri="{FF2B5EF4-FFF2-40B4-BE49-F238E27FC236}">
                <a16:creationId xmlns:a16="http://schemas.microsoft.com/office/drawing/2014/main" id="{0D07C800-5743-4444-8B86-A7F1F6490E35}"/>
              </a:ext>
            </a:extLst>
          </p:cNvPr>
          <p:cNvSpPr/>
          <p:nvPr/>
        </p:nvSpPr>
        <p:spPr>
          <a:xfrm>
            <a:off x="8549197" y="2348037"/>
            <a:ext cx="3497801" cy="2913340"/>
          </a:xfrm>
          <a:prstGeom prst="wedgeEllipseCallout">
            <a:avLst/>
          </a:prstGeom>
          <a:solidFill>
            <a:srgbClr val="FFFF66"/>
          </a:solidFill>
          <a:ln w="28575">
            <a:solidFill>
              <a:srgbClr val="FFFF00"/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vi-VN" sz="2000">
              <a:solidFill>
                <a:schemeClr val="tx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800504" y="2996787"/>
            <a:ext cx="315843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/>
              <a:t>Sử dụng hợp lí động vật và thực vật:</a:t>
            </a:r>
          </a:p>
          <a:p>
            <a:pPr algn="just"/>
            <a:r>
              <a:rPr lang="vi-VN"/>
              <a:t>+ Tận dụng quần áo cũ sách vở hợp lí. Trong trường hợp trên con có thể sử dụng quyển vở để làm giấy nháp.</a:t>
            </a:r>
          </a:p>
        </p:txBody>
      </p:sp>
    </p:spTree>
    <p:extLst>
      <p:ext uri="{BB962C8B-B14F-4D97-AF65-F5344CB8AC3E}">
        <p14:creationId xmlns:p14="http://schemas.microsoft.com/office/powerpoint/2010/main" val="948541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4" grpId="0" animBg="1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E18D7455-0F18-4E58-AE96-DF29EE75D2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8714" y="1543192"/>
            <a:ext cx="11102690" cy="931813"/>
          </a:xfr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1. Nêu cách sử dụng hợp lí thực vật và động vật của em và gia đình.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40" y="703692"/>
            <a:ext cx="900752" cy="1017733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A9B0E66E-7819-4B71-AE7B-37D2FD92BFEF}"/>
              </a:ext>
            </a:extLst>
          </p:cNvPr>
          <p:cNvSpPr/>
          <p:nvPr/>
        </p:nvSpPr>
        <p:spPr>
          <a:xfrm>
            <a:off x="928380" y="991366"/>
            <a:ext cx="3960421" cy="5402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altLang="zh-CN" sz="280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Hoạt động </a:t>
            </a:r>
            <a:r>
              <a:rPr lang="en-US" altLang="zh-CN" sz="280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vận dụng</a:t>
            </a:r>
            <a:endParaRPr lang="zh-CN" altLang="en-US" sz="2800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2304779" y="336370"/>
            <a:ext cx="7707321" cy="484946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2800" b="1" kern="0" smtClean="0">
                <a:ln w="22225">
                  <a:solidFill>
                    <a:schemeClr val="accent6"/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17: </a:t>
            </a:r>
            <a:r>
              <a:rPr lang="en-US" sz="2800" b="1" smtClean="0">
                <a:ln w="22225">
                  <a:solidFill>
                    <a:schemeClr val="accent6"/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Ôn tập chủ đề </a:t>
            </a:r>
          </a:p>
          <a:p>
            <a:pPr algn="ctr">
              <a:defRPr/>
            </a:pPr>
            <a:r>
              <a:rPr lang="en-US" sz="2800" b="1" smtClean="0">
                <a:ln w="22225">
                  <a:solidFill>
                    <a:schemeClr val="accent6"/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 vật và động vật</a:t>
            </a:r>
            <a:endParaRPr lang="en-US" sz="2800" b="1">
              <a:ln w="22225">
                <a:solidFill>
                  <a:schemeClr val="accent6"/>
                </a:solidFill>
                <a:prstDash val="solid"/>
              </a:ln>
              <a:solidFill>
                <a:schemeClr val="accent6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 descr="A picture containing toy, doll, vector graphics, clipart&#10;&#10;Description automatically generated">
            <a:extLst>
              <a:ext uri="{FF2B5EF4-FFF2-40B4-BE49-F238E27FC236}">
                <a16:creationId xmlns:a16="http://schemas.microsoft.com/office/drawing/2014/main" id="{43721BA8-96AC-4EFF-9484-BEF2D38C12D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5554" y="2100553"/>
            <a:ext cx="8310828" cy="4937760"/>
          </a:xfrm>
          <a:prstGeom prst="rect">
            <a:avLst/>
          </a:prstGeom>
        </p:spPr>
      </p:pic>
      <p:sp>
        <p:nvSpPr>
          <p:cNvPr id="13" name="Speech Bubble: Oval 18">
            <a:extLst>
              <a:ext uri="{FF2B5EF4-FFF2-40B4-BE49-F238E27FC236}">
                <a16:creationId xmlns:a16="http://schemas.microsoft.com/office/drawing/2014/main" id="{05A5A95E-4DDB-413F-914A-8DE4F7A49429}"/>
              </a:ext>
            </a:extLst>
          </p:cNvPr>
          <p:cNvSpPr/>
          <p:nvPr/>
        </p:nvSpPr>
        <p:spPr>
          <a:xfrm flipH="1">
            <a:off x="8434995" y="2439230"/>
            <a:ext cx="1843563" cy="1504335"/>
          </a:xfrm>
          <a:prstGeom prst="wedgeEllipseCallout">
            <a:avLst/>
          </a:prstGeom>
          <a:solidFill>
            <a:srgbClr val="FFFF66"/>
          </a:solidFill>
          <a:ln w="28575">
            <a:solidFill>
              <a:srgbClr val="FFFF00"/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NHẬN XÉT</a:t>
            </a:r>
          </a:p>
        </p:txBody>
      </p:sp>
      <p:sp>
        <p:nvSpPr>
          <p:cNvPr id="18" name="Speech Bubble: Oval 21">
            <a:extLst>
              <a:ext uri="{FF2B5EF4-FFF2-40B4-BE49-F238E27FC236}">
                <a16:creationId xmlns:a16="http://schemas.microsoft.com/office/drawing/2014/main" id="{0D07C800-5743-4444-8B86-A7F1F6490E35}"/>
              </a:ext>
            </a:extLst>
          </p:cNvPr>
          <p:cNvSpPr/>
          <p:nvPr/>
        </p:nvSpPr>
        <p:spPr>
          <a:xfrm>
            <a:off x="3154041" y="2559906"/>
            <a:ext cx="1828311" cy="1504335"/>
          </a:xfrm>
          <a:prstGeom prst="wedgeEllipseCallout">
            <a:avLst/>
          </a:prstGeom>
          <a:solidFill>
            <a:srgbClr val="FFFF66"/>
          </a:solidFill>
          <a:ln w="28575">
            <a:solidFill>
              <a:srgbClr val="FFFF00"/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TRÌNH BÀY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A61B0905-909A-47A4-B21B-AA7ED597414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8792" y="2100553"/>
            <a:ext cx="2322777" cy="4127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6273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4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1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3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5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/>
          <p:bldP spid="13" grpId="0" animBg="1"/>
          <p:bldP spid="18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1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3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5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/>
          <p:bldP spid="13" grpId="0" animBg="1"/>
          <p:bldP spid="18" grpId="0" animBg="1"/>
        </p:bld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826578" y="1418059"/>
            <a:ext cx="4891289" cy="2506044"/>
            <a:chOff x="1425225" y="1107725"/>
            <a:chExt cx="3059263" cy="1573175"/>
          </a:xfrm>
        </p:grpSpPr>
        <p:sp>
          <p:nvSpPr>
            <p:cNvPr id="617" name="Google Shape;617;p36"/>
            <p:cNvSpPr/>
            <p:nvPr/>
          </p:nvSpPr>
          <p:spPr>
            <a:xfrm>
              <a:off x="1598788" y="1270000"/>
              <a:ext cx="2885700" cy="1410900"/>
            </a:xfrm>
            <a:prstGeom prst="roundRect">
              <a:avLst>
                <a:gd name="adj" fmla="val 28003"/>
              </a:avLst>
            </a:prstGeom>
            <a:noFill/>
            <a:ln w="28575" cap="flat" cmpd="sng">
              <a:solidFill>
                <a:schemeClr val="dk1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8" name="Google Shape;618;p36"/>
            <p:cNvSpPr/>
            <p:nvPr/>
          </p:nvSpPr>
          <p:spPr>
            <a:xfrm>
              <a:off x="1425225" y="1107725"/>
              <a:ext cx="2885700" cy="1410900"/>
            </a:xfrm>
            <a:prstGeom prst="roundRect">
              <a:avLst>
                <a:gd name="adj" fmla="val 28003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6444100" y="1061069"/>
            <a:ext cx="5276088" cy="2647904"/>
            <a:chOff x="4833075" y="952600"/>
            <a:chExt cx="3080413" cy="1566025"/>
          </a:xfrm>
        </p:grpSpPr>
        <p:sp>
          <p:nvSpPr>
            <p:cNvPr id="616" name="Google Shape;616;p36"/>
            <p:cNvSpPr/>
            <p:nvPr/>
          </p:nvSpPr>
          <p:spPr>
            <a:xfrm>
              <a:off x="5027788" y="952600"/>
              <a:ext cx="2885700" cy="1410900"/>
            </a:xfrm>
            <a:prstGeom prst="roundRect">
              <a:avLst>
                <a:gd name="adj" fmla="val 28003"/>
              </a:avLst>
            </a:prstGeom>
            <a:noFill/>
            <a:ln w="28575" cap="flat" cmpd="sng">
              <a:solidFill>
                <a:schemeClr val="dk1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0" name="Google Shape;620;p36"/>
            <p:cNvSpPr/>
            <p:nvPr/>
          </p:nvSpPr>
          <p:spPr>
            <a:xfrm>
              <a:off x="4833075" y="1107725"/>
              <a:ext cx="2885700" cy="1410900"/>
            </a:xfrm>
            <a:prstGeom prst="roundRect">
              <a:avLst>
                <a:gd name="adj" fmla="val 28003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413046" y="4043530"/>
            <a:ext cx="4861241" cy="2478455"/>
            <a:chOff x="1230513" y="2981525"/>
            <a:chExt cx="3080412" cy="1579450"/>
          </a:xfrm>
        </p:grpSpPr>
        <p:sp>
          <p:nvSpPr>
            <p:cNvPr id="614" name="Google Shape;614;p36"/>
            <p:cNvSpPr/>
            <p:nvPr/>
          </p:nvSpPr>
          <p:spPr>
            <a:xfrm>
              <a:off x="1230513" y="3150075"/>
              <a:ext cx="2885700" cy="1410900"/>
            </a:xfrm>
            <a:prstGeom prst="roundRect">
              <a:avLst>
                <a:gd name="adj" fmla="val 28003"/>
              </a:avLst>
            </a:prstGeom>
            <a:noFill/>
            <a:ln w="28575" cap="flat" cmpd="sng">
              <a:solidFill>
                <a:schemeClr val="dk1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1" name="Google Shape;621;p36"/>
            <p:cNvSpPr/>
            <p:nvPr/>
          </p:nvSpPr>
          <p:spPr>
            <a:xfrm>
              <a:off x="1425225" y="2981525"/>
              <a:ext cx="2885700" cy="1410900"/>
            </a:xfrm>
            <a:prstGeom prst="roundRect">
              <a:avLst>
                <a:gd name="adj" fmla="val 28003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5959083" y="3791239"/>
            <a:ext cx="5248319" cy="2767143"/>
            <a:chOff x="4560738" y="2848525"/>
            <a:chExt cx="3158037" cy="1543900"/>
          </a:xfrm>
        </p:grpSpPr>
        <p:sp>
          <p:nvSpPr>
            <p:cNvPr id="615" name="Google Shape;615;p36"/>
            <p:cNvSpPr/>
            <p:nvPr/>
          </p:nvSpPr>
          <p:spPr>
            <a:xfrm>
              <a:off x="4560738" y="2848525"/>
              <a:ext cx="2885700" cy="1410900"/>
            </a:xfrm>
            <a:prstGeom prst="roundRect">
              <a:avLst>
                <a:gd name="adj" fmla="val 28003"/>
              </a:avLst>
            </a:prstGeom>
            <a:noFill/>
            <a:ln w="28575" cap="flat" cmpd="sng">
              <a:solidFill>
                <a:schemeClr val="dk1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2" name="Google Shape;622;p36"/>
            <p:cNvSpPr/>
            <p:nvPr/>
          </p:nvSpPr>
          <p:spPr>
            <a:xfrm>
              <a:off x="4833075" y="2981525"/>
              <a:ext cx="2885700" cy="1410900"/>
            </a:xfrm>
            <a:prstGeom prst="roundRect">
              <a:avLst>
                <a:gd name="adj" fmla="val 28003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4809325" y="827169"/>
            <a:ext cx="956033" cy="1034019"/>
            <a:chOff x="3478807" y="809783"/>
            <a:chExt cx="674514" cy="674514"/>
          </a:xfrm>
        </p:grpSpPr>
        <p:sp>
          <p:nvSpPr>
            <p:cNvPr id="623" name="Google Shape;623;p36"/>
            <p:cNvSpPr/>
            <p:nvPr/>
          </p:nvSpPr>
          <p:spPr>
            <a:xfrm>
              <a:off x="3478807" y="809783"/>
              <a:ext cx="674514" cy="674514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627" name="Google Shape;627;p36"/>
            <p:cNvGrpSpPr/>
            <p:nvPr/>
          </p:nvGrpSpPr>
          <p:grpSpPr>
            <a:xfrm>
              <a:off x="3626961" y="1016854"/>
              <a:ext cx="356284" cy="328628"/>
              <a:chOff x="712875" y="2205450"/>
              <a:chExt cx="233675" cy="215550"/>
            </a:xfrm>
          </p:grpSpPr>
          <p:sp>
            <p:nvSpPr>
              <p:cNvPr id="628" name="Google Shape;628;p36"/>
              <p:cNvSpPr/>
              <p:nvPr/>
            </p:nvSpPr>
            <p:spPr>
              <a:xfrm>
                <a:off x="727450" y="2222125"/>
                <a:ext cx="203325" cy="183675"/>
              </a:xfrm>
              <a:custGeom>
                <a:avLst/>
                <a:gdLst/>
                <a:ahLst/>
                <a:cxnLst/>
                <a:rect l="l" t="t" r="r" b="b"/>
                <a:pathLst>
                  <a:path w="8133" h="7347" extrusionOk="0">
                    <a:moveTo>
                      <a:pt x="3013" y="1"/>
                    </a:moveTo>
                    <a:cubicBezTo>
                      <a:pt x="2894" y="1"/>
                      <a:pt x="2775" y="1"/>
                      <a:pt x="2680" y="48"/>
                    </a:cubicBezTo>
                    <a:cubicBezTo>
                      <a:pt x="2454" y="120"/>
                      <a:pt x="2227" y="120"/>
                      <a:pt x="1989" y="120"/>
                    </a:cubicBezTo>
                    <a:cubicBezTo>
                      <a:pt x="1823" y="120"/>
                      <a:pt x="1668" y="120"/>
                      <a:pt x="1501" y="144"/>
                    </a:cubicBezTo>
                    <a:cubicBezTo>
                      <a:pt x="1037" y="203"/>
                      <a:pt x="691" y="513"/>
                      <a:pt x="334" y="763"/>
                    </a:cubicBezTo>
                    <a:cubicBezTo>
                      <a:pt x="322" y="775"/>
                      <a:pt x="310" y="798"/>
                      <a:pt x="299" y="822"/>
                    </a:cubicBezTo>
                    <a:cubicBezTo>
                      <a:pt x="144" y="1108"/>
                      <a:pt x="1" y="1394"/>
                      <a:pt x="13" y="1715"/>
                    </a:cubicBezTo>
                    <a:cubicBezTo>
                      <a:pt x="25" y="2168"/>
                      <a:pt x="13" y="2608"/>
                      <a:pt x="25" y="3061"/>
                    </a:cubicBezTo>
                    <a:cubicBezTo>
                      <a:pt x="37" y="3418"/>
                      <a:pt x="72" y="3775"/>
                      <a:pt x="120" y="4132"/>
                    </a:cubicBezTo>
                    <a:cubicBezTo>
                      <a:pt x="156" y="4525"/>
                      <a:pt x="310" y="4882"/>
                      <a:pt x="489" y="5239"/>
                    </a:cubicBezTo>
                    <a:cubicBezTo>
                      <a:pt x="537" y="5323"/>
                      <a:pt x="572" y="5406"/>
                      <a:pt x="632" y="5466"/>
                    </a:cubicBezTo>
                    <a:cubicBezTo>
                      <a:pt x="680" y="5513"/>
                      <a:pt x="739" y="5561"/>
                      <a:pt x="799" y="5561"/>
                    </a:cubicBezTo>
                    <a:cubicBezTo>
                      <a:pt x="1016" y="5608"/>
                      <a:pt x="1225" y="5670"/>
                      <a:pt x="1445" y="5670"/>
                    </a:cubicBezTo>
                    <a:cubicBezTo>
                      <a:pt x="1503" y="5670"/>
                      <a:pt x="1561" y="5666"/>
                      <a:pt x="1620" y="5656"/>
                    </a:cubicBezTo>
                    <a:cubicBezTo>
                      <a:pt x="1648" y="5652"/>
                      <a:pt x="1677" y="5651"/>
                      <a:pt x="1707" y="5651"/>
                    </a:cubicBezTo>
                    <a:cubicBezTo>
                      <a:pt x="1766" y="5651"/>
                      <a:pt x="1827" y="5656"/>
                      <a:pt x="1882" y="5656"/>
                    </a:cubicBezTo>
                    <a:cubicBezTo>
                      <a:pt x="2096" y="5680"/>
                      <a:pt x="2180" y="5775"/>
                      <a:pt x="2180" y="5989"/>
                    </a:cubicBezTo>
                    <a:cubicBezTo>
                      <a:pt x="2180" y="6049"/>
                      <a:pt x="2180" y="6120"/>
                      <a:pt x="2168" y="6180"/>
                    </a:cubicBezTo>
                    <a:cubicBezTo>
                      <a:pt x="2084" y="6490"/>
                      <a:pt x="2049" y="6835"/>
                      <a:pt x="1882" y="7121"/>
                    </a:cubicBezTo>
                    <a:cubicBezTo>
                      <a:pt x="1858" y="7168"/>
                      <a:pt x="1858" y="7204"/>
                      <a:pt x="1811" y="7347"/>
                    </a:cubicBezTo>
                    <a:cubicBezTo>
                      <a:pt x="2049" y="7228"/>
                      <a:pt x="2215" y="7132"/>
                      <a:pt x="2358" y="7013"/>
                    </a:cubicBezTo>
                    <a:cubicBezTo>
                      <a:pt x="2573" y="6847"/>
                      <a:pt x="2775" y="6692"/>
                      <a:pt x="3037" y="6597"/>
                    </a:cubicBezTo>
                    <a:cubicBezTo>
                      <a:pt x="3168" y="6537"/>
                      <a:pt x="3275" y="6466"/>
                      <a:pt x="3347" y="6335"/>
                    </a:cubicBezTo>
                    <a:cubicBezTo>
                      <a:pt x="3394" y="6240"/>
                      <a:pt x="3454" y="6156"/>
                      <a:pt x="3513" y="6073"/>
                    </a:cubicBezTo>
                    <a:cubicBezTo>
                      <a:pt x="3608" y="5918"/>
                      <a:pt x="3763" y="5835"/>
                      <a:pt x="3954" y="5823"/>
                    </a:cubicBezTo>
                    <a:lnTo>
                      <a:pt x="4418" y="5823"/>
                    </a:lnTo>
                    <a:cubicBezTo>
                      <a:pt x="4484" y="5820"/>
                      <a:pt x="4549" y="5819"/>
                      <a:pt x="4615" y="5819"/>
                    </a:cubicBezTo>
                    <a:cubicBezTo>
                      <a:pt x="4878" y="5819"/>
                      <a:pt x="5142" y="5835"/>
                      <a:pt x="5406" y="5835"/>
                    </a:cubicBezTo>
                    <a:cubicBezTo>
                      <a:pt x="5737" y="5835"/>
                      <a:pt x="6067" y="5811"/>
                      <a:pt x="6395" y="5704"/>
                    </a:cubicBezTo>
                    <a:cubicBezTo>
                      <a:pt x="6692" y="5704"/>
                      <a:pt x="6966" y="5597"/>
                      <a:pt x="7240" y="5513"/>
                    </a:cubicBezTo>
                    <a:cubicBezTo>
                      <a:pt x="7633" y="5382"/>
                      <a:pt x="7871" y="5120"/>
                      <a:pt x="7978" y="4739"/>
                    </a:cubicBezTo>
                    <a:cubicBezTo>
                      <a:pt x="8061" y="4382"/>
                      <a:pt x="8133" y="4025"/>
                      <a:pt x="8121" y="3656"/>
                    </a:cubicBezTo>
                    <a:cubicBezTo>
                      <a:pt x="8050" y="3323"/>
                      <a:pt x="8050" y="2965"/>
                      <a:pt x="8085" y="2620"/>
                    </a:cubicBezTo>
                    <a:cubicBezTo>
                      <a:pt x="8097" y="2287"/>
                      <a:pt x="7919" y="1989"/>
                      <a:pt x="7942" y="1644"/>
                    </a:cubicBezTo>
                    <a:cubicBezTo>
                      <a:pt x="7942" y="1608"/>
                      <a:pt x="7919" y="1572"/>
                      <a:pt x="7907" y="1537"/>
                    </a:cubicBezTo>
                    <a:cubicBezTo>
                      <a:pt x="7811" y="1358"/>
                      <a:pt x="7740" y="1167"/>
                      <a:pt x="7633" y="989"/>
                    </a:cubicBezTo>
                    <a:cubicBezTo>
                      <a:pt x="7526" y="822"/>
                      <a:pt x="7454" y="632"/>
                      <a:pt x="7288" y="536"/>
                    </a:cubicBezTo>
                    <a:cubicBezTo>
                      <a:pt x="6966" y="358"/>
                      <a:pt x="6633" y="203"/>
                      <a:pt x="6252" y="203"/>
                    </a:cubicBezTo>
                    <a:cubicBezTo>
                      <a:pt x="6192" y="203"/>
                      <a:pt x="6109" y="203"/>
                      <a:pt x="6049" y="179"/>
                    </a:cubicBezTo>
                    <a:cubicBezTo>
                      <a:pt x="5897" y="126"/>
                      <a:pt x="5732" y="119"/>
                      <a:pt x="5574" y="119"/>
                    </a:cubicBezTo>
                    <a:cubicBezTo>
                      <a:pt x="5521" y="119"/>
                      <a:pt x="5469" y="120"/>
                      <a:pt x="5418" y="120"/>
                    </a:cubicBezTo>
                    <a:cubicBezTo>
                      <a:pt x="5337" y="120"/>
                      <a:pt x="5255" y="128"/>
                      <a:pt x="5176" y="128"/>
                    </a:cubicBezTo>
                    <a:cubicBezTo>
                      <a:pt x="5116" y="128"/>
                      <a:pt x="5058" y="123"/>
                      <a:pt x="5002" y="108"/>
                    </a:cubicBezTo>
                    <a:cubicBezTo>
                      <a:pt x="4347" y="1"/>
                      <a:pt x="3668" y="1"/>
                      <a:pt x="301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9" name="Google Shape;629;p36"/>
              <p:cNvSpPr/>
              <p:nvPr/>
            </p:nvSpPr>
            <p:spPr>
              <a:xfrm>
                <a:off x="712875" y="2205450"/>
                <a:ext cx="233675" cy="215550"/>
              </a:xfrm>
              <a:custGeom>
                <a:avLst/>
                <a:gdLst/>
                <a:ahLst/>
                <a:cxnLst/>
                <a:rect l="l" t="t" r="r" b="b"/>
                <a:pathLst>
                  <a:path w="9347" h="8622" extrusionOk="0">
                    <a:moveTo>
                      <a:pt x="4394" y="7192"/>
                    </a:moveTo>
                    <a:cubicBezTo>
                      <a:pt x="4239" y="7549"/>
                      <a:pt x="3918" y="7716"/>
                      <a:pt x="3620" y="7895"/>
                    </a:cubicBezTo>
                    <a:cubicBezTo>
                      <a:pt x="3346" y="8050"/>
                      <a:pt x="3072" y="8216"/>
                      <a:pt x="2798" y="8395"/>
                    </a:cubicBezTo>
                    <a:cubicBezTo>
                      <a:pt x="2548" y="8573"/>
                      <a:pt x="2263" y="8621"/>
                      <a:pt x="1965" y="8585"/>
                    </a:cubicBezTo>
                    <a:cubicBezTo>
                      <a:pt x="1846" y="8573"/>
                      <a:pt x="1739" y="8526"/>
                      <a:pt x="1667" y="8442"/>
                    </a:cubicBezTo>
                    <a:cubicBezTo>
                      <a:pt x="1548" y="8323"/>
                      <a:pt x="1536" y="8192"/>
                      <a:pt x="1644" y="8073"/>
                    </a:cubicBezTo>
                    <a:cubicBezTo>
                      <a:pt x="1846" y="7823"/>
                      <a:pt x="1977" y="7561"/>
                      <a:pt x="2084" y="7264"/>
                    </a:cubicBezTo>
                    <a:cubicBezTo>
                      <a:pt x="2096" y="7204"/>
                      <a:pt x="2132" y="7145"/>
                      <a:pt x="2144" y="7085"/>
                    </a:cubicBezTo>
                    <a:cubicBezTo>
                      <a:pt x="2156" y="7026"/>
                      <a:pt x="2144" y="6966"/>
                      <a:pt x="2144" y="6895"/>
                    </a:cubicBezTo>
                    <a:cubicBezTo>
                      <a:pt x="1894" y="6859"/>
                      <a:pt x="1655" y="6799"/>
                      <a:pt x="1417" y="6823"/>
                    </a:cubicBezTo>
                    <a:cubicBezTo>
                      <a:pt x="1048" y="6835"/>
                      <a:pt x="810" y="6645"/>
                      <a:pt x="632" y="6359"/>
                    </a:cubicBezTo>
                    <a:cubicBezTo>
                      <a:pt x="358" y="5930"/>
                      <a:pt x="191" y="5430"/>
                      <a:pt x="108" y="4930"/>
                    </a:cubicBezTo>
                    <a:cubicBezTo>
                      <a:pt x="12" y="4418"/>
                      <a:pt x="12" y="3918"/>
                      <a:pt x="12" y="3394"/>
                    </a:cubicBezTo>
                    <a:cubicBezTo>
                      <a:pt x="12" y="3049"/>
                      <a:pt x="36" y="2704"/>
                      <a:pt x="12" y="2346"/>
                    </a:cubicBezTo>
                    <a:cubicBezTo>
                      <a:pt x="0" y="1870"/>
                      <a:pt x="215" y="1489"/>
                      <a:pt x="429" y="1108"/>
                    </a:cubicBezTo>
                    <a:cubicBezTo>
                      <a:pt x="465" y="1049"/>
                      <a:pt x="512" y="1001"/>
                      <a:pt x="572" y="965"/>
                    </a:cubicBezTo>
                    <a:cubicBezTo>
                      <a:pt x="751" y="822"/>
                      <a:pt x="929" y="691"/>
                      <a:pt x="1120" y="549"/>
                    </a:cubicBezTo>
                    <a:cubicBezTo>
                      <a:pt x="1489" y="287"/>
                      <a:pt x="1905" y="168"/>
                      <a:pt x="2370" y="156"/>
                    </a:cubicBezTo>
                    <a:cubicBezTo>
                      <a:pt x="2667" y="156"/>
                      <a:pt x="2965" y="168"/>
                      <a:pt x="3251" y="60"/>
                    </a:cubicBezTo>
                    <a:cubicBezTo>
                      <a:pt x="3275" y="49"/>
                      <a:pt x="3322" y="49"/>
                      <a:pt x="3370" y="49"/>
                    </a:cubicBezTo>
                    <a:cubicBezTo>
                      <a:pt x="4215" y="49"/>
                      <a:pt x="5073" y="1"/>
                      <a:pt x="5930" y="180"/>
                    </a:cubicBezTo>
                    <a:cubicBezTo>
                      <a:pt x="6025" y="191"/>
                      <a:pt x="6132" y="203"/>
                      <a:pt x="6227" y="203"/>
                    </a:cubicBezTo>
                    <a:cubicBezTo>
                      <a:pt x="6418" y="203"/>
                      <a:pt x="6608" y="191"/>
                      <a:pt x="6787" y="299"/>
                    </a:cubicBezTo>
                    <a:cubicBezTo>
                      <a:pt x="6823" y="310"/>
                      <a:pt x="6858" y="322"/>
                      <a:pt x="6906" y="310"/>
                    </a:cubicBezTo>
                    <a:cubicBezTo>
                      <a:pt x="7299" y="263"/>
                      <a:pt x="7632" y="441"/>
                      <a:pt x="7978" y="561"/>
                    </a:cubicBezTo>
                    <a:cubicBezTo>
                      <a:pt x="8228" y="656"/>
                      <a:pt x="8502" y="787"/>
                      <a:pt x="8621" y="1072"/>
                    </a:cubicBezTo>
                    <a:cubicBezTo>
                      <a:pt x="8918" y="1358"/>
                      <a:pt x="8966" y="1775"/>
                      <a:pt x="9156" y="2108"/>
                    </a:cubicBezTo>
                    <a:cubicBezTo>
                      <a:pt x="9180" y="2168"/>
                      <a:pt x="9180" y="2263"/>
                      <a:pt x="9180" y="2335"/>
                    </a:cubicBezTo>
                    <a:cubicBezTo>
                      <a:pt x="9204" y="2394"/>
                      <a:pt x="9180" y="2466"/>
                      <a:pt x="9216" y="2525"/>
                    </a:cubicBezTo>
                    <a:cubicBezTo>
                      <a:pt x="9347" y="2763"/>
                      <a:pt x="9323" y="3025"/>
                      <a:pt x="9323" y="3275"/>
                    </a:cubicBezTo>
                    <a:cubicBezTo>
                      <a:pt x="9323" y="3799"/>
                      <a:pt x="9323" y="4311"/>
                      <a:pt x="9335" y="4847"/>
                    </a:cubicBezTo>
                    <a:cubicBezTo>
                      <a:pt x="9335" y="5002"/>
                      <a:pt x="9335" y="5144"/>
                      <a:pt x="9264" y="5299"/>
                    </a:cubicBezTo>
                    <a:cubicBezTo>
                      <a:pt x="9228" y="5359"/>
                      <a:pt x="9216" y="5442"/>
                      <a:pt x="9216" y="5525"/>
                    </a:cubicBezTo>
                    <a:cubicBezTo>
                      <a:pt x="9216" y="5787"/>
                      <a:pt x="9097" y="6014"/>
                      <a:pt x="8918" y="6204"/>
                    </a:cubicBezTo>
                    <a:cubicBezTo>
                      <a:pt x="8680" y="6478"/>
                      <a:pt x="8406" y="6716"/>
                      <a:pt x="8049" y="6823"/>
                    </a:cubicBezTo>
                    <a:cubicBezTo>
                      <a:pt x="7990" y="6835"/>
                      <a:pt x="7930" y="6883"/>
                      <a:pt x="7871" y="6895"/>
                    </a:cubicBezTo>
                    <a:cubicBezTo>
                      <a:pt x="7632" y="6978"/>
                      <a:pt x="7418" y="7097"/>
                      <a:pt x="7144" y="7085"/>
                    </a:cubicBezTo>
                    <a:cubicBezTo>
                      <a:pt x="7097" y="7085"/>
                      <a:pt x="7037" y="7085"/>
                      <a:pt x="7001" y="7097"/>
                    </a:cubicBezTo>
                    <a:cubicBezTo>
                      <a:pt x="6716" y="7240"/>
                      <a:pt x="6418" y="7192"/>
                      <a:pt x="6132" y="7192"/>
                    </a:cubicBezTo>
                    <a:close/>
                    <a:moveTo>
                      <a:pt x="2358" y="8038"/>
                    </a:moveTo>
                    <a:cubicBezTo>
                      <a:pt x="2596" y="7919"/>
                      <a:pt x="2751" y="7835"/>
                      <a:pt x="2906" y="7716"/>
                    </a:cubicBezTo>
                    <a:cubicBezTo>
                      <a:pt x="3108" y="7549"/>
                      <a:pt x="3322" y="7383"/>
                      <a:pt x="3572" y="7299"/>
                    </a:cubicBezTo>
                    <a:cubicBezTo>
                      <a:pt x="3703" y="7240"/>
                      <a:pt x="3810" y="7157"/>
                      <a:pt x="3882" y="7026"/>
                    </a:cubicBezTo>
                    <a:cubicBezTo>
                      <a:pt x="3930" y="6930"/>
                      <a:pt x="3989" y="6847"/>
                      <a:pt x="4049" y="6776"/>
                    </a:cubicBezTo>
                    <a:cubicBezTo>
                      <a:pt x="4156" y="6609"/>
                      <a:pt x="4299" y="6537"/>
                      <a:pt x="4489" y="6526"/>
                    </a:cubicBezTo>
                    <a:lnTo>
                      <a:pt x="4953" y="6526"/>
                    </a:lnTo>
                    <a:cubicBezTo>
                      <a:pt x="5608" y="6490"/>
                      <a:pt x="6287" y="6609"/>
                      <a:pt x="6942" y="6406"/>
                    </a:cubicBezTo>
                    <a:cubicBezTo>
                      <a:pt x="7239" y="6406"/>
                      <a:pt x="7501" y="6299"/>
                      <a:pt x="7787" y="6204"/>
                    </a:cubicBezTo>
                    <a:cubicBezTo>
                      <a:pt x="8168" y="6073"/>
                      <a:pt x="8406" y="5823"/>
                      <a:pt x="8513" y="5430"/>
                    </a:cubicBezTo>
                    <a:cubicBezTo>
                      <a:pt x="8597" y="5073"/>
                      <a:pt x="8680" y="4716"/>
                      <a:pt x="8668" y="4347"/>
                    </a:cubicBezTo>
                    <a:cubicBezTo>
                      <a:pt x="8633" y="4001"/>
                      <a:pt x="8644" y="3656"/>
                      <a:pt x="8668" y="3323"/>
                    </a:cubicBezTo>
                    <a:cubicBezTo>
                      <a:pt x="8680" y="2977"/>
                      <a:pt x="8502" y="2680"/>
                      <a:pt x="8525" y="2335"/>
                    </a:cubicBezTo>
                    <a:cubicBezTo>
                      <a:pt x="8525" y="2311"/>
                      <a:pt x="8502" y="2263"/>
                      <a:pt x="8478" y="2239"/>
                    </a:cubicBezTo>
                    <a:cubicBezTo>
                      <a:pt x="8394" y="2061"/>
                      <a:pt x="8323" y="1858"/>
                      <a:pt x="8216" y="1680"/>
                    </a:cubicBezTo>
                    <a:cubicBezTo>
                      <a:pt x="8109" y="1525"/>
                      <a:pt x="8037" y="1323"/>
                      <a:pt x="7871" y="1239"/>
                    </a:cubicBezTo>
                    <a:cubicBezTo>
                      <a:pt x="7549" y="1061"/>
                      <a:pt x="7216" y="894"/>
                      <a:pt x="6835" y="894"/>
                    </a:cubicBezTo>
                    <a:cubicBezTo>
                      <a:pt x="6775" y="894"/>
                      <a:pt x="6692" y="894"/>
                      <a:pt x="6632" y="882"/>
                    </a:cubicBezTo>
                    <a:cubicBezTo>
                      <a:pt x="6430" y="811"/>
                      <a:pt x="6204" y="822"/>
                      <a:pt x="6001" y="822"/>
                    </a:cubicBezTo>
                    <a:cubicBezTo>
                      <a:pt x="5858" y="822"/>
                      <a:pt x="5715" y="834"/>
                      <a:pt x="5585" y="811"/>
                    </a:cubicBezTo>
                    <a:cubicBezTo>
                      <a:pt x="4930" y="703"/>
                      <a:pt x="4251" y="703"/>
                      <a:pt x="3596" y="703"/>
                    </a:cubicBezTo>
                    <a:cubicBezTo>
                      <a:pt x="3477" y="703"/>
                      <a:pt x="3358" y="703"/>
                      <a:pt x="3263" y="751"/>
                    </a:cubicBezTo>
                    <a:cubicBezTo>
                      <a:pt x="3037" y="822"/>
                      <a:pt x="2810" y="822"/>
                      <a:pt x="2572" y="822"/>
                    </a:cubicBezTo>
                    <a:cubicBezTo>
                      <a:pt x="2406" y="822"/>
                      <a:pt x="2251" y="822"/>
                      <a:pt x="2084" y="834"/>
                    </a:cubicBezTo>
                    <a:cubicBezTo>
                      <a:pt x="1620" y="894"/>
                      <a:pt x="1274" y="1203"/>
                      <a:pt x="917" y="1465"/>
                    </a:cubicBezTo>
                    <a:cubicBezTo>
                      <a:pt x="905" y="1477"/>
                      <a:pt x="893" y="1489"/>
                      <a:pt x="882" y="1525"/>
                    </a:cubicBezTo>
                    <a:cubicBezTo>
                      <a:pt x="727" y="1799"/>
                      <a:pt x="584" y="2085"/>
                      <a:pt x="596" y="2418"/>
                    </a:cubicBezTo>
                    <a:cubicBezTo>
                      <a:pt x="608" y="2858"/>
                      <a:pt x="596" y="3311"/>
                      <a:pt x="608" y="3751"/>
                    </a:cubicBezTo>
                    <a:cubicBezTo>
                      <a:pt x="620" y="4109"/>
                      <a:pt x="655" y="4466"/>
                      <a:pt x="703" y="4823"/>
                    </a:cubicBezTo>
                    <a:cubicBezTo>
                      <a:pt x="739" y="5228"/>
                      <a:pt x="893" y="5585"/>
                      <a:pt x="1072" y="5942"/>
                    </a:cubicBezTo>
                    <a:cubicBezTo>
                      <a:pt x="1120" y="6014"/>
                      <a:pt x="1155" y="6109"/>
                      <a:pt x="1215" y="6168"/>
                    </a:cubicBezTo>
                    <a:cubicBezTo>
                      <a:pt x="1263" y="6204"/>
                      <a:pt x="1322" y="6252"/>
                      <a:pt x="1382" y="6252"/>
                    </a:cubicBezTo>
                    <a:cubicBezTo>
                      <a:pt x="1655" y="6311"/>
                      <a:pt x="1917" y="6406"/>
                      <a:pt x="2203" y="6359"/>
                    </a:cubicBezTo>
                    <a:cubicBezTo>
                      <a:pt x="2286" y="6335"/>
                      <a:pt x="2382" y="6359"/>
                      <a:pt x="2465" y="6359"/>
                    </a:cubicBezTo>
                    <a:cubicBezTo>
                      <a:pt x="2679" y="6371"/>
                      <a:pt x="2763" y="6478"/>
                      <a:pt x="2763" y="6680"/>
                    </a:cubicBezTo>
                    <a:cubicBezTo>
                      <a:pt x="2763" y="6740"/>
                      <a:pt x="2763" y="6811"/>
                      <a:pt x="2751" y="6883"/>
                    </a:cubicBezTo>
                    <a:cubicBezTo>
                      <a:pt x="2667" y="7192"/>
                      <a:pt x="2632" y="7526"/>
                      <a:pt x="2465" y="7811"/>
                    </a:cubicBezTo>
                    <a:cubicBezTo>
                      <a:pt x="2394" y="7859"/>
                      <a:pt x="2382" y="7907"/>
                      <a:pt x="2358" y="803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0" name="Google Shape;630;p36"/>
              <p:cNvSpPr/>
              <p:nvPr/>
            </p:nvSpPr>
            <p:spPr>
              <a:xfrm>
                <a:off x="864975" y="2282550"/>
                <a:ext cx="35450" cy="30100"/>
              </a:xfrm>
              <a:custGeom>
                <a:avLst/>
                <a:gdLst/>
                <a:ahLst/>
                <a:cxnLst/>
                <a:rect l="l" t="t" r="r" b="b"/>
                <a:pathLst>
                  <a:path w="1418" h="1204" extrusionOk="0">
                    <a:moveTo>
                      <a:pt x="774" y="1203"/>
                    </a:moveTo>
                    <a:cubicBezTo>
                      <a:pt x="596" y="1203"/>
                      <a:pt x="417" y="1203"/>
                      <a:pt x="274" y="1072"/>
                    </a:cubicBezTo>
                    <a:cubicBezTo>
                      <a:pt x="1" y="822"/>
                      <a:pt x="36" y="370"/>
                      <a:pt x="346" y="179"/>
                    </a:cubicBezTo>
                    <a:cubicBezTo>
                      <a:pt x="620" y="1"/>
                      <a:pt x="1013" y="48"/>
                      <a:pt x="1227" y="286"/>
                    </a:cubicBezTo>
                    <a:cubicBezTo>
                      <a:pt x="1370" y="441"/>
                      <a:pt x="1417" y="822"/>
                      <a:pt x="1310" y="1001"/>
                    </a:cubicBezTo>
                    <a:cubicBezTo>
                      <a:pt x="1251" y="1096"/>
                      <a:pt x="1167" y="1179"/>
                      <a:pt x="1048" y="1191"/>
                    </a:cubicBezTo>
                    <a:cubicBezTo>
                      <a:pt x="953" y="1203"/>
                      <a:pt x="870" y="1203"/>
                      <a:pt x="774" y="120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1" name="Google Shape;631;p36"/>
              <p:cNvSpPr/>
              <p:nvPr/>
            </p:nvSpPr>
            <p:spPr>
              <a:xfrm>
                <a:off x="814075" y="2280175"/>
                <a:ext cx="35450" cy="30375"/>
              </a:xfrm>
              <a:custGeom>
                <a:avLst/>
                <a:gdLst/>
                <a:ahLst/>
                <a:cxnLst/>
                <a:rect l="l" t="t" r="r" b="b"/>
                <a:pathLst>
                  <a:path w="1418" h="1215" extrusionOk="0">
                    <a:moveTo>
                      <a:pt x="751" y="1191"/>
                    </a:moveTo>
                    <a:cubicBezTo>
                      <a:pt x="513" y="1215"/>
                      <a:pt x="310" y="1131"/>
                      <a:pt x="179" y="941"/>
                    </a:cubicBezTo>
                    <a:cubicBezTo>
                      <a:pt x="1" y="691"/>
                      <a:pt x="60" y="298"/>
                      <a:pt x="310" y="143"/>
                    </a:cubicBezTo>
                    <a:cubicBezTo>
                      <a:pt x="536" y="0"/>
                      <a:pt x="786" y="0"/>
                      <a:pt x="1013" y="96"/>
                    </a:cubicBezTo>
                    <a:cubicBezTo>
                      <a:pt x="1263" y="203"/>
                      <a:pt x="1417" y="774"/>
                      <a:pt x="1251" y="1001"/>
                    </a:cubicBezTo>
                    <a:cubicBezTo>
                      <a:pt x="1203" y="1072"/>
                      <a:pt x="1120" y="1120"/>
                      <a:pt x="1036" y="1155"/>
                    </a:cubicBezTo>
                    <a:cubicBezTo>
                      <a:pt x="953" y="1191"/>
                      <a:pt x="846" y="1191"/>
                      <a:pt x="751" y="119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2" name="Google Shape;632;p36"/>
              <p:cNvSpPr/>
              <p:nvPr/>
            </p:nvSpPr>
            <p:spPr>
              <a:xfrm>
                <a:off x="759300" y="2281375"/>
                <a:ext cx="29800" cy="31575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63" extrusionOk="0">
                    <a:moveTo>
                      <a:pt x="1191" y="524"/>
                    </a:moveTo>
                    <a:lnTo>
                      <a:pt x="1191" y="762"/>
                    </a:lnTo>
                    <a:cubicBezTo>
                      <a:pt x="1132" y="1179"/>
                      <a:pt x="810" y="1262"/>
                      <a:pt x="525" y="1131"/>
                    </a:cubicBezTo>
                    <a:cubicBezTo>
                      <a:pt x="84" y="941"/>
                      <a:pt x="1" y="488"/>
                      <a:pt x="275" y="167"/>
                    </a:cubicBezTo>
                    <a:cubicBezTo>
                      <a:pt x="346" y="71"/>
                      <a:pt x="453" y="12"/>
                      <a:pt x="572" y="12"/>
                    </a:cubicBezTo>
                    <a:cubicBezTo>
                      <a:pt x="656" y="12"/>
                      <a:pt x="751" y="0"/>
                      <a:pt x="834" y="12"/>
                    </a:cubicBezTo>
                    <a:cubicBezTo>
                      <a:pt x="1049" y="36"/>
                      <a:pt x="1156" y="131"/>
                      <a:pt x="1191" y="34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1" name="Group 10"/>
          <p:cNvGrpSpPr/>
          <p:nvPr/>
        </p:nvGrpSpPr>
        <p:grpSpPr>
          <a:xfrm>
            <a:off x="10900747" y="3011076"/>
            <a:ext cx="899352" cy="899352"/>
            <a:chOff x="7238975" y="2006397"/>
            <a:chExt cx="674514" cy="674514"/>
          </a:xfrm>
        </p:grpSpPr>
        <p:sp>
          <p:nvSpPr>
            <p:cNvPr id="624" name="Google Shape;624;p36"/>
            <p:cNvSpPr/>
            <p:nvPr/>
          </p:nvSpPr>
          <p:spPr>
            <a:xfrm>
              <a:off x="7238975" y="2006397"/>
              <a:ext cx="674514" cy="674514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633" name="Google Shape;633;p36"/>
            <p:cNvGrpSpPr/>
            <p:nvPr/>
          </p:nvGrpSpPr>
          <p:grpSpPr>
            <a:xfrm>
              <a:off x="7398101" y="2179342"/>
              <a:ext cx="356284" cy="328628"/>
              <a:chOff x="712875" y="2205450"/>
              <a:chExt cx="233675" cy="215550"/>
            </a:xfrm>
          </p:grpSpPr>
          <p:sp>
            <p:nvSpPr>
              <p:cNvPr id="634" name="Google Shape;634;p36"/>
              <p:cNvSpPr/>
              <p:nvPr/>
            </p:nvSpPr>
            <p:spPr>
              <a:xfrm>
                <a:off x="727450" y="2222125"/>
                <a:ext cx="203325" cy="183675"/>
              </a:xfrm>
              <a:custGeom>
                <a:avLst/>
                <a:gdLst/>
                <a:ahLst/>
                <a:cxnLst/>
                <a:rect l="l" t="t" r="r" b="b"/>
                <a:pathLst>
                  <a:path w="8133" h="7347" extrusionOk="0">
                    <a:moveTo>
                      <a:pt x="3013" y="1"/>
                    </a:moveTo>
                    <a:cubicBezTo>
                      <a:pt x="2894" y="1"/>
                      <a:pt x="2775" y="1"/>
                      <a:pt x="2680" y="48"/>
                    </a:cubicBezTo>
                    <a:cubicBezTo>
                      <a:pt x="2454" y="120"/>
                      <a:pt x="2227" y="120"/>
                      <a:pt x="1989" y="120"/>
                    </a:cubicBezTo>
                    <a:cubicBezTo>
                      <a:pt x="1823" y="120"/>
                      <a:pt x="1668" y="120"/>
                      <a:pt x="1501" y="144"/>
                    </a:cubicBezTo>
                    <a:cubicBezTo>
                      <a:pt x="1037" y="203"/>
                      <a:pt x="691" y="513"/>
                      <a:pt x="334" y="763"/>
                    </a:cubicBezTo>
                    <a:cubicBezTo>
                      <a:pt x="322" y="775"/>
                      <a:pt x="310" y="798"/>
                      <a:pt x="299" y="822"/>
                    </a:cubicBezTo>
                    <a:cubicBezTo>
                      <a:pt x="144" y="1108"/>
                      <a:pt x="1" y="1394"/>
                      <a:pt x="13" y="1715"/>
                    </a:cubicBezTo>
                    <a:cubicBezTo>
                      <a:pt x="25" y="2168"/>
                      <a:pt x="13" y="2608"/>
                      <a:pt x="25" y="3061"/>
                    </a:cubicBezTo>
                    <a:cubicBezTo>
                      <a:pt x="37" y="3418"/>
                      <a:pt x="72" y="3775"/>
                      <a:pt x="120" y="4132"/>
                    </a:cubicBezTo>
                    <a:cubicBezTo>
                      <a:pt x="156" y="4525"/>
                      <a:pt x="310" y="4882"/>
                      <a:pt x="489" y="5239"/>
                    </a:cubicBezTo>
                    <a:cubicBezTo>
                      <a:pt x="537" y="5323"/>
                      <a:pt x="572" y="5406"/>
                      <a:pt x="632" y="5466"/>
                    </a:cubicBezTo>
                    <a:cubicBezTo>
                      <a:pt x="680" y="5513"/>
                      <a:pt x="739" y="5561"/>
                      <a:pt x="799" y="5561"/>
                    </a:cubicBezTo>
                    <a:cubicBezTo>
                      <a:pt x="1016" y="5608"/>
                      <a:pt x="1225" y="5670"/>
                      <a:pt x="1445" y="5670"/>
                    </a:cubicBezTo>
                    <a:cubicBezTo>
                      <a:pt x="1503" y="5670"/>
                      <a:pt x="1561" y="5666"/>
                      <a:pt x="1620" y="5656"/>
                    </a:cubicBezTo>
                    <a:cubicBezTo>
                      <a:pt x="1648" y="5652"/>
                      <a:pt x="1677" y="5651"/>
                      <a:pt x="1707" y="5651"/>
                    </a:cubicBezTo>
                    <a:cubicBezTo>
                      <a:pt x="1766" y="5651"/>
                      <a:pt x="1827" y="5656"/>
                      <a:pt x="1882" y="5656"/>
                    </a:cubicBezTo>
                    <a:cubicBezTo>
                      <a:pt x="2096" y="5680"/>
                      <a:pt x="2180" y="5775"/>
                      <a:pt x="2180" y="5989"/>
                    </a:cubicBezTo>
                    <a:cubicBezTo>
                      <a:pt x="2180" y="6049"/>
                      <a:pt x="2180" y="6120"/>
                      <a:pt x="2168" y="6180"/>
                    </a:cubicBezTo>
                    <a:cubicBezTo>
                      <a:pt x="2084" y="6490"/>
                      <a:pt x="2049" y="6835"/>
                      <a:pt x="1882" y="7121"/>
                    </a:cubicBezTo>
                    <a:cubicBezTo>
                      <a:pt x="1858" y="7168"/>
                      <a:pt x="1858" y="7204"/>
                      <a:pt x="1811" y="7347"/>
                    </a:cubicBezTo>
                    <a:cubicBezTo>
                      <a:pt x="2049" y="7228"/>
                      <a:pt x="2215" y="7132"/>
                      <a:pt x="2358" y="7013"/>
                    </a:cubicBezTo>
                    <a:cubicBezTo>
                      <a:pt x="2573" y="6847"/>
                      <a:pt x="2775" y="6692"/>
                      <a:pt x="3037" y="6597"/>
                    </a:cubicBezTo>
                    <a:cubicBezTo>
                      <a:pt x="3168" y="6537"/>
                      <a:pt x="3275" y="6466"/>
                      <a:pt x="3347" y="6335"/>
                    </a:cubicBezTo>
                    <a:cubicBezTo>
                      <a:pt x="3394" y="6240"/>
                      <a:pt x="3454" y="6156"/>
                      <a:pt x="3513" y="6073"/>
                    </a:cubicBezTo>
                    <a:cubicBezTo>
                      <a:pt x="3608" y="5918"/>
                      <a:pt x="3763" y="5835"/>
                      <a:pt x="3954" y="5823"/>
                    </a:cubicBezTo>
                    <a:lnTo>
                      <a:pt x="4418" y="5823"/>
                    </a:lnTo>
                    <a:cubicBezTo>
                      <a:pt x="4484" y="5820"/>
                      <a:pt x="4549" y="5819"/>
                      <a:pt x="4615" y="5819"/>
                    </a:cubicBezTo>
                    <a:cubicBezTo>
                      <a:pt x="4878" y="5819"/>
                      <a:pt x="5142" y="5835"/>
                      <a:pt x="5406" y="5835"/>
                    </a:cubicBezTo>
                    <a:cubicBezTo>
                      <a:pt x="5737" y="5835"/>
                      <a:pt x="6067" y="5811"/>
                      <a:pt x="6395" y="5704"/>
                    </a:cubicBezTo>
                    <a:cubicBezTo>
                      <a:pt x="6692" y="5704"/>
                      <a:pt x="6966" y="5597"/>
                      <a:pt x="7240" y="5513"/>
                    </a:cubicBezTo>
                    <a:cubicBezTo>
                      <a:pt x="7633" y="5382"/>
                      <a:pt x="7871" y="5120"/>
                      <a:pt x="7978" y="4739"/>
                    </a:cubicBezTo>
                    <a:cubicBezTo>
                      <a:pt x="8061" y="4382"/>
                      <a:pt x="8133" y="4025"/>
                      <a:pt x="8121" y="3656"/>
                    </a:cubicBezTo>
                    <a:cubicBezTo>
                      <a:pt x="8050" y="3323"/>
                      <a:pt x="8050" y="2965"/>
                      <a:pt x="8085" y="2620"/>
                    </a:cubicBezTo>
                    <a:cubicBezTo>
                      <a:pt x="8097" y="2287"/>
                      <a:pt x="7919" y="1989"/>
                      <a:pt x="7942" y="1644"/>
                    </a:cubicBezTo>
                    <a:cubicBezTo>
                      <a:pt x="7942" y="1608"/>
                      <a:pt x="7919" y="1572"/>
                      <a:pt x="7907" y="1537"/>
                    </a:cubicBezTo>
                    <a:cubicBezTo>
                      <a:pt x="7811" y="1358"/>
                      <a:pt x="7740" y="1167"/>
                      <a:pt x="7633" y="989"/>
                    </a:cubicBezTo>
                    <a:cubicBezTo>
                      <a:pt x="7526" y="822"/>
                      <a:pt x="7454" y="632"/>
                      <a:pt x="7288" y="536"/>
                    </a:cubicBezTo>
                    <a:cubicBezTo>
                      <a:pt x="6966" y="358"/>
                      <a:pt x="6633" y="203"/>
                      <a:pt x="6252" y="203"/>
                    </a:cubicBezTo>
                    <a:cubicBezTo>
                      <a:pt x="6192" y="203"/>
                      <a:pt x="6109" y="203"/>
                      <a:pt x="6049" y="179"/>
                    </a:cubicBezTo>
                    <a:cubicBezTo>
                      <a:pt x="5897" y="126"/>
                      <a:pt x="5732" y="119"/>
                      <a:pt x="5574" y="119"/>
                    </a:cubicBezTo>
                    <a:cubicBezTo>
                      <a:pt x="5521" y="119"/>
                      <a:pt x="5469" y="120"/>
                      <a:pt x="5418" y="120"/>
                    </a:cubicBezTo>
                    <a:cubicBezTo>
                      <a:pt x="5337" y="120"/>
                      <a:pt x="5255" y="128"/>
                      <a:pt x="5176" y="128"/>
                    </a:cubicBezTo>
                    <a:cubicBezTo>
                      <a:pt x="5116" y="128"/>
                      <a:pt x="5058" y="123"/>
                      <a:pt x="5002" y="108"/>
                    </a:cubicBezTo>
                    <a:cubicBezTo>
                      <a:pt x="4347" y="1"/>
                      <a:pt x="3668" y="1"/>
                      <a:pt x="301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5" name="Google Shape;635;p36"/>
              <p:cNvSpPr/>
              <p:nvPr/>
            </p:nvSpPr>
            <p:spPr>
              <a:xfrm>
                <a:off x="712875" y="2205450"/>
                <a:ext cx="233675" cy="215550"/>
              </a:xfrm>
              <a:custGeom>
                <a:avLst/>
                <a:gdLst/>
                <a:ahLst/>
                <a:cxnLst/>
                <a:rect l="l" t="t" r="r" b="b"/>
                <a:pathLst>
                  <a:path w="9347" h="8622" extrusionOk="0">
                    <a:moveTo>
                      <a:pt x="4394" y="7192"/>
                    </a:moveTo>
                    <a:cubicBezTo>
                      <a:pt x="4239" y="7549"/>
                      <a:pt x="3918" y="7716"/>
                      <a:pt x="3620" y="7895"/>
                    </a:cubicBezTo>
                    <a:cubicBezTo>
                      <a:pt x="3346" y="8050"/>
                      <a:pt x="3072" y="8216"/>
                      <a:pt x="2798" y="8395"/>
                    </a:cubicBezTo>
                    <a:cubicBezTo>
                      <a:pt x="2548" y="8573"/>
                      <a:pt x="2263" y="8621"/>
                      <a:pt x="1965" y="8585"/>
                    </a:cubicBezTo>
                    <a:cubicBezTo>
                      <a:pt x="1846" y="8573"/>
                      <a:pt x="1739" y="8526"/>
                      <a:pt x="1667" y="8442"/>
                    </a:cubicBezTo>
                    <a:cubicBezTo>
                      <a:pt x="1548" y="8323"/>
                      <a:pt x="1536" y="8192"/>
                      <a:pt x="1644" y="8073"/>
                    </a:cubicBezTo>
                    <a:cubicBezTo>
                      <a:pt x="1846" y="7823"/>
                      <a:pt x="1977" y="7561"/>
                      <a:pt x="2084" y="7264"/>
                    </a:cubicBezTo>
                    <a:cubicBezTo>
                      <a:pt x="2096" y="7204"/>
                      <a:pt x="2132" y="7145"/>
                      <a:pt x="2144" y="7085"/>
                    </a:cubicBezTo>
                    <a:cubicBezTo>
                      <a:pt x="2156" y="7026"/>
                      <a:pt x="2144" y="6966"/>
                      <a:pt x="2144" y="6895"/>
                    </a:cubicBezTo>
                    <a:cubicBezTo>
                      <a:pt x="1894" y="6859"/>
                      <a:pt x="1655" y="6799"/>
                      <a:pt x="1417" y="6823"/>
                    </a:cubicBezTo>
                    <a:cubicBezTo>
                      <a:pt x="1048" y="6835"/>
                      <a:pt x="810" y="6645"/>
                      <a:pt x="632" y="6359"/>
                    </a:cubicBezTo>
                    <a:cubicBezTo>
                      <a:pt x="358" y="5930"/>
                      <a:pt x="191" y="5430"/>
                      <a:pt x="108" y="4930"/>
                    </a:cubicBezTo>
                    <a:cubicBezTo>
                      <a:pt x="12" y="4418"/>
                      <a:pt x="12" y="3918"/>
                      <a:pt x="12" y="3394"/>
                    </a:cubicBezTo>
                    <a:cubicBezTo>
                      <a:pt x="12" y="3049"/>
                      <a:pt x="36" y="2704"/>
                      <a:pt x="12" y="2346"/>
                    </a:cubicBezTo>
                    <a:cubicBezTo>
                      <a:pt x="0" y="1870"/>
                      <a:pt x="215" y="1489"/>
                      <a:pt x="429" y="1108"/>
                    </a:cubicBezTo>
                    <a:cubicBezTo>
                      <a:pt x="465" y="1049"/>
                      <a:pt x="512" y="1001"/>
                      <a:pt x="572" y="965"/>
                    </a:cubicBezTo>
                    <a:cubicBezTo>
                      <a:pt x="751" y="822"/>
                      <a:pt x="929" y="691"/>
                      <a:pt x="1120" y="549"/>
                    </a:cubicBezTo>
                    <a:cubicBezTo>
                      <a:pt x="1489" y="287"/>
                      <a:pt x="1905" y="168"/>
                      <a:pt x="2370" y="156"/>
                    </a:cubicBezTo>
                    <a:cubicBezTo>
                      <a:pt x="2667" y="156"/>
                      <a:pt x="2965" y="168"/>
                      <a:pt x="3251" y="60"/>
                    </a:cubicBezTo>
                    <a:cubicBezTo>
                      <a:pt x="3275" y="49"/>
                      <a:pt x="3322" y="49"/>
                      <a:pt x="3370" y="49"/>
                    </a:cubicBezTo>
                    <a:cubicBezTo>
                      <a:pt x="4215" y="49"/>
                      <a:pt x="5073" y="1"/>
                      <a:pt x="5930" y="180"/>
                    </a:cubicBezTo>
                    <a:cubicBezTo>
                      <a:pt x="6025" y="191"/>
                      <a:pt x="6132" y="203"/>
                      <a:pt x="6227" y="203"/>
                    </a:cubicBezTo>
                    <a:cubicBezTo>
                      <a:pt x="6418" y="203"/>
                      <a:pt x="6608" y="191"/>
                      <a:pt x="6787" y="299"/>
                    </a:cubicBezTo>
                    <a:cubicBezTo>
                      <a:pt x="6823" y="310"/>
                      <a:pt x="6858" y="322"/>
                      <a:pt x="6906" y="310"/>
                    </a:cubicBezTo>
                    <a:cubicBezTo>
                      <a:pt x="7299" y="263"/>
                      <a:pt x="7632" y="441"/>
                      <a:pt x="7978" y="561"/>
                    </a:cubicBezTo>
                    <a:cubicBezTo>
                      <a:pt x="8228" y="656"/>
                      <a:pt x="8502" y="787"/>
                      <a:pt x="8621" y="1072"/>
                    </a:cubicBezTo>
                    <a:cubicBezTo>
                      <a:pt x="8918" y="1358"/>
                      <a:pt x="8966" y="1775"/>
                      <a:pt x="9156" y="2108"/>
                    </a:cubicBezTo>
                    <a:cubicBezTo>
                      <a:pt x="9180" y="2168"/>
                      <a:pt x="9180" y="2263"/>
                      <a:pt x="9180" y="2335"/>
                    </a:cubicBezTo>
                    <a:cubicBezTo>
                      <a:pt x="9204" y="2394"/>
                      <a:pt x="9180" y="2466"/>
                      <a:pt x="9216" y="2525"/>
                    </a:cubicBezTo>
                    <a:cubicBezTo>
                      <a:pt x="9347" y="2763"/>
                      <a:pt x="9323" y="3025"/>
                      <a:pt x="9323" y="3275"/>
                    </a:cubicBezTo>
                    <a:cubicBezTo>
                      <a:pt x="9323" y="3799"/>
                      <a:pt x="9323" y="4311"/>
                      <a:pt x="9335" y="4847"/>
                    </a:cubicBezTo>
                    <a:cubicBezTo>
                      <a:pt x="9335" y="5002"/>
                      <a:pt x="9335" y="5144"/>
                      <a:pt x="9264" y="5299"/>
                    </a:cubicBezTo>
                    <a:cubicBezTo>
                      <a:pt x="9228" y="5359"/>
                      <a:pt x="9216" y="5442"/>
                      <a:pt x="9216" y="5525"/>
                    </a:cubicBezTo>
                    <a:cubicBezTo>
                      <a:pt x="9216" y="5787"/>
                      <a:pt x="9097" y="6014"/>
                      <a:pt x="8918" y="6204"/>
                    </a:cubicBezTo>
                    <a:cubicBezTo>
                      <a:pt x="8680" y="6478"/>
                      <a:pt x="8406" y="6716"/>
                      <a:pt x="8049" y="6823"/>
                    </a:cubicBezTo>
                    <a:cubicBezTo>
                      <a:pt x="7990" y="6835"/>
                      <a:pt x="7930" y="6883"/>
                      <a:pt x="7871" y="6895"/>
                    </a:cubicBezTo>
                    <a:cubicBezTo>
                      <a:pt x="7632" y="6978"/>
                      <a:pt x="7418" y="7097"/>
                      <a:pt x="7144" y="7085"/>
                    </a:cubicBezTo>
                    <a:cubicBezTo>
                      <a:pt x="7097" y="7085"/>
                      <a:pt x="7037" y="7085"/>
                      <a:pt x="7001" y="7097"/>
                    </a:cubicBezTo>
                    <a:cubicBezTo>
                      <a:pt x="6716" y="7240"/>
                      <a:pt x="6418" y="7192"/>
                      <a:pt x="6132" y="7192"/>
                    </a:cubicBezTo>
                    <a:close/>
                    <a:moveTo>
                      <a:pt x="2358" y="8038"/>
                    </a:moveTo>
                    <a:cubicBezTo>
                      <a:pt x="2596" y="7919"/>
                      <a:pt x="2751" y="7835"/>
                      <a:pt x="2906" y="7716"/>
                    </a:cubicBezTo>
                    <a:cubicBezTo>
                      <a:pt x="3108" y="7549"/>
                      <a:pt x="3322" y="7383"/>
                      <a:pt x="3572" y="7299"/>
                    </a:cubicBezTo>
                    <a:cubicBezTo>
                      <a:pt x="3703" y="7240"/>
                      <a:pt x="3810" y="7157"/>
                      <a:pt x="3882" y="7026"/>
                    </a:cubicBezTo>
                    <a:cubicBezTo>
                      <a:pt x="3930" y="6930"/>
                      <a:pt x="3989" y="6847"/>
                      <a:pt x="4049" y="6776"/>
                    </a:cubicBezTo>
                    <a:cubicBezTo>
                      <a:pt x="4156" y="6609"/>
                      <a:pt x="4299" y="6537"/>
                      <a:pt x="4489" y="6526"/>
                    </a:cubicBezTo>
                    <a:lnTo>
                      <a:pt x="4953" y="6526"/>
                    </a:lnTo>
                    <a:cubicBezTo>
                      <a:pt x="5608" y="6490"/>
                      <a:pt x="6287" y="6609"/>
                      <a:pt x="6942" y="6406"/>
                    </a:cubicBezTo>
                    <a:cubicBezTo>
                      <a:pt x="7239" y="6406"/>
                      <a:pt x="7501" y="6299"/>
                      <a:pt x="7787" y="6204"/>
                    </a:cubicBezTo>
                    <a:cubicBezTo>
                      <a:pt x="8168" y="6073"/>
                      <a:pt x="8406" y="5823"/>
                      <a:pt x="8513" y="5430"/>
                    </a:cubicBezTo>
                    <a:cubicBezTo>
                      <a:pt x="8597" y="5073"/>
                      <a:pt x="8680" y="4716"/>
                      <a:pt x="8668" y="4347"/>
                    </a:cubicBezTo>
                    <a:cubicBezTo>
                      <a:pt x="8633" y="4001"/>
                      <a:pt x="8644" y="3656"/>
                      <a:pt x="8668" y="3323"/>
                    </a:cubicBezTo>
                    <a:cubicBezTo>
                      <a:pt x="8680" y="2977"/>
                      <a:pt x="8502" y="2680"/>
                      <a:pt x="8525" y="2335"/>
                    </a:cubicBezTo>
                    <a:cubicBezTo>
                      <a:pt x="8525" y="2311"/>
                      <a:pt x="8502" y="2263"/>
                      <a:pt x="8478" y="2239"/>
                    </a:cubicBezTo>
                    <a:cubicBezTo>
                      <a:pt x="8394" y="2061"/>
                      <a:pt x="8323" y="1858"/>
                      <a:pt x="8216" y="1680"/>
                    </a:cubicBezTo>
                    <a:cubicBezTo>
                      <a:pt x="8109" y="1525"/>
                      <a:pt x="8037" y="1323"/>
                      <a:pt x="7871" y="1239"/>
                    </a:cubicBezTo>
                    <a:cubicBezTo>
                      <a:pt x="7549" y="1061"/>
                      <a:pt x="7216" y="894"/>
                      <a:pt x="6835" y="894"/>
                    </a:cubicBezTo>
                    <a:cubicBezTo>
                      <a:pt x="6775" y="894"/>
                      <a:pt x="6692" y="894"/>
                      <a:pt x="6632" y="882"/>
                    </a:cubicBezTo>
                    <a:cubicBezTo>
                      <a:pt x="6430" y="811"/>
                      <a:pt x="6204" y="822"/>
                      <a:pt x="6001" y="822"/>
                    </a:cubicBezTo>
                    <a:cubicBezTo>
                      <a:pt x="5858" y="822"/>
                      <a:pt x="5715" y="834"/>
                      <a:pt x="5585" y="811"/>
                    </a:cubicBezTo>
                    <a:cubicBezTo>
                      <a:pt x="4930" y="703"/>
                      <a:pt x="4251" y="703"/>
                      <a:pt x="3596" y="703"/>
                    </a:cubicBezTo>
                    <a:cubicBezTo>
                      <a:pt x="3477" y="703"/>
                      <a:pt x="3358" y="703"/>
                      <a:pt x="3263" y="751"/>
                    </a:cubicBezTo>
                    <a:cubicBezTo>
                      <a:pt x="3037" y="822"/>
                      <a:pt x="2810" y="822"/>
                      <a:pt x="2572" y="822"/>
                    </a:cubicBezTo>
                    <a:cubicBezTo>
                      <a:pt x="2406" y="822"/>
                      <a:pt x="2251" y="822"/>
                      <a:pt x="2084" y="834"/>
                    </a:cubicBezTo>
                    <a:cubicBezTo>
                      <a:pt x="1620" y="894"/>
                      <a:pt x="1274" y="1203"/>
                      <a:pt x="917" y="1465"/>
                    </a:cubicBezTo>
                    <a:cubicBezTo>
                      <a:pt x="905" y="1477"/>
                      <a:pt x="893" y="1489"/>
                      <a:pt x="882" y="1525"/>
                    </a:cubicBezTo>
                    <a:cubicBezTo>
                      <a:pt x="727" y="1799"/>
                      <a:pt x="584" y="2085"/>
                      <a:pt x="596" y="2418"/>
                    </a:cubicBezTo>
                    <a:cubicBezTo>
                      <a:pt x="608" y="2858"/>
                      <a:pt x="596" y="3311"/>
                      <a:pt x="608" y="3751"/>
                    </a:cubicBezTo>
                    <a:cubicBezTo>
                      <a:pt x="620" y="4109"/>
                      <a:pt x="655" y="4466"/>
                      <a:pt x="703" y="4823"/>
                    </a:cubicBezTo>
                    <a:cubicBezTo>
                      <a:pt x="739" y="5228"/>
                      <a:pt x="893" y="5585"/>
                      <a:pt x="1072" y="5942"/>
                    </a:cubicBezTo>
                    <a:cubicBezTo>
                      <a:pt x="1120" y="6014"/>
                      <a:pt x="1155" y="6109"/>
                      <a:pt x="1215" y="6168"/>
                    </a:cubicBezTo>
                    <a:cubicBezTo>
                      <a:pt x="1263" y="6204"/>
                      <a:pt x="1322" y="6252"/>
                      <a:pt x="1382" y="6252"/>
                    </a:cubicBezTo>
                    <a:cubicBezTo>
                      <a:pt x="1655" y="6311"/>
                      <a:pt x="1917" y="6406"/>
                      <a:pt x="2203" y="6359"/>
                    </a:cubicBezTo>
                    <a:cubicBezTo>
                      <a:pt x="2286" y="6335"/>
                      <a:pt x="2382" y="6359"/>
                      <a:pt x="2465" y="6359"/>
                    </a:cubicBezTo>
                    <a:cubicBezTo>
                      <a:pt x="2679" y="6371"/>
                      <a:pt x="2763" y="6478"/>
                      <a:pt x="2763" y="6680"/>
                    </a:cubicBezTo>
                    <a:cubicBezTo>
                      <a:pt x="2763" y="6740"/>
                      <a:pt x="2763" y="6811"/>
                      <a:pt x="2751" y="6883"/>
                    </a:cubicBezTo>
                    <a:cubicBezTo>
                      <a:pt x="2667" y="7192"/>
                      <a:pt x="2632" y="7526"/>
                      <a:pt x="2465" y="7811"/>
                    </a:cubicBezTo>
                    <a:cubicBezTo>
                      <a:pt x="2394" y="7859"/>
                      <a:pt x="2382" y="7907"/>
                      <a:pt x="2358" y="803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6" name="Google Shape;636;p36"/>
              <p:cNvSpPr/>
              <p:nvPr/>
            </p:nvSpPr>
            <p:spPr>
              <a:xfrm>
                <a:off x="864975" y="2282550"/>
                <a:ext cx="35450" cy="30100"/>
              </a:xfrm>
              <a:custGeom>
                <a:avLst/>
                <a:gdLst/>
                <a:ahLst/>
                <a:cxnLst/>
                <a:rect l="l" t="t" r="r" b="b"/>
                <a:pathLst>
                  <a:path w="1418" h="1204" extrusionOk="0">
                    <a:moveTo>
                      <a:pt x="774" y="1203"/>
                    </a:moveTo>
                    <a:cubicBezTo>
                      <a:pt x="596" y="1203"/>
                      <a:pt x="417" y="1203"/>
                      <a:pt x="274" y="1072"/>
                    </a:cubicBezTo>
                    <a:cubicBezTo>
                      <a:pt x="1" y="822"/>
                      <a:pt x="36" y="370"/>
                      <a:pt x="346" y="179"/>
                    </a:cubicBezTo>
                    <a:cubicBezTo>
                      <a:pt x="620" y="1"/>
                      <a:pt x="1013" y="48"/>
                      <a:pt x="1227" y="286"/>
                    </a:cubicBezTo>
                    <a:cubicBezTo>
                      <a:pt x="1370" y="441"/>
                      <a:pt x="1417" y="822"/>
                      <a:pt x="1310" y="1001"/>
                    </a:cubicBezTo>
                    <a:cubicBezTo>
                      <a:pt x="1251" y="1096"/>
                      <a:pt x="1167" y="1179"/>
                      <a:pt x="1048" y="1191"/>
                    </a:cubicBezTo>
                    <a:cubicBezTo>
                      <a:pt x="953" y="1203"/>
                      <a:pt x="870" y="1203"/>
                      <a:pt x="774" y="120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7" name="Google Shape;637;p36"/>
              <p:cNvSpPr/>
              <p:nvPr/>
            </p:nvSpPr>
            <p:spPr>
              <a:xfrm>
                <a:off x="814075" y="2280175"/>
                <a:ext cx="35450" cy="30375"/>
              </a:xfrm>
              <a:custGeom>
                <a:avLst/>
                <a:gdLst/>
                <a:ahLst/>
                <a:cxnLst/>
                <a:rect l="l" t="t" r="r" b="b"/>
                <a:pathLst>
                  <a:path w="1418" h="1215" extrusionOk="0">
                    <a:moveTo>
                      <a:pt x="751" y="1191"/>
                    </a:moveTo>
                    <a:cubicBezTo>
                      <a:pt x="513" y="1215"/>
                      <a:pt x="310" y="1131"/>
                      <a:pt x="179" y="941"/>
                    </a:cubicBezTo>
                    <a:cubicBezTo>
                      <a:pt x="1" y="691"/>
                      <a:pt x="60" y="298"/>
                      <a:pt x="310" y="143"/>
                    </a:cubicBezTo>
                    <a:cubicBezTo>
                      <a:pt x="536" y="0"/>
                      <a:pt x="786" y="0"/>
                      <a:pt x="1013" y="96"/>
                    </a:cubicBezTo>
                    <a:cubicBezTo>
                      <a:pt x="1263" y="203"/>
                      <a:pt x="1417" y="774"/>
                      <a:pt x="1251" y="1001"/>
                    </a:cubicBezTo>
                    <a:cubicBezTo>
                      <a:pt x="1203" y="1072"/>
                      <a:pt x="1120" y="1120"/>
                      <a:pt x="1036" y="1155"/>
                    </a:cubicBezTo>
                    <a:cubicBezTo>
                      <a:pt x="953" y="1191"/>
                      <a:pt x="846" y="1191"/>
                      <a:pt x="751" y="119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8" name="Google Shape;638;p36"/>
              <p:cNvSpPr/>
              <p:nvPr/>
            </p:nvSpPr>
            <p:spPr>
              <a:xfrm>
                <a:off x="759300" y="2281375"/>
                <a:ext cx="29800" cy="31575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63" extrusionOk="0">
                    <a:moveTo>
                      <a:pt x="1191" y="524"/>
                    </a:moveTo>
                    <a:lnTo>
                      <a:pt x="1191" y="762"/>
                    </a:lnTo>
                    <a:cubicBezTo>
                      <a:pt x="1132" y="1179"/>
                      <a:pt x="810" y="1262"/>
                      <a:pt x="525" y="1131"/>
                    </a:cubicBezTo>
                    <a:cubicBezTo>
                      <a:pt x="84" y="941"/>
                      <a:pt x="1" y="488"/>
                      <a:pt x="275" y="167"/>
                    </a:cubicBezTo>
                    <a:cubicBezTo>
                      <a:pt x="346" y="71"/>
                      <a:pt x="453" y="12"/>
                      <a:pt x="572" y="12"/>
                    </a:cubicBezTo>
                    <a:cubicBezTo>
                      <a:pt x="656" y="12"/>
                      <a:pt x="751" y="0"/>
                      <a:pt x="834" y="12"/>
                    </a:cubicBezTo>
                    <a:cubicBezTo>
                      <a:pt x="1049" y="36"/>
                      <a:pt x="1156" y="131"/>
                      <a:pt x="1191" y="34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2" name="Group 11"/>
          <p:cNvGrpSpPr/>
          <p:nvPr/>
        </p:nvGrpSpPr>
        <p:grpSpPr>
          <a:xfrm>
            <a:off x="5826740" y="3762024"/>
            <a:ext cx="899352" cy="899352"/>
            <a:chOff x="4416725" y="2796622"/>
            <a:chExt cx="674514" cy="674514"/>
          </a:xfrm>
        </p:grpSpPr>
        <p:sp>
          <p:nvSpPr>
            <p:cNvPr id="626" name="Google Shape;626;p36"/>
            <p:cNvSpPr/>
            <p:nvPr/>
          </p:nvSpPr>
          <p:spPr>
            <a:xfrm>
              <a:off x="4416725" y="2796622"/>
              <a:ext cx="674514" cy="674514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639" name="Google Shape;639;p36"/>
            <p:cNvGrpSpPr/>
            <p:nvPr/>
          </p:nvGrpSpPr>
          <p:grpSpPr>
            <a:xfrm>
              <a:off x="4575851" y="2969554"/>
              <a:ext cx="356284" cy="328628"/>
              <a:chOff x="712875" y="2205450"/>
              <a:chExt cx="233675" cy="215550"/>
            </a:xfrm>
          </p:grpSpPr>
          <p:sp>
            <p:nvSpPr>
              <p:cNvPr id="640" name="Google Shape;640;p36"/>
              <p:cNvSpPr/>
              <p:nvPr/>
            </p:nvSpPr>
            <p:spPr>
              <a:xfrm>
                <a:off x="727450" y="2222125"/>
                <a:ext cx="203325" cy="183675"/>
              </a:xfrm>
              <a:custGeom>
                <a:avLst/>
                <a:gdLst/>
                <a:ahLst/>
                <a:cxnLst/>
                <a:rect l="l" t="t" r="r" b="b"/>
                <a:pathLst>
                  <a:path w="8133" h="7347" extrusionOk="0">
                    <a:moveTo>
                      <a:pt x="3013" y="1"/>
                    </a:moveTo>
                    <a:cubicBezTo>
                      <a:pt x="2894" y="1"/>
                      <a:pt x="2775" y="1"/>
                      <a:pt x="2680" y="48"/>
                    </a:cubicBezTo>
                    <a:cubicBezTo>
                      <a:pt x="2454" y="120"/>
                      <a:pt x="2227" y="120"/>
                      <a:pt x="1989" y="120"/>
                    </a:cubicBezTo>
                    <a:cubicBezTo>
                      <a:pt x="1823" y="120"/>
                      <a:pt x="1668" y="120"/>
                      <a:pt x="1501" y="144"/>
                    </a:cubicBezTo>
                    <a:cubicBezTo>
                      <a:pt x="1037" y="203"/>
                      <a:pt x="691" y="513"/>
                      <a:pt x="334" y="763"/>
                    </a:cubicBezTo>
                    <a:cubicBezTo>
                      <a:pt x="322" y="775"/>
                      <a:pt x="310" y="798"/>
                      <a:pt x="299" y="822"/>
                    </a:cubicBezTo>
                    <a:cubicBezTo>
                      <a:pt x="144" y="1108"/>
                      <a:pt x="1" y="1394"/>
                      <a:pt x="13" y="1715"/>
                    </a:cubicBezTo>
                    <a:cubicBezTo>
                      <a:pt x="25" y="2168"/>
                      <a:pt x="13" y="2608"/>
                      <a:pt x="25" y="3061"/>
                    </a:cubicBezTo>
                    <a:cubicBezTo>
                      <a:pt x="37" y="3418"/>
                      <a:pt x="72" y="3775"/>
                      <a:pt x="120" y="4132"/>
                    </a:cubicBezTo>
                    <a:cubicBezTo>
                      <a:pt x="156" y="4525"/>
                      <a:pt x="310" y="4882"/>
                      <a:pt x="489" y="5239"/>
                    </a:cubicBezTo>
                    <a:cubicBezTo>
                      <a:pt x="537" y="5323"/>
                      <a:pt x="572" y="5406"/>
                      <a:pt x="632" y="5466"/>
                    </a:cubicBezTo>
                    <a:cubicBezTo>
                      <a:pt x="680" y="5513"/>
                      <a:pt x="739" y="5561"/>
                      <a:pt x="799" y="5561"/>
                    </a:cubicBezTo>
                    <a:cubicBezTo>
                      <a:pt x="1016" y="5608"/>
                      <a:pt x="1225" y="5670"/>
                      <a:pt x="1445" y="5670"/>
                    </a:cubicBezTo>
                    <a:cubicBezTo>
                      <a:pt x="1503" y="5670"/>
                      <a:pt x="1561" y="5666"/>
                      <a:pt x="1620" y="5656"/>
                    </a:cubicBezTo>
                    <a:cubicBezTo>
                      <a:pt x="1648" y="5652"/>
                      <a:pt x="1677" y="5651"/>
                      <a:pt x="1707" y="5651"/>
                    </a:cubicBezTo>
                    <a:cubicBezTo>
                      <a:pt x="1766" y="5651"/>
                      <a:pt x="1827" y="5656"/>
                      <a:pt x="1882" y="5656"/>
                    </a:cubicBezTo>
                    <a:cubicBezTo>
                      <a:pt x="2096" y="5680"/>
                      <a:pt x="2180" y="5775"/>
                      <a:pt x="2180" y="5989"/>
                    </a:cubicBezTo>
                    <a:cubicBezTo>
                      <a:pt x="2180" y="6049"/>
                      <a:pt x="2180" y="6120"/>
                      <a:pt x="2168" y="6180"/>
                    </a:cubicBezTo>
                    <a:cubicBezTo>
                      <a:pt x="2084" y="6490"/>
                      <a:pt x="2049" y="6835"/>
                      <a:pt x="1882" y="7121"/>
                    </a:cubicBezTo>
                    <a:cubicBezTo>
                      <a:pt x="1858" y="7168"/>
                      <a:pt x="1858" y="7204"/>
                      <a:pt x="1811" y="7347"/>
                    </a:cubicBezTo>
                    <a:cubicBezTo>
                      <a:pt x="2049" y="7228"/>
                      <a:pt x="2215" y="7132"/>
                      <a:pt x="2358" y="7013"/>
                    </a:cubicBezTo>
                    <a:cubicBezTo>
                      <a:pt x="2573" y="6847"/>
                      <a:pt x="2775" y="6692"/>
                      <a:pt x="3037" y="6597"/>
                    </a:cubicBezTo>
                    <a:cubicBezTo>
                      <a:pt x="3168" y="6537"/>
                      <a:pt x="3275" y="6466"/>
                      <a:pt x="3347" y="6335"/>
                    </a:cubicBezTo>
                    <a:cubicBezTo>
                      <a:pt x="3394" y="6240"/>
                      <a:pt x="3454" y="6156"/>
                      <a:pt x="3513" y="6073"/>
                    </a:cubicBezTo>
                    <a:cubicBezTo>
                      <a:pt x="3608" y="5918"/>
                      <a:pt x="3763" y="5835"/>
                      <a:pt x="3954" y="5823"/>
                    </a:cubicBezTo>
                    <a:lnTo>
                      <a:pt x="4418" y="5823"/>
                    </a:lnTo>
                    <a:cubicBezTo>
                      <a:pt x="4484" y="5820"/>
                      <a:pt x="4549" y="5819"/>
                      <a:pt x="4615" y="5819"/>
                    </a:cubicBezTo>
                    <a:cubicBezTo>
                      <a:pt x="4878" y="5819"/>
                      <a:pt x="5142" y="5835"/>
                      <a:pt x="5406" y="5835"/>
                    </a:cubicBezTo>
                    <a:cubicBezTo>
                      <a:pt x="5737" y="5835"/>
                      <a:pt x="6067" y="5811"/>
                      <a:pt x="6395" y="5704"/>
                    </a:cubicBezTo>
                    <a:cubicBezTo>
                      <a:pt x="6692" y="5704"/>
                      <a:pt x="6966" y="5597"/>
                      <a:pt x="7240" y="5513"/>
                    </a:cubicBezTo>
                    <a:cubicBezTo>
                      <a:pt x="7633" y="5382"/>
                      <a:pt x="7871" y="5120"/>
                      <a:pt x="7978" y="4739"/>
                    </a:cubicBezTo>
                    <a:cubicBezTo>
                      <a:pt x="8061" y="4382"/>
                      <a:pt x="8133" y="4025"/>
                      <a:pt x="8121" y="3656"/>
                    </a:cubicBezTo>
                    <a:cubicBezTo>
                      <a:pt x="8050" y="3323"/>
                      <a:pt x="8050" y="2965"/>
                      <a:pt x="8085" y="2620"/>
                    </a:cubicBezTo>
                    <a:cubicBezTo>
                      <a:pt x="8097" y="2287"/>
                      <a:pt x="7919" y="1989"/>
                      <a:pt x="7942" y="1644"/>
                    </a:cubicBezTo>
                    <a:cubicBezTo>
                      <a:pt x="7942" y="1608"/>
                      <a:pt x="7919" y="1572"/>
                      <a:pt x="7907" y="1537"/>
                    </a:cubicBezTo>
                    <a:cubicBezTo>
                      <a:pt x="7811" y="1358"/>
                      <a:pt x="7740" y="1167"/>
                      <a:pt x="7633" y="989"/>
                    </a:cubicBezTo>
                    <a:cubicBezTo>
                      <a:pt x="7526" y="822"/>
                      <a:pt x="7454" y="632"/>
                      <a:pt x="7288" y="536"/>
                    </a:cubicBezTo>
                    <a:cubicBezTo>
                      <a:pt x="6966" y="358"/>
                      <a:pt x="6633" y="203"/>
                      <a:pt x="6252" y="203"/>
                    </a:cubicBezTo>
                    <a:cubicBezTo>
                      <a:pt x="6192" y="203"/>
                      <a:pt x="6109" y="203"/>
                      <a:pt x="6049" y="179"/>
                    </a:cubicBezTo>
                    <a:cubicBezTo>
                      <a:pt x="5897" y="126"/>
                      <a:pt x="5732" y="119"/>
                      <a:pt x="5574" y="119"/>
                    </a:cubicBezTo>
                    <a:cubicBezTo>
                      <a:pt x="5521" y="119"/>
                      <a:pt x="5469" y="120"/>
                      <a:pt x="5418" y="120"/>
                    </a:cubicBezTo>
                    <a:cubicBezTo>
                      <a:pt x="5337" y="120"/>
                      <a:pt x="5255" y="128"/>
                      <a:pt x="5176" y="128"/>
                    </a:cubicBezTo>
                    <a:cubicBezTo>
                      <a:pt x="5116" y="128"/>
                      <a:pt x="5058" y="123"/>
                      <a:pt x="5002" y="108"/>
                    </a:cubicBezTo>
                    <a:cubicBezTo>
                      <a:pt x="4347" y="1"/>
                      <a:pt x="3668" y="1"/>
                      <a:pt x="301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1" name="Google Shape;641;p36"/>
              <p:cNvSpPr/>
              <p:nvPr/>
            </p:nvSpPr>
            <p:spPr>
              <a:xfrm>
                <a:off x="712875" y="2205450"/>
                <a:ext cx="233675" cy="215550"/>
              </a:xfrm>
              <a:custGeom>
                <a:avLst/>
                <a:gdLst/>
                <a:ahLst/>
                <a:cxnLst/>
                <a:rect l="l" t="t" r="r" b="b"/>
                <a:pathLst>
                  <a:path w="9347" h="8622" extrusionOk="0">
                    <a:moveTo>
                      <a:pt x="4394" y="7192"/>
                    </a:moveTo>
                    <a:cubicBezTo>
                      <a:pt x="4239" y="7549"/>
                      <a:pt x="3918" y="7716"/>
                      <a:pt x="3620" y="7895"/>
                    </a:cubicBezTo>
                    <a:cubicBezTo>
                      <a:pt x="3346" y="8050"/>
                      <a:pt x="3072" y="8216"/>
                      <a:pt x="2798" y="8395"/>
                    </a:cubicBezTo>
                    <a:cubicBezTo>
                      <a:pt x="2548" y="8573"/>
                      <a:pt x="2263" y="8621"/>
                      <a:pt x="1965" y="8585"/>
                    </a:cubicBezTo>
                    <a:cubicBezTo>
                      <a:pt x="1846" y="8573"/>
                      <a:pt x="1739" y="8526"/>
                      <a:pt x="1667" y="8442"/>
                    </a:cubicBezTo>
                    <a:cubicBezTo>
                      <a:pt x="1548" y="8323"/>
                      <a:pt x="1536" y="8192"/>
                      <a:pt x="1644" y="8073"/>
                    </a:cubicBezTo>
                    <a:cubicBezTo>
                      <a:pt x="1846" y="7823"/>
                      <a:pt x="1977" y="7561"/>
                      <a:pt x="2084" y="7264"/>
                    </a:cubicBezTo>
                    <a:cubicBezTo>
                      <a:pt x="2096" y="7204"/>
                      <a:pt x="2132" y="7145"/>
                      <a:pt x="2144" y="7085"/>
                    </a:cubicBezTo>
                    <a:cubicBezTo>
                      <a:pt x="2156" y="7026"/>
                      <a:pt x="2144" y="6966"/>
                      <a:pt x="2144" y="6895"/>
                    </a:cubicBezTo>
                    <a:cubicBezTo>
                      <a:pt x="1894" y="6859"/>
                      <a:pt x="1655" y="6799"/>
                      <a:pt x="1417" y="6823"/>
                    </a:cubicBezTo>
                    <a:cubicBezTo>
                      <a:pt x="1048" y="6835"/>
                      <a:pt x="810" y="6645"/>
                      <a:pt x="632" y="6359"/>
                    </a:cubicBezTo>
                    <a:cubicBezTo>
                      <a:pt x="358" y="5930"/>
                      <a:pt x="191" y="5430"/>
                      <a:pt x="108" y="4930"/>
                    </a:cubicBezTo>
                    <a:cubicBezTo>
                      <a:pt x="12" y="4418"/>
                      <a:pt x="12" y="3918"/>
                      <a:pt x="12" y="3394"/>
                    </a:cubicBezTo>
                    <a:cubicBezTo>
                      <a:pt x="12" y="3049"/>
                      <a:pt x="36" y="2704"/>
                      <a:pt x="12" y="2346"/>
                    </a:cubicBezTo>
                    <a:cubicBezTo>
                      <a:pt x="0" y="1870"/>
                      <a:pt x="215" y="1489"/>
                      <a:pt x="429" y="1108"/>
                    </a:cubicBezTo>
                    <a:cubicBezTo>
                      <a:pt x="465" y="1049"/>
                      <a:pt x="512" y="1001"/>
                      <a:pt x="572" y="965"/>
                    </a:cubicBezTo>
                    <a:cubicBezTo>
                      <a:pt x="751" y="822"/>
                      <a:pt x="929" y="691"/>
                      <a:pt x="1120" y="549"/>
                    </a:cubicBezTo>
                    <a:cubicBezTo>
                      <a:pt x="1489" y="287"/>
                      <a:pt x="1905" y="168"/>
                      <a:pt x="2370" y="156"/>
                    </a:cubicBezTo>
                    <a:cubicBezTo>
                      <a:pt x="2667" y="156"/>
                      <a:pt x="2965" y="168"/>
                      <a:pt x="3251" y="60"/>
                    </a:cubicBezTo>
                    <a:cubicBezTo>
                      <a:pt x="3275" y="49"/>
                      <a:pt x="3322" y="49"/>
                      <a:pt x="3370" y="49"/>
                    </a:cubicBezTo>
                    <a:cubicBezTo>
                      <a:pt x="4215" y="49"/>
                      <a:pt x="5073" y="1"/>
                      <a:pt x="5930" y="180"/>
                    </a:cubicBezTo>
                    <a:cubicBezTo>
                      <a:pt x="6025" y="191"/>
                      <a:pt x="6132" y="203"/>
                      <a:pt x="6227" y="203"/>
                    </a:cubicBezTo>
                    <a:cubicBezTo>
                      <a:pt x="6418" y="203"/>
                      <a:pt x="6608" y="191"/>
                      <a:pt x="6787" y="299"/>
                    </a:cubicBezTo>
                    <a:cubicBezTo>
                      <a:pt x="6823" y="310"/>
                      <a:pt x="6858" y="322"/>
                      <a:pt x="6906" y="310"/>
                    </a:cubicBezTo>
                    <a:cubicBezTo>
                      <a:pt x="7299" y="263"/>
                      <a:pt x="7632" y="441"/>
                      <a:pt x="7978" y="561"/>
                    </a:cubicBezTo>
                    <a:cubicBezTo>
                      <a:pt x="8228" y="656"/>
                      <a:pt x="8502" y="787"/>
                      <a:pt x="8621" y="1072"/>
                    </a:cubicBezTo>
                    <a:cubicBezTo>
                      <a:pt x="8918" y="1358"/>
                      <a:pt x="8966" y="1775"/>
                      <a:pt x="9156" y="2108"/>
                    </a:cubicBezTo>
                    <a:cubicBezTo>
                      <a:pt x="9180" y="2168"/>
                      <a:pt x="9180" y="2263"/>
                      <a:pt x="9180" y="2335"/>
                    </a:cubicBezTo>
                    <a:cubicBezTo>
                      <a:pt x="9204" y="2394"/>
                      <a:pt x="9180" y="2466"/>
                      <a:pt x="9216" y="2525"/>
                    </a:cubicBezTo>
                    <a:cubicBezTo>
                      <a:pt x="9347" y="2763"/>
                      <a:pt x="9323" y="3025"/>
                      <a:pt x="9323" y="3275"/>
                    </a:cubicBezTo>
                    <a:cubicBezTo>
                      <a:pt x="9323" y="3799"/>
                      <a:pt x="9323" y="4311"/>
                      <a:pt x="9335" y="4847"/>
                    </a:cubicBezTo>
                    <a:cubicBezTo>
                      <a:pt x="9335" y="5002"/>
                      <a:pt x="9335" y="5144"/>
                      <a:pt x="9264" y="5299"/>
                    </a:cubicBezTo>
                    <a:cubicBezTo>
                      <a:pt x="9228" y="5359"/>
                      <a:pt x="9216" y="5442"/>
                      <a:pt x="9216" y="5525"/>
                    </a:cubicBezTo>
                    <a:cubicBezTo>
                      <a:pt x="9216" y="5787"/>
                      <a:pt x="9097" y="6014"/>
                      <a:pt x="8918" y="6204"/>
                    </a:cubicBezTo>
                    <a:cubicBezTo>
                      <a:pt x="8680" y="6478"/>
                      <a:pt x="8406" y="6716"/>
                      <a:pt x="8049" y="6823"/>
                    </a:cubicBezTo>
                    <a:cubicBezTo>
                      <a:pt x="7990" y="6835"/>
                      <a:pt x="7930" y="6883"/>
                      <a:pt x="7871" y="6895"/>
                    </a:cubicBezTo>
                    <a:cubicBezTo>
                      <a:pt x="7632" y="6978"/>
                      <a:pt x="7418" y="7097"/>
                      <a:pt x="7144" y="7085"/>
                    </a:cubicBezTo>
                    <a:cubicBezTo>
                      <a:pt x="7097" y="7085"/>
                      <a:pt x="7037" y="7085"/>
                      <a:pt x="7001" y="7097"/>
                    </a:cubicBezTo>
                    <a:cubicBezTo>
                      <a:pt x="6716" y="7240"/>
                      <a:pt x="6418" y="7192"/>
                      <a:pt x="6132" y="7192"/>
                    </a:cubicBezTo>
                    <a:close/>
                    <a:moveTo>
                      <a:pt x="2358" y="8038"/>
                    </a:moveTo>
                    <a:cubicBezTo>
                      <a:pt x="2596" y="7919"/>
                      <a:pt x="2751" y="7835"/>
                      <a:pt x="2906" y="7716"/>
                    </a:cubicBezTo>
                    <a:cubicBezTo>
                      <a:pt x="3108" y="7549"/>
                      <a:pt x="3322" y="7383"/>
                      <a:pt x="3572" y="7299"/>
                    </a:cubicBezTo>
                    <a:cubicBezTo>
                      <a:pt x="3703" y="7240"/>
                      <a:pt x="3810" y="7157"/>
                      <a:pt x="3882" y="7026"/>
                    </a:cubicBezTo>
                    <a:cubicBezTo>
                      <a:pt x="3930" y="6930"/>
                      <a:pt x="3989" y="6847"/>
                      <a:pt x="4049" y="6776"/>
                    </a:cubicBezTo>
                    <a:cubicBezTo>
                      <a:pt x="4156" y="6609"/>
                      <a:pt x="4299" y="6537"/>
                      <a:pt x="4489" y="6526"/>
                    </a:cubicBezTo>
                    <a:lnTo>
                      <a:pt x="4953" y="6526"/>
                    </a:lnTo>
                    <a:cubicBezTo>
                      <a:pt x="5608" y="6490"/>
                      <a:pt x="6287" y="6609"/>
                      <a:pt x="6942" y="6406"/>
                    </a:cubicBezTo>
                    <a:cubicBezTo>
                      <a:pt x="7239" y="6406"/>
                      <a:pt x="7501" y="6299"/>
                      <a:pt x="7787" y="6204"/>
                    </a:cubicBezTo>
                    <a:cubicBezTo>
                      <a:pt x="8168" y="6073"/>
                      <a:pt x="8406" y="5823"/>
                      <a:pt x="8513" y="5430"/>
                    </a:cubicBezTo>
                    <a:cubicBezTo>
                      <a:pt x="8597" y="5073"/>
                      <a:pt x="8680" y="4716"/>
                      <a:pt x="8668" y="4347"/>
                    </a:cubicBezTo>
                    <a:cubicBezTo>
                      <a:pt x="8633" y="4001"/>
                      <a:pt x="8644" y="3656"/>
                      <a:pt x="8668" y="3323"/>
                    </a:cubicBezTo>
                    <a:cubicBezTo>
                      <a:pt x="8680" y="2977"/>
                      <a:pt x="8502" y="2680"/>
                      <a:pt x="8525" y="2335"/>
                    </a:cubicBezTo>
                    <a:cubicBezTo>
                      <a:pt x="8525" y="2311"/>
                      <a:pt x="8502" y="2263"/>
                      <a:pt x="8478" y="2239"/>
                    </a:cubicBezTo>
                    <a:cubicBezTo>
                      <a:pt x="8394" y="2061"/>
                      <a:pt x="8323" y="1858"/>
                      <a:pt x="8216" y="1680"/>
                    </a:cubicBezTo>
                    <a:cubicBezTo>
                      <a:pt x="8109" y="1525"/>
                      <a:pt x="8037" y="1323"/>
                      <a:pt x="7871" y="1239"/>
                    </a:cubicBezTo>
                    <a:cubicBezTo>
                      <a:pt x="7549" y="1061"/>
                      <a:pt x="7216" y="894"/>
                      <a:pt x="6835" y="894"/>
                    </a:cubicBezTo>
                    <a:cubicBezTo>
                      <a:pt x="6775" y="894"/>
                      <a:pt x="6692" y="894"/>
                      <a:pt x="6632" y="882"/>
                    </a:cubicBezTo>
                    <a:cubicBezTo>
                      <a:pt x="6430" y="811"/>
                      <a:pt x="6204" y="822"/>
                      <a:pt x="6001" y="822"/>
                    </a:cubicBezTo>
                    <a:cubicBezTo>
                      <a:pt x="5858" y="822"/>
                      <a:pt x="5715" y="834"/>
                      <a:pt x="5585" y="811"/>
                    </a:cubicBezTo>
                    <a:cubicBezTo>
                      <a:pt x="4930" y="703"/>
                      <a:pt x="4251" y="703"/>
                      <a:pt x="3596" y="703"/>
                    </a:cubicBezTo>
                    <a:cubicBezTo>
                      <a:pt x="3477" y="703"/>
                      <a:pt x="3358" y="703"/>
                      <a:pt x="3263" y="751"/>
                    </a:cubicBezTo>
                    <a:cubicBezTo>
                      <a:pt x="3037" y="822"/>
                      <a:pt x="2810" y="822"/>
                      <a:pt x="2572" y="822"/>
                    </a:cubicBezTo>
                    <a:cubicBezTo>
                      <a:pt x="2406" y="822"/>
                      <a:pt x="2251" y="822"/>
                      <a:pt x="2084" y="834"/>
                    </a:cubicBezTo>
                    <a:cubicBezTo>
                      <a:pt x="1620" y="894"/>
                      <a:pt x="1274" y="1203"/>
                      <a:pt x="917" y="1465"/>
                    </a:cubicBezTo>
                    <a:cubicBezTo>
                      <a:pt x="905" y="1477"/>
                      <a:pt x="893" y="1489"/>
                      <a:pt x="882" y="1525"/>
                    </a:cubicBezTo>
                    <a:cubicBezTo>
                      <a:pt x="727" y="1799"/>
                      <a:pt x="584" y="2085"/>
                      <a:pt x="596" y="2418"/>
                    </a:cubicBezTo>
                    <a:cubicBezTo>
                      <a:pt x="608" y="2858"/>
                      <a:pt x="596" y="3311"/>
                      <a:pt x="608" y="3751"/>
                    </a:cubicBezTo>
                    <a:cubicBezTo>
                      <a:pt x="620" y="4109"/>
                      <a:pt x="655" y="4466"/>
                      <a:pt x="703" y="4823"/>
                    </a:cubicBezTo>
                    <a:cubicBezTo>
                      <a:pt x="739" y="5228"/>
                      <a:pt x="893" y="5585"/>
                      <a:pt x="1072" y="5942"/>
                    </a:cubicBezTo>
                    <a:cubicBezTo>
                      <a:pt x="1120" y="6014"/>
                      <a:pt x="1155" y="6109"/>
                      <a:pt x="1215" y="6168"/>
                    </a:cubicBezTo>
                    <a:cubicBezTo>
                      <a:pt x="1263" y="6204"/>
                      <a:pt x="1322" y="6252"/>
                      <a:pt x="1382" y="6252"/>
                    </a:cubicBezTo>
                    <a:cubicBezTo>
                      <a:pt x="1655" y="6311"/>
                      <a:pt x="1917" y="6406"/>
                      <a:pt x="2203" y="6359"/>
                    </a:cubicBezTo>
                    <a:cubicBezTo>
                      <a:pt x="2286" y="6335"/>
                      <a:pt x="2382" y="6359"/>
                      <a:pt x="2465" y="6359"/>
                    </a:cubicBezTo>
                    <a:cubicBezTo>
                      <a:pt x="2679" y="6371"/>
                      <a:pt x="2763" y="6478"/>
                      <a:pt x="2763" y="6680"/>
                    </a:cubicBezTo>
                    <a:cubicBezTo>
                      <a:pt x="2763" y="6740"/>
                      <a:pt x="2763" y="6811"/>
                      <a:pt x="2751" y="6883"/>
                    </a:cubicBezTo>
                    <a:cubicBezTo>
                      <a:pt x="2667" y="7192"/>
                      <a:pt x="2632" y="7526"/>
                      <a:pt x="2465" y="7811"/>
                    </a:cubicBezTo>
                    <a:cubicBezTo>
                      <a:pt x="2394" y="7859"/>
                      <a:pt x="2382" y="7907"/>
                      <a:pt x="2358" y="803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2" name="Google Shape;642;p36"/>
              <p:cNvSpPr/>
              <p:nvPr/>
            </p:nvSpPr>
            <p:spPr>
              <a:xfrm>
                <a:off x="864975" y="2282550"/>
                <a:ext cx="35450" cy="30100"/>
              </a:xfrm>
              <a:custGeom>
                <a:avLst/>
                <a:gdLst/>
                <a:ahLst/>
                <a:cxnLst/>
                <a:rect l="l" t="t" r="r" b="b"/>
                <a:pathLst>
                  <a:path w="1418" h="1204" extrusionOk="0">
                    <a:moveTo>
                      <a:pt x="774" y="1203"/>
                    </a:moveTo>
                    <a:cubicBezTo>
                      <a:pt x="596" y="1203"/>
                      <a:pt x="417" y="1203"/>
                      <a:pt x="274" y="1072"/>
                    </a:cubicBezTo>
                    <a:cubicBezTo>
                      <a:pt x="1" y="822"/>
                      <a:pt x="36" y="370"/>
                      <a:pt x="346" y="179"/>
                    </a:cubicBezTo>
                    <a:cubicBezTo>
                      <a:pt x="620" y="1"/>
                      <a:pt x="1013" y="48"/>
                      <a:pt x="1227" y="286"/>
                    </a:cubicBezTo>
                    <a:cubicBezTo>
                      <a:pt x="1370" y="441"/>
                      <a:pt x="1417" y="822"/>
                      <a:pt x="1310" y="1001"/>
                    </a:cubicBezTo>
                    <a:cubicBezTo>
                      <a:pt x="1251" y="1096"/>
                      <a:pt x="1167" y="1179"/>
                      <a:pt x="1048" y="1191"/>
                    </a:cubicBezTo>
                    <a:cubicBezTo>
                      <a:pt x="953" y="1203"/>
                      <a:pt x="870" y="1203"/>
                      <a:pt x="774" y="120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3" name="Google Shape;643;p36"/>
              <p:cNvSpPr/>
              <p:nvPr/>
            </p:nvSpPr>
            <p:spPr>
              <a:xfrm>
                <a:off x="814075" y="2280175"/>
                <a:ext cx="35450" cy="30375"/>
              </a:xfrm>
              <a:custGeom>
                <a:avLst/>
                <a:gdLst/>
                <a:ahLst/>
                <a:cxnLst/>
                <a:rect l="l" t="t" r="r" b="b"/>
                <a:pathLst>
                  <a:path w="1418" h="1215" extrusionOk="0">
                    <a:moveTo>
                      <a:pt x="751" y="1191"/>
                    </a:moveTo>
                    <a:cubicBezTo>
                      <a:pt x="513" y="1215"/>
                      <a:pt x="310" y="1131"/>
                      <a:pt x="179" y="941"/>
                    </a:cubicBezTo>
                    <a:cubicBezTo>
                      <a:pt x="1" y="691"/>
                      <a:pt x="60" y="298"/>
                      <a:pt x="310" y="143"/>
                    </a:cubicBezTo>
                    <a:cubicBezTo>
                      <a:pt x="536" y="0"/>
                      <a:pt x="786" y="0"/>
                      <a:pt x="1013" y="96"/>
                    </a:cubicBezTo>
                    <a:cubicBezTo>
                      <a:pt x="1263" y="203"/>
                      <a:pt x="1417" y="774"/>
                      <a:pt x="1251" y="1001"/>
                    </a:cubicBezTo>
                    <a:cubicBezTo>
                      <a:pt x="1203" y="1072"/>
                      <a:pt x="1120" y="1120"/>
                      <a:pt x="1036" y="1155"/>
                    </a:cubicBezTo>
                    <a:cubicBezTo>
                      <a:pt x="953" y="1191"/>
                      <a:pt x="846" y="1191"/>
                      <a:pt x="751" y="119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4" name="Google Shape;644;p36"/>
              <p:cNvSpPr/>
              <p:nvPr/>
            </p:nvSpPr>
            <p:spPr>
              <a:xfrm>
                <a:off x="759300" y="2281375"/>
                <a:ext cx="29800" cy="31575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63" extrusionOk="0">
                    <a:moveTo>
                      <a:pt x="1191" y="524"/>
                    </a:moveTo>
                    <a:lnTo>
                      <a:pt x="1191" y="762"/>
                    </a:lnTo>
                    <a:cubicBezTo>
                      <a:pt x="1132" y="1179"/>
                      <a:pt x="810" y="1262"/>
                      <a:pt x="525" y="1131"/>
                    </a:cubicBezTo>
                    <a:cubicBezTo>
                      <a:pt x="84" y="941"/>
                      <a:pt x="1" y="488"/>
                      <a:pt x="275" y="167"/>
                    </a:cubicBezTo>
                    <a:cubicBezTo>
                      <a:pt x="346" y="71"/>
                      <a:pt x="453" y="12"/>
                      <a:pt x="572" y="12"/>
                    </a:cubicBezTo>
                    <a:cubicBezTo>
                      <a:pt x="656" y="12"/>
                      <a:pt x="751" y="0"/>
                      <a:pt x="834" y="12"/>
                    </a:cubicBezTo>
                    <a:cubicBezTo>
                      <a:pt x="1049" y="36"/>
                      <a:pt x="1156" y="131"/>
                      <a:pt x="1191" y="34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" name="Group 8"/>
          <p:cNvGrpSpPr/>
          <p:nvPr/>
        </p:nvGrpSpPr>
        <p:grpSpPr>
          <a:xfrm>
            <a:off x="105643" y="5856568"/>
            <a:ext cx="976652" cy="952937"/>
            <a:chOff x="1048450" y="3979859"/>
            <a:chExt cx="674514" cy="674514"/>
          </a:xfrm>
        </p:grpSpPr>
        <p:sp>
          <p:nvSpPr>
            <p:cNvPr id="625" name="Google Shape;625;p36"/>
            <p:cNvSpPr/>
            <p:nvPr/>
          </p:nvSpPr>
          <p:spPr>
            <a:xfrm>
              <a:off x="1048450" y="3979859"/>
              <a:ext cx="674514" cy="674514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645" name="Google Shape;645;p36"/>
            <p:cNvGrpSpPr/>
            <p:nvPr/>
          </p:nvGrpSpPr>
          <p:grpSpPr>
            <a:xfrm>
              <a:off x="1207576" y="4152804"/>
              <a:ext cx="356284" cy="328628"/>
              <a:chOff x="712875" y="2205450"/>
              <a:chExt cx="233675" cy="215550"/>
            </a:xfrm>
          </p:grpSpPr>
          <p:sp>
            <p:nvSpPr>
              <p:cNvPr id="646" name="Google Shape;646;p36"/>
              <p:cNvSpPr/>
              <p:nvPr/>
            </p:nvSpPr>
            <p:spPr>
              <a:xfrm>
                <a:off x="727450" y="2222125"/>
                <a:ext cx="203325" cy="183675"/>
              </a:xfrm>
              <a:custGeom>
                <a:avLst/>
                <a:gdLst/>
                <a:ahLst/>
                <a:cxnLst/>
                <a:rect l="l" t="t" r="r" b="b"/>
                <a:pathLst>
                  <a:path w="8133" h="7347" extrusionOk="0">
                    <a:moveTo>
                      <a:pt x="3013" y="1"/>
                    </a:moveTo>
                    <a:cubicBezTo>
                      <a:pt x="2894" y="1"/>
                      <a:pt x="2775" y="1"/>
                      <a:pt x="2680" y="48"/>
                    </a:cubicBezTo>
                    <a:cubicBezTo>
                      <a:pt x="2454" y="120"/>
                      <a:pt x="2227" y="120"/>
                      <a:pt x="1989" y="120"/>
                    </a:cubicBezTo>
                    <a:cubicBezTo>
                      <a:pt x="1823" y="120"/>
                      <a:pt x="1668" y="120"/>
                      <a:pt x="1501" y="144"/>
                    </a:cubicBezTo>
                    <a:cubicBezTo>
                      <a:pt x="1037" y="203"/>
                      <a:pt x="691" y="513"/>
                      <a:pt x="334" y="763"/>
                    </a:cubicBezTo>
                    <a:cubicBezTo>
                      <a:pt x="322" y="775"/>
                      <a:pt x="310" y="798"/>
                      <a:pt x="299" y="822"/>
                    </a:cubicBezTo>
                    <a:cubicBezTo>
                      <a:pt x="144" y="1108"/>
                      <a:pt x="1" y="1394"/>
                      <a:pt x="13" y="1715"/>
                    </a:cubicBezTo>
                    <a:cubicBezTo>
                      <a:pt x="25" y="2168"/>
                      <a:pt x="13" y="2608"/>
                      <a:pt x="25" y="3061"/>
                    </a:cubicBezTo>
                    <a:cubicBezTo>
                      <a:pt x="37" y="3418"/>
                      <a:pt x="72" y="3775"/>
                      <a:pt x="120" y="4132"/>
                    </a:cubicBezTo>
                    <a:cubicBezTo>
                      <a:pt x="156" y="4525"/>
                      <a:pt x="310" y="4882"/>
                      <a:pt x="489" y="5239"/>
                    </a:cubicBezTo>
                    <a:cubicBezTo>
                      <a:pt x="537" y="5323"/>
                      <a:pt x="572" y="5406"/>
                      <a:pt x="632" y="5466"/>
                    </a:cubicBezTo>
                    <a:cubicBezTo>
                      <a:pt x="680" y="5513"/>
                      <a:pt x="739" y="5561"/>
                      <a:pt x="799" y="5561"/>
                    </a:cubicBezTo>
                    <a:cubicBezTo>
                      <a:pt x="1016" y="5608"/>
                      <a:pt x="1225" y="5670"/>
                      <a:pt x="1445" y="5670"/>
                    </a:cubicBezTo>
                    <a:cubicBezTo>
                      <a:pt x="1503" y="5670"/>
                      <a:pt x="1561" y="5666"/>
                      <a:pt x="1620" y="5656"/>
                    </a:cubicBezTo>
                    <a:cubicBezTo>
                      <a:pt x="1648" y="5652"/>
                      <a:pt x="1677" y="5651"/>
                      <a:pt x="1707" y="5651"/>
                    </a:cubicBezTo>
                    <a:cubicBezTo>
                      <a:pt x="1766" y="5651"/>
                      <a:pt x="1827" y="5656"/>
                      <a:pt x="1882" y="5656"/>
                    </a:cubicBezTo>
                    <a:cubicBezTo>
                      <a:pt x="2096" y="5680"/>
                      <a:pt x="2180" y="5775"/>
                      <a:pt x="2180" y="5989"/>
                    </a:cubicBezTo>
                    <a:cubicBezTo>
                      <a:pt x="2180" y="6049"/>
                      <a:pt x="2180" y="6120"/>
                      <a:pt x="2168" y="6180"/>
                    </a:cubicBezTo>
                    <a:cubicBezTo>
                      <a:pt x="2084" y="6490"/>
                      <a:pt x="2049" y="6835"/>
                      <a:pt x="1882" y="7121"/>
                    </a:cubicBezTo>
                    <a:cubicBezTo>
                      <a:pt x="1858" y="7168"/>
                      <a:pt x="1858" y="7204"/>
                      <a:pt x="1811" y="7347"/>
                    </a:cubicBezTo>
                    <a:cubicBezTo>
                      <a:pt x="2049" y="7228"/>
                      <a:pt x="2215" y="7132"/>
                      <a:pt x="2358" y="7013"/>
                    </a:cubicBezTo>
                    <a:cubicBezTo>
                      <a:pt x="2573" y="6847"/>
                      <a:pt x="2775" y="6692"/>
                      <a:pt x="3037" y="6597"/>
                    </a:cubicBezTo>
                    <a:cubicBezTo>
                      <a:pt x="3168" y="6537"/>
                      <a:pt x="3275" y="6466"/>
                      <a:pt x="3347" y="6335"/>
                    </a:cubicBezTo>
                    <a:cubicBezTo>
                      <a:pt x="3394" y="6240"/>
                      <a:pt x="3454" y="6156"/>
                      <a:pt x="3513" y="6073"/>
                    </a:cubicBezTo>
                    <a:cubicBezTo>
                      <a:pt x="3608" y="5918"/>
                      <a:pt x="3763" y="5835"/>
                      <a:pt x="3954" y="5823"/>
                    </a:cubicBezTo>
                    <a:lnTo>
                      <a:pt x="4418" y="5823"/>
                    </a:lnTo>
                    <a:cubicBezTo>
                      <a:pt x="4484" y="5820"/>
                      <a:pt x="4549" y="5819"/>
                      <a:pt x="4615" y="5819"/>
                    </a:cubicBezTo>
                    <a:cubicBezTo>
                      <a:pt x="4878" y="5819"/>
                      <a:pt x="5142" y="5835"/>
                      <a:pt x="5406" y="5835"/>
                    </a:cubicBezTo>
                    <a:cubicBezTo>
                      <a:pt x="5737" y="5835"/>
                      <a:pt x="6067" y="5811"/>
                      <a:pt x="6395" y="5704"/>
                    </a:cubicBezTo>
                    <a:cubicBezTo>
                      <a:pt x="6692" y="5704"/>
                      <a:pt x="6966" y="5597"/>
                      <a:pt x="7240" y="5513"/>
                    </a:cubicBezTo>
                    <a:cubicBezTo>
                      <a:pt x="7633" y="5382"/>
                      <a:pt x="7871" y="5120"/>
                      <a:pt x="7978" y="4739"/>
                    </a:cubicBezTo>
                    <a:cubicBezTo>
                      <a:pt x="8061" y="4382"/>
                      <a:pt x="8133" y="4025"/>
                      <a:pt x="8121" y="3656"/>
                    </a:cubicBezTo>
                    <a:cubicBezTo>
                      <a:pt x="8050" y="3323"/>
                      <a:pt x="8050" y="2965"/>
                      <a:pt x="8085" y="2620"/>
                    </a:cubicBezTo>
                    <a:cubicBezTo>
                      <a:pt x="8097" y="2287"/>
                      <a:pt x="7919" y="1989"/>
                      <a:pt x="7942" y="1644"/>
                    </a:cubicBezTo>
                    <a:cubicBezTo>
                      <a:pt x="7942" y="1608"/>
                      <a:pt x="7919" y="1572"/>
                      <a:pt x="7907" y="1537"/>
                    </a:cubicBezTo>
                    <a:cubicBezTo>
                      <a:pt x="7811" y="1358"/>
                      <a:pt x="7740" y="1167"/>
                      <a:pt x="7633" y="989"/>
                    </a:cubicBezTo>
                    <a:cubicBezTo>
                      <a:pt x="7526" y="822"/>
                      <a:pt x="7454" y="632"/>
                      <a:pt x="7288" y="536"/>
                    </a:cubicBezTo>
                    <a:cubicBezTo>
                      <a:pt x="6966" y="358"/>
                      <a:pt x="6633" y="203"/>
                      <a:pt x="6252" y="203"/>
                    </a:cubicBezTo>
                    <a:cubicBezTo>
                      <a:pt x="6192" y="203"/>
                      <a:pt x="6109" y="203"/>
                      <a:pt x="6049" y="179"/>
                    </a:cubicBezTo>
                    <a:cubicBezTo>
                      <a:pt x="5897" y="126"/>
                      <a:pt x="5732" y="119"/>
                      <a:pt x="5574" y="119"/>
                    </a:cubicBezTo>
                    <a:cubicBezTo>
                      <a:pt x="5521" y="119"/>
                      <a:pt x="5469" y="120"/>
                      <a:pt x="5418" y="120"/>
                    </a:cubicBezTo>
                    <a:cubicBezTo>
                      <a:pt x="5337" y="120"/>
                      <a:pt x="5255" y="128"/>
                      <a:pt x="5176" y="128"/>
                    </a:cubicBezTo>
                    <a:cubicBezTo>
                      <a:pt x="5116" y="128"/>
                      <a:pt x="5058" y="123"/>
                      <a:pt x="5002" y="108"/>
                    </a:cubicBezTo>
                    <a:cubicBezTo>
                      <a:pt x="4347" y="1"/>
                      <a:pt x="3668" y="1"/>
                      <a:pt x="301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7" name="Google Shape;647;p36"/>
              <p:cNvSpPr/>
              <p:nvPr/>
            </p:nvSpPr>
            <p:spPr>
              <a:xfrm>
                <a:off x="712875" y="2205450"/>
                <a:ext cx="233675" cy="215550"/>
              </a:xfrm>
              <a:custGeom>
                <a:avLst/>
                <a:gdLst/>
                <a:ahLst/>
                <a:cxnLst/>
                <a:rect l="l" t="t" r="r" b="b"/>
                <a:pathLst>
                  <a:path w="9347" h="8622" extrusionOk="0">
                    <a:moveTo>
                      <a:pt x="4394" y="7192"/>
                    </a:moveTo>
                    <a:cubicBezTo>
                      <a:pt x="4239" y="7549"/>
                      <a:pt x="3918" y="7716"/>
                      <a:pt x="3620" y="7895"/>
                    </a:cubicBezTo>
                    <a:cubicBezTo>
                      <a:pt x="3346" y="8050"/>
                      <a:pt x="3072" y="8216"/>
                      <a:pt x="2798" y="8395"/>
                    </a:cubicBezTo>
                    <a:cubicBezTo>
                      <a:pt x="2548" y="8573"/>
                      <a:pt x="2263" y="8621"/>
                      <a:pt x="1965" y="8585"/>
                    </a:cubicBezTo>
                    <a:cubicBezTo>
                      <a:pt x="1846" y="8573"/>
                      <a:pt x="1739" y="8526"/>
                      <a:pt x="1667" y="8442"/>
                    </a:cubicBezTo>
                    <a:cubicBezTo>
                      <a:pt x="1548" y="8323"/>
                      <a:pt x="1536" y="8192"/>
                      <a:pt x="1644" y="8073"/>
                    </a:cubicBezTo>
                    <a:cubicBezTo>
                      <a:pt x="1846" y="7823"/>
                      <a:pt x="1977" y="7561"/>
                      <a:pt x="2084" y="7264"/>
                    </a:cubicBezTo>
                    <a:cubicBezTo>
                      <a:pt x="2096" y="7204"/>
                      <a:pt x="2132" y="7145"/>
                      <a:pt x="2144" y="7085"/>
                    </a:cubicBezTo>
                    <a:cubicBezTo>
                      <a:pt x="2156" y="7026"/>
                      <a:pt x="2144" y="6966"/>
                      <a:pt x="2144" y="6895"/>
                    </a:cubicBezTo>
                    <a:cubicBezTo>
                      <a:pt x="1894" y="6859"/>
                      <a:pt x="1655" y="6799"/>
                      <a:pt x="1417" y="6823"/>
                    </a:cubicBezTo>
                    <a:cubicBezTo>
                      <a:pt x="1048" y="6835"/>
                      <a:pt x="810" y="6645"/>
                      <a:pt x="632" y="6359"/>
                    </a:cubicBezTo>
                    <a:cubicBezTo>
                      <a:pt x="358" y="5930"/>
                      <a:pt x="191" y="5430"/>
                      <a:pt x="108" y="4930"/>
                    </a:cubicBezTo>
                    <a:cubicBezTo>
                      <a:pt x="12" y="4418"/>
                      <a:pt x="12" y="3918"/>
                      <a:pt x="12" y="3394"/>
                    </a:cubicBezTo>
                    <a:cubicBezTo>
                      <a:pt x="12" y="3049"/>
                      <a:pt x="36" y="2704"/>
                      <a:pt x="12" y="2346"/>
                    </a:cubicBezTo>
                    <a:cubicBezTo>
                      <a:pt x="0" y="1870"/>
                      <a:pt x="215" y="1489"/>
                      <a:pt x="429" y="1108"/>
                    </a:cubicBezTo>
                    <a:cubicBezTo>
                      <a:pt x="465" y="1049"/>
                      <a:pt x="512" y="1001"/>
                      <a:pt x="572" y="965"/>
                    </a:cubicBezTo>
                    <a:cubicBezTo>
                      <a:pt x="751" y="822"/>
                      <a:pt x="929" y="691"/>
                      <a:pt x="1120" y="549"/>
                    </a:cubicBezTo>
                    <a:cubicBezTo>
                      <a:pt x="1489" y="287"/>
                      <a:pt x="1905" y="168"/>
                      <a:pt x="2370" y="156"/>
                    </a:cubicBezTo>
                    <a:cubicBezTo>
                      <a:pt x="2667" y="156"/>
                      <a:pt x="2965" y="168"/>
                      <a:pt x="3251" y="60"/>
                    </a:cubicBezTo>
                    <a:cubicBezTo>
                      <a:pt x="3275" y="49"/>
                      <a:pt x="3322" y="49"/>
                      <a:pt x="3370" y="49"/>
                    </a:cubicBezTo>
                    <a:cubicBezTo>
                      <a:pt x="4215" y="49"/>
                      <a:pt x="5073" y="1"/>
                      <a:pt x="5930" y="180"/>
                    </a:cubicBezTo>
                    <a:cubicBezTo>
                      <a:pt x="6025" y="191"/>
                      <a:pt x="6132" y="203"/>
                      <a:pt x="6227" y="203"/>
                    </a:cubicBezTo>
                    <a:cubicBezTo>
                      <a:pt x="6418" y="203"/>
                      <a:pt x="6608" y="191"/>
                      <a:pt x="6787" y="299"/>
                    </a:cubicBezTo>
                    <a:cubicBezTo>
                      <a:pt x="6823" y="310"/>
                      <a:pt x="6858" y="322"/>
                      <a:pt x="6906" y="310"/>
                    </a:cubicBezTo>
                    <a:cubicBezTo>
                      <a:pt x="7299" y="263"/>
                      <a:pt x="7632" y="441"/>
                      <a:pt x="7978" y="561"/>
                    </a:cubicBezTo>
                    <a:cubicBezTo>
                      <a:pt x="8228" y="656"/>
                      <a:pt x="8502" y="787"/>
                      <a:pt x="8621" y="1072"/>
                    </a:cubicBezTo>
                    <a:cubicBezTo>
                      <a:pt x="8918" y="1358"/>
                      <a:pt x="8966" y="1775"/>
                      <a:pt x="9156" y="2108"/>
                    </a:cubicBezTo>
                    <a:cubicBezTo>
                      <a:pt x="9180" y="2168"/>
                      <a:pt x="9180" y="2263"/>
                      <a:pt x="9180" y="2335"/>
                    </a:cubicBezTo>
                    <a:cubicBezTo>
                      <a:pt x="9204" y="2394"/>
                      <a:pt x="9180" y="2466"/>
                      <a:pt x="9216" y="2525"/>
                    </a:cubicBezTo>
                    <a:cubicBezTo>
                      <a:pt x="9347" y="2763"/>
                      <a:pt x="9323" y="3025"/>
                      <a:pt x="9323" y="3275"/>
                    </a:cubicBezTo>
                    <a:cubicBezTo>
                      <a:pt x="9323" y="3799"/>
                      <a:pt x="9323" y="4311"/>
                      <a:pt x="9335" y="4847"/>
                    </a:cubicBezTo>
                    <a:cubicBezTo>
                      <a:pt x="9335" y="5002"/>
                      <a:pt x="9335" y="5144"/>
                      <a:pt x="9264" y="5299"/>
                    </a:cubicBezTo>
                    <a:cubicBezTo>
                      <a:pt x="9228" y="5359"/>
                      <a:pt x="9216" y="5442"/>
                      <a:pt x="9216" y="5525"/>
                    </a:cubicBezTo>
                    <a:cubicBezTo>
                      <a:pt x="9216" y="5787"/>
                      <a:pt x="9097" y="6014"/>
                      <a:pt x="8918" y="6204"/>
                    </a:cubicBezTo>
                    <a:cubicBezTo>
                      <a:pt x="8680" y="6478"/>
                      <a:pt x="8406" y="6716"/>
                      <a:pt x="8049" y="6823"/>
                    </a:cubicBezTo>
                    <a:cubicBezTo>
                      <a:pt x="7990" y="6835"/>
                      <a:pt x="7930" y="6883"/>
                      <a:pt x="7871" y="6895"/>
                    </a:cubicBezTo>
                    <a:cubicBezTo>
                      <a:pt x="7632" y="6978"/>
                      <a:pt x="7418" y="7097"/>
                      <a:pt x="7144" y="7085"/>
                    </a:cubicBezTo>
                    <a:cubicBezTo>
                      <a:pt x="7097" y="7085"/>
                      <a:pt x="7037" y="7085"/>
                      <a:pt x="7001" y="7097"/>
                    </a:cubicBezTo>
                    <a:cubicBezTo>
                      <a:pt x="6716" y="7240"/>
                      <a:pt x="6418" y="7192"/>
                      <a:pt x="6132" y="7192"/>
                    </a:cubicBezTo>
                    <a:close/>
                    <a:moveTo>
                      <a:pt x="2358" y="8038"/>
                    </a:moveTo>
                    <a:cubicBezTo>
                      <a:pt x="2596" y="7919"/>
                      <a:pt x="2751" y="7835"/>
                      <a:pt x="2906" y="7716"/>
                    </a:cubicBezTo>
                    <a:cubicBezTo>
                      <a:pt x="3108" y="7549"/>
                      <a:pt x="3322" y="7383"/>
                      <a:pt x="3572" y="7299"/>
                    </a:cubicBezTo>
                    <a:cubicBezTo>
                      <a:pt x="3703" y="7240"/>
                      <a:pt x="3810" y="7157"/>
                      <a:pt x="3882" y="7026"/>
                    </a:cubicBezTo>
                    <a:cubicBezTo>
                      <a:pt x="3930" y="6930"/>
                      <a:pt x="3989" y="6847"/>
                      <a:pt x="4049" y="6776"/>
                    </a:cubicBezTo>
                    <a:cubicBezTo>
                      <a:pt x="4156" y="6609"/>
                      <a:pt x="4299" y="6537"/>
                      <a:pt x="4489" y="6526"/>
                    </a:cubicBezTo>
                    <a:lnTo>
                      <a:pt x="4953" y="6526"/>
                    </a:lnTo>
                    <a:cubicBezTo>
                      <a:pt x="5608" y="6490"/>
                      <a:pt x="6287" y="6609"/>
                      <a:pt x="6942" y="6406"/>
                    </a:cubicBezTo>
                    <a:cubicBezTo>
                      <a:pt x="7239" y="6406"/>
                      <a:pt x="7501" y="6299"/>
                      <a:pt x="7787" y="6204"/>
                    </a:cubicBezTo>
                    <a:cubicBezTo>
                      <a:pt x="8168" y="6073"/>
                      <a:pt x="8406" y="5823"/>
                      <a:pt x="8513" y="5430"/>
                    </a:cubicBezTo>
                    <a:cubicBezTo>
                      <a:pt x="8597" y="5073"/>
                      <a:pt x="8680" y="4716"/>
                      <a:pt x="8668" y="4347"/>
                    </a:cubicBezTo>
                    <a:cubicBezTo>
                      <a:pt x="8633" y="4001"/>
                      <a:pt x="8644" y="3656"/>
                      <a:pt x="8668" y="3323"/>
                    </a:cubicBezTo>
                    <a:cubicBezTo>
                      <a:pt x="8680" y="2977"/>
                      <a:pt x="8502" y="2680"/>
                      <a:pt x="8525" y="2335"/>
                    </a:cubicBezTo>
                    <a:cubicBezTo>
                      <a:pt x="8525" y="2311"/>
                      <a:pt x="8502" y="2263"/>
                      <a:pt x="8478" y="2239"/>
                    </a:cubicBezTo>
                    <a:cubicBezTo>
                      <a:pt x="8394" y="2061"/>
                      <a:pt x="8323" y="1858"/>
                      <a:pt x="8216" y="1680"/>
                    </a:cubicBezTo>
                    <a:cubicBezTo>
                      <a:pt x="8109" y="1525"/>
                      <a:pt x="8037" y="1323"/>
                      <a:pt x="7871" y="1239"/>
                    </a:cubicBezTo>
                    <a:cubicBezTo>
                      <a:pt x="7549" y="1061"/>
                      <a:pt x="7216" y="894"/>
                      <a:pt x="6835" y="894"/>
                    </a:cubicBezTo>
                    <a:cubicBezTo>
                      <a:pt x="6775" y="894"/>
                      <a:pt x="6692" y="894"/>
                      <a:pt x="6632" y="882"/>
                    </a:cubicBezTo>
                    <a:cubicBezTo>
                      <a:pt x="6430" y="811"/>
                      <a:pt x="6204" y="822"/>
                      <a:pt x="6001" y="822"/>
                    </a:cubicBezTo>
                    <a:cubicBezTo>
                      <a:pt x="5858" y="822"/>
                      <a:pt x="5715" y="834"/>
                      <a:pt x="5585" y="811"/>
                    </a:cubicBezTo>
                    <a:cubicBezTo>
                      <a:pt x="4930" y="703"/>
                      <a:pt x="4251" y="703"/>
                      <a:pt x="3596" y="703"/>
                    </a:cubicBezTo>
                    <a:cubicBezTo>
                      <a:pt x="3477" y="703"/>
                      <a:pt x="3358" y="703"/>
                      <a:pt x="3263" y="751"/>
                    </a:cubicBezTo>
                    <a:cubicBezTo>
                      <a:pt x="3037" y="822"/>
                      <a:pt x="2810" y="822"/>
                      <a:pt x="2572" y="822"/>
                    </a:cubicBezTo>
                    <a:cubicBezTo>
                      <a:pt x="2406" y="822"/>
                      <a:pt x="2251" y="822"/>
                      <a:pt x="2084" y="834"/>
                    </a:cubicBezTo>
                    <a:cubicBezTo>
                      <a:pt x="1620" y="894"/>
                      <a:pt x="1274" y="1203"/>
                      <a:pt x="917" y="1465"/>
                    </a:cubicBezTo>
                    <a:cubicBezTo>
                      <a:pt x="905" y="1477"/>
                      <a:pt x="893" y="1489"/>
                      <a:pt x="882" y="1525"/>
                    </a:cubicBezTo>
                    <a:cubicBezTo>
                      <a:pt x="727" y="1799"/>
                      <a:pt x="584" y="2085"/>
                      <a:pt x="596" y="2418"/>
                    </a:cubicBezTo>
                    <a:cubicBezTo>
                      <a:pt x="608" y="2858"/>
                      <a:pt x="596" y="3311"/>
                      <a:pt x="608" y="3751"/>
                    </a:cubicBezTo>
                    <a:cubicBezTo>
                      <a:pt x="620" y="4109"/>
                      <a:pt x="655" y="4466"/>
                      <a:pt x="703" y="4823"/>
                    </a:cubicBezTo>
                    <a:cubicBezTo>
                      <a:pt x="739" y="5228"/>
                      <a:pt x="893" y="5585"/>
                      <a:pt x="1072" y="5942"/>
                    </a:cubicBezTo>
                    <a:cubicBezTo>
                      <a:pt x="1120" y="6014"/>
                      <a:pt x="1155" y="6109"/>
                      <a:pt x="1215" y="6168"/>
                    </a:cubicBezTo>
                    <a:cubicBezTo>
                      <a:pt x="1263" y="6204"/>
                      <a:pt x="1322" y="6252"/>
                      <a:pt x="1382" y="6252"/>
                    </a:cubicBezTo>
                    <a:cubicBezTo>
                      <a:pt x="1655" y="6311"/>
                      <a:pt x="1917" y="6406"/>
                      <a:pt x="2203" y="6359"/>
                    </a:cubicBezTo>
                    <a:cubicBezTo>
                      <a:pt x="2286" y="6335"/>
                      <a:pt x="2382" y="6359"/>
                      <a:pt x="2465" y="6359"/>
                    </a:cubicBezTo>
                    <a:cubicBezTo>
                      <a:pt x="2679" y="6371"/>
                      <a:pt x="2763" y="6478"/>
                      <a:pt x="2763" y="6680"/>
                    </a:cubicBezTo>
                    <a:cubicBezTo>
                      <a:pt x="2763" y="6740"/>
                      <a:pt x="2763" y="6811"/>
                      <a:pt x="2751" y="6883"/>
                    </a:cubicBezTo>
                    <a:cubicBezTo>
                      <a:pt x="2667" y="7192"/>
                      <a:pt x="2632" y="7526"/>
                      <a:pt x="2465" y="7811"/>
                    </a:cubicBezTo>
                    <a:cubicBezTo>
                      <a:pt x="2394" y="7859"/>
                      <a:pt x="2382" y="7907"/>
                      <a:pt x="2358" y="803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8" name="Google Shape;648;p36"/>
              <p:cNvSpPr/>
              <p:nvPr/>
            </p:nvSpPr>
            <p:spPr>
              <a:xfrm>
                <a:off x="864975" y="2282550"/>
                <a:ext cx="35450" cy="30100"/>
              </a:xfrm>
              <a:custGeom>
                <a:avLst/>
                <a:gdLst/>
                <a:ahLst/>
                <a:cxnLst/>
                <a:rect l="l" t="t" r="r" b="b"/>
                <a:pathLst>
                  <a:path w="1418" h="1204" extrusionOk="0">
                    <a:moveTo>
                      <a:pt x="774" y="1203"/>
                    </a:moveTo>
                    <a:cubicBezTo>
                      <a:pt x="596" y="1203"/>
                      <a:pt x="417" y="1203"/>
                      <a:pt x="274" y="1072"/>
                    </a:cubicBezTo>
                    <a:cubicBezTo>
                      <a:pt x="1" y="822"/>
                      <a:pt x="36" y="370"/>
                      <a:pt x="346" y="179"/>
                    </a:cubicBezTo>
                    <a:cubicBezTo>
                      <a:pt x="620" y="1"/>
                      <a:pt x="1013" y="48"/>
                      <a:pt x="1227" y="286"/>
                    </a:cubicBezTo>
                    <a:cubicBezTo>
                      <a:pt x="1370" y="441"/>
                      <a:pt x="1417" y="822"/>
                      <a:pt x="1310" y="1001"/>
                    </a:cubicBezTo>
                    <a:cubicBezTo>
                      <a:pt x="1251" y="1096"/>
                      <a:pt x="1167" y="1179"/>
                      <a:pt x="1048" y="1191"/>
                    </a:cubicBezTo>
                    <a:cubicBezTo>
                      <a:pt x="953" y="1203"/>
                      <a:pt x="870" y="1203"/>
                      <a:pt x="774" y="120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9" name="Google Shape;649;p36"/>
              <p:cNvSpPr/>
              <p:nvPr/>
            </p:nvSpPr>
            <p:spPr>
              <a:xfrm>
                <a:off x="814075" y="2280175"/>
                <a:ext cx="35450" cy="30375"/>
              </a:xfrm>
              <a:custGeom>
                <a:avLst/>
                <a:gdLst/>
                <a:ahLst/>
                <a:cxnLst/>
                <a:rect l="l" t="t" r="r" b="b"/>
                <a:pathLst>
                  <a:path w="1418" h="1215" extrusionOk="0">
                    <a:moveTo>
                      <a:pt x="751" y="1191"/>
                    </a:moveTo>
                    <a:cubicBezTo>
                      <a:pt x="513" y="1215"/>
                      <a:pt x="310" y="1131"/>
                      <a:pt x="179" y="941"/>
                    </a:cubicBezTo>
                    <a:cubicBezTo>
                      <a:pt x="1" y="691"/>
                      <a:pt x="60" y="298"/>
                      <a:pt x="310" y="143"/>
                    </a:cubicBezTo>
                    <a:cubicBezTo>
                      <a:pt x="536" y="0"/>
                      <a:pt x="786" y="0"/>
                      <a:pt x="1013" y="96"/>
                    </a:cubicBezTo>
                    <a:cubicBezTo>
                      <a:pt x="1263" y="203"/>
                      <a:pt x="1417" y="774"/>
                      <a:pt x="1251" y="1001"/>
                    </a:cubicBezTo>
                    <a:cubicBezTo>
                      <a:pt x="1203" y="1072"/>
                      <a:pt x="1120" y="1120"/>
                      <a:pt x="1036" y="1155"/>
                    </a:cubicBezTo>
                    <a:cubicBezTo>
                      <a:pt x="953" y="1191"/>
                      <a:pt x="846" y="1191"/>
                      <a:pt x="751" y="119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0" name="Google Shape;650;p36"/>
              <p:cNvSpPr/>
              <p:nvPr/>
            </p:nvSpPr>
            <p:spPr>
              <a:xfrm>
                <a:off x="759300" y="2281375"/>
                <a:ext cx="29800" cy="31575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63" extrusionOk="0">
                    <a:moveTo>
                      <a:pt x="1191" y="524"/>
                    </a:moveTo>
                    <a:lnTo>
                      <a:pt x="1191" y="762"/>
                    </a:lnTo>
                    <a:cubicBezTo>
                      <a:pt x="1132" y="1179"/>
                      <a:pt x="810" y="1262"/>
                      <a:pt x="525" y="1131"/>
                    </a:cubicBezTo>
                    <a:cubicBezTo>
                      <a:pt x="84" y="941"/>
                      <a:pt x="1" y="488"/>
                      <a:pt x="275" y="167"/>
                    </a:cubicBezTo>
                    <a:cubicBezTo>
                      <a:pt x="346" y="71"/>
                      <a:pt x="453" y="12"/>
                      <a:pt x="572" y="12"/>
                    </a:cubicBezTo>
                    <a:cubicBezTo>
                      <a:pt x="656" y="12"/>
                      <a:pt x="751" y="0"/>
                      <a:pt x="834" y="12"/>
                    </a:cubicBezTo>
                    <a:cubicBezTo>
                      <a:pt x="1049" y="36"/>
                      <a:pt x="1156" y="131"/>
                      <a:pt x="1191" y="34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651" name="Google Shape;651;p36"/>
          <p:cNvGrpSpPr/>
          <p:nvPr/>
        </p:nvGrpSpPr>
        <p:grpSpPr>
          <a:xfrm>
            <a:off x="11230061" y="747437"/>
            <a:ext cx="762023" cy="1043833"/>
            <a:chOff x="1731150" y="1748550"/>
            <a:chExt cx="228625" cy="313175"/>
          </a:xfrm>
        </p:grpSpPr>
        <p:sp>
          <p:nvSpPr>
            <p:cNvPr id="652" name="Google Shape;652;p36"/>
            <p:cNvSpPr/>
            <p:nvPr/>
          </p:nvSpPr>
          <p:spPr>
            <a:xfrm>
              <a:off x="1775500" y="1809575"/>
              <a:ext cx="134275" cy="179800"/>
            </a:xfrm>
            <a:custGeom>
              <a:avLst/>
              <a:gdLst/>
              <a:ahLst/>
              <a:cxnLst/>
              <a:rect l="l" t="t" r="r" b="b"/>
              <a:pathLst>
                <a:path w="5371" h="7192" extrusionOk="0">
                  <a:moveTo>
                    <a:pt x="5335" y="584"/>
                  </a:moveTo>
                  <a:cubicBezTo>
                    <a:pt x="5335" y="560"/>
                    <a:pt x="5335" y="548"/>
                    <a:pt x="5347" y="525"/>
                  </a:cubicBezTo>
                  <a:lnTo>
                    <a:pt x="5371" y="429"/>
                  </a:lnTo>
                  <a:lnTo>
                    <a:pt x="5299" y="370"/>
                  </a:lnTo>
                  <a:lnTo>
                    <a:pt x="5228" y="310"/>
                  </a:lnTo>
                  <a:cubicBezTo>
                    <a:pt x="5109" y="215"/>
                    <a:pt x="4954" y="108"/>
                    <a:pt x="4763" y="36"/>
                  </a:cubicBezTo>
                  <a:lnTo>
                    <a:pt x="4656" y="1"/>
                  </a:lnTo>
                  <a:lnTo>
                    <a:pt x="4585" y="72"/>
                  </a:lnTo>
                  <a:cubicBezTo>
                    <a:pt x="4573" y="108"/>
                    <a:pt x="4537" y="120"/>
                    <a:pt x="4525" y="132"/>
                  </a:cubicBezTo>
                  <a:cubicBezTo>
                    <a:pt x="4478" y="179"/>
                    <a:pt x="4442" y="227"/>
                    <a:pt x="4406" y="286"/>
                  </a:cubicBezTo>
                  <a:lnTo>
                    <a:pt x="4228" y="548"/>
                  </a:lnTo>
                  <a:cubicBezTo>
                    <a:pt x="4168" y="655"/>
                    <a:pt x="4097" y="751"/>
                    <a:pt x="4037" y="834"/>
                  </a:cubicBezTo>
                  <a:lnTo>
                    <a:pt x="2394" y="3156"/>
                  </a:lnTo>
                  <a:cubicBezTo>
                    <a:pt x="1656" y="4215"/>
                    <a:pt x="929" y="5251"/>
                    <a:pt x="179" y="6311"/>
                  </a:cubicBezTo>
                  <a:cubicBezTo>
                    <a:pt x="132" y="6370"/>
                    <a:pt x="120" y="6418"/>
                    <a:pt x="96" y="6478"/>
                  </a:cubicBezTo>
                  <a:cubicBezTo>
                    <a:pt x="72" y="6501"/>
                    <a:pt x="72" y="6525"/>
                    <a:pt x="60" y="6549"/>
                  </a:cubicBezTo>
                  <a:lnTo>
                    <a:pt x="1" y="6668"/>
                  </a:lnTo>
                  <a:lnTo>
                    <a:pt x="608" y="7097"/>
                  </a:lnTo>
                  <a:lnTo>
                    <a:pt x="703" y="6978"/>
                  </a:lnTo>
                  <a:lnTo>
                    <a:pt x="703" y="6978"/>
                  </a:lnTo>
                  <a:lnTo>
                    <a:pt x="608" y="7097"/>
                  </a:lnTo>
                  <a:lnTo>
                    <a:pt x="727" y="7192"/>
                  </a:lnTo>
                  <a:lnTo>
                    <a:pt x="822" y="7073"/>
                  </a:lnTo>
                  <a:cubicBezTo>
                    <a:pt x="2323" y="4930"/>
                    <a:pt x="3799" y="2834"/>
                    <a:pt x="5275" y="727"/>
                  </a:cubicBezTo>
                  <a:cubicBezTo>
                    <a:pt x="5311" y="667"/>
                    <a:pt x="5335" y="608"/>
                    <a:pt x="5335" y="584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3" name="Google Shape;653;p36"/>
            <p:cNvSpPr/>
            <p:nvPr/>
          </p:nvSpPr>
          <p:spPr>
            <a:xfrm>
              <a:off x="1760925" y="1797675"/>
              <a:ext cx="126825" cy="174450"/>
            </a:xfrm>
            <a:custGeom>
              <a:avLst/>
              <a:gdLst/>
              <a:ahLst/>
              <a:cxnLst/>
              <a:rect l="l" t="t" r="r" b="b"/>
              <a:pathLst>
                <a:path w="5073" h="6978" extrusionOk="0">
                  <a:moveTo>
                    <a:pt x="2477" y="4060"/>
                  </a:moveTo>
                  <a:lnTo>
                    <a:pt x="3858" y="2096"/>
                  </a:lnTo>
                  <a:cubicBezTo>
                    <a:pt x="4025" y="1858"/>
                    <a:pt x="4203" y="1620"/>
                    <a:pt x="4382" y="1382"/>
                  </a:cubicBezTo>
                  <a:cubicBezTo>
                    <a:pt x="4560" y="1143"/>
                    <a:pt x="4727" y="905"/>
                    <a:pt x="4882" y="667"/>
                  </a:cubicBezTo>
                  <a:cubicBezTo>
                    <a:pt x="4930" y="608"/>
                    <a:pt x="4965" y="536"/>
                    <a:pt x="4989" y="477"/>
                  </a:cubicBezTo>
                  <a:cubicBezTo>
                    <a:pt x="5001" y="441"/>
                    <a:pt x="5001" y="429"/>
                    <a:pt x="5013" y="405"/>
                  </a:cubicBezTo>
                  <a:lnTo>
                    <a:pt x="5072" y="286"/>
                  </a:lnTo>
                  <a:lnTo>
                    <a:pt x="4680" y="0"/>
                  </a:lnTo>
                  <a:lnTo>
                    <a:pt x="4584" y="60"/>
                  </a:lnTo>
                  <a:cubicBezTo>
                    <a:pt x="4572" y="72"/>
                    <a:pt x="4560" y="72"/>
                    <a:pt x="4560" y="84"/>
                  </a:cubicBezTo>
                  <a:cubicBezTo>
                    <a:pt x="4525" y="108"/>
                    <a:pt x="4477" y="131"/>
                    <a:pt x="4441" y="179"/>
                  </a:cubicBezTo>
                  <a:cubicBezTo>
                    <a:pt x="4299" y="369"/>
                    <a:pt x="4156" y="548"/>
                    <a:pt x="4001" y="727"/>
                  </a:cubicBezTo>
                  <a:cubicBezTo>
                    <a:pt x="3810" y="965"/>
                    <a:pt x="3608" y="1203"/>
                    <a:pt x="3441" y="1489"/>
                  </a:cubicBezTo>
                  <a:cubicBezTo>
                    <a:pt x="3227" y="1834"/>
                    <a:pt x="2989" y="2155"/>
                    <a:pt x="2775" y="2477"/>
                  </a:cubicBezTo>
                  <a:lnTo>
                    <a:pt x="2667" y="2632"/>
                  </a:lnTo>
                  <a:cubicBezTo>
                    <a:pt x="2429" y="2977"/>
                    <a:pt x="2144" y="3382"/>
                    <a:pt x="1965" y="3822"/>
                  </a:cubicBezTo>
                  <a:cubicBezTo>
                    <a:pt x="1941" y="3918"/>
                    <a:pt x="1882" y="3989"/>
                    <a:pt x="1822" y="4084"/>
                  </a:cubicBezTo>
                  <a:cubicBezTo>
                    <a:pt x="1501" y="4513"/>
                    <a:pt x="1203" y="4953"/>
                    <a:pt x="893" y="5394"/>
                  </a:cubicBezTo>
                  <a:lnTo>
                    <a:pt x="155" y="6465"/>
                  </a:lnTo>
                  <a:cubicBezTo>
                    <a:pt x="119" y="6501"/>
                    <a:pt x="108" y="6537"/>
                    <a:pt x="96" y="6585"/>
                  </a:cubicBezTo>
                  <a:cubicBezTo>
                    <a:pt x="96" y="6596"/>
                    <a:pt x="72" y="6608"/>
                    <a:pt x="60" y="6620"/>
                  </a:cubicBezTo>
                  <a:lnTo>
                    <a:pt x="0" y="6763"/>
                  </a:lnTo>
                  <a:lnTo>
                    <a:pt x="393" y="6977"/>
                  </a:lnTo>
                  <a:lnTo>
                    <a:pt x="465" y="6906"/>
                  </a:lnTo>
                  <a:lnTo>
                    <a:pt x="512" y="6858"/>
                  </a:lnTo>
                  <a:cubicBezTo>
                    <a:pt x="536" y="6835"/>
                    <a:pt x="572" y="6799"/>
                    <a:pt x="596" y="6763"/>
                  </a:cubicBezTo>
                  <a:cubicBezTo>
                    <a:pt x="750" y="6549"/>
                    <a:pt x="893" y="6346"/>
                    <a:pt x="1048" y="6144"/>
                  </a:cubicBezTo>
                  <a:cubicBezTo>
                    <a:pt x="1251" y="5823"/>
                    <a:pt x="2477" y="4060"/>
                    <a:pt x="2477" y="4060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4" name="Google Shape;654;p36"/>
            <p:cNvSpPr/>
            <p:nvPr/>
          </p:nvSpPr>
          <p:spPr>
            <a:xfrm>
              <a:off x="1799625" y="1824750"/>
              <a:ext cx="126525" cy="172075"/>
            </a:xfrm>
            <a:custGeom>
              <a:avLst/>
              <a:gdLst/>
              <a:ahLst/>
              <a:cxnLst/>
              <a:rect l="l" t="t" r="r" b="b"/>
              <a:pathLst>
                <a:path w="5061" h="6883" extrusionOk="0">
                  <a:moveTo>
                    <a:pt x="4667" y="1"/>
                  </a:moveTo>
                  <a:lnTo>
                    <a:pt x="4572" y="60"/>
                  </a:lnTo>
                  <a:cubicBezTo>
                    <a:pt x="4560" y="72"/>
                    <a:pt x="4548" y="72"/>
                    <a:pt x="4525" y="96"/>
                  </a:cubicBezTo>
                  <a:cubicBezTo>
                    <a:pt x="4501" y="120"/>
                    <a:pt x="4453" y="132"/>
                    <a:pt x="4429" y="179"/>
                  </a:cubicBezTo>
                  <a:cubicBezTo>
                    <a:pt x="3548" y="1501"/>
                    <a:pt x="2620" y="2835"/>
                    <a:pt x="1715" y="4097"/>
                  </a:cubicBezTo>
                  <a:cubicBezTo>
                    <a:pt x="1215" y="4811"/>
                    <a:pt x="691" y="5561"/>
                    <a:pt x="179" y="6287"/>
                  </a:cubicBezTo>
                  <a:cubicBezTo>
                    <a:pt x="143" y="6347"/>
                    <a:pt x="107" y="6418"/>
                    <a:pt x="84" y="6478"/>
                  </a:cubicBezTo>
                  <a:cubicBezTo>
                    <a:pt x="60" y="6502"/>
                    <a:pt x="48" y="6525"/>
                    <a:pt x="48" y="6549"/>
                  </a:cubicBezTo>
                  <a:lnTo>
                    <a:pt x="0" y="6621"/>
                  </a:lnTo>
                  <a:lnTo>
                    <a:pt x="48" y="6704"/>
                  </a:lnTo>
                  <a:cubicBezTo>
                    <a:pt x="84" y="6752"/>
                    <a:pt x="155" y="6883"/>
                    <a:pt x="298" y="6883"/>
                  </a:cubicBezTo>
                  <a:cubicBezTo>
                    <a:pt x="345" y="6883"/>
                    <a:pt x="381" y="6859"/>
                    <a:pt x="417" y="6847"/>
                  </a:cubicBezTo>
                  <a:lnTo>
                    <a:pt x="465" y="6835"/>
                  </a:lnTo>
                  <a:lnTo>
                    <a:pt x="917" y="6192"/>
                  </a:lnTo>
                  <a:cubicBezTo>
                    <a:pt x="1310" y="5609"/>
                    <a:pt x="1727" y="5037"/>
                    <a:pt x="2131" y="4454"/>
                  </a:cubicBezTo>
                  <a:lnTo>
                    <a:pt x="2167" y="4418"/>
                  </a:lnTo>
                  <a:cubicBezTo>
                    <a:pt x="2250" y="4299"/>
                    <a:pt x="2322" y="4180"/>
                    <a:pt x="2429" y="4097"/>
                  </a:cubicBezTo>
                  <a:cubicBezTo>
                    <a:pt x="2715" y="3847"/>
                    <a:pt x="2941" y="3525"/>
                    <a:pt x="3155" y="3227"/>
                  </a:cubicBezTo>
                  <a:lnTo>
                    <a:pt x="3239" y="3132"/>
                  </a:lnTo>
                  <a:lnTo>
                    <a:pt x="3453" y="2811"/>
                  </a:lnTo>
                  <a:cubicBezTo>
                    <a:pt x="3667" y="2513"/>
                    <a:pt x="3882" y="2204"/>
                    <a:pt x="4132" y="1906"/>
                  </a:cubicBezTo>
                  <a:cubicBezTo>
                    <a:pt x="4322" y="1656"/>
                    <a:pt x="4477" y="1382"/>
                    <a:pt x="4644" y="1120"/>
                  </a:cubicBezTo>
                  <a:cubicBezTo>
                    <a:pt x="4763" y="930"/>
                    <a:pt x="4870" y="751"/>
                    <a:pt x="5001" y="549"/>
                  </a:cubicBezTo>
                  <a:cubicBezTo>
                    <a:pt x="5037" y="513"/>
                    <a:pt x="5048" y="453"/>
                    <a:pt x="5048" y="406"/>
                  </a:cubicBezTo>
                  <a:lnTo>
                    <a:pt x="5048" y="358"/>
                  </a:lnTo>
                  <a:lnTo>
                    <a:pt x="5060" y="251"/>
                  </a:ln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5" name="Google Shape;655;p36"/>
            <p:cNvSpPr/>
            <p:nvPr/>
          </p:nvSpPr>
          <p:spPr>
            <a:xfrm>
              <a:off x="1749900" y="1968525"/>
              <a:ext cx="51225" cy="58075"/>
            </a:xfrm>
            <a:custGeom>
              <a:avLst/>
              <a:gdLst/>
              <a:ahLst/>
              <a:cxnLst/>
              <a:rect l="l" t="t" r="r" b="b"/>
              <a:pathLst>
                <a:path w="2049" h="2323" extrusionOk="0">
                  <a:moveTo>
                    <a:pt x="346" y="1"/>
                  </a:moveTo>
                  <a:lnTo>
                    <a:pt x="287" y="191"/>
                  </a:lnTo>
                  <a:cubicBezTo>
                    <a:pt x="263" y="227"/>
                    <a:pt x="251" y="251"/>
                    <a:pt x="251" y="286"/>
                  </a:cubicBezTo>
                  <a:cubicBezTo>
                    <a:pt x="227" y="358"/>
                    <a:pt x="203" y="417"/>
                    <a:pt x="191" y="477"/>
                  </a:cubicBezTo>
                  <a:cubicBezTo>
                    <a:pt x="144" y="655"/>
                    <a:pt x="120" y="846"/>
                    <a:pt x="72" y="1024"/>
                  </a:cubicBezTo>
                  <a:lnTo>
                    <a:pt x="60" y="1132"/>
                  </a:lnTo>
                  <a:cubicBezTo>
                    <a:pt x="48" y="1203"/>
                    <a:pt x="25" y="1275"/>
                    <a:pt x="25" y="1358"/>
                  </a:cubicBezTo>
                  <a:cubicBezTo>
                    <a:pt x="1" y="1572"/>
                    <a:pt x="72" y="1775"/>
                    <a:pt x="263" y="1894"/>
                  </a:cubicBezTo>
                  <a:cubicBezTo>
                    <a:pt x="382" y="1965"/>
                    <a:pt x="906" y="2322"/>
                    <a:pt x="906" y="2322"/>
                  </a:cubicBezTo>
                  <a:lnTo>
                    <a:pt x="1120" y="2167"/>
                  </a:lnTo>
                  <a:cubicBezTo>
                    <a:pt x="1203" y="2108"/>
                    <a:pt x="1299" y="2048"/>
                    <a:pt x="1382" y="1977"/>
                  </a:cubicBezTo>
                  <a:cubicBezTo>
                    <a:pt x="1477" y="1906"/>
                    <a:pt x="1561" y="1846"/>
                    <a:pt x="1656" y="1775"/>
                  </a:cubicBezTo>
                  <a:lnTo>
                    <a:pt x="1715" y="1715"/>
                  </a:lnTo>
                  <a:cubicBezTo>
                    <a:pt x="1811" y="1620"/>
                    <a:pt x="1953" y="1489"/>
                    <a:pt x="2025" y="1263"/>
                  </a:cubicBezTo>
                  <a:lnTo>
                    <a:pt x="2049" y="1155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6" name="Google Shape;656;p36"/>
            <p:cNvSpPr/>
            <p:nvPr/>
          </p:nvSpPr>
          <p:spPr>
            <a:xfrm>
              <a:off x="1896950" y="1757775"/>
              <a:ext cx="53900" cy="48550"/>
            </a:xfrm>
            <a:custGeom>
              <a:avLst/>
              <a:gdLst/>
              <a:ahLst/>
              <a:cxnLst/>
              <a:rect l="l" t="t" r="r" b="b"/>
              <a:pathLst>
                <a:path w="2156" h="1942" extrusionOk="0">
                  <a:moveTo>
                    <a:pt x="2120" y="977"/>
                  </a:moveTo>
                  <a:cubicBezTo>
                    <a:pt x="1727" y="382"/>
                    <a:pt x="1429" y="168"/>
                    <a:pt x="751" y="25"/>
                  </a:cubicBezTo>
                  <a:lnTo>
                    <a:pt x="691" y="1"/>
                  </a:lnTo>
                  <a:lnTo>
                    <a:pt x="655" y="37"/>
                  </a:lnTo>
                  <a:cubicBezTo>
                    <a:pt x="417" y="156"/>
                    <a:pt x="132" y="299"/>
                    <a:pt x="24" y="656"/>
                  </a:cubicBezTo>
                  <a:lnTo>
                    <a:pt x="1" y="751"/>
                  </a:lnTo>
                  <a:lnTo>
                    <a:pt x="72" y="811"/>
                  </a:lnTo>
                  <a:cubicBezTo>
                    <a:pt x="513" y="1227"/>
                    <a:pt x="1036" y="1584"/>
                    <a:pt x="1620" y="1894"/>
                  </a:cubicBezTo>
                  <a:lnTo>
                    <a:pt x="1703" y="1942"/>
                  </a:lnTo>
                  <a:lnTo>
                    <a:pt x="1786" y="1882"/>
                  </a:lnTo>
                  <a:cubicBezTo>
                    <a:pt x="2108" y="1644"/>
                    <a:pt x="2144" y="1299"/>
                    <a:pt x="2156" y="1049"/>
                  </a:cubicBezTo>
                  <a:lnTo>
                    <a:pt x="2156" y="989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7" name="Google Shape;657;p36"/>
            <p:cNvSpPr/>
            <p:nvPr/>
          </p:nvSpPr>
          <p:spPr>
            <a:xfrm>
              <a:off x="1878200" y="1780700"/>
              <a:ext cx="62825" cy="50625"/>
            </a:xfrm>
            <a:custGeom>
              <a:avLst/>
              <a:gdLst/>
              <a:ahLst/>
              <a:cxnLst/>
              <a:rect l="l" t="t" r="r" b="b"/>
              <a:pathLst>
                <a:path w="2513" h="2025" extrusionOk="0">
                  <a:moveTo>
                    <a:pt x="2394" y="1346"/>
                  </a:moveTo>
                  <a:cubicBezTo>
                    <a:pt x="2334" y="1203"/>
                    <a:pt x="2251" y="1096"/>
                    <a:pt x="2120" y="989"/>
                  </a:cubicBezTo>
                  <a:cubicBezTo>
                    <a:pt x="1834" y="798"/>
                    <a:pt x="1560" y="608"/>
                    <a:pt x="1286" y="417"/>
                  </a:cubicBezTo>
                  <a:lnTo>
                    <a:pt x="905" y="144"/>
                  </a:lnTo>
                  <a:cubicBezTo>
                    <a:pt x="893" y="144"/>
                    <a:pt x="893" y="132"/>
                    <a:pt x="882" y="120"/>
                  </a:cubicBezTo>
                  <a:cubicBezTo>
                    <a:pt x="834" y="84"/>
                    <a:pt x="774" y="36"/>
                    <a:pt x="703" y="25"/>
                  </a:cubicBezTo>
                  <a:cubicBezTo>
                    <a:pt x="608" y="13"/>
                    <a:pt x="524" y="1"/>
                    <a:pt x="429" y="1"/>
                  </a:cubicBezTo>
                  <a:cubicBezTo>
                    <a:pt x="393" y="1"/>
                    <a:pt x="334" y="1"/>
                    <a:pt x="286" y="13"/>
                  </a:cubicBezTo>
                  <a:cubicBezTo>
                    <a:pt x="120" y="36"/>
                    <a:pt x="0" y="203"/>
                    <a:pt x="0" y="394"/>
                  </a:cubicBezTo>
                  <a:lnTo>
                    <a:pt x="0" y="489"/>
                  </a:lnTo>
                  <a:lnTo>
                    <a:pt x="72" y="537"/>
                  </a:lnTo>
                  <a:cubicBezTo>
                    <a:pt x="96" y="548"/>
                    <a:pt x="108" y="548"/>
                    <a:pt x="131" y="560"/>
                  </a:cubicBezTo>
                  <a:cubicBezTo>
                    <a:pt x="179" y="596"/>
                    <a:pt x="239" y="620"/>
                    <a:pt x="298" y="656"/>
                  </a:cubicBezTo>
                  <a:cubicBezTo>
                    <a:pt x="584" y="775"/>
                    <a:pt x="774" y="906"/>
                    <a:pt x="953" y="1072"/>
                  </a:cubicBezTo>
                  <a:cubicBezTo>
                    <a:pt x="1108" y="1203"/>
                    <a:pt x="1286" y="1310"/>
                    <a:pt x="1465" y="1394"/>
                  </a:cubicBezTo>
                  <a:lnTo>
                    <a:pt x="1548" y="1441"/>
                  </a:lnTo>
                  <a:cubicBezTo>
                    <a:pt x="1655" y="1501"/>
                    <a:pt x="1763" y="1620"/>
                    <a:pt x="1858" y="1739"/>
                  </a:cubicBezTo>
                  <a:cubicBezTo>
                    <a:pt x="1917" y="1799"/>
                    <a:pt x="1965" y="1858"/>
                    <a:pt x="2025" y="1918"/>
                  </a:cubicBezTo>
                  <a:lnTo>
                    <a:pt x="2120" y="2025"/>
                  </a:lnTo>
                  <a:lnTo>
                    <a:pt x="2215" y="1930"/>
                  </a:lnTo>
                  <a:cubicBezTo>
                    <a:pt x="2358" y="1822"/>
                    <a:pt x="2513" y="1644"/>
                    <a:pt x="2394" y="134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8" name="Google Shape;658;p36"/>
            <p:cNvSpPr/>
            <p:nvPr/>
          </p:nvSpPr>
          <p:spPr>
            <a:xfrm>
              <a:off x="1731150" y="1748550"/>
              <a:ext cx="228625" cy="313175"/>
            </a:xfrm>
            <a:custGeom>
              <a:avLst/>
              <a:gdLst/>
              <a:ahLst/>
              <a:cxnLst/>
              <a:rect l="l" t="t" r="r" b="b"/>
              <a:pathLst>
                <a:path w="9145" h="12527" extrusionOk="0">
                  <a:moveTo>
                    <a:pt x="7609" y="1"/>
                  </a:moveTo>
                  <a:cubicBezTo>
                    <a:pt x="8097" y="346"/>
                    <a:pt x="8573" y="691"/>
                    <a:pt x="9050" y="1013"/>
                  </a:cubicBezTo>
                  <a:cubicBezTo>
                    <a:pt x="9145" y="1311"/>
                    <a:pt x="9109" y="1584"/>
                    <a:pt x="9038" y="1858"/>
                  </a:cubicBezTo>
                  <a:cubicBezTo>
                    <a:pt x="8990" y="2037"/>
                    <a:pt x="8883" y="2156"/>
                    <a:pt x="8799" y="2299"/>
                  </a:cubicBezTo>
                  <a:cubicBezTo>
                    <a:pt x="8692" y="2454"/>
                    <a:pt x="8561" y="2608"/>
                    <a:pt x="8609" y="2835"/>
                  </a:cubicBezTo>
                  <a:cubicBezTo>
                    <a:pt x="8621" y="2918"/>
                    <a:pt x="8561" y="3025"/>
                    <a:pt x="8514" y="3096"/>
                  </a:cubicBezTo>
                  <a:cubicBezTo>
                    <a:pt x="7716" y="4228"/>
                    <a:pt x="7002" y="5430"/>
                    <a:pt x="6192" y="6561"/>
                  </a:cubicBezTo>
                  <a:cubicBezTo>
                    <a:pt x="6013" y="6823"/>
                    <a:pt x="5823" y="7061"/>
                    <a:pt x="5609" y="7276"/>
                  </a:cubicBezTo>
                  <a:cubicBezTo>
                    <a:pt x="5418" y="7490"/>
                    <a:pt x="5240" y="7692"/>
                    <a:pt x="5097" y="7930"/>
                  </a:cubicBezTo>
                  <a:cubicBezTo>
                    <a:pt x="4704" y="8502"/>
                    <a:pt x="4299" y="9062"/>
                    <a:pt x="3918" y="9633"/>
                  </a:cubicBezTo>
                  <a:cubicBezTo>
                    <a:pt x="3739" y="9883"/>
                    <a:pt x="3561" y="10133"/>
                    <a:pt x="3382" y="10371"/>
                  </a:cubicBezTo>
                  <a:cubicBezTo>
                    <a:pt x="3335" y="10431"/>
                    <a:pt x="3275" y="10490"/>
                    <a:pt x="3227" y="10514"/>
                  </a:cubicBezTo>
                  <a:cubicBezTo>
                    <a:pt x="3037" y="10538"/>
                    <a:pt x="2965" y="10693"/>
                    <a:pt x="2846" y="10812"/>
                  </a:cubicBezTo>
                  <a:cubicBezTo>
                    <a:pt x="2739" y="10907"/>
                    <a:pt x="2596" y="10990"/>
                    <a:pt x="2489" y="11086"/>
                  </a:cubicBezTo>
                  <a:cubicBezTo>
                    <a:pt x="2013" y="11538"/>
                    <a:pt x="1465" y="11907"/>
                    <a:pt x="965" y="12336"/>
                  </a:cubicBezTo>
                  <a:cubicBezTo>
                    <a:pt x="751" y="12526"/>
                    <a:pt x="227" y="12431"/>
                    <a:pt x="60" y="12169"/>
                  </a:cubicBezTo>
                  <a:cubicBezTo>
                    <a:pt x="13" y="12098"/>
                    <a:pt x="1" y="12014"/>
                    <a:pt x="13" y="11931"/>
                  </a:cubicBezTo>
                  <a:cubicBezTo>
                    <a:pt x="36" y="11752"/>
                    <a:pt x="48" y="11562"/>
                    <a:pt x="96" y="11395"/>
                  </a:cubicBezTo>
                  <a:cubicBezTo>
                    <a:pt x="239" y="10919"/>
                    <a:pt x="334" y="10419"/>
                    <a:pt x="417" y="9931"/>
                  </a:cubicBezTo>
                  <a:cubicBezTo>
                    <a:pt x="477" y="9633"/>
                    <a:pt x="548" y="9335"/>
                    <a:pt x="644" y="9038"/>
                  </a:cubicBezTo>
                  <a:cubicBezTo>
                    <a:pt x="703" y="8823"/>
                    <a:pt x="810" y="8621"/>
                    <a:pt x="929" y="8419"/>
                  </a:cubicBezTo>
                  <a:cubicBezTo>
                    <a:pt x="1430" y="7561"/>
                    <a:pt x="2072" y="6799"/>
                    <a:pt x="2620" y="5966"/>
                  </a:cubicBezTo>
                  <a:cubicBezTo>
                    <a:pt x="2751" y="5775"/>
                    <a:pt x="2858" y="5549"/>
                    <a:pt x="2977" y="5347"/>
                  </a:cubicBezTo>
                  <a:cubicBezTo>
                    <a:pt x="3132" y="5109"/>
                    <a:pt x="3251" y="4847"/>
                    <a:pt x="3406" y="4632"/>
                  </a:cubicBezTo>
                  <a:cubicBezTo>
                    <a:pt x="4037" y="3739"/>
                    <a:pt x="4680" y="2846"/>
                    <a:pt x="5359" y="1977"/>
                  </a:cubicBezTo>
                  <a:cubicBezTo>
                    <a:pt x="5537" y="1751"/>
                    <a:pt x="5704" y="1501"/>
                    <a:pt x="5871" y="1251"/>
                  </a:cubicBezTo>
                  <a:cubicBezTo>
                    <a:pt x="5942" y="1144"/>
                    <a:pt x="6013" y="1037"/>
                    <a:pt x="6168" y="1025"/>
                  </a:cubicBezTo>
                  <a:cubicBezTo>
                    <a:pt x="6323" y="1001"/>
                    <a:pt x="6418" y="858"/>
                    <a:pt x="6502" y="739"/>
                  </a:cubicBezTo>
                  <a:cubicBezTo>
                    <a:pt x="6621" y="596"/>
                    <a:pt x="6716" y="429"/>
                    <a:pt x="6883" y="299"/>
                  </a:cubicBezTo>
                  <a:cubicBezTo>
                    <a:pt x="7073" y="132"/>
                    <a:pt x="7311" y="48"/>
                    <a:pt x="7609" y="1"/>
                  </a:cubicBezTo>
                  <a:close/>
                  <a:moveTo>
                    <a:pt x="2477" y="9407"/>
                  </a:moveTo>
                  <a:cubicBezTo>
                    <a:pt x="3977" y="7264"/>
                    <a:pt x="5454" y="5168"/>
                    <a:pt x="6918" y="3073"/>
                  </a:cubicBezTo>
                  <a:cubicBezTo>
                    <a:pt x="6942" y="3037"/>
                    <a:pt x="6954" y="2989"/>
                    <a:pt x="6966" y="2918"/>
                  </a:cubicBezTo>
                  <a:cubicBezTo>
                    <a:pt x="6823" y="2799"/>
                    <a:pt x="6692" y="2680"/>
                    <a:pt x="6478" y="2608"/>
                  </a:cubicBezTo>
                  <a:cubicBezTo>
                    <a:pt x="6418" y="2680"/>
                    <a:pt x="6359" y="2739"/>
                    <a:pt x="6311" y="2799"/>
                  </a:cubicBezTo>
                  <a:cubicBezTo>
                    <a:pt x="6180" y="2977"/>
                    <a:pt x="6061" y="3168"/>
                    <a:pt x="5942" y="3370"/>
                  </a:cubicBezTo>
                  <a:cubicBezTo>
                    <a:pt x="4656" y="5192"/>
                    <a:pt x="3370" y="7014"/>
                    <a:pt x="2084" y="8847"/>
                  </a:cubicBezTo>
                  <a:cubicBezTo>
                    <a:pt x="2037" y="8907"/>
                    <a:pt x="2013" y="8978"/>
                    <a:pt x="1965" y="9050"/>
                  </a:cubicBezTo>
                  <a:cubicBezTo>
                    <a:pt x="2144" y="9169"/>
                    <a:pt x="2299" y="9276"/>
                    <a:pt x="2477" y="9407"/>
                  </a:cubicBezTo>
                  <a:close/>
                  <a:moveTo>
                    <a:pt x="1537" y="8740"/>
                  </a:moveTo>
                  <a:cubicBezTo>
                    <a:pt x="1584" y="8692"/>
                    <a:pt x="1632" y="8669"/>
                    <a:pt x="1656" y="8621"/>
                  </a:cubicBezTo>
                  <a:cubicBezTo>
                    <a:pt x="1811" y="8407"/>
                    <a:pt x="1953" y="8216"/>
                    <a:pt x="2108" y="8014"/>
                  </a:cubicBezTo>
                  <a:lnTo>
                    <a:pt x="3358" y="6228"/>
                  </a:lnTo>
                  <a:cubicBezTo>
                    <a:pt x="3870" y="5478"/>
                    <a:pt x="4394" y="4740"/>
                    <a:pt x="4930" y="3989"/>
                  </a:cubicBezTo>
                  <a:lnTo>
                    <a:pt x="5954" y="2561"/>
                  </a:lnTo>
                  <a:cubicBezTo>
                    <a:pt x="6013" y="2489"/>
                    <a:pt x="6049" y="2394"/>
                    <a:pt x="6073" y="2311"/>
                  </a:cubicBezTo>
                  <a:cubicBezTo>
                    <a:pt x="5990" y="2251"/>
                    <a:pt x="5930" y="2204"/>
                    <a:pt x="5859" y="2156"/>
                  </a:cubicBezTo>
                  <a:cubicBezTo>
                    <a:pt x="5811" y="2192"/>
                    <a:pt x="5763" y="2204"/>
                    <a:pt x="5740" y="2227"/>
                  </a:cubicBezTo>
                  <a:cubicBezTo>
                    <a:pt x="5418" y="2680"/>
                    <a:pt x="5037" y="3073"/>
                    <a:pt x="4739" y="3525"/>
                  </a:cubicBezTo>
                  <a:cubicBezTo>
                    <a:pt x="4501" y="3918"/>
                    <a:pt x="4227" y="4299"/>
                    <a:pt x="3966" y="4668"/>
                  </a:cubicBezTo>
                  <a:cubicBezTo>
                    <a:pt x="3716" y="5049"/>
                    <a:pt x="3454" y="5418"/>
                    <a:pt x="3275" y="5835"/>
                  </a:cubicBezTo>
                  <a:cubicBezTo>
                    <a:pt x="3239" y="5942"/>
                    <a:pt x="3180" y="6025"/>
                    <a:pt x="3096" y="6121"/>
                  </a:cubicBezTo>
                  <a:cubicBezTo>
                    <a:pt x="2549" y="6906"/>
                    <a:pt x="1989" y="7692"/>
                    <a:pt x="1430" y="8502"/>
                  </a:cubicBezTo>
                  <a:cubicBezTo>
                    <a:pt x="1406" y="8538"/>
                    <a:pt x="1394" y="8585"/>
                    <a:pt x="1358" y="8645"/>
                  </a:cubicBezTo>
                  <a:cubicBezTo>
                    <a:pt x="1430" y="8681"/>
                    <a:pt x="1477" y="8704"/>
                    <a:pt x="1537" y="8740"/>
                  </a:cubicBezTo>
                  <a:close/>
                  <a:moveTo>
                    <a:pt x="7418" y="3227"/>
                  </a:moveTo>
                  <a:cubicBezTo>
                    <a:pt x="7371" y="3275"/>
                    <a:pt x="7323" y="3287"/>
                    <a:pt x="7299" y="3323"/>
                  </a:cubicBezTo>
                  <a:cubicBezTo>
                    <a:pt x="5930" y="5394"/>
                    <a:pt x="4466" y="7383"/>
                    <a:pt x="3061" y="9419"/>
                  </a:cubicBezTo>
                  <a:cubicBezTo>
                    <a:pt x="3001" y="9502"/>
                    <a:pt x="2965" y="9585"/>
                    <a:pt x="2918" y="9657"/>
                  </a:cubicBezTo>
                  <a:cubicBezTo>
                    <a:pt x="2965" y="9752"/>
                    <a:pt x="3013" y="9800"/>
                    <a:pt x="3120" y="9752"/>
                  </a:cubicBezTo>
                  <a:cubicBezTo>
                    <a:pt x="3656" y="8978"/>
                    <a:pt x="4216" y="8192"/>
                    <a:pt x="4763" y="7395"/>
                  </a:cubicBezTo>
                  <a:cubicBezTo>
                    <a:pt x="4870" y="7264"/>
                    <a:pt x="4966" y="7121"/>
                    <a:pt x="5085" y="7014"/>
                  </a:cubicBezTo>
                  <a:cubicBezTo>
                    <a:pt x="5394" y="6740"/>
                    <a:pt x="5621" y="6406"/>
                    <a:pt x="5859" y="6073"/>
                  </a:cubicBezTo>
                  <a:cubicBezTo>
                    <a:pt x="6156" y="5656"/>
                    <a:pt x="6430" y="5240"/>
                    <a:pt x="6752" y="4859"/>
                  </a:cubicBezTo>
                  <a:cubicBezTo>
                    <a:pt x="7073" y="4442"/>
                    <a:pt x="7311" y="3966"/>
                    <a:pt x="7621" y="3513"/>
                  </a:cubicBezTo>
                  <a:cubicBezTo>
                    <a:pt x="7645" y="3489"/>
                    <a:pt x="7645" y="3442"/>
                    <a:pt x="7656" y="3382"/>
                  </a:cubicBezTo>
                  <a:cubicBezTo>
                    <a:pt x="7561" y="3335"/>
                    <a:pt x="7490" y="3275"/>
                    <a:pt x="7418" y="3227"/>
                  </a:cubicBezTo>
                  <a:close/>
                  <a:moveTo>
                    <a:pt x="1632" y="10943"/>
                  </a:moveTo>
                  <a:cubicBezTo>
                    <a:pt x="1775" y="10836"/>
                    <a:pt x="1894" y="10764"/>
                    <a:pt x="2013" y="10669"/>
                  </a:cubicBezTo>
                  <a:cubicBezTo>
                    <a:pt x="2120" y="10585"/>
                    <a:pt x="2239" y="10490"/>
                    <a:pt x="2346" y="10407"/>
                  </a:cubicBezTo>
                  <a:cubicBezTo>
                    <a:pt x="2465" y="10300"/>
                    <a:pt x="2549" y="10193"/>
                    <a:pt x="2596" y="10026"/>
                  </a:cubicBezTo>
                  <a:cubicBezTo>
                    <a:pt x="2120" y="9693"/>
                    <a:pt x="1644" y="9359"/>
                    <a:pt x="1156" y="9014"/>
                  </a:cubicBezTo>
                  <a:cubicBezTo>
                    <a:pt x="1120" y="9121"/>
                    <a:pt x="1072" y="9216"/>
                    <a:pt x="1060" y="9300"/>
                  </a:cubicBezTo>
                  <a:cubicBezTo>
                    <a:pt x="1013" y="9526"/>
                    <a:pt x="965" y="9728"/>
                    <a:pt x="929" y="9954"/>
                  </a:cubicBezTo>
                  <a:cubicBezTo>
                    <a:pt x="918" y="10026"/>
                    <a:pt x="894" y="10085"/>
                    <a:pt x="894" y="10169"/>
                  </a:cubicBezTo>
                  <a:cubicBezTo>
                    <a:pt x="882" y="10324"/>
                    <a:pt x="929" y="10466"/>
                    <a:pt x="1072" y="10562"/>
                  </a:cubicBezTo>
                  <a:cubicBezTo>
                    <a:pt x="1275" y="10693"/>
                    <a:pt x="1453" y="10824"/>
                    <a:pt x="1632" y="10943"/>
                  </a:cubicBezTo>
                  <a:close/>
                  <a:moveTo>
                    <a:pt x="6811" y="1084"/>
                  </a:moveTo>
                  <a:cubicBezTo>
                    <a:pt x="7264" y="1501"/>
                    <a:pt x="7776" y="1858"/>
                    <a:pt x="8323" y="2156"/>
                  </a:cubicBezTo>
                  <a:cubicBezTo>
                    <a:pt x="8597" y="1965"/>
                    <a:pt x="8621" y="1703"/>
                    <a:pt x="8633" y="1430"/>
                  </a:cubicBezTo>
                  <a:cubicBezTo>
                    <a:pt x="8252" y="858"/>
                    <a:pt x="7978" y="680"/>
                    <a:pt x="7359" y="549"/>
                  </a:cubicBezTo>
                  <a:cubicBezTo>
                    <a:pt x="7121" y="656"/>
                    <a:pt x="6894" y="787"/>
                    <a:pt x="6811" y="1084"/>
                  </a:cubicBezTo>
                  <a:close/>
                  <a:moveTo>
                    <a:pt x="8002" y="3108"/>
                  </a:moveTo>
                  <a:cubicBezTo>
                    <a:pt x="8157" y="2966"/>
                    <a:pt x="8192" y="2846"/>
                    <a:pt x="8133" y="2692"/>
                  </a:cubicBezTo>
                  <a:cubicBezTo>
                    <a:pt x="8085" y="2573"/>
                    <a:pt x="8014" y="2489"/>
                    <a:pt x="7895" y="2418"/>
                  </a:cubicBezTo>
                  <a:lnTo>
                    <a:pt x="6680" y="1561"/>
                  </a:lnTo>
                  <a:cubicBezTo>
                    <a:pt x="6644" y="1537"/>
                    <a:pt x="6597" y="1489"/>
                    <a:pt x="6549" y="1477"/>
                  </a:cubicBezTo>
                  <a:cubicBezTo>
                    <a:pt x="6430" y="1465"/>
                    <a:pt x="6299" y="1442"/>
                    <a:pt x="6180" y="1465"/>
                  </a:cubicBezTo>
                  <a:cubicBezTo>
                    <a:pt x="6085" y="1477"/>
                    <a:pt x="6013" y="1561"/>
                    <a:pt x="6013" y="1703"/>
                  </a:cubicBezTo>
                  <a:cubicBezTo>
                    <a:pt x="6073" y="1727"/>
                    <a:pt x="6144" y="1787"/>
                    <a:pt x="6228" y="1823"/>
                  </a:cubicBezTo>
                  <a:cubicBezTo>
                    <a:pt x="6478" y="1942"/>
                    <a:pt x="6716" y="2061"/>
                    <a:pt x="6906" y="2251"/>
                  </a:cubicBezTo>
                  <a:cubicBezTo>
                    <a:pt x="7073" y="2394"/>
                    <a:pt x="7275" y="2489"/>
                    <a:pt x="7478" y="2608"/>
                  </a:cubicBezTo>
                  <a:cubicBezTo>
                    <a:pt x="7680" y="2715"/>
                    <a:pt x="7823" y="2918"/>
                    <a:pt x="8002" y="310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659" name="Google Shape;659;p36"/>
          <p:cNvSpPr txBox="1">
            <a:spLocks noGrp="1"/>
          </p:cNvSpPr>
          <p:nvPr>
            <p:ph type="subTitle" idx="1"/>
          </p:nvPr>
        </p:nvSpPr>
        <p:spPr>
          <a:xfrm>
            <a:off x="961095" y="1661257"/>
            <a:ext cx="4319183" cy="1935691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 algn="just"/>
            <a:r>
              <a:rPr lang="en" sz="2667" dirty="0"/>
              <a:t>1</a:t>
            </a:r>
            <a:r>
              <a:rPr lang="en" sz="2667"/>
              <a:t>. </a:t>
            </a:r>
            <a:r>
              <a:rPr lang="en-US" sz="2667"/>
              <a:t>Không lãng phí đồ ăn, thức uống.</a:t>
            </a:r>
            <a:r>
              <a:rPr lang="vi-VN" sz="2667"/>
              <a:t> Lấy lượng đồ ăn vừa đủ khi đi ăn quán.</a:t>
            </a:r>
          </a:p>
          <a:p>
            <a:pPr marL="0" indent="0" algn="just"/>
            <a:endParaRPr lang="en-US" sz="2667"/>
          </a:p>
        </p:txBody>
      </p:sp>
      <p:sp>
        <p:nvSpPr>
          <p:cNvPr id="661" name="Google Shape;661;p36"/>
          <p:cNvSpPr txBox="1">
            <a:spLocks noGrp="1"/>
          </p:cNvSpPr>
          <p:nvPr>
            <p:ph type="subTitle" idx="3"/>
          </p:nvPr>
        </p:nvSpPr>
        <p:spPr>
          <a:xfrm>
            <a:off x="6608897" y="1722272"/>
            <a:ext cx="4471948" cy="1554355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 algn="just"/>
            <a:r>
              <a:rPr lang="en" sz="2667" dirty="0"/>
              <a:t>2</a:t>
            </a:r>
            <a:r>
              <a:rPr lang="en" sz="2667"/>
              <a:t>. </a:t>
            </a:r>
            <a:r>
              <a:rPr lang="vi-VN" sz="2667"/>
              <a:t>Giữ lại cốc nước, chai lọ để trồng cây.</a:t>
            </a:r>
            <a:r>
              <a:rPr lang="en-US" sz="2667"/>
              <a:t> Các vỏ hoa quả, rau đã cũ sử dụng để bón cây.</a:t>
            </a:r>
          </a:p>
        </p:txBody>
      </p:sp>
      <p:sp>
        <p:nvSpPr>
          <p:cNvPr id="663" name="Google Shape;663;p36"/>
          <p:cNvSpPr txBox="1">
            <a:spLocks noGrp="1"/>
          </p:cNvSpPr>
          <p:nvPr>
            <p:ph type="subTitle" idx="5"/>
          </p:nvPr>
        </p:nvSpPr>
        <p:spPr>
          <a:xfrm>
            <a:off x="809288" y="4370480"/>
            <a:ext cx="4384205" cy="1644867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 algn="just"/>
            <a:r>
              <a:rPr lang="en" sz="2667" dirty="0"/>
              <a:t>3</a:t>
            </a:r>
            <a:r>
              <a:rPr lang="en" sz="2667"/>
              <a:t>. </a:t>
            </a:r>
            <a:r>
              <a:rPr lang="en-US" sz="2667"/>
              <a:t>Tận dụng quần áo, sách vở cũ. Vở còn nhiều trang giấy trắng sử dụng để làm nháp.</a:t>
            </a:r>
            <a:endParaRPr lang="en-US" sz="2667" dirty="0"/>
          </a:p>
        </p:txBody>
      </p:sp>
      <p:sp>
        <p:nvSpPr>
          <p:cNvPr id="665" name="Google Shape;665;p36"/>
          <p:cNvSpPr txBox="1">
            <a:spLocks noGrp="1"/>
          </p:cNvSpPr>
          <p:nvPr>
            <p:ph type="subTitle" idx="7"/>
          </p:nvPr>
        </p:nvSpPr>
        <p:spPr>
          <a:xfrm>
            <a:off x="6244641" y="4395728"/>
            <a:ext cx="4985419" cy="1204099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just"/>
            <a:r>
              <a:rPr lang="en" sz="2667" dirty="0"/>
              <a:t>4</a:t>
            </a:r>
            <a:r>
              <a:rPr lang="en" sz="2667"/>
              <a:t>. </a:t>
            </a:r>
            <a:r>
              <a:rPr lang="vi-VN" sz="2667"/>
              <a:t>Mua lượng thực phẩm vừa đủ.</a:t>
            </a:r>
            <a:r>
              <a:rPr lang="en-US" sz="2667"/>
              <a:t> </a:t>
            </a:r>
            <a:r>
              <a:rPr lang="vi-VN" sz="2667"/>
              <a:t>Khi thừa thực phẩm, cần gói lại và bảo quản trong tủ lạnh.</a:t>
            </a:r>
          </a:p>
        </p:txBody>
      </p:sp>
      <p:sp>
        <p:nvSpPr>
          <p:cNvPr id="56" name="Google Shape;418;p31"/>
          <p:cNvSpPr txBox="1">
            <a:spLocks/>
          </p:cNvSpPr>
          <p:nvPr/>
        </p:nvSpPr>
        <p:spPr>
          <a:xfrm>
            <a:off x="368225" y="16179"/>
            <a:ext cx="11824920" cy="1489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pPr defTabSz="1219170">
              <a:buClr>
                <a:srgbClr val="003849"/>
              </a:buClr>
            </a:pPr>
            <a:r>
              <a:rPr lang="en-GB" sz="4000" kern="0" smtClean="0">
                <a:solidFill>
                  <a:srgbClr val="003849"/>
                </a:solidFill>
              </a:rPr>
              <a:t>Cách </a:t>
            </a:r>
            <a:r>
              <a:rPr lang="en-GB" sz="4000" kern="0">
                <a:solidFill>
                  <a:srgbClr val="003849"/>
                </a:solidFill>
              </a:rPr>
              <a:t>sử dụng hợp lí thực vật và động vật của em và gia đình.</a:t>
            </a:r>
            <a:endParaRPr lang="en-GB" sz="4000" kern="0" dirty="0">
              <a:solidFill>
                <a:srgbClr val="00384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3952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6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6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9" grpId="0" build="p"/>
      <p:bldP spid="661" grpId="0" build="p"/>
      <p:bldP spid="663" grpId="0" build="p"/>
      <p:bldP spid="665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40" y="703692"/>
            <a:ext cx="900752" cy="1017733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9B0E66E-7819-4B71-AE7B-37D2FD92BFEF}"/>
              </a:ext>
            </a:extLst>
          </p:cNvPr>
          <p:cNvSpPr/>
          <p:nvPr/>
        </p:nvSpPr>
        <p:spPr>
          <a:xfrm>
            <a:off x="928380" y="991366"/>
            <a:ext cx="3960421" cy="5402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altLang="zh-CN" sz="280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Hoạt động </a:t>
            </a:r>
            <a:r>
              <a:rPr lang="en-US" altLang="zh-CN" sz="280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vận dụng</a:t>
            </a:r>
            <a:endParaRPr lang="zh-CN" altLang="en-US" sz="2800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E18D7455-0F18-4E58-AE96-DF29EE75D2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7094" y="1746469"/>
            <a:ext cx="11102690" cy="525259"/>
          </a:xfr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lvl="0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2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vi-VN" sz="2800"/>
              <a:t>Chia sẻ một số việc em đã làm để những người xung quanh cùng sử dụng hợp lệ thực vật và động vật.</a:t>
            </a:r>
            <a:endParaRPr lang="en-US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2304779" y="336370"/>
            <a:ext cx="7707321" cy="484946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2800" b="1" kern="0" smtClean="0">
                <a:ln w="22225">
                  <a:solidFill>
                    <a:schemeClr val="accent6"/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17: </a:t>
            </a:r>
            <a:r>
              <a:rPr lang="en-US" sz="2800" b="1" smtClean="0">
                <a:ln w="22225">
                  <a:solidFill>
                    <a:schemeClr val="accent6"/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Ôn tập chủ đề </a:t>
            </a:r>
          </a:p>
          <a:p>
            <a:pPr algn="ctr">
              <a:defRPr/>
            </a:pPr>
            <a:r>
              <a:rPr lang="en-US" sz="2800" b="1" smtClean="0">
                <a:ln w="22225">
                  <a:solidFill>
                    <a:schemeClr val="accent6"/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 vật và động vật</a:t>
            </a:r>
            <a:endParaRPr lang="en-US" sz="2800" b="1">
              <a:ln w="22225">
                <a:solidFill>
                  <a:schemeClr val="accent6"/>
                </a:solidFill>
                <a:prstDash val="solid"/>
              </a:ln>
              <a:solidFill>
                <a:schemeClr val="accent6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146" name="Picture 2" descr="Tự nhiên xã hội lớp 3 Bài 17 trang 73 Vận dụng - Kết nối tri thứ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2467" y="2486624"/>
            <a:ext cx="6040694" cy="4234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A06BC86-B491-478D-87DD-C607F9521E6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094" y="4018178"/>
            <a:ext cx="4361596" cy="250027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F828BD9-0993-469A-A9DA-38BB5D244B3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320549" y="3237113"/>
            <a:ext cx="6038202" cy="1486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7084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B4A7E3D0-A50F-47B0-B115-3B9EDC4CF5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4F127FF4-11CD-4768-A3E5-929E07DC3E0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47" r="11947"/>
          <a:stretch/>
        </p:blipFill>
        <p:spPr>
          <a:xfrm rot="16200000">
            <a:off x="2666999" y="-2667001"/>
            <a:ext cx="6858002" cy="12191999"/>
          </a:xfrm>
          <a:prstGeom prst="rect">
            <a:avLst/>
          </a:prstGeom>
        </p:spPr>
      </p:pic>
      <p:sp>
        <p:nvSpPr>
          <p:cNvPr id="18" name="矩形: 圆角 17">
            <a:extLst>
              <a:ext uri="{FF2B5EF4-FFF2-40B4-BE49-F238E27FC236}">
                <a16:creationId xmlns:a16="http://schemas.microsoft.com/office/drawing/2014/main" id="{A0C9F036-4D57-42E1-934C-1C45254ABCEC}"/>
              </a:ext>
            </a:extLst>
          </p:cNvPr>
          <p:cNvSpPr/>
          <p:nvPr/>
        </p:nvSpPr>
        <p:spPr>
          <a:xfrm>
            <a:off x="1622358" y="963001"/>
            <a:ext cx="8947283" cy="5109028"/>
          </a:xfrm>
          <a:prstGeom prst="roundRect">
            <a:avLst>
              <a:gd name="adj" fmla="val 22758"/>
            </a:avLst>
          </a:prstGeom>
          <a:solidFill>
            <a:schemeClr val="bg1"/>
          </a:solidFill>
          <a:ln w="57150">
            <a:solidFill>
              <a:srgbClr val="F3EA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4DA9FD"/>
              </a:solidFill>
              <a:effectLst/>
              <a:uLnTx/>
              <a:uFillTx/>
              <a:latin typeface="字魂17号-萌趣果冻体" panose="02000000000000000000" pitchFamily="2" charset="-122"/>
              <a:ea typeface="字魂17号-萌趣果冻体" panose="02000000000000000000" pitchFamily="2" charset="-122"/>
              <a:cs typeface="+mn-cs"/>
              <a:sym typeface="字魂17号-萌趣果冻体" panose="02000000000000000000" pitchFamily="2" charset="-122"/>
            </a:endParaRPr>
          </a:p>
        </p:txBody>
      </p:sp>
      <p:pic>
        <p:nvPicPr>
          <p:cNvPr id="7" name="图形 6">
            <a:extLst>
              <a:ext uri="{FF2B5EF4-FFF2-40B4-BE49-F238E27FC236}">
                <a16:creationId xmlns:a16="http://schemas.microsoft.com/office/drawing/2014/main" id="{275C8628-6A92-4D28-A5BD-4227EDC3555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27417" y="4318341"/>
            <a:ext cx="2264774" cy="2411282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FA64CE83-78BD-4A5B-A2B8-4EE14973571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77" r="81075" b="39287"/>
          <a:stretch/>
        </p:blipFill>
        <p:spPr>
          <a:xfrm>
            <a:off x="520746" y="1358900"/>
            <a:ext cx="894774" cy="850900"/>
          </a:xfrm>
          <a:prstGeom prst="rect">
            <a:avLst/>
          </a:prstGeom>
        </p:spPr>
      </p:pic>
      <p:pic>
        <p:nvPicPr>
          <p:cNvPr id="2" name="图形 1">
            <a:extLst>
              <a:ext uri="{FF2B5EF4-FFF2-40B4-BE49-F238E27FC236}">
                <a16:creationId xmlns:a16="http://schemas.microsoft.com/office/drawing/2014/main" id="{760BD82D-8651-4B41-A696-7051389FC20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045912" y="4645040"/>
            <a:ext cx="3047457" cy="194544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7DD346D-2051-4853-9D4B-D7BFB09A6F9A}"/>
              </a:ext>
            </a:extLst>
          </p:cNvPr>
          <p:cNvSpPr txBox="1"/>
          <p:nvPr/>
        </p:nvSpPr>
        <p:spPr>
          <a:xfrm>
            <a:off x="4821161" y="1058910"/>
            <a:ext cx="51597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2F64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CHIA SẺ</a:t>
            </a:r>
          </a:p>
        </p:txBody>
      </p:sp>
      <p:pic>
        <p:nvPicPr>
          <p:cNvPr id="40" name="图片 21">
            <a:extLst>
              <a:ext uri="{FF2B5EF4-FFF2-40B4-BE49-F238E27FC236}">
                <a16:creationId xmlns:a16="http://schemas.microsoft.com/office/drawing/2014/main" id="{2F570575-2D55-40E5-91BE-F0B2EDEC25AD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365" r="68033"/>
          <a:stretch/>
        </p:blipFill>
        <p:spPr>
          <a:xfrm>
            <a:off x="3451675" y="5562980"/>
            <a:ext cx="855258" cy="1226000"/>
          </a:xfrm>
          <a:prstGeom prst="rect">
            <a:avLst/>
          </a:prstGeom>
        </p:spPr>
      </p:pic>
      <p:pic>
        <p:nvPicPr>
          <p:cNvPr id="41" name="图片 24">
            <a:extLst>
              <a:ext uri="{FF2B5EF4-FFF2-40B4-BE49-F238E27FC236}">
                <a16:creationId xmlns:a16="http://schemas.microsoft.com/office/drawing/2014/main" id="{E6DC480A-00E4-498C-B9A0-9E58F6F605E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887" t="-2375" r="-1812" b="67013"/>
          <a:stretch/>
        </p:blipFill>
        <p:spPr>
          <a:xfrm>
            <a:off x="7607476" y="5720130"/>
            <a:ext cx="894774" cy="942163"/>
          </a:xfrm>
          <a:prstGeom prst="rect">
            <a:avLst/>
          </a:prstGeom>
        </p:spPr>
      </p:pic>
      <p:pic>
        <p:nvPicPr>
          <p:cNvPr id="1026" name="Picture 2" descr="Cute Kids Thai Students Uniform Vector Stock Vector (Royalty Free)  1650159838">
            <a:extLst>
              <a:ext uri="{FF2B5EF4-FFF2-40B4-BE49-F238E27FC236}">
                <a16:creationId xmlns:a16="http://schemas.microsoft.com/office/drawing/2014/main" id="{E248EFD2-F1BF-40C7-BC55-E1C06AA4A3C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44" t="9527" r="72387" b="54833"/>
          <a:stretch/>
        </p:blipFill>
        <p:spPr bwMode="auto">
          <a:xfrm>
            <a:off x="4322510" y="2690452"/>
            <a:ext cx="1437019" cy="3383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ute Kids Thai Students Uniform Vector Stock Vector (Royalty Free)  1650159838">
            <a:extLst>
              <a:ext uri="{FF2B5EF4-FFF2-40B4-BE49-F238E27FC236}">
                <a16:creationId xmlns:a16="http://schemas.microsoft.com/office/drawing/2014/main" id="{0B7D93F6-3C44-430B-A047-CBE42CB2AB4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825" t="9130" r="11472" b="54406"/>
          <a:stretch/>
        </p:blipFill>
        <p:spPr bwMode="auto">
          <a:xfrm>
            <a:off x="6432473" y="2690452"/>
            <a:ext cx="1318014" cy="3383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图片 19">
            <a:extLst>
              <a:ext uri="{FF2B5EF4-FFF2-40B4-BE49-F238E27FC236}">
                <a16:creationId xmlns:a16="http://schemas.microsoft.com/office/drawing/2014/main" id="{51E83817-DB5A-463E-B2B0-B582FC1BA86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6534" y="5652461"/>
            <a:ext cx="1180023" cy="1208945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5B0D2368-1FFC-439D-8D6E-87F7EB170F9D}"/>
              </a:ext>
            </a:extLst>
          </p:cNvPr>
          <p:cNvGrpSpPr/>
          <p:nvPr/>
        </p:nvGrpSpPr>
        <p:grpSpPr>
          <a:xfrm>
            <a:off x="7611458" y="1417318"/>
            <a:ext cx="2369415" cy="2011680"/>
            <a:chOff x="7686151" y="1417318"/>
            <a:chExt cx="2369415" cy="2011680"/>
          </a:xfrm>
        </p:grpSpPr>
        <p:pic>
          <p:nvPicPr>
            <p:cNvPr id="5" name="Picture 4" descr="Shape&#10;&#10;Description automatically generated">
              <a:extLst>
                <a:ext uri="{FF2B5EF4-FFF2-40B4-BE49-F238E27FC236}">
                  <a16:creationId xmlns:a16="http://schemas.microsoft.com/office/drawing/2014/main" id="{8357A283-E31F-4C8B-97F8-34EA9FA6A0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634" t="6666" r="3092" b="69663"/>
            <a:stretch/>
          </p:blipFill>
          <p:spPr>
            <a:xfrm>
              <a:off x="7686151" y="1417318"/>
              <a:ext cx="2369415" cy="2011680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02913112-03AB-48E4-960B-F01EF8ACF78B}"/>
                </a:ext>
              </a:extLst>
            </p:cNvPr>
            <p:cNvSpPr txBox="1"/>
            <p:nvPr/>
          </p:nvSpPr>
          <p:spPr>
            <a:xfrm>
              <a:off x="7918392" y="1999355"/>
              <a:ext cx="190493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927C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Nhận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927C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927C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xét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927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F6AEE63-6D03-46AB-AA94-D809985CC801}"/>
              </a:ext>
            </a:extLst>
          </p:cNvPr>
          <p:cNvGrpSpPr/>
          <p:nvPr/>
        </p:nvGrpSpPr>
        <p:grpSpPr>
          <a:xfrm>
            <a:off x="1800256" y="1474409"/>
            <a:ext cx="2616000" cy="1828800"/>
            <a:chOff x="1936266" y="1295400"/>
            <a:chExt cx="2616000" cy="1828800"/>
          </a:xfrm>
        </p:grpSpPr>
        <p:pic>
          <p:nvPicPr>
            <p:cNvPr id="12" name="Picture 11" descr="Shape&#10;&#10;Description automatically generated">
              <a:extLst>
                <a:ext uri="{FF2B5EF4-FFF2-40B4-BE49-F238E27FC236}">
                  <a16:creationId xmlns:a16="http://schemas.microsoft.com/office/drawing/2014/main" id="{7F57189D-7E7D-4197-8D36-FE5029C607F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17" t="4453" r="44334" b="69376"/>
            <a:stretch/>
          </p:blipFill>
          <p:spPr>
            <a:xfrm flipH="1">
              <a:off x="1936266" y="1295400"/>
              <a:ext cx="2616000" cy="1828800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E11F4710-3861-439D-99FB-F056CB531876}"/>
                </a:ext>
              </a:extLst>
            </p:cNvPr>
            <p:cNvSpPr txBox="1"/>
            <p:nvPr/>
          </p:nvSpPr>
          <p:spPr>
            <a:xfrm>
              <a:off x="2059804" y="1836005"/>
              <a:ext cx="197567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A23AEA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Trình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A23AEA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A23AEA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bày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A23AEA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46314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75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"/>
                            </p:stCondLst>
                            <p:childTnLst>
                              <p:par>
                                <p:cTn id="2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750"/>
                            </p:stCondLst>
                            <p:childTnLst>
                              <p:par>
                                <p:cTn id="30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9B0E66E-7819-4B71-AE7B-37D2FD92BFEF}"/>
              </a:ext>
            </a:extLst>
          </p:cNvPr>
          <p:cNvSpPr/>
          <p:nvPr/>
        </p:nvSpPr>
        <p:spPr>
          <a:xfrm>
            <a:off x="4892868" y="1091710"/>
            <a:ext cx="2005889" cy="540207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altLang="zh-CN" sz="280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Tổng kết</a:t>
            </a:r>
            <a:endParaRPr lang="zh-CN" altLang="en-US" sz="2800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pic>
        <p:nvPicPr>
          <p:cNvPr id="8194" name="Picture 2" descr="Tự nhiên xã hội lớp 3 Bài 17 trang 73 Vận dụng - Kết nối tri thứ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9594" y="1681525"/>
            <a:ext cx="8757473" cy="5131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2304779" y="336370"/>
            <a:ext cx="7707321" cy="484946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2800" b="1" kern="0" smtClean="0">
                <a:ln w="22225">
                  <a:solidFill>
                    <a:schemeClr val="accent6"/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17: </a:t>
            </a:r>
            <a:r>
              <a:rPr lang="en-US" sz="2800" b="1" smtClean="0">
                <a:ln w="22225">
                  <a:solidFill>
                    <a:schemeClr val="accent6"/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Ôn tập chủ đề </a:t>
            </a:r>
          </a:p>
          <a:p>
            <a:pPr algn="ctr">
              <a:defRPr/>
            </a:pPr>
            <a:r>
              <a:rPr lang="en-US" sz="2800" b="1" smtClean="0">
                <a:ln w="22225">
                  <a:solidFill>
                    <a:schemeClr val="accent6"/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 vật và động vật</a:t>
            </a:r>
            <a:endParaRPr lang="en-US" sz="2800" b="1">
              <a:ln w="22225">
                <a:solidFill>
                  <a:schemeClr val="accent6"/>
                </a:solidFill>
                <a:prstDash val="solid"/>
              </a:ln>
              <a:solidFill>
                <a:schemeClr val="accent6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2970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AB21530A-4E2F-4D0F-B7BC-6F1756A2CF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E0EA86B1-1F3E-453E-AA28-15765CFAA81B}"/>
              </a:ext>
            </a:extLst>
          </p:cNvPr>
          <p:cNvSpPr/>
          <p:nvPr/>
        </p:nvSpPr>
        <p:spPr>
          <a:xfrm>
            <a:off x="813552" y="771297"/>
            <a:ext cx="10580162" cy="5295674"/>
          </a:xfrm>
          <a:prstGeom prst="rect">
            <a:avLst/>
          </a:prstGeom>
          <a:solidFill>
            <a:srgbClr val="FDF0E7"/>
          </a:solidFill>
          <a:ln>
            <a:noFill/>
          </a:ln>
          <a:effectLst>
            <a:outerShdw blurRad="228600" sx="101000" sy="101000" algn="ctr" rotWithShape="0">
              <a:prstClr val="black">
                <a:alpha val="2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AEFBE86B-C4F1-43EF-8966-4E40F0CDFC3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17" y="3670248"/>
            <a:ext cx="1895550" cy="3124147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5189EF2C-2885-4DF6-85EC-34A6D3361CE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3098" y="3189792"/>
            <a:ext cx="2729137" cy="3648476"/>
          </a:xfrm>
          <a:prstGeom prst="rect">
            <a:avLst/>
          </a:prstGeom>
        </p:spPr>
      </p:pic>
      <p:sp>
        <p:nvSpPr>
          <p:cNvPr id="22" name="矩形 21">
            <a:extLst>
              <a:ext uri="{FF2B5EF4-FFF2-40B4-BE49-F238E27FC236}">
                <a16:creationId xmlns:a16="http://schemas.microsoft.com/office/drawing/2014/main" id="{0E6FCF24-BB20-45BA-AA05-CFDC559BBF73}"/>
              </a:ext>
            </a:extLst>
          </p:cNvPr>
          <p:cNvSpPr/>
          <p:nvPr/>
        </p:nvSpPr>
        <p:spPr>
          <a:xfrm>
            <a:off x="629476" y="1094129"/>
            <a:ext cx="1030515" cy="549503"/>
          </a:xfrm>
          <a:prstGeom prst="rect">
            <a:avLst/>
          </a:prstGeom>
          <a:solidFill>
            <a:srgbClr val="7CA5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E63FF8A6-C4E9-45D2-9482-9C426BDD4485}"/>
              </a:ext>
            </a:extLst>
          </p:cNvPr>
          <p:cNvSpPr/>
          <p:nvPr/>
        </p:nvSpPr>
        <p:spPr>
          <a:xfrm>
            <a:off x="354867" y="952393"/>
            <a:ext cx="639657" cy="341085"/>
          </a:xfrm>
          <a:prstGeom prst="rect">
            <a:avLst/>
          </a:prstGeom>
          <a:solidFill>
            <a:srgbClr val="7693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35" name="图片 34">
            <a:extLst>
              <a:ext uri="{FF2B5EF4-FFF2-40B4-BE49-F238E27FC236}">
                <a16:creationId xmlns:a16="http://schemas.microsoft.com/office/drawing/2014/main" id="{6DCC06D4-931A-4E57-9EA9-E4D3832E07F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8240" y="0"/>
            <a:ext cx="1334192" cy="3209524"/>
          </a:xfrm>
          <a:prstGeom prst="rect">
            <a:avLst/>
          </a:prstGeom>
        </p:spPr>
      </p:pic>
      <p:pic>
        <p:nvPicPr>
          <p:cNvPr id="41" name="图片 40">
            <a:extLst>
              <a:ext uri="{FF2B5EF4-FFF2-40B4-BE49-F238E27FC236}">
                <a16:creationId xmlns:a16="http://schemas.microsoft.com/office/drawing/2014/main" id="{2E5B665D-AB42-4939-9DF0-6556C44C9BA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68098" y="6217248"/>
            <a:ext cx="1407621" cy="598895"/>
          </a:xfrm>
          <a:prstGeom prst="rect">
            <a:avLst/>
          </a:prstGeom>
        </p:spPr>
      </p:pic>
      <p:sp>
        <p:nvSpPr>
          <p:cNvPr id="48" name="矩形 47">
            <a:extLst>
              <a:ext uri="{FF2B5EF4-FFF2-40B4-BE49-F238E27FC236}">
                <a16:creationId xmlns:a16="http://schemas.microsoft.com/office/drawing/2014/main" id="{3A82107F-4D07-4FB8-A8F4-2FC24DB0DC70}"/>
              </a:ext>
            </a:extLst>
          </p:cNvPr>
          <p:cNvSpPr/>
          <p:nvPr/>
        </p:nvSpPr>
        <p:spPr>
          <a:xfrm rot="10800000">
            <a:off x="44313" y="2006653"/>
            <a:ext cx="11754139" cy="3392606"/>
          </a:xfrm>
          <a:prstGeom prst="rect">
            <a:avLst/>
          </a:prstGeom>
          <a:blipFill dpi="0" rotWithShape="1">
            <a:blip r:embed="rId10">
              <a:alphaModFix amt="4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39" name="图片 38">
            <a:extLst>
              <a:ext uri="{FF2B5EF4-FFF2-40B4-BE49-F238E27FC236}">
                <a16:creationId xmlns:a16="http://schemas.microsoft.com/office/drawing/2014/main" id="{16386649-0731-44C7-B9CE-7D5DA412C30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9795" y="6412567"/>
            <a:ext cx="591684" cy="403576"/>
          </a:xfrm>
          <a:prstGeom prst="rect">
            <a:avLst/>
          </a:prstGeom>
        </p:spPr>
      </p:pic>
      <p:grpSp>
        <p:nvGrpSpPr>
          <p:cNvPr id="42" name="组合 41">
            <a:extLst>
              <a:ext uri="{FF2B5EF4-FFF2-40B4-BE49-F238E27FC236}">
                <a16:creationId xmlns:a16="http://schemas.microsoft.com/office/drawing/2014/main" id="{9B05D16D-43E5-4F06-926F-66562A6D3898}"/>
              </a:ext>
            </a:extLst>
          </p:cNvPr>
          <p:cNvGrpSpPr/>
          <p:nvPr/>
        </p:nvGrpSpPr>
        <p:grpSpPr>
          <a:xfrm>
            <a:off x="3551479" y="-1149492"/>
            <a:ext cx="4121264" cy="1032133"/>
            <a:chOff x="3854337" y="1487133"/>
            <a:chExt cx="4121264" cy="1032133"/>
          </a:xfrm>
        </p:grpSpPr>
        <p:pic>
          <p:nvPicPr>
            <p:cNvPr id="25" name="图片 24">
              <a:extLst>
                <a:ext uri="{FF2B5EF4-FFF2-40B4-BE49-F238E27FC236}">
                  <a16:creationId xmlns:a16="http://schemas.microsoft.com/office/drawing/2014/main" id="{313EFC80-1982-4089-8B27-38E538F1595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54337" y="1487133"/>
              <a:ext cx="4121264" cy="1032133"/>
            </a:xfrm>
            <a:prstGeom prst="rect">
              <a:avLst/>
            </a:prstGeom>
          </p:spPr>
        </p:pic>
        <p:sp>
          <p:nvSpPr>
            <p:cNvPr id="28" name="标题 1">
              <a:extLst>
                <a:ext uri="{FF2B5EF4-FFF2-40B4-BE49-F238E27FC236}">
                  <a16:creationId xmlns:a16="http://schemas.microsoft.com/office/drawing/2014/main" id="{F389331B-0A5E-4A37-A611-982CA5CEF253}"/>
                </a:ext>
              </a:extLst>
            </p:cNvPr>
            <p:cNvSpPr txBox="1">
              <a:spLocks/>
            </p:cNvSpPr>
            <p:nvPr/>
          </p:nvSpPr>
          <p:spPr>
            <a:xfrm>
              <a:off x="5407806" y="1831624"/>
              <a:ext cx="1417053" cy="439737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 fontScale="70000" lnSpcReduction="20000"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0" i="0" u="none" strike="noStrike" kern="1200" cap="none" spc="60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义启紫水晶体" panose="02010601030101010101" pitchFamily="2" charset="-122"/>
                  <a:ea typeface="义启紫水晶体" panose="02010601030101010101" pitchFamily="2" charset="-122"/>
                  <a:cs typeface="+mj-cs"/>
                </a:rPr>
                <a:t>6.16</a:t>
              </a:r>
              <a:endParaRPr kumimoji="0" lang="zh-CN" altLang="en-US" sz="44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义启紫水晶体" panose="02010601030101010101" pitchFamily="2" charset="-122"/>
                <a:ea typeface="义启紫水晶体" panose="02010601030101010101" pitchFamily="2" charset="-122"/>
                <a:cs typeface="+mj-cs"/>
              </a:endParaRPr>
            </a:p>
          </p:txBody>
        </p:sp>
      </p:grpSp>
      <p:pic>
        <p:nvPicPr>
          <p:cNvPr id="19" name="5bfec640e9c6d">
            <a:hlinkClick r:id="" action="ppaction://media"/>
            <a:extLst>
              <a:ext uri="{FF2B5EF4-FFF2-40B4-BE49-F238E27FC236}">
                <a16:creationId xmlns:a16="http://schemas.microsoft.com/office/drawing/2014/main" id="{59E585AD-40A9-4DDF-9FB3-6F824390FB7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961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39686" y="-1187710"/>
            <a:ext cx="609600" cy="6096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07332" y="934154"/>
            <a:ext cx="14241611" cy="4099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3231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388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5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7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10" grpId="0" animBg="1"/>
      <p:bldP spid="22" grpId="0" animBg="1"/>
      <p:bldP spid="2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E763278-C313-4EDF-987E-F22E218375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602"/>
            <a:ext cx="12191995" cy="6856793"/>
          </a:xfrm>
          <a:prstGeom prst="rect">
            <a:avLst/>
          </a:prstGeom>
        </p:spPr>
      </p:pic>
      <p:pic>
        <p:nvPicPr>
          <p:cNvPr id="32" name="1b" descr="A close up of a logo&#10;&#10;Description generated with high confidence">
            <a:extLst>
              <a:ext uri="{FF2B5EF4-FFF2-40B4-BE49-F238E27FC236}">
                <a16:creationId xmlns:a16="http://schemas.microsoft.com/office/drawing/2014/main" id="{BB610790-D290-419E-AF66-8F78EE25E91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7817" y="1099333"/>
            <a:ext cx="3218967" cy="2243522"/>
          </a:xfrm>
          <a:prstGeom prst="rect">
            <a:avLst/>
          </a:prstGeom>
        </p:spPr>
      </p:pic>
      <p:pic>
        <p:nvPicPr>
          <p:cNvPr id="34" name="2b">
            <a:extLst>
              <a:ext uri="{FF2B5EF4-FFF2-40B4-BE49-F238E27FC236}">
                <a16:creationId xmlns:a16="http://schemas.microsoft.com/office/drawing/2014/main" id="{D91F0E31-F505-45CC-A500-C8C2CBDA9A5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5165" y="1099333"/>
            <a:ext cx="3212870" cy="2255716"/>
          </a:xfrm>
          <a:prstGeom prst="rect">
            <a:avLst/>
          </a:prstGeom>
        </p:spPr>
      </p:pic>
      <p:pic>
        <p:nvPicPr>
          <p:cNvPr id="36" name="3b">
            <a:extLst>
              <a:ext uri="{FF2B5EF4-FFF2-40B4-BE49-F238E27FC236}">
                <a16:creationId xmlns:a16="http://schemas.microsoft.com/office/drawing/2014/main" id="{014C4854-1F24-4C12-B5D7-588DEDA035A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063" y="3417188"/>
            <a:ext cx="3194581" cy="2225233"/>
          </a:xfrm>
          <a:prstGeom prst="rect">
            <a:avLst/>
          </a:prstGeom>
        </p:spPr>
      </p:pic>
      <p:pic>
        <p:nvPicPr>
          <p:cNvPr id="38" name="4b" descr="A close up of a logo&#10;&#10;Description generated with high confidence">
            <a:extLst>
              <a:ext uri="{FF2B5EF4-FFF2-40B4-BE49-F238E27FC236}">
                <a16:creationId xmlns:a16="http://schemas.microsoft.com/office/drawing/2014/main" id="{CC6EF77F-72C1-432E-A9A4-5E262484B35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1264" y="3438230"/>
            <a:ext cx="3176291" cy="2225233"/>
          </a:xfrm>
          <a:prstGeom prst="rect">
            <a:avLst/>
          </a:prstGeom>
        </p:spPr>
      </p:pic>
      <p:pic>
        <p:nvPicPr>
          <p:cNvPr id="53" name="Picture 52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069B54F1-CC45-43F6-97AD-194D52974AAD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9008">
            <a:off x="11579833" y="2857144"/>
            <a:ext cx="241845" cy="196196"/>
          </a:xfrm>
          <a:prstGeom prst="rect">
            <a:avLst/>
          </a:prstGeom>
        </p:spPr>
      </p:pic>
      <p:pic>
        <p:nvPicPr>
          <p:cNvPr id="57" name="buom" descr="A insect on the ground&#10;&#10;Description generated with high confidence">
            <a:extLst>
              <a:ext uri="{FF2B5EF4-FFF2-40B4-BE49-F238E27FC236}">
                <a16:creationId xmlns:a16="http://schemas.microsoft.com/office/drawing/2014/main" id="{633BA60B-A834-4BA0-9477-2FB9465B37F1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70510">
            <a:off x="1835381" y="2493526"/>
            <a:ext cx="963915" cy="92343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269E7C5-4EA5-4C44-AA00-1B2105BB8280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426" y="4934926"/>
            <a:ext cx="506290" cy="50629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534BD2E-90FC-49F3-AC62-E2293F519BBB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073" y="144615"/>
            <a:ext cx="868643" cy="644243"/>
          </a:xfrm>
          <a:prstGeom prst="rect">
            <a:avLst/>
          </a:prstGeom>
        </p:spPr>
      </p:pic>
      <p:pic>
        <p:nvPicPr>
          <p:cNvPr id="4" name="Picture 3">
            <a:hlinkClick r:id="rId13" action="ppaction://hlinksldjump"/>
            <a:extLst>
              <a:ext uri="{FF2B5EF4-FFF2-40B4-BE49-F238E27FC236}">
                <a16:creationId xmlns:a16="http://schemas.microsoft.com/office/drawing/2014/main" id="{490A87E2-6F22-4B14-A9C6-16CD95B0AB62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52" b="11202"/>
          <a:stretch/>
        </p:blipFill>
        <p:spPr>
          <a:xfrm>
            <a:off x="7446645" y="6219825"/>
            <a:ext cx="1506247" cy="55816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54C3F12-C796-43C9-A1D2-7BBDD7BCE92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19309" y="1099332"/>
            <a:ext cx="4876753" cy="4341884"/>
          </a:xfrm>
          <a:prstGeom prst="rect">
            <a:avLst/>
          </a:prstGeom>
        </p:spPr>
      </p:pic>
      <p:pic>
        <p:nvPicPr>
          <p:cNvPr id="20" name="1a">
            <a:hlinkClick r:id="rId16" action="ppaction://hlinksldjump"/>
            <a:extLst>
              <a:ext uri="{FF2B5EF4-FFF2-40B4-BE49-F238E27FC236}">
                <a16:creationId xmlns:a16="http://schemas.microsoft.com/office/drawing/2014/main" id="{1D755C37-7225-46B6-AECB-63145FE021F5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9012" y="860078"/>
            <a:ext cx="3449389" cy="2384680"/>
          </a:xfrm>
          <a:prstGeom prst="rect">
            <a:avLst/>
          </a:prstGeom>
        </p:spPr>
      </p:pic>
      <p:pic>
        <p:nvPicPr>
          <p:cNvPr id="22" name="2a">
            <a:hlinkClick r:id="rId18" action="ppaction://hlinksldjump"/>
            <a:extLst>
              <a:ext uri="{FF2B5EF4-FFF2-40B4-BE49-F238E27FC236}">
                <a16:creationId xmlns:a16="http://schemas.microsoft.com/office/drawing/2014/main" id="{E6388EE3-A630-4AAD-8615-8FA7CF881B6E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8612" y="855911"/>
            <a:ext cx="3235685" cy="2437320"/>
          </a:xfrm>
          <a:prstGeom prst="rect">
            <a:avLst/>
          </a:prstGeom>
        </p:spPr>
      </p:pic>
      <p:pic>
        <p:nvPicPr>
          <p:cNvPr id="23" name="3a">
            <a:hlinkClick r:id="rId13" action="ppaction://hlinksldjump"/>
            <a:extLst>
              <a:ext uri="{FF2B5EF4-FFF2-40B4-BE49-F238E27FC236}">
                <a16:creationId xmlns:a16="http://schemas.microsoft.com/office/drawing/2014/main" id="{92318311-7088-4865-B336-5759C85325CE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7816" y="3005504"/>
            <a:ext cx="3371991" cy="2601079"/>
          </a:xfrm>
          <a:prstGeom prst="rect">
            <a:avLst/>
          </a:prstGeom>
        </p:spPr>
      </p:pic>
      <p:pic>
        <p:nvPicPr>
          <p:cNvPr id="24" name="4a">
            <a:hlinkClick r:id="rId21" action="ppaction://hlinksldjump"/>
            <a:extLst>
              <a:ext uri="{FF2B5EF4-FFF2-40B4-BE49-F238E27FC236}">
                <a16:creationId xmlns:a16="http://schemas.microsoft.com/office/drawing/2014/main" id="{89768423-E81D-4E09-86F4-B6A0DBF3AB24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1366" y="3021083"/>
            <a:ext cx="3294993" cy="2677705"/>
          </a:xfrm>
          <a:prstGeom prst="rect">
            <a:avLst/>
          </a:prstGeom>
        </p:spPr>
      </p:pic>
      <p:sp>
        <p:nvSpPr>
          <p:cNvPr id="2" name="Rectangle 1">
            <a:hlinkClick r:id="rId21" action="ppaction://hlinksldjump"/>
            <a:extLst>
              <a:ext uri="{FF2B5EF4-FFF2-40B4-BE49-F238E27FC236}">
                <a16:creationId xmlns:a16="http://schemas.microsoft.com/office/drawing/2014/main" id="{069C5A20-EFBD-4E78-BB9D-EEF63A1A33C2}"/>
              </a:ext>
            </a:extLst>
          </p:cNvPr>
          <p:cNvSpPr/>
          <p:nvPr/>
        </p:nvSpPr>
        <p:spPr>
          <a:xfrm>
            <a:off x="9696062" y="6134470"/>
            <a:ext cx="2208893" cy="6391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/>
              <a:t>Đến</a:t>
            </a:r>
            <a:r>
              <a:rPr lang="en-US" sz="2400" dirty="0"/>
              <a:t> </a:t>
            </a:r>
            <a:r>
              <a:rPr lang="en-US" sz="2400" dirty="0" err="1"/>
              <a:t>bài</a:t>
            </a:r>
            <a:r>
              <a:rPr lang="en-US" sz="2400" dirty="0"/>
              <a:t> </a:t>
            </a:r>
            <a:r>
              <a:rPr lang="en-US" sz="2400" dirty="0" err="1"/>
              <a:t>mới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534002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hlinkClick r:id="rId5" action="ppaction://hlinksldjump"/>
            <a:extLst>
              <a:ext uri="{FF2B5EF4-FFF2-40B4-BE49-F238E27FC236}">
                <a16:creationId xmlns:a16="http://schemas.microsoft.com/office/drawing/2014/main" id="{51610815-90AC-4463-A02A-2631C4B67A8D}"/>
              </a:ext>
            </a:extLst>
          </p:cNvPr>
          <p:cNvSpPr/>
          <p:nvPr/>
        </p:nvSpPr>
        <p:spPr>
          <a:xfrm>
            <a:off x="6979920" y="6050280"/>
            <a:ext cx="2164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5EF1AB-B4D0-4F5F-8B39-FAE257D613F7}"/>
              </a:ext>
            </a:extLst>
          </p:cNvPr>
          <p:cNvSpPr txBox="1"/>
          <p:nvPr/>
        </p:nvSpPr>
        <p:spPr>
          <a:xfrm>
            <a:off x="1856593" y="1424420"/>
            <a:ext cx="883263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3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Hoa gì nở giữa mùa hè, </a:t>
            </a:r>
            <a:endParaRPr lang="en-US" sz="36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>
              <a:defRPr/>
            </a:pPr>
            <a:r>
              <a:rPr lang="vi-VN" sz="3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 đầm thơm ngát lá che </a:t>
            </a:r>
            <a:r>
              <a:rPr lang="vi-VN" sz="36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 </a:t>
            </a:r>
            <a:r>
              <a:rPr lang="vi-VN" sz="360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đầu</a:t>
            </a:r>
            <a:r>
              <a:rPr lang="en-US" sz="360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?</a:t>
            </a:r>
            <a:r>
              <a:rPr lang="vi-VN" sz="360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36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>
              <a:defRPr/>
            </a:pPr>
            <a:endParaRPr lang="en-US" sz="3600" smtClean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B29C377-1663-4A93-951F-A769749FB432}"/>
              </a:ext>
            </a:extLst>
          </p:cNvPr>
          <p:cNvSpPr txBox="1"/>
          <p:nvPr/>
        </p:nvSpPr>
        <p:spPr>
          <a:xfrm>
            <a:off x="4449335" y="3645016"/>
            <a:ext cx="36471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Hoa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sen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282830" y="555752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6631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471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78788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6" grpId="0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hlinkClick r:id="rId5" action="ppaction://hlinksldjump"/>
            <a:extLst>
              <a:ext uri="{FF2B5EF4-FFF2-40B4-BE49-F238E27FC236}">
                <a16:creationId xmlns:a16="http://schemas.microsoft.com/office/drawing/2014/main" id="{BAC73DBC-8EDB-4C1D-ADC5-59A21F8A3FCD}"/>
              </a:ext>
            </a:extLst>
          </p:cNvPr>
          <p:cNvSpPr/>
          <p:nvPr/>
        </p:nvSpPr>
        <p:spPr>
          <a:xfrm>
            <a:off x="6720613" y="6063928"/>
            <a:ext cx="2164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DD9DFFB-2E60-49B7-AEC5-067BDDE415E2}"/>
              </a:ext>
            </a:extLst>
          </p:cNvPr>
          <p:cNvSpPr txBox="1"/>
          <p:nvPr/>
        </p:nvSpPr>
        <p:spPr>
          <a:xfrm>
            <a:off x="2480231" y="1359008"/>
            <a:ext cx="812407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3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Rau gì thân cuống rỗng không</a:t>
            </a:r>
          </a:p>
          <a:p>
            <a:pPr lvl="0" algn="ctr">
              <a:defRPr/>
            </a:pPr>
            <a:r>
              <a:rPr lang="vi-VN" sz="3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Hoa tim tím nở đầy sông </a:t>
            </a:r>
            <a:r>
              <a:rPr lang="vi-VN" sz="36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đầy </a:t>
            </a:r>
            <a:r>
              <a:rPr lang="vi-VN" sz="360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vườn</a:t>
            </a:r>
            <a:r>
              <a:rPr lang="en-US" sz="360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60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3600" smtClean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5C452F0-327C-442F-8D09-E2EFF02F8AF8}"/>
              </a:ext>
            </a:extLst>
          </p:cNvPr>
          <p:cNvSpPr txBox="1"/>
          <p:nvPr/>
        </p:nvSpPr>
        <p:spPr>
          <a:xfrm>
            <a:off x="4037466" y="3695919"/>
            <a:ext cx="43140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3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án</a:t>
            </a:r>
            <a:r>
              <a:rPr lang="en-US" sz="3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6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Rau </a:t>
            </a:r>
            <a:r>
              <a:rPr lang="en-US" sz="3600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muống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023523" y="557116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3793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471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78788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5" grpId="0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hlinkClick r:id="rId5" action="ppaction://hlinksldjump"/>
            <a:extLst>
              <a:ext uri="{FF2B5EF4-FFF2-40B4-BE49-F238E27FC236}">
                <a16:creationId xmlns:a16="http://schemas.microsoft.com/office/drawing/2014/main" id="{E8A3D8D8-1DFA-4A8B-9290-10ED9F0F074D}"/>
              </a:ext>
            </a:extLst>
          </p:cNvPr>
          <p:cNvSpPr/>
          <p:nvPr/>
        </p:nvSpPr>
        <p:spPr>
          <a:xfrm>
            <a:off x="6979920" y="6050280"/>
            <a:ext cx="2164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CF2F40B-0C06-41A2-98EB-3C7D4751E754}"/>
              </a:ext>
            </a:extLst>
          </p:cNvPr>
          <p:cNvSpPr txBox="1"/>
          <p:nvPr/>
        </p:nvSpPr>
        <p:spPr>
          <a:xfrm>
            <a:off x="4156552" y="1564786"/>
            <a:ext cx="5057795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vi-VN" sz="3600">
                <a:solidFill>
                  <a:prstClr val="white"/>
                </a:solidFill>
                <a:cs typeface="Arial" panose="020B0604020202020204" pitchFamily="34" charset="0"/>
              </a:rPr>
              <a:t>Con gì đuôi ngắn tai dài</a:t>
            </a:r>
          </a:p>
          <a:p>
            <a:pPr lvl="0"/>
            <a:r>
              <a:rPr lang="vi-VN" sz="3600" smtClean="0">
                <a:solidFill>
                  <a:prstClr val="white"/>
                </a:solidFill>
                <a:cs typeface="Arial" panose="020B0604020202020204" pitchFamily="34" charset="0"/>
              </a:rPr>
              <a:t>Mắt </a:t>
            </a:r>
            <a:r>
              <a:rPr lang="vi-VN" sz="3600">
                <a:solidFill>
                  <a:prstClr val="white"/>
                </a:solidFill>
                <a:cs typeface="Arial" panose="020B0604020202020204" pitchFamily="34" charset="0"/>
              </a:rPr>
              <a:t>hồng lông mượt</a:t>
            </a:r>
          </a:p>
          <a:p>
            <a:pPr lvl="0"/>
            <a:r>
              <a:rPr lang="vi-VN" sz="3600" smtClean="0">
                <a:solidFill>
                  <a:prstClr val="white"/>
                </a:solidFill>
                <a:cs typeface="Arial" panose="020B0604020202020204" pitchFamily="34" charset="0"/>
              </a:rPr>
              <a:t>Có </a:t>
            </a:r>
            <a:r>
              <a:rPr lang="vi-VN" sz="3600">
                <a:solidFill>
                  <a:prstClr val="white"/>
                </a:solidFill>
                <a:cs typeface="Arial" panose="020B0604020202020204" pitchFamily="34" charset="0"/>
              </a:rPr>
              <a:t>tài chạy </a:t>
            </a:r>
            <a:r>
              <a:rPr lang="vi-VN" sz="3600" smtClean="0">
                <a:solidFill>
                  <a:prstClr val="white"/>
                </a:solidFill>
                <a:cs typeface="Arial" panose="020B0604020202020204" pitchFamily="34" charset="0"/>
              </a:rPr>
              <a:t>nhanh</a:t>
            </a:r>
            <a:r>
              <a:rPr lang="en-US" sz="3600" smtClean="0">
                <a:solidFill>
                  <a:prstClr val="white"/>
                </a:solidFill>
                <a:cs typeface="Arial" panose="020B0604020202020204" pitchFamily="34" charset="0"/>
              </a:rPr>
              <a:t>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BA46285-AC70-4F24-87DC-EF5358B6E211}"/>
              </a:ext>
            </a:extLst>
          </p:cNvPr>
          <p:cNvSpPr txBox="1"/>
          <p:nvPr/>
        </p:nvSpPr>
        <p:spPr>
          <a:xfrm>
            <a:off x="4361908" y="4107930"/>
            <a:ext cx="35445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án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kumimoji="0" lang="en-US" sz="3600" b="0" i="0" u="none" strike="noStrike" kern="1200" cap="none" spc="0" normalizeH="0" baseline="0" noProof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Con</a:t>
            </a:r>
            <a:r>
              <a:rPr kumimoji="0" lang="en-US" sz="3600" b="0" i="0" u="none" strike="noStrike" kern="1200" cap="none" spc="0" normalizeH="0" noProof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thỏ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255535" y="555752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2156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471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78788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5" action="ppaction://hlinksldjump"/>
            <a:extLst>
              <a:ext uri="{FF2B5EF4-FFF2-40B4-BE49-F238E27FC236}">
                <a16:creationId xmlns:a16="http://schemas.microsoft.com/office/drawing/2014/main" id="{1D6E0EC9-6BBF-42E5-9782-CD06E7F07821}"/>
              </a:ext>
            </a:extLst>
          </p:cNvPr>
          <p:cNvSpPr/>
          <p:nvPr/>
        </p:nvSpPr>
        <p:spPr>
          <a:xfrm>
            <a:off x="6458014" y="6091223"/>
            <a:ext cx="229020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FA92D6B-6B91-4DB9-A69B-6920AF53839F}"/>
              </a:ext>
            </a:extLst>
          </p:cNvPr>
          <p:cNvSpPr txBox="1"/>
          <p:nvPr/>
        </p:nvSpPr>
        <p:spPr>
          <a:xfrm>
            <a:off x="4124783" y="1264117"/>
            <a:ext cx="863683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600">
                <a:solidFill>
                  <a:prstClr val="white"/>
                </a:solidFill>
                <a:cs typeface="Arial" panose="020B0604020202020204" pitchFamily="34" charset="0"/>
              </a:rPr>
              <a:t>Con gì ăn cỏ</a:t>
            </a:r>
          </a:p>
          <a:p>
            <a:pPr lvl="0" algn="just"/>
            <a:r>
              <a:rPr lang="vi-VN" sz="3600" smtClean="0">
                <a:solidFill>
                  <a:prstClr val="white"/>
                </a:solidFill>
                <a:cs typeface="Arial" panose="020B0604020202020204" pitchFamily="34" charset="0"/>
              </a:rPr>
              <a:t>Đầu </a:t>
            </a:r>
            <a:r>
              <a:rPr lang="vi-VN" sz="3600">
                <a:solidFill>
                  <a:prstClr val="white"/>
                </a:solidFill>
                <a:cs typeface="Arial" panose="020B0604020202020204" pitchFamily="34" charset="0"/>
              </a:rPr>
              <a:t>có 2 sừng</a:t>
            </a:r>
          </a:p>
          <a:p>
            <a:pPr lvl="0" algn="just"/>
            <a:r>
              <a:rPr lang="vi-VN" sz="3600" smtClean="0">
                <a:solidFill>
                  <a:prstClr val="white"/>
                </a:solidFill>
                <a:cs typeface="Arial" panose="020B0604020202020204" pitchFamily="34" charset="0"/>
              </a:rPr>
              <a:t>Lỗ </a:t>
            </a:r>
            <a:r>
              <a:rPr lang="vi-VN" sz="3600">
                <a:solidFill>
                  <a:prstClr val="white"/>
                </a:solidFill>
                <a:cs typeface="Arial" panose="020B0604020202020204" pitchFamily="34" charset="0"/>
              </a:rPr>
              <a:t>mũi buộc thừng</a:t>
            </a:r>
          </a:p>
          <a:p>
            <a:pPr lvl="0" algn="just"/>
            <a:r>
              <a:rPr lang="vi-VN" sz="3600" smtClean="0">
                <a:solidFill>
                  <a:prstClr val="white"/>
                </a:solidFill>
                <a:cs typeface="Arial" panose="020B0604020202020204" pitchFamily="34" charset="0"/>
              </a:rPr>
              <a:t>Kéo </a:t>
            </a:r>
            <a:r>
              <a:rPr lang="vi-VN" sz="3600">
                <a:solidFill>
                  <a:prstClr val="white"/>
                </a:solidFill>
                <a:cs typeface="Arial" panose="020B0604020202020204" pitchFamily="34" charset="0"/>
              </a:rPr>
              <a:t>cày rất </a:t>
            </a:r>
            <a:r>
              <a:rPr lang="vi-VN" sz="3600" smtClean="0">
                <a:solidFill>
                  <a:prstClr val="white"/>
                </a:solidFill>
                <a:cs typeface="Arial" panose="020B0604020202020204" pitchFamily="34" charset="0"/>
              </a:rPr>
              <a:t>giỏi</a:t>
            </a:r>
            <a:r>
              <a:rPr lang="en-US" sz="3600" smtClean="0">
                <a:solidFill>
                  <a:prstClr val="white"/>
                </a:solidFill>
                <a:cs typeface="Arial" panose="020B0604020202020204" pitchFamily="34" charset="0"/>
              </a:rPr>
              <a:t>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6E535D8-67EC-45C9-8FD9-E06670C45FE9}"/>
              </a:ext>
            </a:extLst>
          </p:cNvPr>
          <p:cNvSpPr txBox="1"/>
          <p:nvPr/>
        </p:nvSpPr>
        <p:spPr>
          <a:xfrm>
            <a:off x="3456320" y="4094867"/>
            <a:ext cx="50539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án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kumimoji="0" lang="en-US" sz="3600" b="0" i="0" u="none" strike="noStrike" kern="1200" cap="none" spc="0" normalizeH="0" baseline="0" noProof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Con</a:t>
            </a:r>
            <a:r>
              <a:rPr kumimoji="0" lang="en-US" sz="3600" b="0" i="0" u="none" strike="noStrike" kern="1200" cap="none" spc="0" normalizeH="0" noProof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trâu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255535" y="555752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3510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471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78788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5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815151"/>
            <a:ext cx="7282749" cy="409654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1223" y="1815152"/>
            <a:ext cx="4920777" cy="4096547"/>
          </a:xfrm>
          <a:prstGeom prst="rect">
            <a:avLst/>
          </a:prstGeom>
        </p:spPr>
      </p:pic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2330179" y="852836"/>
            <a:ext cx="7707321" cy="484946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2800" b="1" kern="0" smtClean="0">
                <a:ln w="22225">
                  <a:solidFill>
                    <a:schemeClr val="accent6"/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17: </a:t>
            </a:r>
            <a:r>
              <a:rPr lang="en-US" sz="2800" b="1" smtClean="0">
                <a:ln w="22225">
                  <a:solidFill>
                    <a:schemeClr val="accent6"/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Ôn tập chủ đề </a:t>
            </a:r>
          </a:p>
          <a:p>
            <a:pPr algn="ctr">
              <a:defRPr/>
            </a:pPr>
            <a:r>
              <a:rPr lang="en-US" sz="2800" b="1" smtClean="0">
                <a:ln w="22225">
                  <a:solidFill>
                    <a:schemeClr val="accent6"/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 vật và động vật</a:t>
            </a:r>
            <a:endParaRPr lang="en-US" sz="2800" b="1">
              <a:ln w="22225">
                <a:solidFill>
                  <a:schemeClr val="accent6"/>
                </a:solidFill>
                <a:prstDash val="solid"/>
              </a:ln>
              <a:solidFill>
                <a:schemeClr val="accent6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8786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836F688-6470-4084-8246-8C4B6B1B22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182" y="832929"/>
            <a:ext cx="704708" cy="727626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D6460794-1F36-4CBC-8605-5715EAAB7550}"/>
              </a:ext>
            </a:extLst>
          </p:cNvPr>
          <p:cNvSpPr/>
          <p:nvPr/>
        </p:nvSpPr>
        <p:spPr>
          <a:xfrm>
            <a:off x="412180" y="1510371"/>
            <a:ext cx="11779820" cy="6665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1. Thảo</a:t>
            </a:r>
            <a:r>
              <a:rPr kumimoji="0" lang="en-US" sz="2800" i="0" u="none" strike="noStrike" kern="1200" cap="none" spc="0" normalizeH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luận và hoàn thành sơ đồ theo gợi ý sau:</a:t>
            </a:r>
            <a:endParaRPr kumimoji="0" lang="en-US" sz="28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9B0E66E-7819-4B71-AE7B-37D2FD92BFEF}"/>
              </a:ext>
            </a:extLst>
          </p:cNvPr>
          <p:cNvSpPr/>
          <p:nvPr/>
        </p:nvSpPr>
        <p:spPr>
          <a:xfrm>
            <a:off x="928380" y="991366"/>
            <a:ext cx="3960421" cy="5402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altLang="zh-CN" sz="2800">
                <a:solidFill>
                  <a:srgbClr val="C00000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Hoạt động </a:t>
            </a:r>
            <a:r>
              <a:rPr lang="en-US" altLang="zh-CN" sz="2800" smtClean="0">
                <a:solidFill>
                  <a:srgbClr val="C00000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thực hành</a:t>
            </a:r>
            <a:endParaRPr lang="zh-CN" altLang="en-US" sz="2800" dirty="0">
              <a:solidFill>
                <a:srgbClr val="C00000"/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2304779" y="336370"/>
            <a:ext cx="7707321" cy="484946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2800" b="1" kern="0" smtClean="0">
                <a:ln w="22225">
                  <a:solidFill>
                    <a:schemeClr val="accent6"/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17: </a:t>
            </a:r>
            <a:r>
              <a:rPr lang="en-US" sz="2800" b="1" smtClean="0">
                <a:ln w="22225">
                  <a:solidFill>
                    <a:schemeClr val="accent6"/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Ôn tập chủ đề </a:t>
            </a:r>
          </a:p>
          <a:p>
            <a:pPr algn="ctr">
              <a:defRPr/>
            </a:pPr>
            <a:r>
              <a:rPr lang="en-US" sz="2800" b="1" smtClean="0">
                <a:ln w="22225">
                  <a:solidFill>
                    <a:schemeClr val="accent6"/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 vật và động vật</a:t>
            </a:r>
            <a:endParaRPr lang="en-US" sz="2800" b="1">
              <a:ln w="22225">
                <a:solidFill>
                  <a:schemeClr val="accent6"/>
                </a:solidFill>
                <a:prstDash val="solid"/>
              </a:ln>
              <a:solidFill>
                <a:schemeClr val="accent6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 descr="Tự nhiên xã hội lớp 3 Bài 17 trang 72 Thực hành - Kết nối tri thứ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5666" y="2310080"/>
            <a:ext cx="6305549" cy="4546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2594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2836F688-6470-4084-8246-8C4B6B1B22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182" y="832929"/>
            <a:ext cx="704708" cy="727626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A9B0E66E-7819-4B71-AE7B-37D2FD92BFEF}"/>
              </a:ext>
            </a:extLst>
          </p:cNvPr>
          <p:cNvSpPr/>
          <p:nvPr/>
        </p:nvSpPr>
        <p:spPr>
          <a:xfrm>
            <a:off x="928380" y="991366"/>
            <a:ext cx="3960421" cy="5402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altLang="zh-CN" sz="2800">
                <a:solidFill>
                  <a:srgbClr val="C00000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Hoạt động </a:t>
            </a:r>
            <a:r>
              <a:rPr lang="en-US" altLang="zh-CN" sz="2800" smtClean="0">
                <a:solidFill>
                  <a:srgbClr val="C00000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thực hành</a:t>
            </a:r>
            <a:endParaRPr lang="zh-CN" altLang="en-US" sz="2800" dirty="0">
              <a:solidFill>
                <a:srgbClr val="C00000"/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sp>
        <p:nvSpPr>
          <p:cNvPr id="21" name="Rectangle 2"/>
          <p:cNvSpPr txBox="1">
            <a:spLocks noChangeArrowheads="1"/>
          </p:cNvSpPr>
          <p:nvPr/>
        </p:nvSpPr>
        <p:spPr bwMode="auto">
          <a:xfrm>
            <a:off x="2304779" y="336370"/>
            <a:ext cx="7707321" cy="484946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2800" b="1" kern="0" smtClean="0">
                <a:ln w="22225">
                  <a:solidFill>
                    <a:schemeClr val="accent6"/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17: </a:t>
            </a:r>
            <a:r>
              <a:rPr lang="en-US" sz="2800" b="1" smtClean="0">
                <a:ln w="22225">
                  <a:solidFill>
                    <a:schemeClr val="accent6"/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Ôn tập chủ đề </a:t>
            </a:r>
          </a:p>
          <a:p>
            <a:pPr algn="ctr">
              <a:defRPr/>
            </a:pPr>
            <a:r>
              <a:rPr lang="en-US" sz="2800" b="1" smtClean="0">
                <a:ln w="22225">
                  <a:solidFill>
                    <a:schemeClr val="accent6"/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 vật và động vật</a:t>
            </a:r>
            <a:endParaRPr lang="en-US" sz="2800" b="1">
              <a:ln w="22225">
                <a:solidFill>
                  <a:schemeClr val="accent6"/>
                </a:solidFill>
                <a:prstDash val="solid"/>
              </a:ln>
              <a:solidFill>
                <a:schemeClr val="accent6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https://hocthoi.net/sites/default/files/styles/inbody400/public/88.1_-_b17.png?itok=UaBRRb0j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6600" y="1690010"/>
            <a:ext cx="8724403" cy="5108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8161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English Vocabulary Workshop by Slidesgo">
  <a:themeElements>
    <a:clrScheme name="Simple Light">
      <a:dk1>
        <a:srgbClr val="003849"/>
      </a:dk1>
      <a:lt1>
        <a:srgbClr val="FFFFFF"/>
      </a:lt1>
      <a:dk2>
        <a:srgbClr val="A775FE"/>
      </a:dk2>
      <a:lt2>
        <a:srgbClr val="E3E7EA"/>
      </a:lt2>
      <a:accent1>
        <a:srgbClr val="FFC86D"/>
      </a:accent1>
      <a:accent2>
        <a:srgbClr val="FEB444"/>
      </a:accent2>
      <a:accent3>
        <a:srgbClr val="FE8966"/>
      </a:accent3>
      <a:accent4>
        <a:srgbClr val="FD6A5E"/>
      </a:accent4>
      <a:accent5>
        <a:srgbClr val="9FE4F5"/>
      </a:accent5>
      <a:accent6>
        <a:srgbClr val="6ED0E7"/>
      </a:accent6>
      <a:hlink>
        <a:srgbClr val="00384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主题​​">
  <a:themeElements>
    <a:clrScheme name="自定义 1994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A3DEFF"/>
      </a:accent1>
      <a:accent2>
        <a:srgbClr val="5299DB"/>
      </a:accent2>
      <a:accent3>
        <a:srgbClr val="A3DEFF"/>
      </a:accent3>
      <a:accent4>
        <a:srgbClr val="5299DB"/>
      </a:accent4>
      <a:accent5>
        <a:srgbClr val="A3DEFF"/>
      </a:accent5>
      <a:accent6>
        <a:srgbClr val="5299DB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410</TotalTime>
  <Words>445</Words>
  <Application>Microsoft Office PowerPoint</Application>
  <PresentationFormat>Widescreen</PresentationFormat>
  <Paragraphs>64</Paragraphs>
  <Slides>16</Slides>
  <Notes>8</Notes>
  <HiddenSlides>0</HiddenSlides>
  <MMClips>5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16</vt:i4>
      </vt:variant>
    </vt:vector>
  </HeadingPairs>
  <TitlesOfParts>
    <vt:vector size="34" baseType="lpstr">
      <vt:lpstr>Arial</vt:lpstr>
      <vt:lpstr>Baloo 2</vt:lpstr>
      <vt:lpstr>Calibri</vt:lpstr>
      <vt:lpstr>Calibri Light</vt:lpstr>
      <vt:lpstr>等线</vt:lpstr>
      <vt:lpstr>等线 Light</vt:lpstr>
      <vt:lpstr>iekie tongquti</vt:lpstr>
      <vt:lpstr>Pangolin</vt:lpstr>
      <vt:lpstr>SVN-Cookies</vt:lpstr>
      <vt:lpstr>Times New Roman</vt:lpstr>
      <vt:lpstr>义启紫水晶体</vt:lpstr>
      <vt:lpstr>字魂17号-萌趣果冻体</vt:lpstr>
      <vt:lpstr>字魂59号-创粗黑</vt:lpstr>
      <vt:lpstr>2_Office Theme</vt:lpstr>
      <vt:lpstr>4_Office Theme</vt:lpstr>
      <vt:lpstr>English Vocabulary Workshop by Slidesgo</vt:lpstr>
      <vt:lpstr>Office 主题​​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1. Nêu cách sử dụng hợp lí thực vật và động vật của em và gia đình.</vt:lpstr>
      <vt:lpstr>PowerPoint Presentation</vt:lpstr>
      <vt:lpstr>2. Chia sẻ một số việc em đã làm để những người xung quanh cùng sử dụng hợp lệ thực vật và động vật.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hong luong</dc:creator>
  <cp:lastModifiedBy>Admin</cp:lastModifiedBy>
  <cp:revision>73</cp:revision>
  <dcterms:created xsi:type="dcterms:W3CDTF">2021-06-08T02:35:46Z</dcterms:created>
  <dcterms:modified xsi:type="dcterms:W3CDTF">2023-02-06T05:09:23Z</dcterms:modified>
</cp:coreProperties>
</file>