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2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8" r:id="rId15"/>
    <p:sldId id="297" r:id="rId16"/>
    <p:sldId id="350" r:id="rId17"/>
    <p:sldId id="354" r:id="rId18"/>
    <p:sldId id="356" r:id="rId19"/>
    <p:sldId id="298" r:id="rId20"/>
    <p:sldId id="274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3467348" y="963903"/>
            <a:ext cx="5684568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3467347" y="959315"/>
            <a:ext cx="568456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vủa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30433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3708467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104456" y="3371191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571</Words>
  <Application>Microsoft Office PowerPoint</Application>
  <PresentationFormat>Widescreen</PresentationFormat>
  <Paragraphs>99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Microsoft YaHei</vt:lpstr>
      <vt:lpstr>A3.BoosterNextFYBlackRegular-San</vt:lpstr>
      <vt:lpstr>Arial</vt:lpstr>
      <vt:lpstr>Arial-Rounded</vt:lpstr>
      <vt:lpstr>Arial-SGK-TV</vt:lpstr>
      <vt:lpstr>Calibri</vt:lpstr>
      <vt:lpstr>iCiel Nabila</vt:lpstr>
      <vt:lpstr>Kids</vt:lpstr>
      <vt:lpstr>Lato</vt:lpstr>
      <vt:lpstr>Lato Heavy</vt:lpstr>
      <vt:lpstr>Quicksand</vt:lpstr>
      <vt:lpstr>Tahoma</vt:lpstr>
      <vt:lpstr>Times New Roman</vt:lpstr>
      <vt:lpstr>UTM Cookies</vt:lpstr>
      <vt:lpstr>字魂36号-正文宋楷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151</cp:revision>
  <dcterms:created xsi:type="dcterms:W3CDTF">2021-06-02T01:34:28Z</dcterms:created>
  <dcterms:modified xsi:type="dcterms:W3CDTF">2023-02-06T04:56:53Z</dcterms:modified>
</cp:coreProperties>
</file>