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2652" r:id="rId15"/>
    <p:sldId id="302" r:id="rId16"/>
    <p:sldId id="2633" r:id="rId17"/>
    <p:sldId id="26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822704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Widescreen</PresentationFormat>
  <Paragraphs>90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Thi Hong Anh Au</cp:lastModifiedBy>
  <cp:revision>28</cp:revision>
  <dcterms:created xsi:type="dcterms:W3CDTF">2022-05-21T08:09:00Z</dcterms:created>
  <dcterms:modified xsi:type="dcterms:W3CDTF">2023-11-06T22:55:12Z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