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3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2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7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0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28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45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9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6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AB01-D3F8-4EDB-BEC0-8CBD77732F5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2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2 bằng 8; 8 trừ 8 bằng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30" y="1229720"/>
            <a:ext cx="8638370" cy="5610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989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" t="18022" r="3798" b="16923"/>
          <a:stretch/>
        </p:blipFill>
        <p:spPr>
          <a:xfrm rot="20670679">
            <a:off x="4950279" y="3277625"/>
            <a:ext cx="3409331" cy="23145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32C5D44-9891-42F8-AAFC-7FE5DA2979ED}"/>
              </a:ext>
            </a:extLst>
          </p:cNvPr>
          <p:cNvGrpSpPr/>
          <p:nvPr/>
        </p:nvGrpSpPr>
        <p:grpSpPr>
          <a:xfrm>
            <a:off x="-1828084" y="280109"/>
            <a:ext cx="6535975" cy="6700409"/>
            <a:chOff x="-2675175" y="426720"/>
            <a:chExt cx="6535975" cy="67004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A9F4AB91-C459-4D24-8BB0-EB5F4D5F0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4" r="27156" b="20601"/>
            <a:stretch>
              <a:fillRect/>
            </a:stretch>
          </p:blipFill>
          <p:spPr>
            <a:xfrm>
              <a:off x="-2675175" y="426720"/>
              <a:ext cx="6535975" cy="6687372"/>
            </a:xfrm>
            <a:prstGeom prst="rect">
              <a:avLst/>
            </a:prstGeom>
          </p:spPr>
        </p:pic>
        <p:pic>
          <p:nvPicPr>
            <p:cNvPr id="8" name="图形 45">
              <a:extLst>
                <a:ext uri="{FF2B5EF4-FFF2-40B4-BE49-F238E27FC236}">
                  <a16:creationId xmlns:a16="http://schemas.microsoft.com/office/drawing/2014/main" id="{D177A99B-95EE-4EF3-BAFC-B0373F68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80486">
              <a:off x="-931279" y="5253168"/>
              <a:ext cx="3043425" cy="187396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59" y="1258253"/>
            <a:ext cx="7639050" cy="25812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图片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084" y="724273"/>
            <a:ext cx="16036553" cy="74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195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1_Office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Thi Hong Anh Au</cp:lastModifiedBy>
  <cp:revision>4</cp:revision>
  <dcterms:created xsi:type="dcterms:W3CDTF">2022-08-04T06:43:22Z</dcterms:created>
  <dcterms:modified xsi:type="dcterms:W3CDTF">2023-11-06T23:10:38Z</dcterms:modified>
</cp:coreProperties>
</file>