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7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2023/9/27</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2023/9/27</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2023/9/27</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2023/9/27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2023/9/27</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3.emf"/><Relationship Id="rId5" Type="http://schemas.openxmlformats.org/officeDocument/2006/relationships/image" Target="../media/image26.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6247864"/>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47</TotalTime>
  <Words>731</Words>
  <Application>Microsoft Office PowerPoint</Application>
  <PresentationFormat>Widescreen</PresentationFormat>
  <Paragraphs>89</Paragraphs>
  <Slides>19</Slides>
  <Notes>13</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微软雅黑</vt:lpstr>
      <vt:lpstr>Arial</vt:lpstr>
      <vt:lpstr>Arial-Rounded</vt:lpstr>
      <vt:lpstr>Calibri</vt:lpstr>
      <vt:lpstr>Calibri Light</vt:lpstr>
      <vt:lpstr>Gloria Hallelujah</vt:lpstr>
      <vt:lpstr>MTD Anydore</vt:lpstr>
      <vt:lpstr>Pattaya</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9</cp:revision>
  <dcterms:created xsi:type="dcterms:W3CDTF">2022-06-21T08:03:24Z</dcterms:created>
  <dcterms:modified xsi:type="dcterms:W3CDTF">2023-09-27T06:06:25Z</dcterms:modified>
</cp:coreProperties>
</file>