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8"/>
  </p:notesMasterIdLst>
  <p:sldIdLst>
    <p:sldId id="11681" r:id="rId6"/>
    <p:sldId id="280" r:id="rId7"/>
    <p:sldId id="297" r:id="rId8"/>
    <p:sldId id="298" r:id="rId9"/>
    <p:sldId id="299" r:id="rId10"/>
    <p:sldId id="11694" r:id="rId11"/>
    <p:sldId id="11649" r:id="rId12"/>
    <p:sldId id="11697" r:id="rId13"/>
    <p:sldId id="11659" r:id="rId14"/>
    <p:sldId id="11657" r:id="rId15"/>
    <p:sldId id="11660" r:id="rId16"/>
    <p:sldId id="260" r:id="rId17"/>
    <p:sldId id="11677" r:id="rId18"/>
    <p:sldId id="11656" r:id="rId19"/>
    <p:sldId id="11687" r:id="rId20"/>
    <p:sldId id="11695" r:id="rId21"/>
    <p:sldId id="259" r:id="rId22"/>
    <p:sldId id="11675" r:id="rId23"/>
    <p:sldId id="11696" r:id="rId24"/>
    <p:sldId id="11682" r:id="rId25"/>
    <p:sldId id="11673" r:id="rId26"/>
    <p:sldId id="116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3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jpe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dirty="0" smtClean="0">
                  <a:solidFill>
                    <a:srgbClr val="2888E1"/>
                  </a:solidFill>
                  <a:latin typeface="OpenSans"/>
                </a:rPr>
                <a:t>* </a:t>
              </a:r>
              <a:r>
                <a:rPr lang="vi-VN" sz="3600" b="1" dirty="0" smtClean="0">
                  <a:solidFill>
                    <a:srgbClr val="2888E1"/>
                  </a:solidFill>
                  <a:latin typeface="+mj-lt"/>
                </a:rPr>
                <a:t>Bài</a:t>
              </a:r>
              <a:r>
                <a:rPr lang="vi-VN" sz="3600" b="1" i="0" dirty="0" smtClean="0">
                  <a:solidFill>
                    <a:srgbClr val="2888E1"/>
                  </a:solidFill>
                  <a:effectLst/>
                  <a:latin typeface="+mj-lt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+mj-lt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+mj-lt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+mj-lt"/>
                </a:rPr>
                <a:t>Tìm </a:t>
              </a:r>
              <a:r>
                <a:rPr lang="vi-VN" sz="3600" b="1" i="0" dirty="0" smtClean="0">
                  <a:solidFill>
                    <a:srgbClr val="000000"/>
                  </a:solidFill>
                  <a:effectLst/>
                  <a:latin typeface="+mj-lt"/>
                </a:rPr>
                <a:t>trong những từ dưới đây các cặp từ có nghĩa trái ngược </a:t>
              </a:r>
              <a:r>
                <a:rPr lang="vi-VN" sz="3600" b="1" i="0" dirty="0" smtClean="0">
                  <a:solidFill>
                    <a:srgbClr val="000000"/>
                  </a:solidFill>
                  <a:effectLst/>
                  <a:latin typeface="+mj-lt"/>
                </a:rPr>
                <a:t>nhau</a:t>
              </a:r>
              <a:r>
                <a:rPr lang="en-US" sz="3600" b="1" i="0" dirty="0" smtClean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+mj-l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 flipV="1">
            <a:off x="2525771" y="720775"/>
            <a:ext cx="712281" cy="68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 flipV="1">
            <a:off x="747490" y="1293651"/>
            <a:ext cx="3316804" cy="106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vui</a:t>
            </a:r>
            <a:endParaRPr lang="vi-VN" sz="2800" b="1"/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</a:t>
            </a:r>
            <a:r>
              <a:rPr lang="vi-VN" sz="2800" b="1" smtClean="0"/>
              <a:t>ạnh</a:t>
            </a:r>
            <a:endParaRPr lang="vi-VN" sz="2800" b="1"/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bé</a:t>
            </a:r>
            <a:endParaRPr lang="vi-VN" sz="2800" b="1"/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</a:t>
            </a:r>
            <a:r>
              <a:rPr lang="vi-VN" sz="2800" b="1" smtClean="0"/>
              <a:t>ẹp</a:t>
            </a:r>
            <a:endParaRPr lang="vi-VN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</a:t>
            </a:r>
            <a:r>
              <a:rPr lang="vi-VN" sz="2800" b="1" smtClean="0"/>
              <a:t>ấu</a:t>
            </a:r>
            <a:endParaRPr lang="vi-VN" sz="2800" b="1"/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nóng</a:t>
            </a:r>
            <a:endParaRPr lang="vi-VN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</a:t>
            </a:r>
            <a:r>
              <a:rPr lang="vi-VN" sz="2800" b="1" smtClean="0"/>
              <a:t>uồn</a:t>
            </a:r>
            <a:endParaRPr lang="vi-VN" sz="2800" b="1"/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lớn</a:t>
            </a:r>
            <a:endParaRPr lang="vi-VN" sz="2800" b="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 flipV="1">
            <a:off x="8375396" y="704835"/>
            <a:ext cx="3640896" cy="117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365698" y="1066547"/>
            <a:ext cx="8627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4868123"/>
            <a:ext cx="7983257" cy="2084564"/>
            <a:chOff x="8133073" y="822960"/>
            <a:chExt cx="3523253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259741" y="1619739"/>
              <a:ext cx="3396585" cy="790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246272" y="899785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0" y="1662881"/>
              <a:ext cx="266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4765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51189" y="-18054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ui- buồn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đẹp- xấu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é- lớn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óng- lạnh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những từ dưới đây các cặp từ có nghĩa trái ngược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có nghĩa trái ngược nhau gọi là từ trái nghĩa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5917324" y="2921168"/>
            <a:ext cx="467710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M: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4844" y="561223"/>
            <a:ext cx="10754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888522" y="103248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609632" cy="1456389"/>
            <a:chOff x="11536447" y="4914125"/>
            <a:chExt cx="2780158" cy="216089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159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thua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595175" y="3583515"/>
            <a:ext cx="4528301" cy="1046502"/>
            <a:chOff x="8021253" y="3198267"/>
            <a:chExt cx="2836444" cy="155272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9152" y="3883346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3200">
                <a:solidFill>
                  <a:srgbClr val="0000FF"/>
                </a:solidFill>
                <a:latin typeface="Times New Roman"/>
              </a:rPr>
              <a:t>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Công ơi, công hãy đi tìm mặt trời giúp muông thú trong rừng 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nhé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* Bài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3.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Xin ông trời hãy chiếu sáng cho khu rừng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Đề nghị ông trời  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hãy chiếu sáng cho khu rừng 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tối tăm và ẩm ướt này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Cái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gì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bật sáng trong đêm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đời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* Tìm </a:t>
            </a:r>
            <a:r>
              <a:rPr lang="nl-NL" sz="4400" b="1">
                <a:latin typeface="Times New Roman" pitchFamily="18" charset="0"/>
                <a:cs typeface="Times New Roman" pitchFamily="18" charset="0"/>
              </a:rPr>
              <a:t>hình ảnh so sánh trong câu thơ sau </a:t>
            </a:r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hoa đầu cành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+mj-lt"/>
              </a:rPr>
              <a:t>Hai bàn tay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  <a:endParaRPr lang="vi-VN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489" y="156640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6437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nl-NL" sz="4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4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nl-NL" sz="4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Hiểu được tác </a:t>
            </a:r>
            <a:r>
              <a:rPr lang="nl-NL" sz="4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dụng của câu khiến.</a:t>
            </a:r>
            <a:endParaRPr lang="vi-VN" sz="40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4200071"/>
            <a:ext cx="8503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nl-NL" sz="4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 đặt câu khiến phù hợp theo tình huống đã cho.</a:t>
            </a:r>
            <a:endParaRPr lang="vi-VN" sz="40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596</Words>
  <Application>Microsoft Office PowerPoint</Application>
  <PresentationFormat>Widescreen</PresentationFormat>
  <Paragraphs>119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等线</vt:lpstr>
      <vt:lpstr>等线 Light</vt:lpstr>
      <vt:lpstr>OpenSans</vt:lpstr>
      <vt:lpstr>Pattaya</vt:lpstr>
      <vt:lpstr>Times New Roman</vt:lpstr>
      <vt:lpstr>White Xmas PERSONAL USE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70</cp:revision>
  <dcterms:created xsi:type="dcterms:W3CDTF">2022-06-19T14:38:22Z</dcterms:created>
  <dcterms:modified xsi:type="dcterms:W3CDTF">2022-12-02T05:55:10Z</dcterms:modified>
</cp:coreProperties>
</file>