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9" r:id="rId2"/>
    <p:sldId id="272" r:id="rId3"/>
    <p:sldId id="265" r:id="rId4"/>
    <p:sldId id="295" r:id="rId5"/>
    <p:sldId id="297" r:id="rId6"/>
    <p:sldId id="258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78" r:id="rId15"/>
    <p:sldId id="262" r:id="rId16"/>
    <p:sldId id="270" r:id="rId17"/>
    <p:sldId id="271" r:id="rId18"/>
    <p:sldId id="279" r:id="rId19"/>
    <p:sldId id="266" r:id="rId20"/>
    <p:sldId id="275" r:id="rId21"/>
    <p:sldId id="277" r:id="rId22"/>
    <p:sldId id="293" r:id="rId23"/>
    <p:sldId id="294" r:id="rId24"/>
    <p:sldId id="296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C1D0"/>
    <a:srgbClr val="E1B5E1"/>
    <a:srgbClr val="ADDFE8"/>
    <a:srgbClr val="D1EAEF"/>
    <a:srgbClr val="2E75B6"/>
    <a:srgbClr val="EFC650"/>
    <a:srgbClr val="FFCEA1"/>
    <a:srgbClr val="A5C3A4"/>
    <a:srgbClr val="D4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6318" autoAdjust="0"/>
  </p:normalViewPr>
  <p:slideViewPr>
    <p:cSldViewPr snapToGrid="0" showGuides="1">
      <p:cViewPr varScale="1">
        <p:scale>
          <a:sx n="88" d="100"/>
          <a:sy n="88" d="100"/>
        </p:scale>
        <p:origin x="614" y="67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1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9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2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734"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734"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4"/>
          </a:p>
        </p:txBody>
      </p:sp>
    </p:spTree>
    <p:extLst>
      <p:ext uri="{BB962C8B-B14F-4D97-AF65-F5344CB8AC3E}">
        <p14:creationId xmlns:p14="http://schemas.microsoft.com/office/powerpoint/2010/main" val="65761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842336B-8235-4B3B-B901-4D3FAAAA25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2.svg"/><Relationship Id="rId18" Type="http://schemas.openxmlformats.org/officeDocument/2006/relationships/image" Target="../media/image35.png"/><Relationship Id="rId3" Type="http://schemas.openxmlformats.org/officeDocument/2006/relationships/image" Target="../media/image42.svg"/><Relationship Id="rId21" Type="http://schemas.openxmlformats.org/officeDocument/2006/relationships/image" Target="../media/image19.svg"/><Relationship Id="rId7" Type="http://schemas.openxmlformats.org/officeDocument/2006/relationships/image" Target="../media/image46.svg"/><Relationship Id="rId12" Type="http://schemas.openxmlformats.org/officeDocument/2006/relationships/image" Target="../media/image28.png"/><Relationship Id="rId17" Type="http://schemas.openxmlformats.org/officeDocument/2006/relationships/image" Target="../media/image56.svg"/><Relationship Id="rId2" Type="http://schemas.openxmlformats.org/officeDocument/2006/relationships/image" Target="../media/image24.pn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50.svg"/><Relationship Id="rId15" Type="http://schemas.openxmlformats.org/officeDocument/2006/relationships/image" Target="../media/image54.svg"/><Relationship Id="rId10" Type="http://schemas.openxmlformats.org/officeDocument/2006/relationships/image" Target="../media/image27.png"/><Relationship Id="rId19" Type="http://schemas.openxmlformats.org/officeDocument/2006/relationships/image" Target="../media/image11.svg"/><Relationship Id="rId4" Type="http://schemas.openxmlformats.org/officeDocument/2006/relationships/image" Target="../media/image25.png"/><Relationship Id="rId9" Type="http://schemas.openxmlformats.org/officeDocument/2006/relationships/image" Target="../media/image48.svg"/><Relationship Id="rId14" Type="http://schemas.openxmlformats.org/officeDocument/2006/relationships/image" Target="../media/image33.png"/><Relationship Id="rId2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733915" y="709981"/>
            <a:ext cx="7344277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939098" y="482053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67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8" y="1675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pic>
        <p:nvPicPr>
          <p:cNvPr id="22" name="Picture 4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371" y="2367506"/>
            <a:ext cx="8458200" cy="1006475"/>
          </a:xfrm>
          <a:prstGeom prst="rect">
            <a:avLst/>
          </a:prstGeom>
          <a:noFill/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37581" y="608958"/>
            <a:ext cx="1617663" cy="1617663"/>
            <a:chOff x="2248" y="1248"/>
            <a:chExt cx="1044" cy="10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78573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26757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675781" y="3860158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959652" y="4041837"/>
            <a:ext cx="388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3652" r="-379" b="-1809"/>
          <a:stretch/>
        </p:blipFill>
        <p:spPr bwMode="auto"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289 0.00092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368" y="1762466"/>
            <a:ext cx="8331200" cy="1006475"/>
          </a:xfrm>
          <a:prstGeom prst="rect">
            <a:avLst/>
          </a:prstGeom>
          <a:noFill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04896" y="1638192"/>
            <a:ext cx="0" cy="106812"/>
          </a:xfrm>
          <a:prstGeom prst="line">
            <a:avLst/>
          </a:prstGeom>
          <a:solidFill>
            <a:srgbClr val="00CCFF"/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7189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7268368" y="47464"/>
            <a:ext cx="1605267" cy="160373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8086496" y="1638192"/>
            <a:ext cx="0" cy="1068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9005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80938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8995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3001168" y="3238841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167035" y="3321083"/>
            <a:ext cx="510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934973" y="2707838"/>
            <a:ext cx="5313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362868" y="407790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06980" y="4952864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3107" y="493684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924230" y="3713049"/>
            <a:ext cx="5267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925468" y="411320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772543" y="50272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759207" y="495449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0900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282236" y="698873"/>
            <a:ext cx="3143122" cy="31431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288586" y="711573"/>
            <a:ext cx="3143122" cy="314312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290827" y="2292428"/>
            <a:ext cx="3133867" cy="24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0707" y="1778840"/>
            <a:ext cx="1480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793705" y="2246855"/>
            <a:ext cx="107957" cy="107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2621100" y="997290"/>
            <a:ext cx="444172" cy="3109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91539" y="636615"/>
            <a:ext cx="59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cm. 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531559" y="3512571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67989" y="3516591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12,56 (cm)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95571" y="2885656"/>
            <a:ext cx="7596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3542" y="4193285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12,56 cm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92400" y="5055146"/>
            <a:ext cx="3600450" cy="721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73859" y="1670858"/>
            <a:ext cx="2975211" cy="861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5168" y="663993"/>
            <a:ext cx="11606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 rot="5400000" flipV="1">
            <a:off x="2690553" y="747726"/>
            <a:ext cx="75347" cy="971645"/>
          </a:xfrm>
          <a:prstGeom prst="righ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38675" y="65533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324250" y="655331"/>
            <a:ext cx="2377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6"/>
          <p:cNvSpPr>
            <a:spLocks/>
          </p:cNvSpPr>
          <p:nvPr/>
        </p:nvSpPr>
        <p:spPr bwMode="auto">
          <a:xfrm rot="5400000" flipV="1">
            <a:off x="7176803" y="304115"/>
            <a:ext cx="182562" cy="1884717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537726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77584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69936" y="1822617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667870" y="181508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x 3,14 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18785" y="2821855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94443" y="293447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296349" y="2933891"/>
            <a:ext cx="383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9555422" y="2821855"/>
            <a:ext cx="2220591" cy="2220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9561772" y="2834555"/>
            <a:ext cx="2220591" cy="222059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0466290" y="4213043"/>
            <a:ext cx="496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 rot="5400000" flipV="1">
            <a:off x="10490480" y="3067539"/>
            <a:ext cx="313803" cy="2196619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00306" y="3713009"/>
            <a:ext cx="6858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22" name="AutoShape 35"/>
          <p:cNvSpPr>
            <a:spLocks/>
          </p:cNvSpPr>
          <p:nvPr/>
        </p:nvSpPr>
        <p:spPr bwMode="auto">
          <a:xfrm rot="5400000">
            <a:off x="9989074" y="3306228"/>
            <a:ext cx="244069" cy="1046009"/>
          </a:xfrm>
          <a:prstGeom prst="leftBrace">
            <a:avLst>
              <a:gd name="adj1" fmla="val 35714"/>
              <a:gd name="adj2" fmla="val 5000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x 2 x 3,14 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552228" y="3498484"/>
            <a:ext cx="523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033713" y="6065565"/>
            <a:ext cx="451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2314115" y="6065565"/>
            <a:ext cx="4054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378952" y="6065565"/>
            <a:ext cx="1503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384800" y="6065565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9549944" y="4002392"/>
            <a:ext cx="222059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561772" y="3996246"/>
            <a:ext cx="104600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0066738" y="3357823"/>
            <a:ext cx="418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75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4.44444E-6 L -0.13151 0.2384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19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2.59259E-6 L -0.22903 0.2254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8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8" grpId="0"/>
      <p:bldP spid="18" grpId="1"/>
      <p:bldP spid="20" grpId="0" animBg="1"/>
      <p:bldP spid="20" grpId="1" animBg="1"/>
      <p:bldP spid="21" grpId="0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Cloud 2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3000" y="1360214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918" y="1394985"/>
            <a:ext cx="61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cm.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273357" y="4008687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3,14 = 18,84 (cm)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99214" y="3302702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3431229" y="4714671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18,84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1708" y="2512714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336383" y="401713"/>
            <a:ext cx="11036967" cy="535605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8372" y="766163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0112" y="1643126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50566" y="3085873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2 x 3,14 = 31,4 (cm)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876423" y="2416770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608438" y="3828739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31,4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tập</a:t>
            </a:r>
            <a:endParaRPr lang="zh-C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215" y="230138"/>
            <a:ext cx="913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id="{3B043420-F416-4B2A-B99B-456A0269716F}"/>
              </a:ext>
            </a:extLst>
          </p:cNvPr>
          <p:cNvGrpSpPr/>
          <p:nvPr/>
        </p:nvGrpSpPr>
        <p:grpSpPr>
          <a:xfrm>
            <a:off x="229424" y="200531"/>
            <a:ext cx="852416" cy="852416"/>
            <a:chOff x="4775095" y="366988"/>
            <a:chExt cx="1233859" cy="1233859"/>
          </a:xfrm>
        </p:grpSpPr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3025" y="146855"/>
            <a:ext cx="93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0650" y="1333334"/>
            <a:ext cx="3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 = 0,6 cm 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60650" y="2782669"/>
            <a:ext cx="3045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 = 2,5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blipFill>
                <a:blip r:embed="rId3"/>
                <a:stretch>
                  <a:fillRect l="-6754" b="-102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3">
            <a:extLst>
              <a:ext uri="{FF2B5EF4-FFF2-40B4-BE49-F238E27FC236}">
                <a16:creationId xmlns:a16="http://schemas.microsoft.com/office/drawing/2014/main" id="{45F4EF55-6557-4C4F-9004-C6BDB275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1381892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 x 3,14 = 1,884 cm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F0A2BEFE-47D0-4B43-A140-36A87FD4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2844225"/>
            <a:ext cx="47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x 3,14 = 7,85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/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4435" y="-549158"/>
            <a:ext cx="1950370" cy="2131199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id="{CF92F0FB-9193-4508-AE82-1CDF40AA4450}"/>
              </a:ext>
            </a:extLst>
          </p:cNvPr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20">
            <a:extLst>
              <a:ext uri="{FF2B5EF4-FFF2-40B4-BE49-F238E27FC236}">
                <a16:creationId xmlns:a16="http://schemas.microsoft.com/office/drawing/2014/main" id="{092C7FCA-830B-4197-A312-E63DBA0201A2}"/>
              </a:ext>
            </a:extLst>
          </p:cNvPr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id="{E8CB1A03-E19B-4E08-B221-A89241F1DAB3}"/>
              </a:ext>
            </a:extLst>
          </p:cNvPr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chemeClr val="accent2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7565" y="456813"/>
            <a:ext cx="7528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r: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625" y="152270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2,75 cm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625" y="2839378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6,5 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/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>
            <a:extLst>
              <a:ext uri="{FF2B5EF4-FFF2-40B4-BE49-F238E27FC236}">
                <a16:creationId xmlns:a16="http://schemas.microsoft.com/office/drawing/2014/main" id="{1C38EC12-521C-43A7-8A37-3205937D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428" y="1562733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 x 2 x 3,14 = 17,27 cm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53EED76D-E730-42D9-BC23-DCA55842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20" y="2844225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x 2 x 3,14 = 40,82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/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1F2A3E1-F16A-43A7-B33B-6350E10F59B7}"/>
                </a:ext>
              </a:extLst>
            </p:cNvPr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C2929A-F308-41C4-A7FA-78A556DB1492}"/>
                </a:ext>
              </a:extLst>
            </p:cNvPr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544750" y="133192"/>
            <a:ext cx="10323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8129" y="1488401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79657" y="2378501"/>
            <a:ext cx="569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88891" y="316798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x 3,14 = 2,355 (m)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782847" y="3957469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2,355 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8245" y="133192"/>
            <a:ext cx="1115877" cy="1115877"/>
            <a:chOff x="572490" y="467724"/>
            <a:chExt cx="852416" cy="852416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chemeClr val="accent4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8370" y="205754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" y="4762376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name="adj" fmla="val 34849"/>
            </a:avLst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793" y="1923860"/>
            <a:ext cx="45573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59408" y="4119753"/>
            <a:ext cx="818147" cy="818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107324" y="1425873"/>
            <a:ext cx="3697271" cy="3659187"/>
            <a:chOff x="13616325" y="3148861"/>
            <a:chExt cx="3697271" cy="3659187"/>
          </a:xfrm>
        </p:grpSpPr>
        <p:sp>
          <p:nvSpPr>
            <p:cNvPr id="35" name="Oval 34"/>
            <p:cNvSpPr/>
            <p:nvPr/>
          </p:nvSpPr>
          <p:spPr>
            <a:xfrm>
              <a:off x="13636076" y="3148861"/>
              <a:ext cx="3677520" cy="3659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2"/>
            <p:cNvSpPr>
              <a:spLocks noChangeArrowheads="1"/>
            </p:cNvSpPr>
            <p:nvPr/>
          </p:nvSpPr>
          <p:spPr bwMode="auto">
            <a:xfrm flipH="1" flipV="1">
              <a:off x="15445125" y="4976701"/>
              <a:ext cx="74613" cy="10318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15108285" y="5024478"/>
              <a:ext cx="5603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 dirty="0"/>
                <a:t>O</a:t>
              </a:r>
              <a:endParaRPr lang="en-US" altLang="en-US" sz="2400" b="1" dirty="0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13616325" y="5052901"/>
              <a:ext cx="190500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04"/>
            <p:cNvSpPr txBox="1">
              <a:spLocks noChangeArrowheads="1"/>
            </p:cNvSpPr>
            <p:nvPr/>
          </p:nvSpPr>
          <p:spPr bwMode="auto">
            <a:xfrm>
              <a:off x="14073525" y="4748101"/>
              <a:ext cx="1676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dirty="0"/>
                <a:t>2 cm</a:t>
              </a:r>
            </a:p>
          </p:txBody>
        </p:sp>
      </p:grpSp>
      <p:cxnSp>
        <p:nvCxnSpPr>
          <p:cNvPr id="9" name="Straight Connector 8"/>
          <p:cNvCxnSpPr>
            <a:stCxn id="35" idx="0"/>
          </p:cNvCxnSpPr>
          <p:nvPr/>
        </p:nvCxnSpPr>
        <p:spPr>
          <a:xfrm>
            <a:off x="9965835" y="1425873"/>
            <a:ext cx="44902" cy="365918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61" y="2133075"/>
            <a:ext cx="52832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8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24377628-DF1B-4E0E-921D-1472A9A491F7}"/>
              </a:ext>
            </a:extLst>
          </p:cNvPr>
          <p:cNvGrpSpPr/>
          <p:nvPr/>
        </p:nvGrpSpPr>
        <p:grpSpPr>
          <a:xfrm>
            <a:off x="2832434" y="-228001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0799" y="1643193"/>
            <a:ext cx="74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Trò</a:t>
            </a:r>
            <a:r>
              <a:rPr lang="en-GB" sz="4000" b="1" dirty="0"/>
              <a:t> </a:t>
            </a:r>
            <a:r>
              <a:rPr lang="en-GB" sz="4000" b="1" dirty="0" err="1"/>
              <a:t>chơi</a:t>
            </a:r>
            <a:r>
              <a:rPr lang="en-GB" sz="4000" b="1" dirty="0"/>
              <a:t>: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Vượt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thử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thách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2434" y="2967557"/>
            <a:ext cx="684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chat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zoom.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7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Quy tắc tính chu vi hình tròn là:</a:t>
            </a:r>
            <a:endParaRPr lang="vi-VN" altLang="en-US" sz="3600" b="1">
              <a:latin typeface="Arial" panose="020B0604020202020204" pitchFamily="34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87811" y="2405856"/>
            <a:ext cx="6200775" cy="13573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01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38601" y="4376739"/>
            <a:ext cx="6200775" cy="1195387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4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81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8" y="6143626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71" grpId="0" animBg="1"/>
      <p:bldP spid="6171" grpId="1" animBg="1"/>
      <p:bldP spid="35" grpId="0" build="allAtOnce"/>
      <p:bldP spid="35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Arial" panose="020B0604020202020204" pitchFamily="34" charset="0"/>
              </a:rPr>
              <a:t>Công thức tính chu vi hình tròn</a:t>
            </a:r>
            <a:r>
              <a:rPr lang="en-US" altLang="en-US" sz="3400" dirty="0">
                <a:latin typeface="Arial" panose="020B0604020202020204" pitchFamily="34" charset="0"/>
              </a:rPr>
              <a:t> </a:t>
            </a:r>
            <a:r>
              <a:rPr lang="en-US" altLang="en-US" sz="3400" dirty="0" err="1">
                <a:latin typeface="Arial" panose="020B0604020202020204" pitchFamily="34" charset="0"/>
              </a:rPr>
              <a:t>là</a:t>
            </a:r>
            <a:r>
              <a:rPr lang="en-US" altLang="en-US" sz="3400" dirty="0">
                <a:latin typeface="Arial" panose="020B0604020202020204" pitchFamily="34" charset="0"/>
              </a:rPr>
              <a:t>:</a:t>
            </a:r>
            <a:endParaRPr lang="vi-VN" altLang="en-US" sz="3400" dirty="0">
              <a:latin typeface="Arial" panose="020B0604020202020204" pitchFamily="34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623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C = d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d x 2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9" y="6072189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85775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790826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>
            <a:extLst>
              <a:ext uri="{FF2B5EF4-FFF2-40B4-BE49-F238E27FC236}">
                <a16:creationId xmlns:a16="http://schemas.microsoft.com/office/drawing/2014/main" id="{E5D6859B-DA55-470A-9562-205B06E20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1299DD9-E92A-429F-895A-8AF993FAE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7233074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B7954E6-5F3B-4132-8FE6-6D1DC0CB6F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F1F796A-651E-48F7-B189-D4B3D21839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EABC4204-3F99-4041-BD76-3BB19910F41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82FF27B-6FB4-43B8-A6EA-195F3D0105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8830452">
            <a:off x="-982330" y="52983"/>
            <a:ext cx="2302487" cy="753541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DF6C4F6A-E0AC-4406-B2BA-FD3FDD54D6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B7F26-231B-43A3-A5E9-457FE7955D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9545363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D38FF6-1C03-43F3-A098-5E38296076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9662283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B81C2E20-5BA0-4C2D-80AE-F6515B0C20AE}"/>
              </a:ext>
            </a:extLst>
          </p:cNvPr>
          <p:cNvSpPr txBox="1"/>
          <p:nvPr/>
        </p:nvSpPr>
        <p:spPr>
          <a:xfrm>
            <a:off x="2138903" y="3723064"/>
            <a:ext cx="28138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endParaRPr lang="en-US" sz="3466" dirty="0">
              <a:solidFill>
                <a:srgbClr val="000000"/>
              </a:solidFill>
              <a:latin typeface="Bungee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C48CDBE-0082-42B0-BCBC-9E575A8AE992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53152" y="4616689"/>
            <a:ext cx="3283116" cy="2344929"/>
          </a:xfrm>
          <a:prstGeom prst="rect">
            <a:avLst/>
          </a:prstGeom>
        </p:spPr>
      </p:pic>
      <p:sp>
        <p:nvSpPr>
          <p:cNvPr id="17" name="Google Shape;2651;p56">
            <a:extLst>
              <a:ext uri="{FF2B5EF4-FFF2-40B4-BE49-F238E27FC236}">
                <a16:creationId xmlns:a16="http://schemas.microsoft.com/office/drawing/2014/main" id="{85C744FC-5D72-44DE-9E94-1D78E28BDCF1}"/>
              </a:ext>
            </a:extLst>
          </p:cNvPr>
          <p:cNvSpPr txBox="1">
            <a:spLocks/>
          </p:cNvSpPr>
          <p:nvPr/>
        </p:nvSpPr>
        <p:spPr>
          <a:xfrm>
            <a:off x="1351118" y="759189"/>
            <a:ext cx="9290130" cy="897759"/>
          </a:xfrm>
          <a:prstGeom prst="rect">
            <a:avLst/>
          </a:prstGeom>
        </p:spPr>
        <p:txBody>
          <a:bodyPr spcFirstLastPara="1" wrap="square" lIns="60000" tIns="60000" rIns="60000" bIns="6000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ĐỊNH HƯỚNG HỌC TẬP TIẾP THEO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4DB673-0730-4F85-8C0D-E3ABA355FD0E}"/>
              </a:ext>
            </a:extLst>
          </p:cNvPr>
          <p:cNvSpPr txBox="1"/>
          <p:nvPr/>
        </p:nvSpPr>
        <p:spPr>
          <a:xfrm>
            <a:off x="1502106" y="2228270"/>
            <a:ext cx="9204550" cy="19855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67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67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67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99.</a:t>
            </a:r>
            <a:endParaRPr lang="en-US" sz="2867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67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67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8482" y="1176184"/>
            <a:ext cx="8542421" cy="919907"/>
          </a:xfrm>
          <a:prstGeom prst="roundRect">
            <a:avLst/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806608" y="1268486"/>
            <a:ext cx="849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776" y="2272772"/>
            <a:ext cx="531795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4776" y="2485409"/>
            <a:ext cx="642649" cy="642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2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5018" y="387927"/>
            <a:ext cx="10446327" cy="1925782"/>
          </a:xfrm>
          <a:prstGeom prst="cloud">
            <a:avLst/>
          </a:prstGeom>
          <a:solidFill>
            <a:srgbClr val="D5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708" y="689098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750" l="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444625"/>
            <a:ext cx="2183823" cy="218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3" l="23444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6" r="22202"/>
          <a:stretch/>
        </p:blipFill>
        <p:spPr>
          <a:xfrm>
            <a:off x="2758466" y="2654468"/>
            <a:ext cx="1861270" cy="172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5" y="2496017"/>
            <a:ext cx="2043545" cy="204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905000"/>
            <a:ext cx="3048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98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3634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728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3505" y="4873324"/>
            <a:ext cx="2250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551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Pizza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OP Mẫu bánh sinh nhật ™【NGON - CHẤT LƯỢNG】Hương vị Organic -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2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9" y="2406144"/>
            <a:ext cx="2435829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127493"/>
            <a:ext cx="8800814" cy="2771775"/>
            <a:chOff x="2812029" y="-127637"/>
            <a:chExt cx="8800185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2589" y="-127637"/>
              <a:ext cx="3669625" cy="2771775"/>
              <a:chOff x="4138983" y="3355469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983" y="3355469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074" y="774399"/>
              <a:ext cx="5069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Yêu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cần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đạt</a:t>
              </a:r>
              <a:endParaRPr lang="zh-CN" altLang="en-US" sz="5400" b="1" dirty="0">
                <a:latin typeface="+mj-lt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6097" y="2705725"/>
            <a:ext cx="562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5" name="Line 261"/>
          <p:cNvSpPr>
            <a:spLocks noChangeShapeType="1"/>
          </p:cNvSpPr>
          <p:nvPr/>
        </p:nvSpPr>
        <p:spPr bwMode="auto">
          <a:xfrm>
            <a:off x="4085719" y="2512799"/>
            <a:ext cx="108719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</p:spPr>
      </p:pic>
      <p:pic>
        <p:nvPicPr>
          <p:cNvPr id="15" name="Picture 6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44" y="3390900"/>
            <a:ext cx="9146089" cy="1006475"/>
          </a:xfrm>
          <a:prstGeom prst="rect">
            <a:avLst/>
          </a:prstGeom>
          <a:noFill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33808" y="50633"/>
            <a:ext cx="1924384" cy="1924384"/>
            <a:chOff x="2264" y="1256"/>
            <a:chExt cx="1019" cy="10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656" y="1898"/>
              <a:ext cx="234" cy="3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31" name="图片 10">
            <a:extLst>
              <a:ext uri="{FF2B5EF4-FFF2-40B4-BE49-F238E27FC236}">
                <a16:creationId xmlns:a16="http://schemas.microsoft.com/office/drawing/2014/main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04083E-17 L -0.42187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541</TotalTime>
  <Words>771</Words>
  <Application>Microsoft Office PowerPoint</Application>
  <PresentationFormat>Widescreen</PresentationFormat>
  <Paragraphs>163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微软雅黑</vt:lpstr>
      <vt:lpstr>.VnHelvetInsH</vt:lpstr>
      <vt:lpstr>.VnTime</vt:lpstr>
      <vt:lpstr>Arial</vt:lpstr>
      <vt:lpstr>Bungee</vt:lpstr>
      <vt:lpstr>Calibri</vt:lpstr>
      <vt:lpstr>Cambria Math</vt:lpstr>
      <vt:lpstr>等线</vt:lpstr>
      <vt:lpstr>Times New Roman</vt:lpstr>
      <vt:lpstr>字魂7号-温暖童稚体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dc:description>9Slide.vn</dc:description>
  <cp:lastModifiedBy>ismail - [2010]</cp:lastModifiedBy>
  <cp:revision>88</cp:revision>
  <dcterms:created xsi:type="dcterms:W3CDTF">2019-10-17T09:10:34Z</dcterms:created>
  <dcterms:modified xsi:type="dcterms:W3CDTF">2022-01-17T09:06:12Z</dcterms:modified>
  <cp:category>9Slide.vn</cp:category>
</cp:coreProperties>
</file>