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17"/>
  </p:notesMasterIdLst>
  <p:sldIdLst>
    <p:sldId id="347" r:id="rId2"/>
    <p:sldId id="348" r:id="rId3"/>
    <p:sldId id="349" r:id="rId4"/>
    <p:sldId id="350" r:id="rId5"/>
    <p:sldId id="377" r:id="rId6"/>
    <p:sldId id="345" r:id="rId7"/>
    <p:sldId id="376" r:id="rId8"/>
    <p:sldId id="351" r:id="rId9"/>
    <p:sldId id="361" r:id="rId10"/>
    <p:sldId id="365" r:id="rId11"/>
    <p:sldId id="367" r:id="rId12"/>
    <p:sldId id="366" r:id="rId13"/>
    <p:sldId id="374" r:id="rId14"/>
    <p:sldId id="375" r:id="rId15"/>
    <p:sldId id="369" r:id="rId16"/>
  </p:sldIdLst>
  <p:sldSz cx="18288000" cy="10287000"/>
  <p:notesSz cx="6858000" cy="9144000"/>
  <p:embeddedFontLst>
    <p:embeddedFont>
      <p:font typeface="UVF Lobster12" panose="02000506000000020003" charset="0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ungee" panose="020B0604020202020204" charset="0"/>
      <p:regular r:id="rId23"/>
    </p:embeddedFont>
    <p:embeddedFont>
      <p:font typeface="#9Slide02 Noi dung dai" panose="020B0604020202020204" charset="0"/>
      <p:regular r:id="rId24"/>
    </p:embeddedFont>
    <p:embeddedFont>
      <p:font typeface="Quicksand Light" panose="020B0604020202020204" charset="0"/>
      <p:regular r:id="rId25"/>
      <p:bold r:id="rId26"/>
    </p:embeddedFont>
    <p:embeddedFont>
      <p:font typeface="Cambria Math" panose="02040503050406030204" pitchFamily="18" charset="0"/>
      <p:regular r:id="rId27"/>
    </p:embeddedFont>
    <p:embeddedFont>
      <p:font typeface="Jua" panose="020B0604020202020204" charset="-127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991187-0F00-4822-A767-5DBB4D881F52}">
  <a:tblStyle styleId="{F2991187-0F00-4822-A767-5DBB4D881F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304" autoAdjust="0"/>
  </p:normalViewPr>
  <p:slideViewPr>
    <p:cSldViewPr>
      <p:cViewPr varScale="1">
        <p:scale>
          <a:sx n="50" d="100"/>
          <a:sy n="50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63A07E6-59DE-4F8E-8D56-14040270E251}"/>
    <pc:docChg chg="undo custSel addSld delSld modSld sldOrd modMainMaster">
      <pc:chgData name="Hoàng Thông Trương" userId="5ee39a359a88c745" providerId="LiveId" clId="{663A07E6-59DE-4F8E-8D56-14040270E251}" dt="2021-12-26T08:51:27.503" v="3729"/>
      <pc:docMkLst>
        <pc:docMk/>
      </pc:docMkLst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58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42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46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48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2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4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5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7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8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60" creationId="{00000000-0000-0000-0000-00000000000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59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9"/>
            <ac:spMk id="1768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9"/>
            <ac:spMk id="1769" creationId="{00000000-0000-0000-0000-00000000000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0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0"/>
            <ac:spMk id="1792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0"/>
            <ac:spMk id="2013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0"/>
            <ac:spMk id="2015" creationId="{00000000-0000-0000-0000-00000000000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2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2"/>
            <ac:spMk id="2333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2"/>
            <ac:spMk id="2334" creationId="{00000000-0000-0000-0000-00000000000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3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3"/>
            <ac:spMk id="167" creationId="{D0DC8765-C72D-45F9-91CC-8CCC0CF45C94}"/>
          </ac:spMkLst>
        </pc:spChg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4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5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6"/>
        </pc:sldMkLst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7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7"/>
            <ac:spMk id="3167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7"/>
            <ac:spMk id="3168" creationId="{00000000-0000-0000-0000-000000000000}"/>
          </ac:spMkLst>
        </pc:spChg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603911142" sldId="309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2684163709" sldId="311"/>
        </pc:sldMkLst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1063774973" sldId="312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1063774973" sldId="312"/>
            <ac:spMk id="2333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1063774973" sldId="312"/>
            <ac:spMk id="2334" creationId="{00000000-0000-0000-0000-000000000000}"/>
          </ac:spMkLst>
        </pc:spChg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4163367299" sldId="314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3934401804" sldId="315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3119269344" sldId="316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3520375192" sldId="318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2859709860" sldId="319"/>
        </pc:sldMkLst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4062827329" sldId="320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4062827329" sldId="320"/>
            <ac:spMk id="4" creationId="{D26AF1A3-77FF-44EB-9FF6-3C65263CE7DF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1569673816" sldId="321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1569673816" sldId="321"/>
            <ac:spMk id="3" creationId="{33A6FF33-067A-492F-801D-1339BE14D57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430607958" sldId="323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430607958" sldId="323"/>
            <ac:spMk id="36" creationId="{AE6539FE-C696-4D47-A743-F3C1C4BDD233}"/>
          </ac:spMkLst>
        </pc:spChg>
      </pc:sldChg>
      <pc:sldChg chg="add del">
        <pc:chgData name="Hoàng Thông Trương" userId="5ee39a359a88c745" providerId="LiveId" clId="{663A07E6-59DE-4F8E-8D56-14040270E251}" dt="2021-12-23T16:43:07.063" v="104" actId="47"/>
        <pc:sldMkLst>
          <pc:docMk/>
          <pc:sldMk cId="3672571381" sldId="324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932511519" sldId="325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435798351" sldId="326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160386084" sldId="327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382638227" sldId="328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250454424" sldId="330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3650211004" sldId="331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4195611846" sldId="332"/>
        </pc:sldMkLst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1176925730" sldId="338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1176925730" sldId="338"/>
            <ac:spMk id="2" creationId="{72AF4D80-143A-486F-A29E-B458E759E360}"/>
          </ac:spMkLst>
        </pc:spChg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3473455391" sldId="340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3473455391" sldId="340"/>
            <ac:spMk id="2" creationId="{B00EC252-BC7A-4EA9-B57F-B04597876E97}"/>
          </ac:spMkLst>
        </pc:spChg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227145180" sldId="341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227145180" sldId="341"/>
            <ac:spMk id="2" creationId="{2CE2C25F-2786-4D4F-B2D9-67790454EE52}"/>
          </ac:spMkLst>
        </pc:spChg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2081693088" sldId="342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2081693088" sldId="342"/>
            <ac:spMk id="2" creationId="{64DA3D7A-7E48-4703-A55D-EFFD1A50F803}"/>
          </ac:spMkLst>
        </pc:spChg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2226638059" sldId="343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2226638059" sldId="343"/>
            <ac:spMk id="2" creationId="{06645123-505E-42D1-A7DB-13E9F0D8B149}"/>
          </ac:spMkLst>
        </pc:spChg>
      </pc:sldChg>
      <pc:sldChg chg="addSp delSp modSp new mod ord modTransition delAnim modAnim">
        <pc:chgData name="Hoàng Thông Trương" userId="5ee39a359a88c745" providerId="LiveId" clId="{663A07E6-59DE-4F8E-8D56-14040270E251}" dt="2021-12-23T18:27:38.069" v="3138"/>
        <pc:sldMkLst>
          <pc:docMk/>
          <pc:sldMk cId="878320679" sldId="344"/>
        </pc:sldMkLst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2" creationId="{CFD96AE8-B948-42CE-929A-12664A7955D4}"/>
          </ac:spMkLst>
        </pc:spChg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3" creationId="{6D5AE2E8-831C-4C52-9360-0F17F15CED09}"/>
          </ac:spMkLst>
        </pc:spChg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4" creationId="{6A316CBD-92C9-4F2A-84E3-35341113671C}"/>
          </ac:spMkLst>
        </pc:spChg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5" creationId="{00D68F21-CE77-40CE-9073-5F2F695FA9AD}"/>
          </ac:spMkLst>
        </pc:spChg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6" creationId="{84F69291-B834-4387-84A1-B988DDEA6A9E}"/>
          </ac:spMkLst>
        </pc:spChg>
        <pc:spChg chg="add del mod">
          <ac:chgData name="Hoàng Thông Trương" userId="5ee39a359a88c745" providerId="LiveId" clId="{663A07E6-59DE-4F8E-8D56-14040270E251}" dt="2021-12-23T16:40:09.400" v="29" actId="478"/>
          <ac:spMkLst>
            <pc:docMk/>
            <pc:sldMk cId="878320679" sldId="344"/>
            <ac:spMk id="7" creationId="{C136A2F0-4322-4A6A-BB3C-F75C31AB8A75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9" creationId="{315F2D38-5162-40D7-9BA8-E82906C5FCA2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1" creationId="{AB382E8C-D3D1-4FD7-ADE5-4EAD685219D6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2" creationId="{23A4E0FF-9621-472E-B803-0F8C3166D368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3" creationId="{93300EAF-BFB0-4752-9886-6A0D13D015CE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4" creationId="{EFB308AB-6289-408E-BEA0-54F0AED383F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5" creationId="{D2357C9E-D62A-44A6-A2FE-20FABA6D5F68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6" creationId="{781108B9-869D-4394-816E-CE46E6E8BC31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7" creationId="{7D6BE8A2-52FC-41C8-ACC1-2484BDD69CD5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8" creationId="{381030A3-6373-47E5-AAB7-C0BDEB0FC3FB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9" creationId="{1E5651EF-3F8B-40B3-B705-39D625EFE6EC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0" creationId="{6442C2EA-FE56-4AAE-BE2F-6DF832CB3CA4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1" creationId="{13C7E3F3-BD53-49C0-BBB8-5D051181EBD7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3" creationId="{A04A8138-0ADF-4B1F-8DAE-DDE0FF4B7997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5" creationId="{FD091BEE-ABD5-4065-87B7-498B38DFA23A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6" creationId="{269CEF5E-980C-41B9-B242-5686B4EF39D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7" creationId="{4E1358B3-4C44-4165-97D5-77C9E018DEB8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8" creationId="{10A5AB5F-40A7-4ACE-AB91-54E88C6D3A2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9" creationId="{172DE2D0-2A19-4478-A13C-5FAD35200BE3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0" creationId="{F03AB575-7A2C-4A4C-A7D6-D6D3BC85A63E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1" creationId="{31C04800-DC02-4763-B318-D4CE72784BB6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2" creationId="{CEAB006A-0883-40C9-8328-CDB71ADEB8D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3" creationId="{E2D1A164-DDAB-4C50-9D03-5332C6378BBD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4" creationId="{28D59FC3-F973-4675-B45B-D8CF7011A1D8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5" creationId="{332627F2-155E-46DA-ABE5-80BDDD0174E2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6" creationId="{E421C315-C1FC-4167-B9F7-FF08A7E20F8D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7" creationId="{B0ED3560-169B-4A91-BC1A-784E250FE5A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8" creationId="{8070E524-C894-4C20-AE92-F45027F887BC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9" creationId="{DC238C07-3B37-4CFD-8B59-1D2EA8D9E168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40" creationId="{6F421ACD-20D1-47CF-91E9-DC246F823A2F}"/>
          </ac:spMkLst>
        </pc:spChg>
        <pc:spChg chg="add mod">
          <ac:chgData name="Hoàng Thông Trương" userId="5ee39a359a88c745" providerId="LiveId" clId="{663A07E6-59DE-4F8E-8D56-14040270E251}" dt="2021-12-23T16:41:41.635" v="95" actId="1076"/>
          <ac:spMkLst>
            <pc:docMk/>
            <pc:sldMk cId="878320679" sldId="344"/>
            <ac:spMk id="44" creationId="{44C692B1-209F-4531-AB31-A51A8A1B4822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48" creationId="{65C3CA7C-D9CA-4427-96B6-184C8EDE930F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49" creationId="{50CDD7E1-E8A2-48C3-ABE1-991EBE42AFEC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50" creationId="{03FFF905-BF08-44D0-91FB-C58412D987AA}"/>
          </ac:spMkLst>
        </pc:spChg>
        <pc:spChg chg="add mod">
          <ac:chgData name="Hoàng Thông Trương" userId="5ee39a359a88c745" providerId="LiveId" clId="{663A07E6-59DE-4F8E-8D56-14040270E251}" dt="2021-12-23T16:43:22.628" v="109" actId="1036"/>
          <ac:spMkLst>
            <pc:docMk/>
            <pc:sldMk cId="878320679" sldId="344"/>
            <ac:spMk id="52" creationId="{47F6A96E-905C-437A-A838-ED84E12CCF9D}"/>
          </ac:spMkLst>
        </pc:spChg>
        <pc:spChg chg="add mod">
          <ac:chgData name="Hoàng Thông Trương" userId="5ee39a359a88c745" providerId="LiveId" clId="{663A07E6-59DE-4F8E-8D56-14040270E251}" dt="2021-12-23T16:43:30.319" v="111" actId="1076"/>
          <ac:spMkLst>
            <pc:docMk/>
            <pc:sldMk cId="878320679" sldId="344"/>
            <ac:spMk id="53" creationId="{BC737BBC-1D98-4B8C-9B63-0A8A9C0F6959}"/>
          </ac:spMkLst>
        </pc:spChg>
        <pc:spChg chg="add mod">
          <ac:chgData name="Hoàng Thông Trương" userId="5ee39a359a88c745" providerId="LiveId" clId="{663A07E6-59DE-4F8E-8D56-14040270E251}" dt="2021-12-23T16:43:27.892" v="110" actId="1076"/>
          <ac:spMkLst>
            <pc:docMk/>
            <pc:sldMk cId="878320679" sldId="344"/>
            <ac:spMk id="55" creationId="{A206589D-15A2-4D85-B6FA-1AED0CD272BD}"/>
          </ac:spMkLst>
        </pc:spChg>
        <pc:spChg chg="add mod">
          <ac:chgData name="Hoàng Thông Trương" userId="5ee39a359a88c745" providerId="LiveId" clId="{663A07E6-59DE-4F8E-8D56-14040270E251}" dt="2021-12-23T16:43:27.892" v="110" actId="1076"/>
          <ac:spMkLst>
            <pc:docMk/>
            <pc:sldMk cId="878320679" sldId="344"/>
            <ac:spMk id="56" creationId="{CA8A6960-2920-4EC2-AAA3-9700BD75BDC1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58" creationId="{334AD237-A7BC-4FBE-B799-9D55CD754B94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0" creationId="{5C2EBF25-156D-476B-AB7A-573F3127C498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1" creationId="{9F97C9BD-5B05-4D87-A133-C2DEBA8EAC8E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2" creationId="{65AF36E2-27A8-401B-B21B-63596E4DAA39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3" creationId="{EF1E275F-8D7B-44FC-BD88-DEC2DF8E04DF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4" creationId="{7A2C05BC-9038-43B3-BB8B-2D6E748F4BCD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5" creationId="{4E4C75FC-073D-4CD1-80E3-CE7C400102CE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6" creationId="{D0C7EDD3-025F-4E09-8A4B-BB4AC201D654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7" creationId="{60338F43-4108-4D25-A58A-B0A0CB829B86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8" creationId="{C6DE13BD-99E4-4AAA-A073-002D71AD8236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9" creationId="{DFFFDBC5-CFA1-4E9A-AE2C-AF153F26CC06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0" creationId="{17B92725-38FB-42A1-A20E-472EF81B1AD8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1" creationId="{DD43F46B-455F-4352-AD84-77C59AF81E47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2" creationId="{0E729D1A-2F62-42E3-8DFE-F8B9B4F44BA8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3" creationId="{13897FA3-BE97-42CF-B159-198AF9E940D5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4" creationId="{6FD1C78A-D585-4AB7-8D52-0EA46DC86C90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5" creationId="{8C27F177-C56D-464D-8B4E-FE25CA25F6BA}"/>
          </ac:spMkLst>
        </pc:spChg>
        <pc:grpChg chg="add mod">
          <ac:chgData name="Hoàng Thông Trương" userId="5ee39a359a88c745" providerId="LiveId" clId="{663A07E6-59DE-4F8E-8D56-14040270E251}" dt="2021-12-23T16:39:54.526" v="25"/>
          <ac:grpSpMkLst>
            <pc:docMk/>
            <pc:sldMk cId="878320679" sldId="344"/>
            <ac:grpSpMk id="8" creationId="{81033FAB-739D-4F8F-A32A-B00BE24AC2F7}"/>
          </ac:grpSpMkLst>
        </pc:grpChg>
        <pc:grpChg chg="mod">
          <ac:chgData name="Hoàng Thông Trương" userId="5ee39a359a88c745" providerId="LiveId" clId="{663A07E6-59DE-4F8E-8D56-14040270E251}" dt="2021-12-23T16:39:54.526" v="25"/>
          <ac:grpSpMkLst>
            <pc:docMk/>
            <pc:sldMk cId="878320679" sldId="344"/>
            <ac:grpSpMk id="10" creationId="{A69BAC94-6993-4598-8814-7E155F80C1DC}"/>
          </ac:grpSpMkLst>
        </pc:grpChg>
        <pc:grpChg chg="add del mod">
          <ac:chgData name="Hoàng Thông Trương" userId="5ee39a359a88c745" providerId="LiveId" clId="{663A07E6-59DE-4F8E-8D56-14040270E251}" dt="2021-12-23T16:40:05.457" v="28" actId="478"/>
          <ac:grpSpMkLst>
            <pc:docMk/>
            <pc:sldMk cId="878320679" sldId="344"/>
            <ac:grpSpMk id="22" creationId="{B2744B34-309A-4FE6-994D-8BFC258EE5F5}"/>
          </ac:grpSpMkLst>
        </pc:grpChg>
        <pc:grpChg chg="mod">
          <ac:chgData name="Hoàng Thông Trương" userId="5ee39a359a88c745" providerId="LiveId" clId="{663A07E6-59DE-4F8E-8D56-14040270E251}" dt="2021-12-23T16:39:54.526" v="25"/>
          <ac:grpSpMkLst>
            <pc:docMk/>
            <pc:sldMk cId="878320679" sldId="344"/>
            <ac:grpSpMk id="24" creationId="{CA935C1B-612A-4160-9686-901642A4807B}"/>
          </ac:grpSpMkLst>
        </pc:grpChg>
        <pc:grpChg chg="add del mod">
          <ac:chgData name="Hoàng Thông Trương" userId="5ee39a359a88c745" providerId="LiveId" clId="{663A07E6-59DE-4F8E-8D56-14040270E251}" dt="2021-12-23T16:50:37.988" v="296" actId="478"/>
          <ac:grpSpMkLst>
            <pc:docMk/>
            <pc:sldMk cId="878320679" sldId="344"/>
            <ac:grpSpMk id="41" creationId="{41EB00F3-AD41-4F77-A54D-D2E768179CA6}"/>
          </ac:grpSpMkLst>
        </pc:grpChg>
        <pc:grpChg chg="add del mod">
          <ac:chgData name="Hoàng Thông Trương" userId="5ee39a359a88c745" providerId="LiveId" clId="{663A07E6-59DE-4F8E-8D56-14040270E251}" dt="2021-12-23T16:46:23.455" v="257" actId="478"/>
          <ac:grpSpMkLst>
            <pc:docMk/>
            <pc:sldMk cId="878320679" sldId="344"/>
            <ac:grpSpMk id="47" creationId="{2D101D17-7DF7-4D21-99A2-5945D5AA6E3C}"/>
          </ac:grpSpMkLst>
        </pc:grpChg>
        <pc:grpChg chg="add del mod ord">
          <ac:chgData name="Hoàng Thông Trương" userId="5ee39a359a88c745" providerId="LiveId" clId="{663A07E6-59DE-4F8E-8D56-14040270E251}" dt="2021-12-23T16:50:36.207" v="295" actId="478"/>
          <ac:grpSpMkLst>
            <pc:docMk/>
            <pc:sldMk cId="878320679" sldId="344"/>
            <ac:grpSpMk id="57" creationId="{83B29FE7-8F2E-44C8-B6C8-A80B0FBD9E7C}"/>
          </ac:grpSpMkLst>
        </pc:grpChg>
        <pc:grpChg chg="mod">
          <ac:chgData name="Hoàng Thông Trương" userId="5ee39a359a88c745" providerId="LiveId" clId="{663A07E6-59DE-4F8E-8D56-14040270E251}" dt="2021-12-23T16:40:18.344" v="30"/>
          <ac:grpSpMkLst>
            <pc:docMk/>
            <pc:sldMk cId="878320679" sldId="344"/>
            <ac:grpSpMk id="59" creationId="{783704E7-81DA-4EAD-A074-46ECABD2D2EC}"/>
          </ac:grpSpMkLst>
        </pc:grpChg>
        <pc:picChg chg="mod">
          <ac:chgData name="Hoàng Thông Trương" userId="5ee39a359a88c745" providerId="LiveId" clId="{663A07E6-59DE-4F8E-8D56-14040270E251}" dt="2021-12-23T16:39:54.526" v="25"/>
          <ac:picMkLst>
            <pc:docMk/>
            <pc:sldMk cId="878320679" sldId="344"/>
            <ac:picMk id="42" creationId="{901AAB02-7790-4DB3-B35C-21B8A432AAE9}"/>
          </ac:picMkLst>
        </pc:picChg>
        <pc:picChg chg="mod">
          <ac:chgData name="Hoàng Thông Trương" userId="5ee39a359a88c745" providerId="LiveId" clId="{663A07E6-59DE-4F8E-8D56-14040270E251}" dt="2021-12-23T16:39:54.526" v="25"/>
          <ac:picMkLst>
            <pc:docMk/>
            <pc:sldMk cId="878320679" sldId="344"/>
            <ac:picMk id="43" creationId="{38DB155E-5FB7-4D8B-9125-D58417D2D496}"/>
          </ac:picMkLst>
        </pc:picChg>
        <pc:picChg chg="add mod">
          <ac:chgData name="Hoàng Thông Trương" userId="5ee39a359a88c745" providerId="LiveId" clId="{663A07E6-59DE-4F8E-8D56-14040270E251}" dt="2021-12-23T16:39:54.526" v="25"/>
          <ac:picMkLst>
            <pc:docMk/>
            <pc:sldMk cId="878320679" sldId="344"/>
            <ac:picMk id="45" creationId="{B11A5818-4ED5-47CD-8341-B8DD3F4DA21F}"/>
          </ac:picMkLst>
        </pc:picChg>
        <pc:picChg chg="add del mod">
          <ac:chgData name="Hoàng Thông Trương" userId="5ee39a359a88c745" providerId="LiveId" clId="{663A07E6-59DE-4F8E-8D56-14040270E251}" dt="2021-12-23T16:46:18.539" v="255" actId="478"/>
          <ac:picMkLst>
            <pc:docMk/>
            <pc:sldMk cId="878320679" sldId="344"/>
            <ac:picMk id="46" creationId="{297A66C6-8008-42D7-8142-83490E453C66}"/>
          </ac:picMkLst>
        </pc:picChg>
        <pc:picChg chg="add del mod">
          <ac:chgData name="Hoàng Thông Trương" userId="5ee39a359a88c745" providerId="LiveId" clId="{663A07E6-59DE-4F8E-8D56-14040270E251}" dt="2021-12-23T16:41:21.166" v="91" actId="478"/>
          <ac:picMkLst>
            <pc:docMk/>
            <pc:sldMk cId="878320679" sldId="344"/>
            <ac:picMk id="51" creationId="{D9F743D2-8FEF-4CBD-BC56-83BFE5FE158B}"/>
          </ac:picMkLst>
        </pc:picChg>
        <pc:picChg chg="add mod">
          <ac:chgData name="Hoàng Thông Trương" userId="5ee39a359a88c745" providerId="LiveId" clId="{663A07E6-59DE-4F8E-8D56-14040270E251}" dt="2021-12-23T16:39:54.526" v="25"/>
          <ac:picMkLst>
            <pc:docMk/>
            <pc:sldMk cId="878320679" sldId="344"/>
            <ac:picMk id="54" creationId="{2E8AFD93-C861-423F-8B32-4860B42692A8}"/>
          </ac:picMkLst>
        </pc:picChg>
        <pc:picChg chg="add mod">
          <ac:chgData name="Hoàng Thông Trương" userId="5ee39a359a88c745" providerId="LiveId" clId="{663A07E6-59DE-4F8E-8D56-14040270E251}" dt="2021-12-23T16:41:39.043" v="93" actId="14100"/>
          <ac:picMkLst>
            <pc:docMk/>
            <pc:sldMk cId="878320679" sldId="344"/>
            <ac:picMk id="1026" creationId="{373670FA-926F-45B5-83C5-9D99F67B73C8}"/>
          </ac:picMkLst>
        </pc:picChg>
        <pc:picChg chg="add mod">
          <ac:chgData name="Hoàng Thông Trương" userId="5ee39a359a88c745" providerId="LiveId" clId="{663A07E6-59DE-4F8E-8D56-14040270E251}" dt="2021-12-23T16:43:14.206" v="105" actId="1076"/>
          <ac:picMkLst>
            <pc:docMk/>
            <pc:sldMk cId="878320679" sldId="344"/>
            <ac:picMk id="1028" creationId="{180A4CE3-C7ED-4187-95A0-C3EE65A6E52E}"/>
          </ac:picMkLst>
        </pc:picChg>
        <pc:picChg chg="add mod">
          <ac:chgData name="Hoàng Thông Trương" userId="5ee39a359a88c745" providerId="LiveId" clId="{663A07E6-59DE-4F8E-8D56-14040270E251}" dt="2021-12-23T16:45:53.594" v="251" actId="1076"/>
          <ac:picMkLst>
            <pc:docMk/>
            <pc:sldMk cId="878320679" sldId="344"/>
            <ac:picMk id="1030" creationId="{0D0A6E6C-E0E8-43A8-8BB4-C3A55A9CB0BA}"/>
          </ac:picMkLst>
        </pc:picChg>
        <pc:picChg chg="add mod">
          <ac:chgData name="Hoàng Thông Trương" userId="5ee39a359a88c745" providerId="LiveId" clId="{663A07E6-59DE-4F8E-8D56-14040270E251}" dt="2021-12-23T16:46:28.482" v="260" actId="1076"/>
          <ac:picMkLst>
            <pc:docMk/>
            <pc:sldMk cId="878320679" sldId="344"/>
            <ac:picMk id="1032" creationId="{CC07DE73-4984-4561-B74B-F287BC7B2F8A}"/>
          </ac:picMkLst>
        </pc:picChg>
        <pc:picChg chg="add del">
          <ac:chgData name="Hoàng Thông Trương" userId="5ee39a359a88c745" providerId="LiveId" clId="{663A07E6-59DE-4F8E-8D56-14040270E251}" dt="2021-12-23T16:48:22.802" v="262"/>
          <ac:picMkLst>
            <pc:docMk/>
            <pc:sldMk cId="878320679" sldId="344"/>
            <ac:picMk id="1034" creationId="{A6D5E0EF-6EFD-4051-9F91-5A2D8D734D2D}"/>
          </ac:picMkLst>
        </pc:picChg>
      </pc:sldChg>
      <pc:sldChg chg="addSp delSp modSp new mod ord modTransition modAnim">
        <pc:chgData name="Hoàng Thông Trương" userId="5ee39a359a88c745" providerId="LiveId" clId="{663A07E6-59DE-4F8E-8D56-14040270E251}" dt="2021-12-23T18:27:38.069" v="3140"/>
        <pc:sldMkLst>
          <pc:docMk/>
          <pc:sldMk cId="1297373706" sldId="345"/>
        </pc:sldMkLst>
        <pc:spChg chg="add del mod">
          <ac:chgData name="Hoàng Thông Trương" userId="5ee39a359a88c745" providerId="LiveId" clId="{663A07E6-59DE-4F8E-8D56-14040270E251}" dt="2021-12-23T16:43:46.824" v="115" actId="478"/>
          <ac:spMkLst>
            <pc:docMk/>
            <pc:sldMk cId="1297373706" sldId="345"/>
            <ac:spMk id="2" creationId="{9C21BBFC-A120-48B1-B4D7-7141A718DC75}"/>
          </ac:spMkLst>
        </pc:spChg>
        <pc:spChg chg="add del mod">
          <ac:chgData name="Hoàng Thông Trương" userId="5ee39a359a88c745" providerId="LiveId" clId="{663A07E6-59DE-4F8E-8D56-14040270E251}" dt="2021-12-23T16:43:46.824" v="115" actId="478"/>
          <ac:spMkLst>
            <pc:docMk/>
            <pc:sldMk cId="1297373706" sldId="345"/>
            <ac:spMk id="3" creationId="{81993D46-F95B-47CC-919A-1EFDCC648377}"/>
          </ac:spMkLst>
        </pc:spChg>
        <pc:spChg chg="add del mod">
          <ac:chgData name="Hoàng Thông Trương" userId="5ee39a359a88c745" providerId="LiveId" clId="{663A07E6-59DE-4F8E-8D56-14040270E251}" dt="2021-12-23T16:43:46.824" v="115" actId="478"/>
          <ac:spMkLst>
            <pc:docMk/>
            <pc:sldMk cId="1297373706" sldId="345"/>
            <ac:spMk id="4" creationId="{3418FCD0-17F1-439A-BCE3-0FB6C1049EE8}"/>
          </ac:spMkLst>
        </pc:spChg>
        <pc:spChg chg="add mod">
          <ac:chgData name="Hoàng Thông Trương" userId="5ee39a359a88c745" providerId="LiveId" clId="{663A07E6-59DE-4F8E-8D56-14040270E251}" dt="2021-12-23T16:43:47.654" v="116"/>
          <ac:spMkLst>
            <pc:docMk/>
            <pc:sldMk cId="1297373706" sldId="345"/>
            <ac:spMk id="5" creationId="{0D6A0497-1A59-472C-AD3A-AAE9BC6E1C38}"/>
          </ac:spMkLst>
        </pc:spChg>
        <pc:spChg chg="add del">
          <ac:chgData name="Hoàng Thông Trương" userId="5ee39a359a88c745" providerId="LiveId" clId="{663A07E6-59DE-4F8E-8D56-14040270E251}" dt="2021-12-23T16:44:25.377" v="121"/>
          <ac:spMkLst>
            <pc:docMk/>
            <pc:sldMk cId="1297373706" sldId="345"/>
            <ac:spMk id="8" creationId="{C8541C4E-8EFD-476F-9210-1384983BCA70}"/>
          </ac:spMkLst>
        </pc:spChg>
        <pc:spChg chg="add mod">
          <ac:chgData name="Hoàng Thông Trương" userId="5ee39a359a88c745" providerId="LiveId" clId="{663A07E6-59DE-4F8E-8D56-14040270E251}" dt="2021-12-23T16:45:31.084" v="247" actId="20577"/>
          <ac:spMkLst>
            <pc:docMk/>
            <pc:sldMk cId="1297373706" sldId="345"/>
            <ac:spMk id="11" creationId="{4AFF3040-55E5-434F-97AD-1E7F596D199E}"/>
          </ac:spMkLst>
        </pc:spChg>
        <pc:picChg chg="add del mod">
          <ac:chgData name="Hoàng Thông Trương" userId="5ee39a359a88c745" providerId="LiveId" clId="{663A07E6-59DE-4F8E-8D56-14040270E251}" dt="2021-12-23T16:44:48.076" v="127" actId="478"/>
          <ac:picMkLst>
            <pc:docMk/>
            <pc:sldMk cId="1297373706" sldId="345"/>
            <ac:picMk id="6" creationId="{25CBAAA3-B3AD-4122-9F8A-32CC3550283B}"/>
          </ac:picMkLst>
        </pc:picChg>
        <pc:picChg chg="add mod">
          <ac:chgData name="Hoàng Thông Trương" userId="5ee39a359a88c745" providerId="LiveId" clId="{663A07E6-59DE-4F8E-8D56-14040270E251}" dt="2021-12-23T16:44:50.495" v="128" actId="1076"/>
          <ac:picMkLst>
            <pc:docMk/>
            <pc:sldMk cId="1297373706" sldId="345"/>
            <ac:picMk id="7" creationId="{5262F806-2B43-47BE-88D7-E7EB0EAE8D18}"/>
          </ac:picMkLst>
        </pc:picChg>
        <pc:picChg chg="add mod">
          <ac:chgData name="Hoàng Thông Trương" userId="5ee39a359a88c745" providerId="LiveId" clId="{663A07E6-59DE-4F8E-8D56-14040270E251}" dt="2021-12-23T16:45:04.188" v="131" actId="1076"/>
          <ac:picMkLst>
            <pc:docMk/>
            <pc:sldMk cId="1297373706" sldId="345"/>
            <ac:picMk id="10" creationId="{4D6862C5-BD03-45E4-AB85-3AB46AA215B5}"/>
          </ac:picMkLst>
        </pc:picChg>
        <pc:picChg chg="add del">
          <ac:chgData name="Hoàng Thông Trương" userId="5ee39a359a88c745" providerId="LiveId" clId="{663A07E6-59DE-4F8E-8D56-14040270E251}" dt="2021-12-23T16:44:25.377" v="121"/>
          <ac:picMkLst>
            <pc:docMk/>
            <pc:sldMk cId="1297373706" sldId="345"/>
            <ac:picMk id="2050" creationId="{24960414-5104-45A0-9271-27F3BEA42A7A}"/>
          </ac:picMkLst>
        </pc:picChg>
        <pc:picChg chg="add mod">
          <ac:chgData name="Hoàng Thông Trương" userId="5ee39a359a88c745" providerId="LiveId" clId="{663A07E6-59DE-4F8E-8D56-14040270E251}" dt="2021-12-23T16:48:30.198" v="266" actId="1076"/>
          <ac:picMkLst>
            <pc:docMk/>
            <pc:sldMk cId="1297373706" sldId="345"/>
            <ac:picMk id="2052" creationId="{58251777-CEEA-45A0-B4D2-0EAFBF12A21B}"/>
          </ac:picMkLst>
        </pc:picChg>
      </pc:sldChg>
      <pc:sldChg chg="addSp delSp modSp new del mod modAnim">
        <pc:chgData name="Hoàng Thông Trương" userId="5ee39a359a88c745" providerId="LiveId" clId="{663A07E6-59DE-4F8E-8D56-14040270E251}" dt="2021-12-23T18:22:23.432" v="3088" actId="47"/>
        <pc:sldMkLst>
          <pc:docMk/>
          <pc:sldMk cId="962107363" sldId="346"/>
        </pc:sldMkLst>
        <pc:spChg chg="add del mod">
          <ac:chgData name="Hoàng Thông Trương" userId="5ee39a359a88c745" providerId="LiveId" clId="{663A07E6-59DE-4F8E-8D56-14040270E251}" dt="2021-12-23T16:48:49.982" v="270" actId="478"/>
          <ac:spMkLst>
            <pc:docMk/>
            <pc:sldMk cId="962107363" sldId="346"/>
            <ac:spMk id="2" creationId="{CC0706C5-B8A0-4621-BA3F-2372FF12D5AA}"/>
          </ac:spMkLst>
        </pc:spChg>
        <pc:spChg chg="add del mod">
          <ac:chgData name="Hoàng Thông Trương" userId="5ee39a359a88c745" providerId="LiveId" clId="{663A07E6-59DE-4F8E-8D56-14040270E251}" dt="2021-12-23T16:48:49.982" v="270" actId="478"/>
          <ac:spMkLst>
            <pc:docMk/>
            <pc:sldMk cId="962107363" sldId="346"/>
            <ac:spMk id="3" creationId="{42EAD28C-95C9-4CE3-AD22-B89ECA11031E}"/>
          </ac:spMkLst>
        </pc:spChg>
        <pc:spChg chg="add del mod">
          <ac:chgData name="Hoàng Thông Trương" userId="5ee39a359a88c745" providerId="LiveId" clId="{663A07E6-59DE-4F8E-8D56-14040270E251}" dt="2021-12-23T16:48:49.982" v="270" actId="478"/>
          <ac:spMkLst>
            <pc:docMk/>
            <pc:sldMk cId="962107363" sldId="346"/>
            <ac:spMk id="4" creationId="{00589CDB-8709-4B5B-B0F7-DC5AD7D25E09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5" creationId="{DC34FA68-EE1C-47C4-A1A0-B8DDABED36A1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6" creationId="{BDA889AC-9192-4D98-8812-96278DC80CA7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7" creationId="{D2DD1E88-596C-45BC-944F-60176388EC4F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8" creationId="{93A69253-1CAD-4B65-9A96-C4BC4311AE96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9" creationId="{D4F69841-1A8E-4B28-B64E-E8DF80E5A911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0" creationId="{3CF5577B-6ACB-40E2-8FE7-5FE0880F289F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1" creationId="{00B20C51-7CCC-4F9E-BFBC-A233FF94E6BB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3" creationId="{2EEA080B-DF68-4C9E-8054-E0839EFE156D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5" creationId="{E12AFFCA-216C-422C-85EA-0A74B50FA2CF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6" creationId="{0447D132-30C6-48D6-AFA4-90700F486A51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7" creationId="{F2B481CB-6C97-48D2-9499-5A2273D34DB5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8" creationId="{215CD4A6-A224-458E-8A3D-C7E192B28594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9" creationId="{72A7D4D8-5363-4286-B301-D2DA779F4871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1" creationId="{C6529335-CB07-4E22-BC9A-57E48BE6FBDE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3" creationId="{07A4D921-0469-4EC2-BC92-4F74BB92233D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4" creationId="{551602F4-D4E0-4228-AA38-EB2152B42345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5" creationId="{848757C5-B1BF-4E5C-A58A-E18C21F4C2F4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6" creationId="{CE24A4D6-4433-425F-98E8-B54FBEB8720F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7" creationId="{E93F21E1-A823-42E6-BE6F-79E69046C1EE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8" creationId="{D32396A6-3FB6-4154-9278-67AAF7744453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9" creationId="{317CCF19-B73E-49E8-BD38-EF6EE70EF24F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0" creationId="{6CC9D312-28A5-45A7-81BA-F4FDE5A648A6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1" creationId="{5FC44F9A-6BFA-4876-87E6-2C387DDE6F81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2" creationId="{B7ABFB77-0ECE-4CF3-9BA5-7E2A74465532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3" creationId="{71CC87FB-7545-4CBE-96D3-B26A0FCC15D4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4" creationId="{948C536C-0E81-41AA-BB4F-C3165A527546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5" creationId="{88ABFE69-FB3E-47D0-B8E7-4DF8C12804A0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6" creationId="{9B0B401D-78E0-425A-8EAD-3A7075559058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7" creationId="{A65F7029-0ACF-4015-95DB-CA9F4573538B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8" creationId="{E62F8F7E-257D-45E4-A994-80FBFBD5F5E5}"/>
          </ac:spMkLst>
        </pc:spChg>
        <pc:spChg chg="add mod">
          <ac:chgData name="Hoàng Thông Trương" userId="5ee39a359a88c745" providerId="LiveId" clId="{663A07E6-59DE-4F8E-8D56-14040270E251}" dt="2021-12-23T16:50:32.455" v="293" actId="1076"/>
          <ac:spMkLst>
            <pc:docMk/>
            <pc:sldMk cId="962107363" sldId="346"/>
            <ac:spMk id="40" creationId="{31E39120-D44D-4AD8-ADF0-EBA32BEFDD6D}"/>
          </ac:spMkLst>
        </pc:spChg>
        <pc:spChg chg="add mod">
          <ac:chgData name="Hoàng Thông Trương" userId="5ee39a359a88c745" providerId="LiveId" clId="{663A07E6-59DE-4F8E-8D56-14040270E251}" dt="2021-12-23T16:50:19.774" v="285" actId="1076"/>
          <ac:spMkLst>
            <pc:docMk/>
            <pc:sldMk cId="962107363" sldId="346"/>
            <ac:spMk id="52" creationId="{65B3F6D3-546A-4A14-841A-D11FEBEFE7C8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4" creationId="{ED28FA48-BCE8-493F-AA81-254836CD1624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5" creationId="{59953F7D-4B75-4435-95EE-E60DA5E629F6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6" creationId="{6DEA7F8B-3CC9-4B27-BF34-FF4BAEBCC79B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7" creationId="{E46B6900-A1C8-4DE3-94DE-475CACA0DDC1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8" creationId="{723C5D04-5259-42A4-99C3-8266EF9735E6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9" creationId="{963937C5-5C3E-450D-AFE3-98E1D647FBB2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0" creationId="{3EE46293-450B-4C01-BD62-F062D77AE6CF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1" creationId="{5B53CDD6-FDAB-4FC8-80E0-8D076EF141D2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2" creationId="{8E195276-0913-4D14-AFE7-CF1C2045D82D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3" creationId="{CE7F1EA0-8C7B-4086-B181-FFAA448E717B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4" creationId="{E72E8016-C387-4FD7-832A-B58CBDFDCC76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5" creationId="{59432559-F178-4C07-AAD5-8D44C5996DEF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6" creationId="{8A14FC69-B74E-42E6-BE54-5C2AEF50478D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8" creationId="{C108715A-FD8E-4540-A131-8C1ADF979077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9" creationId="{E78AD770-8E7F-43D9-949B-749DF9C12324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0" creationId="{56E9D000-3F83-49D4-9623-89C6D8129E71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1" creationId="{75CB1490-9C4A-4260-AFD5-B994563242E5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2" creationId="{287701A8-7358-4CFD-9D2E-B7609277C359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3" creationId="{F9ED1D66-DF96-4B3E-A4B1-AE95EF2AFEDA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4" creationId="{B820DDD5-2695-40FC-AEE2-9F9D95B1C3C9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5" creationId="{C7534E8A-0C90-4010-9D1D-AFA2C36EF492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6" creationId="{64E46E74-3AB5-4E72-A7FE-4857D832DC63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7" creationId="{AF955170-6096-4E35-828C-31ADD3903610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8" creationId="{3564DE60-15B2-4D78-9773-CFE250DDDDBF}"/>
          </ac:spMkLst>
        </pc:spChg>
        <pc:grpChg chg="add mod">
          <ac:chgData name="Hoàng Thông Trương" userId="5ee39a359a88c745" providerId="LiveId" clId="{663A07E6-59DE-4F8E-8D56-14040270E251}" dt="2021-12-23T16:48:50.826" v="271"/>
          <ac:grpSpMkLst>
            <pc:docMk/>
            <pc:sldMk cId="962107363" sldId="346"/>
            <ac:grpSpMk id="12" creationId="{7A2FBE62-6D27-487A-AB2F-4E5BA9A163EC}"/>
          </ac:grpSpMkLst>
        </pc:grpChg>
        <pc:grpChg chg="mod">
          <ac:chgData name="Hoàng Thông Trương" userId="5ee39a359a88c745" providerId="LiveId" clId="{663A07E6-59DE-4F8E-8D56-14040270E251}" dt="2021-12-23T16:48:50.826" v="271"/>
          <ac:grpSpMkLst>
            <pc:docMk/>
            <pc:sldMk cId="962107363" sldId="346"/>
            <ac:grpSpMk id="14" creationId="{F8795F5E-713B-45C0-8FA9-7F4CA1B4DC3F}"/>
          </ac:grpSpMkLst>
        </pc:grpChg>
        <pc:grpChg chg="add mod">
          <ac:chgData name="Hoàng Thông Trương" userId="5ee39a359a88c745" providerId="LiveId" clId="{663A07E6-59DE-4F8E-8D56-14040270E251}" dt="2021-12-23T16:50:30.094" v="292" actId="1076"/>
          <ac:grpSpMkLst>
            <pc:docMk/>
            <pc:sldMk cId="962107363" sldId="346"/>
            <ac:grpSpMk id="20" creationId="{63EFB115-94E8-42EE-8752-CEB97DF762F3}"/>
          </ac:grpSpMkLst>
        </pc:grpChg>
        <pc:grpChg chg="mod">
          <ac:chgData name="Hoàng Thông Trương" userId="5ee39a359a88c745" providerId="LiveId" clId="{663A07E6-59DE-4F8E-8D56-14040270E251}" dt="2021-12-23T16:48:50.826" v="271"/>
          <ac:grpSpMkLst>
            <pc:docMk/>
            <pc:sldMk cId="962107363" sldId="346"/>
            <ac:grpSpMk id="22" creationId="{0002F7EA-96BC-4E0B-B7A0-16A176877D29}"/>
          </ac:grpSpMkLst>
        </pc:grpChg>
        <pc:grpChg chg="add del mod">
          <ac:chgData name="Hoàng Thông Trương" userId="5ee39a359a88c745" providerId="LiveId" clId="{663A07E6-59DE-4F8E-8D56-14040270E251}" dt="2021-12-23T16:50:27.548" v="290" actId="478"/>
          <ac:grpSpMkLst>
            <pc:docMk/>
            <pc:sldMk cId="962107363" sldId="346"/>
            <ac:grpSpMk id="41" creationId="{0899EA89-E1BB-4211-AB27-EC0BF992387F}"/>
          </ac:grpSpMkLst>
        </pc:grpChg>
        <pc:grpChg chg="add del mod">
          <ac:chgData name="Hoàng Thông Trương" userId="5ee39a359a88c745" providerId="LiveId" clId="{663A07E6-59DE-4F8E-8D56-14040270E251}" dt="2021-12-23T16:49:04.522" v="273" actId="478"/>
          <ac:grpSpMkLst>
            <pc:docMk/>
            <pc:sldMk cId="962107363" sldId="346"/>
            <ac:grpSpMk id="45" creationId="{896D09F2-E46A-4E80-9447-01A68B887743}"/>
          </ac:grpSpMkLst>
        </pc:grpChg>
        <pc:grpChg chg="add mod">
          <ac:chgData name="Hoàng Thông Trương" userId="5ee39a359a88c745" providerId="LiveId" clId="{663A07E6-59DE-4F8E-8D56-14040270E251}" dt="2021-12-23T16:50:17.302" v="284" actId="1076"/>
          <ac:grpSpMkLst>
            <pc:docMk/>
            <pc:sldMk cId="962107363" sldId="346"/>
            <ac:grpSpMk id="53" creationId="{3863A59E-2E5B-4AD9-9250-410B0F626E8C}"/>
          </ac:grpSpMkLst>
        </pc:grpChg>
        <pc:grpChg chg="add mod">
          <ac:chgData name="Hoàng Thông Trương" userId="5ee39a359a88c745" providerId="LiveId" clId="{663A07E6-59DE-4F8E-8D56-14040270E251}" dt="2021-12-23T16:50:14.267" v="283"/>
          <ac:grpSpMkLst>
            <pc:docMk/>
            <pc:sldMk cId="962107363" sldId="346"/>
            <ac:grpSpMk id="67" creationId="{0AD59769-D071-46C8-BFC7-19F73897D2C8}"/>
          </ac:grpSpMkLst>
        </pc:grpChg>
        <pc:picChg chg="add 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39" creationId="{74249B85-787E-4348-89DB-C3DB1563BAB0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2" creationId="{8CA83ED0-B319-48C1-852E-4BFA2E8D3EEB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3" creationId="{D8A5F908-B481-41F1-89A0-79131BA6FC5B}"/>
          </ac:picMkLst>
        </pc:picChg>
        <pc:picChg chg="add 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4" creationId="{C7380FF5-FFC2-4391-A0C0-38D41B24914F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6" creationId="{73B41ABF-C3D8-4409-A78B-747FD97C50E7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7" creationId="{6ED0456A-515F-45BF-B6D2-8C6B19D79642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8" creationId="{AF51E847-C659-4A48-8012-B291FDC0B327}"/>
          </ac:picMkLst>
        </pc:picChg>
        <pc:picChg chg="add del mod">
          <ac:chgData name="Hoàng Thông Trương" userId="5ee39a359a88c745" providerId="LiveId" clId="{663A07E6-59DE-4F8E-8D56-14040270E251}" dt="2021-12-23T16:49:59.129" v="282" actId="478"/>
          <ac:picMkLst>
            <pc:docMk/>
            <pc:sldMk cId="962107363" sldId="346"/>
            <ac:picMk id="51" creationId="{1EDE6376-624E-4785-A6F6-0DD85F07D24B}"/>
          </ac:picMkLst>
        </pc:picChg>
        <pc:picChg chg="add mod">
          <ac:chgData name="Hoàng Thông Trương" userId="5ee39a359a88c745" providerId="LiveId" clId="{663A07E6-59DE-4F8E-8D56-14040270E251}" dt="2021-12-23T16:50:22.040" v="286" actId="1076"/>
          <ac:picMkLst>
            <pc:docMk/>
            <pc:sldMk cId="962107363" sldId="346"/>
            <ac:picMk id="3074" creationId="{9832476F-3BBC-4F41-9881-2283377CB00A}"/>
          </ac:picMkLst>
        </pc:picChg>
        <pc:picChg chg="add del mod">
          <ac:chgData name="Hoàng Thông Trương" userId="5ee39a359a88c745" providerId="LiveId" clId="{663A07E6-59DE-4F8E-8D56-14040270E251}" dt="2021-12-23T16:49:53.551" v="279" actId="478"/>
          <ac:picMkLst>
            <pc:docMk/>
            <pc:sldMk cId="962107363" sldId="346"/>
            <ac:picMk id="3076" creationId="{0C683483-870D-4DF8-BEA5-E167149D19F5}"/>
          </ac:picMkLst>
        </pc:picChg>
      </pc:sldChg>
      <pc:sldChg chg="addSp delSp modSp new mod modTransition modAnim">
        <pc:chgData name="Hoàng Thông Trương" userId="5ee39a359a88c745" providerId="LiveId" clId="{663A07E6-59DE-4F8E-8D56-14040270E251}" dt="2021-12-23T18:27:38.069" v="3142"/>
        <pc:sldMkLst>
          <pc:docMk/>
          <pc:sldMk cId="3090298058" sldId="347"/>
        </pc:sldMkLst>
        <pc:spChg chg="add del mod">
          <ac:chgData name="Hoàng Thông Trương" userId="5ee39a359a88c745" providerId="LiveId" clId="{663A07E6-59DE-4F8E-8D56-14040270E251}" dt="2021-12-23T16:50:50.603" v="300" actId="478"/>
          <ac:spMkLst>
            <pc:docMk/>
            <pc:sldMk cId="3090298058" sldId="347"/>
            <ac:spMk id="2" creationId="{7427AB63-21B7-4F3B-BC14-A300FB44ED42}"/>
          </ac:spMkLst>
        </pc:spChg>
        <pc:spChg chg="add del mod">
          <ac:chgData name="Hoàng Thông Trương" userId="5ee39a359a88c745" providerId="LiveId" clId="{663A07E6-59DE-4F8E-8D56-14040270E251}" dt="2021-12-23T16:50:50.603" v="300" actId="478"/>
          <ac:spMkLst>
            <pc:docMk/>
            <pc:sldMk cId="3090298058" sldId="347"/>
            <ac:spMk id="3" creationId="{D19A8EE3-351B-429F-B861-D8493ED0CC37}"/>
          </ac:spMkLst>
        </pc:spChg>
        <pc:spChg chg="add del mod">
          <ac:chgData name="Hoàng Thông Trương" userId="5ee39a359a88c745" providerId="LiveId" clId="{663A07E6-59DE-4F8E-8D56-14040270E251}" dt="2021-12-23T16:50:50.603" v="300" actId="478"/>
          <ac:spMkLst>
            <pc:docMk/>
            <pc:sldMk cId="3090298058" sldId="347"/>
            <ac:spMk id="4" creationId="{CF5455AA-E88D-4FA9-8867-3E64E7113124}"/>
          </ac:spMkLst>
        </pc:spChg>
        <pc:spChg chg="mod">
          <ac:chgData name="Hoàng Thông Trương" userId="5ee39a359a88c745" providerId="LiveId" clId="{663A07E6-59DE-4F8E-8D56-14040270E251}" dt="2021-12-23T16:56:03.888" v="435" actId="14100"/>
          <ac:spMkLst>
            <pc:docMk/>
            <pc:sldMk cId="3090298058" sldId="347"/>
            <ac:spMk id="6" creationId="{1A7B43B1-36D7-45D3-928C-6E30DEE40E1C}"/>
          </ac:spMkLst>
        </pc:spChg>
        <pc:spChg chg="mod">
          <ac:chgData name="Hoàng Thông Trương" userId="5ee39a359a88c745" providerId="LiveId" clId="{663A07E6-59DE-4F8E-8D56-14040270E251}" dt="2021-12-23T16:55:52.468" v="431" actId="1076"/>
          <ac:spMkLst>
            <pc:docMk/>
            <pc:sldMk cId="3090298058" sldId="347"/>
            <ac:spMk id="8" creationId="{647FA116-F2ED-4973-A475-A3D2D7E890A3}"/>
          </ac:spMkLst>
        </pc:spChg>
        <pc:spChg chg="add mod">
          <ac:chgData name="Hoàng Thông Trương" userId="5ee39a359a88c745" providerId="LiveId" clId="{663A07E6-59DE-4F8E-8D56-14040270E251}" dt="2021-12-23T16:53:10.578" v="399" actId="164"/>
          <ac:spMkLst>
            <pc:docMk/>
            <pc:sldMk cId="3090298058" sldId="347"/>
            <ac:spMk id="9" creationId="{D6E27045-21F3-42F2-BB38-9438FB67F4B5}"/>
          </ac:spMkLst>
        </pc:spChg>
        <pc:spChg chg="add mod">
          <ac:chgData name="Hoàng Thông Trương" userId="5ee39a359a88c745" providerId="LiveId" clId="{663A07E6-59DE-4F8E-8D56-14040270E251}" dt="2021-12-23T16:53:24.614" v="407" actId="1035"/>
          <ac:spMkLst>
            <pc:docMk/>
            <pc:sldMk cId="3090298058" sldId="347"/>
            <ac:spMk id="10" creationId="{AEF865C6-CE61-4DDA-A9C9-A2AC832E129B}"/>
          </ac:spMkLst>
        </pc:spChg>
        <pc:spChg chg="mod">
          <ac:chgData name="Hoàng Thông Trương" userId="5ee39a359a88c745" providerId="LiveId" clId="{663A07E6-59DE-4F8E-8D56-14040270E251}" dt="2021-12-23T16:56:29.452" v="444"/>
          <ac:spMkLst>
            <pc:docMk/>
            <pc:sldMk cId="3090298058" sldId="347"/>
            <ac:spMk id="17" creationId="{A9AC4A1F-950E-434C-B648-AD064B11166B}"/>
          </ac:spMkLst>
        </pc:spChg>
        <pc:spChg chg="mod">
          <ac:chgData name="Hoàng Thông Trương" userId="5ee39a359a88c745" providerId="LiveId" clId="{663A07E6-59DE-4F8E-8D56-14040270E251}" dt="2021-12-23T16:56:36.949" v="447" actId="1076"/>
          <ac:spMkLst>
            <pc:docMk/>
            <pc:sldMk cId="3090298058" sldId="347"/>
            <ac:spMk id="18" creationId="{57199CFD-72CE-4692-85E8-5A04B88126A1}"/>
          </ac:spMkLst>
        </pc:spChg>
        <pc:spChg chg="mod">
          <ac:chgData name="Hoàng Thông Trương" userId="5ee39a359a88c745" providerId="LiveId" clId="{663A07E6-59DE-4F8E-8D56-14040270E251}" dt="2021-12-23T16:57:03.611" v="455"/>
          <ac:spMkLst>
            <pc:docMk/>
            <pc:sldMk cId="3090298058" sldId="347"/>
            <ac:spMk id="22" creationId="{0B57DA62-0442-410F-BB99-B1102F6399C9}"/>
          </ac:spMkLst>
        </pc:spChg>
        <pc:spChg chg="mod">
          <ac:chgData name="Hoàng Thông Trương" userId="5ee39a359a88c745" providerId="LiveId" clId="{663A07E6-59DE-4F8E-8D56-14040270E251}" dt="2021-12-23T16:57:10.076" v="458" actId="1076"/>
          <ac:spMkLst>
            <pc:docMk/>
            <pc:sldMk cId="3090298058" sldId="347"/>
            <ac:spMk id="23" creationId="{DFF930DA-5F12-4CC3-BDB3-C4FB5B608E41}"/>
          </ac:spMkLst>
        </pc:spChg>
        <pc:spChg chg="mod">
          <ac:chgData name="Hoàng Thông Trương" userId="5ee39a359a88c745" providerId="LiveId" clId="{663A07E6-59DE-4F8E-8D56-14040270E251}" dt="2021-12-23T16:57:36.630" v="462"/>
          <ac:spMkLst>
            <pc:docMk/>
            <pc:sldMk cId="3090298058" sldId="347"/>
            <ac:spMk id="27" creationId="{06E5DB7B-14EB-450D-B52B-AAE215759C48}"/>
          </ac:spMkLst>
        </pc:spChg>
        <pc:spChg chg="mod">
          <ac:chgData name="Hoàng Thông Trương" userId="5ee39a359a88c745" providerId="LiveId" clId="{663A07E6-59DE-4F8E-8D56-14040270E251}" dt="2021-12-23T16:57:42.083" v="466" actId="20577"/>
          <ac:spMkLst>
            <pc:docMk/>
            <pc:sldMk cId="3090298058" sldId="347"/>
            <ac:spMk id="28" creationId="{81D6070E-871C-4E74-A6F6-441E42BAA5D4}"/>
          </ac:spMkLst>
        </pc:spChg>
        <pc:grpChg chg="add mod">
          <ac:chgData name="Hoàng Thông Trương" userId="5ee39a359a88c745" providerId="LiveId" clId="{663A07E6-59DE-4F8E-8D56-14040270E251}" dt="2021-12-23T16:55:57.029" v="433" actId="14100"/>
          <ac:grpSpMkLst>
            <pc:docMk/>
            <pc:sldMk cId="3090298058" sldId="347"/>
            <ac:grpSpMk id="5" creationId="{8B119451-5110-4A00-96BE-BB409406699E}"/>
          </ac:grpSpMkLst>
        </pc:grpChg>
        <pc:grpChg chg="add mod">
          <ac:chgData name="Hoàng Thông Trương" userId="5ee39a359a88c745" providerId="LiveId" clId="{663A07E6-59DE-4F8E-8D56-14040270E251}" dt="2021-12-23T16:57:01.815" v="454" actId="1076"/>
          <ac:grpSpMkLst>
            <pc:docMk/>
            <pc:sldMk cId="3090298058" sldId="347"/>
            <ac:grpSpMk id="11" creationId="{9EE13881-5441-4417-BBE7-55A9923C19A4}"/>
          </ac:grpSpMkLst>
        </pc:grpChg>
        <pc:grpChg chg="add mod">
          <ac:chgData name="Hoàng Thông Trương" userId="5ee39a359a88c745" providerId="LiveId" clId="{663A07E6-59DE-4F8E-8D56-14040270E251}" dt="2021-12-23T16:56:31.656" v="445" actId="1076"/>
          <ac:grpSpMkLst>
            <pc:docMk/>
            <pc:sldMk cId="3090298058" sldId="347"/>
            <ac:grpSpMk id="16" creationId="{ABB8B2DA-67B8-4B03-8ED2-6F46E990DEDA}"/>
          </ac:grpSpMkLst>
        </pc:grpChg>
        <pc:grpChg chg="add mod">
          <ac:chgData name="Hoàng Thông Trương" userId="5ee39a359a88c745" providerId="LiveId" clId="{663A07E6-59DE-4F8E-8D56-14040270E251}" dt="2021-12-23T16:57:05.079" v="456" actId="1076"/>
          <ac:grpSpMkLst>
            <pc:docMk/>
            <pc:sldMk cId="3090298058" sldId="347"/>
            <ac:grpSpMk id="21" creationId="{F317D7F5-7E8B-4047-BF07-AB90FB52D015}"/>
          </ac:grpSpMkLst>
        </pc:grpChg>
        <pc:grpChg chg="add mod">
          <ac:chgData name="Hoàng Thông Trương" userId="5ee39a359a88c745" providerId="LiveId" clId="{663A07E6-59DE-4F8E-8D56-14040270E251}" dt="2021-12-23T16:57:38.658" v="463" actId="1076"/>
          <ac:grpSpMkLst>
            <pc:docMk/>
            <pc:sldMk cId="3090298058" sldId="347"/>
            <ac:grpSpMk id="26" creationId="{DB518621-9FE7-43EE-AA5F-866D7424B10E}"/>
          </ac:grpSpMkLst>
        </pc:grpChg>
        <pc:picChg chg="mod">
          <ac:chgData name="Hoàng Thông Trương" userId="5ee39a359a88c745" providerId="LiveId" clId="{663A07E6-59DE-4F8E-8D56-14040270E251}" dt="2021-12-23T16:56:08.476" v="436" actId="1076"/>
          <ac:picMkLst>
            <pc:docMk/>
            <pc:sldMk cId="3090298058" sldId="347"/>
            <ac:picMk id="7" creationId="{CD368B8E-132C-4228-80A9-CEAE4BEEED0D}"/>
          </ac:picMkLst>
        </pc:picChg>
        <pc:picChg chg="add mod">
          <ac:chgData name="Hoàng Thông Trương" userId="5ee39a359a88c745" providerId="LiveId" clId="{663A07E6-59DE-4F8E-8D56-14040270E251}" dt="2021-12-23T16:56:59.965" v="453" actId="1076"/>
          <ac:picMkLst>
            <pc:docMk/>
            <pc:sldMk cId="3090298058" sldId="347"/>
            <ac:picMk id="13" creationId="{BE2C8A06-451D-499A-A042-D89C9559C9D1}"/>
          </ac:picMkLst>
        </pc:picChg>
        <pc:picChg chg="add mod">
          <ac:chgData name="Hoàng Thông Trương" userId="5ee39a359a88c745" providerId="LiveId" clId="{663A07E6-59DE-4F8E-8D56-14040270E251}" dt="2021-12-23T16:56:27.304" v="443" actId="14100"/>
          <ac:picMkLst>
            <pc:docMk/>
            <pc:sldMk cId="3090298058" sldId="347"/>
            <ac:picMk id="15" creationId="{66FF6C3D-53C4-4924-86D7-6571038BC5D8}"/>
          </ac:picMkLst>
        </pc:picChg>
        <pc:picChg chg="add mod">
          <ac:chgData name="Hoàng Thông Trương" userId="5ee39a359a88c745" providerId="LiveId" clId="{663A07E6-59DE-4F8E-8D56-14040270E251}" dt="2021-12-23T16:56:58.357" v="451" actId="1076"/>
          <ac:picMkLst>
            <pc:docMk/>
            <pc:sldMk cId="3090298058" sldId="347"/>
            <ac:picMk id="20" creationId="{3CB9953D-BE93-4A0A-B86E-E816BA4C772F}"/>
          </ac:picMkLst>
        </pc:picChg>
        <pc:picChg chg="add mod">
          <ac:chgData name="Hoàng Thông Trương" userId="5ee39a359a88c745" providerId="LiveId" clId="{663A07E6-59DE-4F8E-8D56-14040270E251}" dt="2021-12-23T16:57:35.089" v="461" actId="14100"/>
          <ac:picMkLst>
            <pc:docMk/>
            <pc:sldMk cId="3090298058" sldId="347"/>
            <ac:picMk id="25" creationId="{3C4616E4-5EC3-4355-BCB7-B559255B96BD}"/>
          </ac:picMkLst>
        </pc:picChg>
        <pc:picChg chg="add del mod">
          <ac:chgData name="Hoàng Thông Trương" userId="5ee39a359a88c745" providerId="LiveId" clId="{663A07E6-59DE-4F8E-8D56-14040270E251}" dt="2021-12-23T16:58:00.894" v="471" actId="478"/>
          <ac:picMkLst>
            <pc:docMk/>
            <pc:sldMk cId="3090298058" sldId="347"/>
            <ac:picMk id="29" creationId="{81162281-E97C-44B5-B69E-0604A5B8F7A5}"/>
          </ac:picMkLst>
        </pc:picChg>
        <pc:picChg chg="add mod">
          <ac:chgData name="Hoàng Thông Trương" userId="5ee39a359a88c745" providerId="LiveId" clId="{663A07E6-59DE-4F8E-8D56-14040270E251}" dt="2021-12-23T18:25:13.920" v="3117" actId="1076"/>
          <ac:picMkLst>
            <pc:docMk/>
            <pc:sldMk cId="3090298058" sldId="347"/>
            <ac:picMk id="30" creationId="{5152727E-49D3-40B5-A69C-225C60FBD60D}"/>
          </ac:picMkLst>
        </pc:picChg>
        <pc:picChg chg="add del mod">
          <ac:chgData name="Hoàng Thông Trương" userId="5ee39a359a88c745" providerId="LiveId" clId="{663A07E6-59DE-4F8E-8D56-14040270E251}" dt="2021-12-23T16:59:08.730" v="491" actId="478"/>
          <ac:picMkLst>
            <pc:docMk/>
            <pc:sldMk cId="3090298058" sldId="347"/>
            <ac:picMk id="31" creationId="{5B91C4CA-D9DC-4ABE-B292-44595D94FEA8}"/>
          </ac:picMkLst>
        </pc:picChg>
        <pc:picChg chg="add del mod">
          <ac:chgData name="Hoàng Thông Trương" userId="5ee39a359a88c745" providerId="LiveId" clId="{663A07E6-59DE-4F8E-8D56-14040270E251}" dt="2021-12-23T16:59:07.486" v="490" actId="478"/>
          <ac:picMkLst>
            <pc:docMk/>
            <pc:sldMk cId="3090298058" sldId="347"/>
            <ac:picMk id="32" creationId="{F1E962F9-89D7-4CBF-AB4F-B70908633D15}"/>
          </ac:picMkLst>
        </pc:picChg>
        <pc:picChg chg="add del mod">
          <ac:chgData name="Hoàng Thông Trương" userId="5ee39a359a88c745" providerId="LiveId" clId="{663A07E6-59DE-4F8E-8D56-14040270E251}" dt="2021-12-23T16:59:33.035" v="500" actId="478"/>
          <ac:picMkLst>
            <pc:docMk/>
            <pc:sldMk cId="3090298058" sldId="347"/>
            <ac:picMk id="33" creationId="{694700BB-896A-47F4-8D84-4868733E153D}"/>
          </ac:picMkLst>
        </pc:picChg>
      </pc:sldChg>
      <pc:sldChg chg="addSp delSp modSp new mod modTransition modAnim">
        <pc:chgData name="Hoàng Thông Trương" userId="5ee39a359a88c745" providerId="LiveId" clId="{663A07E6-59DE-4F8E-8D56-14040270E251}" dt="2021-12-26T08:32:01.729" v="3184" actId="1076"/>
        <pc:sldMkLst>
          <pc:docMk/>
          <pc:sldMk cId="2727439974" sldId="348"/>
        </pc:sldMkLst>
        <pc:spChg chg="add del mod">
          <ac:chgData name="Hoàng Thông Trương" userId="5ee39a359a88c745" providerId="LiveId" clId="{663A07E6-59DE-4F8E-8D56-14040270E251}" dt="2021-12-23T16:59:40.488" v="505" actId="478"/>
          <ac:spMkLst>
            <pc:docMk/>
            <pc:sldMk cId="2727439974" sldId="348"/>
            <ac:spMk id="2" creationId="{286210E9-4E0F-4D2B-A162-41EEB990929E}"/>
          </ac:spMkLst>
        </pc:spChg>
        <pc:spChg chg="add del mod">
          <ac:chgData name="Hoàng Thông Trương" userId="5ee39a359a88c745" providerId="LiveId" clId="{663A07E6-59DE-4F8E-8D56-14040270E251}" dt="2021-12-23T16:59:40.488" v="505" actId="478"/>
          <ac:spMkLst>
            <pc:docMk/>
            <pc:sldMk cId="2727439974" sldId="348"/>
            <ac:spMk id="3" creationId="{C92019BA-770B-4BAE-8C18-93C4C07B7345}"/>
          </ac:spMkLst>
        </pc:spChg>
        <pc:spChg chg="add del mod">
          <ac:chgData name="Hoàng Thông Trương" userId="5ee39a359a88c745" providerId="LiveId" clId="{663A07E6-59DE-4F8E-8D56-14040270E251}" dt="2021-12-23T16:59:40.488" v="505" actId="478"/>
          <ac:spMkLst>
            <pc:docMk/>
            <pc:sldMk cId="2727439974" sldId="348"/>
            <ac:spMk id="4" creationId="{24EE9421-9178-4E29-A801-67EA0BCF591E}"/>
          </ac:spMkLst>
        </pc:spChg>
        <pc:spChg chg="mod">
          <ac:chgData name="Hoàng Thông Trương" userId="5ee39a359a88c745" providerId="LiveId" clId="{663A07E6-59DE-4F8E-8D56-14040270E251}" dt="2021-12-23T16:59:59.775" v="506"/>
          <ac:spMkLst>
            <pc:docMk/>
            <pc:sldMk cId="2727439974" sldId="348"/>
            <ac:spMk id="6" creationId="{D45CEAA1-EBFA-4560-B229-C4B5451CC671}"/>
          </ac:spMkLst>
        </pc:spChg>
        <pc:spChg chg="mod">
          <ac:chgData name="Hoàng Thông Trương" userId="5ee39a359a88c745" providerId="LiveId" clId="{663A07E6-59DE-4F8E-8D56-14040270E251}" dt="2021-12-23T17:01:15.435" v="656" actId="20577"/>
          <ac:spMkLst>
            <pc:docMk/>
            <pc:sldMk cId="2727439974" sldId="348"/>
            <ac:spMk id="8" creationId="{2162725D-D417-445F-89A3-D84608C51A08}"/>
          </ac:spMkLst>
        </pc:spChg>
        <pc:spChg chg="mod">
          <ac:chgData name="Hoàng Thông Trương" userId="5ee39a359a88c745" providerId="LiveId" clId="{663A07E6-59DE-4F8E-8D56-14040270E251}" dt="2021-12-23T17:03:07.500" v="708" actId="14100"/>
          <ac:spMkLst>
            <pc:docMk/>
            <pc:sldMk cId="2727439974" sldId="348"/>
            <ac:spMk id="13" creationId="{1EEB2A1A-4ED5-4AC2-AF10-49E41526E507}"/>
          </ac:spMkLst>
        </pc:spChg>
        <pc:spChg chg="mod">
          <ac:chgData name="Hoàng Thông Trương" userId="5ee39a359a88c745" providerId="LiveId" clId="{663A07E6-59DE-4F8E-8D56-14040270E251}" dt="2021-12-23T17:02:06.390" v="677" actId="1076"/>
          <ac:spMkLst>
            <pc:docMk/>
            <pc:sldMk cId="2727439974" sldId="348"/>
            <ac:spMk id="14" creationId="{120BD31C-F81A-4462-9663-69545C6A7A72}"/>
          </ac:spMkLst>
        </pc:spChg>
        <pc:spChg chg="mod">
          <ac:chgData name="Hoàng Thông Trương" userId="5ee39a359a88c745" providerId="LiveId" clId="{663A07E6-59DE-4F8E-8D56-14040270E251}" dt="2021-12-23T17:02:10.197" v="678" actId="1076"/>
          <ac:spMkLst>
            <pc:docMk/>
            <pc:sldMk cId="2727439974" sldId="348"/>
            <ac:spMk id="15" creationId="{8D2DDB69-A6A5-4F2E-8D62-55246307B390}"/>
          </ac:spMkLst>
        </pc:spChg>
        <pc:spChg chg="mod">
          <ac:chgData name="Hoàng Thông Trương" userId="5ee39a359a88c745" providerId="LiveId" clId="{663A07E6-59DE-4F8E-8D56-14040270E251}" dt="2021-12-23T17:03:25.756" v="722" actId="20577"/>
          <ac:spMkLst>
            <pc:docMk/>
            <pc:sldMk cId="2727439974" sldId="348"/>
            <ac:spMk id="19" creationId="{3EE9C363-E47A-4596-8BC3-2A65240D2E15}"/>
          </ac:spMkLst>
        </pc:spChg>
        <pc:spChg chg="mod">
          <ac:chgData name="Hoàng Thông Trương" userId="5ee39a359a88c745" providerId="LiveId" clId="{663A07E6-59DE-4F8E-8D56-14040270E251}" dt="2021-12-23T17:03:12.402" v="710"/>
          <ac:spMkLst>
            <pc:docMk/>
            <pc:sldMk cId="2727439974" sldId="348"/>
            <ac:spMk id="20" creationId="{FBA4F5F0-F439-4B02-A2FD-8D1FF2C2EA0E}"/>
          </ac:spMkLst>
        </pc:spChg>
        <pc:spChg chg="mod">
          <ac:chgData name="Hoàng Thông Trương" userId="5ee39a359a88c745" providerId="LiveId" clId="{663A07E6-59DE-4F8E-8D56-14040270E251}" dt="2021-12-23T17:03:21.990" v="716" actId="20577"/>
          <ac:spMkLst>
            <pc:docMk/>
            <pc:sldMk cId="2727439974" sldId="348"/>
            <ac:spMk id="21" creationId="{C0F154B0-A2A8-469A-84A8-2DE7EF3E3D00}"/>
          </ac:spMkLst>
        </pc:spChg>
        <pc:spChg chg="mod">
          <ac:chgData name="Hoàng Thông Trương" userId="5ee39a359a88c745" providerId="LiveId" clId="{663A07E6-59DE-4F8E-8D56-14040270E251}" dt="2021-12-23T17:03:39.393" v="731" actId="20577"/>
          <ac:spMkLst>
            <pc:docMk/>
            <pc:sldMk cId="2727439974" sldId="348"/>
            <ac:spMk id="25" creationId="{BAD98795-EF97-4B49-A997-EEA2700B1654}"/>
          </ac:spMkLst>
        </pc:spChg>
        <pc:spChg chg="mod">
          <ac:chgData name="Hoàng Thông Trương" userId="5ee39a359a88c745" providerId="LiveId" clId="{663A07E6-59DE-4F8E-8D56-14040270E251}" dt="2021-12-23T17:03:29.074" v="723"/>
          <ac:spMkLst>
            <pc:docMk/>
            <pc:sldMk cId="2727439974" sldId="348"/>
            <ac:spMk id="26" creationId="{B5B1EF5E-9411-4150-872D-015CAFF1DFDD}"/>
          </ac:spMkLst>
        </pc:spChg>
        <pc:spChg chg="mod">
          <ac:chgData name="Hoàng Thông Trương" userId="5ee39a359a88c745" providerId="LiveId" clId="{663A07E6-59DE-4F8E-8D56-14040270E251}" dt="2021-12-23T17:03:33.251" v="725" actId="20577"/>
          <ac:spMkLst>
            <pc:docMk/>
            <pc:sldMk cId="2727439974" sldId="348"/>
            <ac:spMk id="27" creationId="{8E885203-8281-448C-B482-745C4C4A424F}"/>
          </ac:spMkLst>
        </pc:spChg>
        <pc:spChg chg="mod">
          <ac:chgData name="Hoàng Thông Trương" userId="5ee39a359a88c745" providerId="LiveId" clId="{663A07E6-59DE-4F8E-8D56-14040270E251}" dt="2021-12-23T17:04:02.280" v="741" actId="20577"/>
          <ac:spMkLst>
            <pc:docMk/>
            <pc:sldMk cId="2727439974" sldId="348"/>
            <ac:spMk id="31" creationId="{ABA5296C-F4DB-4013-968B-BC54F02D8472}"/>
          </ac:spMkLst>
        </pc:spChg>
        <pc:spChg chg="mod">
          <ac:chgData name="Hoàng Thông Trương" userId="5ee39a359a88c745" providerId="LiveId" clId="{663A07E6-59DE-4F8E-8D56-14040270E251}" dt="2021-12-23T17:03:42.875" v="732"/>
          <ac:spMkLst>
            <pc:docMk/>
            <pc:sldMk cId="2727439974" sldId="348"/>
            <ac:spMk id="32" creationId="{753829EA-05BC-406C-A2C4-E09B25930766}"/>
          </ac:spMkLst>
        </pc:spChg>
        <pc:spChg chg="mod">
          <ac:chgData name="Hoàng Thông Trương" userId="5ee39a359a88c745" providerId="LiveId" clId="{663A07E6-59DE-4F8E-8D56-14040270E251}" dt="2021-12-26T08:32:01.729" v="3184" actId="1076"/>
          <ac:spMkLst>
            <pc:docMk/>
            <pc:sldMk cId="2727439974" sldId="348"/>
            <ac:spMk id="33" creationId="{88A0FB48-1AE6-4F73-965E-BA14C641A082}"/>
          </ac:spMkLst>
        </pc:spChg>
        <pc:grpChg chg="add mod">
          <ac:chgData name="Hoàng Thông Trương" userId="5ee39a359a88c745" providerId="LiveId" clId="{663A07E6-59DE-4F8E-8D56-14040270E251}" dt="2021-12-23T16:59:59.775" v="506"/>
          <ac:grpSpMkLst>
            <pc:docMk/>
            <pc:sldMk cId="2727439974" sldId="348"/>
            <ac:grpSpMk id="5" creationId="{46E34A16-B4B7-41F8-A1EC-40143AB33C63}"/>
          </ac:grpSpMkLst>
        </pc:grpChg>
        <pc:grpChg chg="add mod">
          <ac:chgData name="Hoàng Thông Trương" userId="5ee39a359a88c745" providerId="LiveId" clId="{663A07E6-59DE-4F8E-8D56-14040270E251}" dt="2021-12-23T17:03:13.985" v="712" actId="1076"/>
          <ac:grpSpMkLst>
            <pc:docMk/>
            <pc:sldMk cId="2727439974" sldId="348"/>
            <ac:grpSpMk id="10" creationId="{2150DDD0-A97C-4F0C-8647-7CBE276D27D4}"/>
          </ac:grpSpMkLst>
        </pc:grpChg>
        <pc:grpChg chg="mod">
          <ac:chgData name="Hoàng Thông Trương" userId="5ee39a359a88c745" providerId="LiveId" clId="{663A07E6-59DE-4F8E-8D56-14040270E251}" dt="2021-12-23T17:01:19.971" v="657"/>
          <ac:grpSpMkLst>
            <pc:docMk/>
            <pc:sldMk cId="2727439974" sldId="348"/>
            <ac:grpSpMk id="11" creationId="{BB65D3DE-D8C4-4EF3-971D-8450747D5683}"/>
          </ac:grpSpMkLst>
        </pc:grpChg>
        <pc:grpChg chg="add mod">
          <ac:chgData name="Hoàng Thông Trương" userId="5ee39a359a88c745" providerId="LiveId" clId="{663A07E6-59DE-4F8E-8D56-14040270E251}" dt="2021-12-23T17:03:20.639" v="715" actId="1076"/>
          <ac:grpSpMkLst>
            <pc:docMk/>
            <pc:sldMk cId="2727439974" sldId="348"/>
            <ac:grpSpMk id="16" creationId="{B923F10A-5B6E-45F9-B360-6B2C0C940AF1}"/>
          </ac:grpSpMkLst>
        </pc:grpChg>
        <pc:grpChg chg="mod">
          <ac:chgData name="Hoàng Thông Trương" userId="5ee39a359a88c745" providerId="LiveId" clId="{663A07E6-59DE-4F8E-8D56-14040270E251}" dt="2021-12-23T17:03:12.402" v="710"/>
          <ac:grpSpMkLst>
            <pc:docMk/>
            <pc:sldMk cId="2727439974" sldId="348"/>
            <ac:grpSpMk id="17" creationId="{CA976F26-664D-4F37-BC4E-F8253B28F0E5}"/>
          </ac:grpSpMkLst>
        </pc:grpChg>
        <pc:grpChg chg="add mod">
          <ac:chgData name="Hoàng Thông Trương" userId="5ee39a359a88c745" providerId="LiveId" clId="{663A07E6-59DE-4F8E-8D56-14040270E251}" dt="2021-12-23T17:03:31.633" v="724" actId="1076"/>
          <ac:grpSpMkLst>
            <pc:docMk/>
            <pc:sldMk cId="2727439974" sldId="348"/>
            <ac:grpSpMk id="22" creationId="{C788F83C-D3E7-4F92-84EE-B16BFCAA96A0}"/>
          </ac:grpSpMkLst>
        </pc:grpChg>
        <pc:grpChg chg="mod">
          <ac:chgData name="Hoàng Thông Trương" userId="5ee39a359a88c745" providerId="LiveId" clId="{663A07E6-59DE-4F8E-8D56-14040270E251}" dt="2021-12-23T17:03:29.074" v="723"/>
          <ac:grpSpMkLst>
            <pc:docMk/>
            <pc:sldMk cId="2727439974" sldId="348"/>
            <ac:grpSpMk id="23" creationId="{2D806CEE-65A1-479C-A0AF-A2A19EC64FFC}"/>
          </ac:grpSpMkLst>
        </pc:grpChg>
        <pc:grpChg chg="add mod">
          <ac:chgData name="Hoàng Thông Trương" userId="5ee39a359a88c745" providerId="LiveId" clId="{663A07E6-59DE-4F8E-8D56-14040270E251}" dt="2021-12-23T17:03:46.104" v="733" actId="1076"/>
          <ac:grpSpMkLst>
            <pc:docMk/>
            <pc:sldMk cId="2727439974" sldId="348"/>
            <ac:grpSpMk id="28" creationId="{80EBE4A0-AE10-432A-BBB6-6A9C24673593}"/>
          </ac:grpSpMkLst>
        </pc:grpChg>
        <pc:grpChg chg="mod">
          <ac:chgData name="Hoàng Thông Trương" userId="5ee39a359a88c745" providerId="LiveId" clId="{663A07E6-59DE-4F8E-8D56-14040270E251}" dt="2021-12-23T17:03:42.875" v="732"/>
          <ac:grpSpMkLst>
            <pc:docMk/>
            <pc:sldMk cId="2727439974" sldId="348"/>
            <ac:grpSpMk id="29" creationId="{83826DAA-7AA5-4244-8C99-3612D8DE9C15}"/>
          </ac:grpSpMkLst>
        </pc:grpChg>
        <pc:picChg chg="mod">
          <ac:chgData name="Hoàng Thông Trương" userId="5ee39a359a88c745" providerId="LiveId" clId="{663A07E6-59DE-4F8E-8D56-14040270E251}" dt="2021-12-23T16:59:59.775" v="506"/>
          <ac:picMkLst>
            <pc:docMk/>
            <pc:sldMk cId="2727439974" sldId="348"/>
            <ac:picMk id="7" creationId="{1E7DD2CC-DB9D-42DD-A58B-1971DDBA975B}"/>
          </ac:picMkLst>
        </pc:picChg>
        <pc:picChg chg="mod">
          <ac:chgData name="Hoàng Thông Trương" userId="5ee39a359a88c745" providerId="LiveId" clId="{663A07E6-59DE-4F8E-8D56-14040270E251}" dt="2021-12-23T17:03:10.712" v="709" actId="1076"/>
          <ac:picMkLst>
            <pc:docMk/>
            <pc:sldMk cId="2727439974" sldId="348"/>
            <ac:picMk id="12" creationId="{86C8E897-5BC6-4373-922E-C9EABF40B946}"/>
          </ac:picMkLst>
        </pc:picChg>
        <pc:picChg chg="mod">
          <ac:chgData name="Hoàng Thông Trương" userId="5ee39a359a88c745" providerId="LiveId" clId="{663A07E6-59DE-4F8E-8D56-14040270E251}" dt="2021-12-23T17:03:12.402" v="710"/>
          <ac:picMkLst>
            <pc:docMk/>
            <pc:sldMk cId="2727439974" sldId="348"/>
            <ac:picMk id="18" creationId="{E6D2AA30-BA85-42FE-ABF0-6DBEA8C22070}"/>
          </ac:picMkLst>
        </pc:picChg>
        <pc:picChg chg="mod">
          <ac:chgData name="Hoàng Thông Trương" userId="5ee39a359a88c745" providerId="LiveId" clId="{663A07E6-59DE-4F8E-8D56-14040270E251}" dt="2021-12-23T17:03:29.074" v="723"/>
          <ac:picMkLst>
            <pc:docMk/>
            <pc:sldMk cId="2727439974" sldId="348"/>
            <ac:picMk id="24" creationId="{80A96FF8-11F2-43A4-B321-2941F94368A3}"/>
          </ac:picMkLst>
        </pc:picChg>
        <pc:picChg chg="mod">
          <ac:chgData name="Hoàng Thông Trương" userId="5ee39a359a88c745" providerId="LiveId" clId="{663A07E6-59DE-4F8E-8D56-14040270E251}" dt="2021-12-23T17:03:42.875" v="732"/>
          <ac:picMkLst>
            <pc:docMk/>
            <pc:sldMk cId="2727439974" sldId="348"/>
            <ac:picMk id="30" creationId="{64664BB4-8A0C-45C4-9A43-B3D7DDCA3FEE}"/>
          </ac:picMkLst>
        </pc:picChg>
        <pc:picChg chg="add mod">
          <ac:chgData name="Hoàng Thông Trương" userId="5ee39a359a88c745" providerId="LiveId" clId="{663A07E6-59DE-4F8E-8D56-14040270E251}" dt="2021-12-23T17:04:10.901" v="747" actId="1076"/>
          <ac:picMkLst>
            <pc:docMk/>
            <pc:sldMk cId="2727439974" sldId="348"/>
            <ac:picMk id="34" creationId="{5FBC66AC-18D0-4719-A67E-3D1485C1C8CF}"/>
          </ac:picMkLst>
        </pc:picChg>
        <pc:picChg chg="add mod">
          <ac:chgData name="Hoàng Thông Trương" userId="5ee39a359a88c745" providerId="LiveId" clId="{663A07E6-59DE-4F8E-8D56-14040270E251}" dt="2021-12-23T17:03:00.620" v="706" actId="1076"/>
          <ac:picMkLst>
            <pc:docMk/>
            <pc:sldMk cId="2727439974" sldId="348"/>
            <ac:picMk id="4098" creationId="{5D023EE2-9200-4088-9CD5-826791A44709}"/>
          </ac:picMkLst>
        </pc:picChg>
      </pc:sldChg>
      <pc:sldChg chg="addSp delSp modSp add mod modTransition modAnim">
        <pc:chgData name="Hoàng Thông Trương" userId="5ee39a359a88c745" providerId="LiveId" clId="{663A07E6-59DE-4F8E-8D56-14040270E251}" dt="2021-12-26T08:32:27.212" v="3216" actId="20577"/>
        <pc:sldMkLst>
          <pc:docMk/>
          <pc:sldMk cId="1723220975" sldId="349"/>
        </pc:sldMkLst>
        <pc:spChg chg="mod">
          <ac:chgData name="Hoàng Thông Trương" userId="5ee39a359a88c745" providerId="LiveId" clId="{663A07E6-59DE-4F8E-8D56-14040270E251}" dt="2021-12-26T08:32:27.212" v="3216" actId="20577"/>
          <ac:spMkLst>
            <pc:docMk/>
            <pc:sldMk cId="1723220975" sldId="349"/>
            <ac:spMk id="8" creationId="{2162725D-D417-445F-89A3-D84608C51A08}"/>
          </ac:spMkLst>
        </pc:spChg>
        <pc:spChg chg="mod">
          <ac:chgData name="Hoàng Thông Trương" userId="5ee39a359a88c745" providerId="LiveId" clId="{663A07E6-59DE-4F8E-8D56-14040270E251}" dt="2021-12-23T17:06:04.420" v="783" actId="20577"/>
          <ac:spMkLst>
            <pc:docMk/>
            <pc:sldMk cId="1723220975" sldId="349"/>
            <ac:spMk id="13" creationId="{1EEB2A1A-4ED5-4AC2-AF10-49E41526E507}"/>
          </ac:spMkLst>
        </pc:spChg>
        <pc:spChg chg="mod">
          <ac:chgData name="Hoàng Thông Trương" userId="5ee39a359a88c745" providerId="LiveId" clId="{663A07E6-59DE-4F8E-8D56-14040270E251}" dt="2021-12-23T17:06:00.846" v="781" actId="20577"/>
          <ac:spMkLst>
            <pc:docMk/>
            <pc:sldMk cId="1723220975" sldId="349"/>
            <ac:spMk id="19" creationId="{3EE9C363-E47A-4596-8BC3-2A65240D2E15}"/>
          </ac:spMkLst>
        </pc:spChg>
        <pc:spChg chg="mod">
          <ac:chgData name="Hoàng Thông Trương" userId="5ee39a359a88c745" providerId="LiveId" clId="{663A07E6-59DE-4F8E-8D56-14040270E251}" dt="2021-12-23T17:06:06.325" v="785" actId="20577"/>
          <ac:spMkLst>
            <pc:docMk/>
            <pc:sldMk cId="1723220975" sldId="349"/>
            <ac:spMk id="25" creationId="{BAD98795-EF97-4B49-A997-EEA2700B1654}"/>
          </ac:spMkLst>
        </pc:spChg>
        <pc:spChg chg="mod">
          <ac:chgData name="Hoàng Thông Trương" userId="5ee39a359a88c745" providerId="LiveId" clId="{663A07E6-59DE-4F8E-8D56-14040270E251}" dt="2021-12-23T17:06:08.332" v="787" actId="20577"/>
          <ac:spMkLst>
            <pc:docMk/>
            <pc:sldMk cId="1723220975" sldId="349"/>
            <ac:spMk id="31" creationId="{ABA5296C-F4DB-4013-968B-BC54F02D8472}"/>
          </ac:spMkLst>
        </pc:spChg>
        <pc:spChg chg="mod">
          <ac:chgData name="Hoàng Thông Trương" userId="5ee39a359a88c745" providerId="LiveId" clId="{663A07E6-59DE-4F8E-8D56-14040270E251}" dt="2021-12-23T17:06:12.265" v="788" actId="20577"/>
          <ac:spMkLst>
            <pc:docMk/>
            <pc:sldMk cId="1723220975" sldId="349"/>
            <ac:spMk id="33" creationId="{88A0FB48-1AE6-4F73-965E-BA14C641A082}"/>
          </ac:spMkLst>
        </pc:spChg>
        <pc:grpChg chg="mod">
          <ac:chgData name="Hoàng Thông Trương" userId="5ee39a359a88c745" providerId="LiveId" clId="{663A07E6-59DE-4F8E-8D56-14040270E251}" dt="2021-12-23T17:05:23.285" v="762" actId="1076"/>
          <ac:grpSpMkLst>
            <pc:docMk/>
            <pc:sldMk cId="1723220975" sldId="349"/>
            <ac:grpSpMk id="10" creationId="{2150DDD0-A97C-4F0C-8647-7CBE276D27D4}"/>
          </ac:grpSpMkLst>
        </pc:grpChg>
        <pc:grpChg chg="mod">
          <ac:chgData name="Hoàng Thông Trương" userId="5ee39a359a88c745" providerId="LiveId" clId="{663A07E6-59DE-4F8E-8D56-14040270E251}" dt="2021-12-23T17:05:28.046" v="763" actId="1076"/>
          <ac:grpSpMkLst>
            <pc:docMk/>
            <pc:sldMk cId="1723220975" sldId="349"/>
            <ac:grpSpMk id="16" creationId="{B923F10A-5B6E-45F9-B360-6B2C0C940AF1}"/>
          </ac:grpSpMkLst>
        </pc:grpChg>
        <pc:picChg chg="mod">
          <ac:chgData name="Hoàng Thông Trương" userId="5ee39a359a88c745" providerId="LiveId" clId="{663A07E6-59DE-4F8E-8D56-14040270E251}" dt="2021-12-23T17:05:57.147" v="775" actId="1076"/>
          <ac:picMkLst>
            <pc:docMk/>
            <pc:sldMk cId="1723220975" sldId="349"/>
            <ac:picMk id="34" creationId="{5FBC66AC-18D0-4719-A67E-3D1485C1C8CF}"/>
          </ac:picMkLst>
        </pc:picChg>
        <pc:picChg chg="del">
          <ac:chgData name="Hoàng Thông Trương" userId="5ee39a359a88c745" providerId="LiveId" clId="{663A07E6-59DE-4F8E-8D56-14040270E251}" dt="2021-12-23T17:04:42.010" v="749" actId="478"/>
          <ac:picMkLst>
            <pc:docMk/>
            <pc:sldMk cId="1723220975" sldId="349"/>
            <ac:picMk id="4098" creationId="{5D023EE2-9200-4088-9CD5-826791A44709}"/>
          </ac:picMkLst>
        </pc:picChg>
        <pc:picChg chg="add del mod">
          <ac:chgData name="Hoàng Thông Trương" userId="5ee39a359a88c745" providerId="LiveId" clId="{663A07E6-59DE-4F8E-8D56-14040270E251}" dt="2021-12-23T17:04:44.489" v="752" actId="478"/>
          <ac:picMkLst>
            <pc:docMk/>
            <pc:sldMk cId="1723220975" sldId="349"/>
            <ac:picMk id="5122" creationId="{D59CF307-5A6B-443B-89ED-AE5C0AA6806F}"/>
          </ac:picMkLst>
        </pc:picChg>
        <pc:picChg chg="add mod">
          <ac:chgData name="Hoàng Thông Trương" userId="5ee39a359a88c745" providerId="LiveId" clId="{663A07E6-59DE-4F8E-8D56-14040270E251}" dt="2021-12-23T17:05:51.247" v="773" actId="1076"/>
          <ac:picMkLst>
            <pc:docMk/>
            <pc:sldMk cId="1723220975" sldId="349"/>
            <ac:picMk id="5124" creationId="{3B724801-DC86-425B-9699-A87B67E6BFA4}"/>
          </ac:picMkLst>
        </pc:picChg>
      </pc:sldChg>
      <pc:sldChg chg="addSp delSp modSp add mod modTransition delAnim modAnim">
        <pc:chgData name="Hoàng Thông Trương" userId="5ee39a359a88c745" providerId="LiveId" clId="{663A07E6-59DE-4F8E-8D56-14040270E251}" dt="2021-12-26T08:32:45.687" v="3295" actId="20577"/>
        <pc:sldMkLst>
          <pc:docMk/>
          <pc:sldMk cId="3748787695" sldId="350"/>
        </pc:sldMkLst>
        <pc:spChg chg="add mod">
          <ac:chgData name="Hoàng Thông Trương" userId="5ee39a359a88c745" providerId="LiveId" clId="{663A07E6-59DE-4F8E-8D56-14040270E251}" dt="2021-12-23T18:26:26.304" v="3124" actId="1076"/>
          <ac:spMkLst>
            <pc:docMk/>
            <pc:sldMk cId="3748787695" sldId="350"/>
            <ac:spMk id="2" creationId="{6EB6C7F1-81E6-4153-8888-7CD413AD2B0A}"/>
          </ac:spMkLst>
        </pc:spChg>
        <pc:spChg chg="mod">
          <ac:chgData name="Hoàng Thông Trương" userId="5ee39a359a88c745" providerId="LiveId" clId="{663A07E6-59DE-4F8E-8D56-14040270E251}" dt="2021-12-23T17:07:33.422" v="919" actId="14100"/>
          <ac:spMkLst>
            <pc:docMk/>
            <pc:sldMk cId="3748787695" sldId="350"/>
            <ac:spMk id="6" creationId="{D45CEAA1-EBFA-4560-B229-C4B5451CC671}"/>
          </ac:spMkLst>
        </pc:spChg>
        <pc:spChg chg="mod">
          <ac:chgData name="Hoàng Thông Trương" userId="5ee39a359a88c745" providerId="LiveId" clId="{663A07E6-59DE-4F8E-8D56-14040270E251}" dt="2021-12-26T08:32:45.687" v="3295" actId="20577"/>
          <ac:spMkLst>
            <pc:docMk/>
            <pc:sldMk cId="3748787695" sldId="350"/>
            <ac:spMk id="8" creationId="{2162725D-D417-445F-89A3-D84608C51A08}"/>
          </ac:spMkLst>
        </pc:spChg>
        <pc:spChg chg="mod">
          <ac:chgData name="Hoàng Thông Trương" userId="5ee39a359a88c745" providerId="LiveId" clId="{663A07E6-59DE-4F8E-8D56-14040270E251}" dt="2021-12-23T17:09:36.844" v="976" actId="14100"/>
          <ac:spMkLst>
            <pc:docMk/>
            <pc:sldMk cId="3748787695" sldId="350"/>
            <ac:spMk id="13" creationId="{1EEB2A1A-4ED5-4AC2-AF10-49E41526E507}"/>
          </ac:spMkLst>
        </pc:spChg>
        <pc:spChg chg="del">
          <ac:chgData name="Hoàng Thông Trương" userId="5ee39a359a88c745" providerId="LiveId" clId="{663A07E6-59DE-4F8E-8D56-14040270E251}" dt="2021-12-23T17:08:00.196" v="928" actId="478"/>
          <ac:spMkLst>
            <pc:docMk/>
            <pc:sldMk cId="3748787695" sldId="350"/>
            <ac:spMk id="14" creationId="{120BD31C-F81A-4462-9663-69545C6A7A72}"/>
          </ac:spMkLst>
        </pc:spChg>
        <pc:spChg chg="del">
          <ac:chgData name="Hoàng Thông Trương" userId="5ee39a359a88c745" providerId="LiveId" clId="{663A07E6-59DE-4F8E-8D56-14040270E251}" dt="2021-12-23T17:08:05.469" v="930" actId="478"/>
          <ac:spMkLst>
            <pc:docMk/>
            <pc:sldMk cId="3748787695" sldId="350"/>
            <ac:spMk id="15" creationId="{8D2DDB69-A6A5-4F2E-8D62-55246307B390}"/>
          </ac:spMkLst>
        </pc:spChg>
        <pc:spChg chg="add mod">
          <ac:chgData name="Hoàng Thông Trương" userId="5ee39a359a88c745" providerId="LiveId" clId="{663A07E6-59DE-4F8E-8D56-14040270E251}" dt="2021-12-23T18:26:22.744" v="3123" actId="1076"/>
          <ac:spMkLst>
            <pc:docMk/>
            <pc:sldMk cId="3748787695" sldId="350"/>
            <ac:spMk id="35" creationId="{9551D987-9E39-4A3D-B5AF-F1BA1AA052BA}"/>
          </ac:spMkLst>
        </pc:spChg>
        <pc:spChg chg="add mod">
          <ac:chgData name="Hoàng Thông Trương" userId="5ee39a359a88c745" providerId="LiveId" clId="{663A07E6-59DE-4F8E-8D56-14040270E251}" dt="2021-12-23T17:08:44.950" v="944" actId="20577"/>
          <ac:spMkLst>
            <pc:docMk/>
            <pc:sldMk cId="3748787695" sldId="350"/>
            <ac:spMk id="36" creationId="{0293EAC9-A16D-4B23-A1B8-AF4DEDBAAC2D}"/>
          </ac:spMkLst>
        </pc:spChg>
        <pc:spChg chg="add mod">
          <ac:chgData name="Hoàng Thông Trương" userId="5ee39a359a88c745" providerId="LiveId" clId="{663A07E6-59DE-4F8E-8D56-14040270E251}" dt="2021-12-23T17:09:23.615" v="970" actId="1076"/>
          <ac:spMkLst>
            <pc:docMk/>
            <pc:sldMk cId="3748787695" sldId="350"/>
            <ac:spMk id="37" creationId="{E6595D7F-51FC-4655-AE40-71A2DFA11F67}"/>
          </ac:spMkLst>
        </pc:spChg>
        <pc:spChg chg="add mod">
          <ac:chgData name="Hoàng Thông Trương" userId="5ee39a359a88c745" providerId="LiveId" clId="{663A07E6-59DE-4F8E-8D56-14040270E251}" dt="2021-12-23T17:09:51.286" v="995" actId="1076"/>
          <ac:spMkLst>
            <pc:docMk/>
            <pc:sldMk cId="3748787695" sldId="350"/>
            <ac:spMk id="38" creationId="{88DAC239-9CC2-476E-A864-42861081E753}"/>
          </ac:spMkLst>
        </pc:spChg>
        <pc:spChg chg="add mod">
          <ac:chgData name="Hoàng Thông Trương" userId="5ee39a359a88c745" providerId="LiveId" clId="{663A07E6-59DE-4F8E-8D56-14040270E251}" dt="2021-12-23T17:09:58.091" v="1000" actId="1076"/>
          <ac:spMkLst>
            <pc:docMk/>
            <pc:sldMk cId="3748787695" sldId="350"/>
            <ac:spMk id="39" creationId="{44D899E0-F70F-44F0-A5FE-36753B79E7A9}"/>
          </ac:spMkLst>
        </pc:spChg>
        <pc:grpChg chg="mod">
          <ac:chgData name="Hoàng Thông Trương" userId="5ee39a359a88c745" providerId="LiveId" clId="{663A07E6-59DE-4F8E-8D56-14040270E251}" dt="2021-12-23T17:09:32.049" v="974" actId="14100"/>
          <ac:grpSpMkLst>
            <pc:docMk/>
            <pc:sldMk cId="3748787695" sldId="350"/>
            <ac:grpSpMk id="10" creationId="{2150DDD0-A97C-4F0C-8647-7CBE276D27D4}"/>
          </ac:grpSpMkLst>
        </pc:grpChg>
        <pc:grpChg chg="del">
          <ac:chgData name="Hoàng Thông Trương" userId="5ee39a359a88c745" providerId="LiveId" clId="{663A07E6-59DE-4F8E-8D56-14040270E251}" dt="2021-12-23T17:08:05.469" v="930" actId="478"/>
          <ac:grpSpMkLst>
            <pc:docMk/>
            <pc:sldMk cId="3748787695" sldId="350"/>
            <ac:grpSpMk id="11" creationId="{BB65D3DE-D8C4-4EF3-971D-8450747D5683}"/>
          </ac:grpSpMkLst>
        </pc:grpChg>
        <pc:grpChg chg="del">
          <ac:chgData name="Hoàng Thông Trương" userId="5ee39a359a88c745" providerId="LiveId" clId="{663A07E6-59DE-4F8E-8D56-14040270E251}" dt="2021-12-23T17:07:55.497" v="924" actId="478"/>
          <ac:grpSpMkLst>
            <pc:docMk/>
            <pc:sldMk cId="3748787695" sldId="350"/>
            <ac:grpSpMk id="16" creationId="{B923F10A-5B6E-45F9-B360-6B2C0C940AF1}"/>
          </ac:grpSpMkLst>
        </pc:grpChg>
        <pc:grpChg chg="del">
          <ac:chgData name="Hoàng Thông Trương" userId="5ee39a359a88c745" providerId="LiveId" clId="{663A07E6-59DE-4F8E-8D56-14040270E251}" dt="2021-12-23T17:07:58.023" v="927" actId="478"/>
          <ac:grpSpMkLst>
            <pc:docMk/>
            <pc:sldMk cId="3748787695" sldId="350"/>
            <ac:grpSpMk id="22" creationId="{C788F83C-D3E7-4F92-84EE-B16BFCAA96A0}"/>
          </ac:grpSpMkLst>
        </pc:grpChg>
        <pc:grpChg chg="del">
          <ac:chgData name="Hoàng Thông Trương" userId="5ee39a359a88c745" providerId="LiveId" clId="{663A07E6-59DE-4F8E-8D56-14040270E251}" dt="2021-12-23T17:07:56.418" v="925" actId="478"/>
          <ac:grpSpMkLst>
            <pc:docMk/>
            <pc:sldMk cId="3748787695" sldId="350"/>
            <ac:grpSpMk id="28" creationId="{80EBE4A0-AE10-432A-BBB6-6A9C24673593}"/>
          </ac:grpSpMkLst>
        </pc:grpChg>
        <pc:picChg chg="mod">
          <ac:chgData name="Hoàng Thông Trương" userId="5ee39a359a88c745" providerId="LiveId" clId="{663A07E6-59DE-4F8E-8D56-14040270E251}" dt="2021-12-23T17:07:37.960" v="920" actId="1076"/>
          <ac:picMkLst>
            <pc:docMk/>
            <pc:sldMk cId="3748787695" sldId="350"/>
            <ac:picMk id="7" creationId="{1E7DD2CC-DB9D-42DD-A58B-1971DDBA975B}"/>
          </ac:picMkLst>
        </pc:picChg>
        <pc:picChg chg="mod">
          <ac:chgData name="Hoàng Thông Trương" userId="5ee39a359a88c745" providerId="LiveId" clId="{663A07E6-59DE-4F8E-8D56-14040270E251}" dt="2021-12-23T17:09:18.614" v="969" actId="1076"/>
          <ac:picMkLst>
            <pc:docMk/>
            <pc:sldMk cId="3748787695" sldId="350"/>
            <ac:picMk id="12" creationId="{86C8E897-5BC6-4373-922E-C9EABF40B946}"/>
          </ac:picMkLst>
        </pc:picChg>
        <pc:picChg chg="del">
          <ac:chgData name="Hoàng Thông Trương" userId="5ee39a359a88c745" providerId="LiveId" clId="{663A07E6-59DE-4F8E-8D56-14040270E251}" dt="2021-12-23T17:07:56.983" v="926" actId="478"/>
          <ac:picMkLst>
            <pc:docMk/>
            <pc:sldMk cId="3748787695" sldId="350"/>
            <ac:picMk id="34" creationId="{5FBC66AC-18D0-4719-A67E-3D1485C1C8CF}"/>
          </ac:picMkLst>
        </pc:picChg>
        <pc:picChg chg="mod">
          <ac:chgData name="Hoàng Thông Trương" userId="5ee39a359a88c745" providerId="LiveId" clId="{663A07E6-59DE-4F8E-8D56-14040270E251}" dt="2021-12-23T17:08:27.116" v="935" actId="1076"/>
          <ac:picMkLst>
            <pc:docMk/>
            <pc:sldMk cId="3748787695" sldId="350"/>
            <ac:picMk id="5124" creationId="{3B724801-DC86-425B-9699-A87B67E6BFA4}"/>
          </ac:picMkLst>
        </pc:picChg>
        <pc:cxnChg chg="add mod">
          <ac:chgData name="Hoàng Thông Trương" userId="5ee39a359a88c745" providerId="LiveId" clId="{663A07E6-59DE-4F8E-8D56-14040270E251}" dt="2021-12-23T17:10:09.689" v="1003" actId="1582"/>
          <ac:cxnSpMkLst>
            <pc:docMk/>
            <pc:sldMk cId="3748787695" sldId="350"/>
            <ac:cxnSpMk id="4" creationId="{6A8EFEFD-A674-448D-9037-8649FEA80B0E}"/>
          </ac:cxnSpMkLst>
        </pc:cxnChg>
        <pc:cxnChg chg="add del">
          <ac:chgData name="Hoàng Thông Trương" userId="5ee39a359a88c745" providerId="LiveId" clId="{663A07E6-59DE-4F8E-8D56-14040270E251}" dt="2021-12-23T17:10:12.575" v="1005" actId="11529"/>
          <ac:cxnSpMkLst>
            <pc:docMk/>
            <pc:sldMk cId="3748787695" sldId="350"/>
            <ac:cxnSpMk id="40" creationId="{134AE79A-9F53-4427-9F10-7AB1D589C55B}"/>
          </ac:cxnSpMkLst>
        </pc:cxnChg>
      </pc:sldChg>
      <pc:sldChg chg="addSp delSp modSp new mod modTransition">
        <pc:chgData name="Hoàng Thông Trương" userId="5ee39a359a88c745" providerId="LiveId" clId="{663A07E6-59DE-4F8E-8D56-14040270E251}" dt="2021-12-26T08:36:30.621" v="3408" actId="1076"/>
        <pc:sldMkLst>
          <pc:docMk/>
          <pc:sldMk cId="2340992668" sldId="351"/>
        </pc:sldMkLst>
        <pc:spChg chg="add del mod">
          <ac:chgData name="Hoàng Thông Trương" userId="5ee39a359a88c745" providerId="LiveId" clId="{663A07E6-59DE-4F8E-8D56-14040270E251}" dt="2021-12-23T17:16:25.025" v="1197" actId="478"/>
          <ac:spMkLst>
            <pc:docMk/>
            <pc:sldMk cId="2340992668" sldId="351"/>
            <ac:spMk id="2" creationId="{BC3E1452-560C-4125-98BB-1CC0DC767852}"/>
          </ac:spMkLst>
        </pc:spChg>
        <pc:spChg chg="add del mod">
          <ac:chgData name="Hoàng Thông Trương" userId="5ee39a359a88c745" providerId="LiveId" clId="{663A07E6-59DE-4F8E-8D56-14040270E251}" dt="2021-12-23T17:16:25.025" v="1197" actId="478"/>
          <ac:spMkLst>
            <pc:docMk/>
            <pc:sldMk cId="2340992668" sldId="351"/>
            <ac:spMk id="3" creationId="{149A8BE8-6626-4D32-8C90-95E87182EE8E}"/>
          </ac:spMkLst>
        </pc:spChg>
        <pc:spChg chg="add del mod">
          <ac:chgData name="Hoàng Thông Trương" userId="5ee39a359a88c745" providerId="LiveId" clId="{663A07E6-59DE-4F8E-8D56-14040270E251}" dt="2021-12-23T17:16:25.025" v="1197" actId="478"/>
          <ac:spMkLst>
            <pc:docMk/>
            <pc:sldMk cId="2340992668" sldId="351"/>
            <ac:spMk id="4" creationId="{C973D1FD-A33E-481F-B040-8841B8C20EFD}"/>
          </ac:spMkLst>
        </pc:spChg>
        <pc:spChg chg="add mod">
          <ac:chgData name="Hoàng Thông Trương" userId="5ee39a359a88c745" providerId="LiveId" clId="{663A07E6-59DE-4F8E-8D56-14040270E251}" dt="2021-12-23T17:30:01.284" v="1404" actId="14100"/>
          <ac:spMkLst>
            <pc:docMk/>
            <pc:sldMk cId="2340992668" sldId="351"/>
            <ac:spMk id="5" creationId="{6FF3DFE9-FED8-44C7-9D54-958FB0D43EED}"/>
          </ac:spMkLst>
        </pc:spChg>
        <pc:spChg chg="add mod">
          <ac:chgData name="Hoàng Thông Trương" userId="5ee39a359a88c745" providerId="LiveId" clId="{663A07E6-59DE-4F8E-8D56-14040270E251}" dt="2021-12-23T17:30:12.861" v="1415" actId="20577"/>
          <ac:spMkLst>
            <pc:docMk/>
            <pc:sldMk cId="2340992668" sldId="351"/>
            <ac:spMk id="6" creationId="{1251015D-C514-42CB-8334-5B5991A8CF1A}"/>
          </ac:spMkLst>
        </pc:spChg>
        <pc:spChg chg="add del mod">
          <ac:chgData name="Hoàng Thông Trương" userId="5ee39a359a88c745" providerId="LiveId" clId="{663A07E6-59DE-4F8E-8D56-14040270E251}" dt="2021-12-23T17:28:09.429" v="1205" actId="478"/>
          <ac:spMkLst>
            <pc:docMk/>
            <pc:sldMk cId="2340992668" sldId="351"/>
            <ac:spMk id="8" creationId="{5ACB1F5F-A9A7-4A3A-8B92-64F1E7D60CC5}"/>
          </ac:spMkLst>
        </pc:spChg>
        <pc:spChg chg="add mod">
          <ac:chgData name="Hoàng Thông Trương" userId="5ee39a359a88c745" providerId="LiveId" clId="{663A07E6-59DE-4F8E-8D56-14040270E251}" dt="2021-12-23T17:29:04.671" v="1235" actId="164"/>
          <ac:spMkLst>
            <pc:docMk/>
            <pc:sldMk cId="2340992668" sldId="351"/>
            <ac:spMk id="9" creationId="{AE6FD1BC-1054-483F-B94D-A1E38AF6E20B}"/>
          </ac:spMkLst>
        </pc:spChg>
        <pc:spChg chg="add mod">
          <ac:chgData name="Hoàng Thông Trương" userId="5ee39a359a88c745" providerId="LiveId" clId="{663A07E6-59DE-4F8E-8D56-14040270E251}" dt="2021-12-23T17:32:41.799" v="1469" actId="113"/>
          <ac:spMkLst>
            <pc:docMk/>
            <pc:sldMk cId="2340992668" sldId="351"/>
            <ac:spMk id="11" creationId="{31C5E09B-C678-4E26-AA29-01D2225DEE70}"/>
          </ac:spMkLst>
        </pc:spChg>
        <pc:spChg chg="add mod">
          <ac:chgData name="Hoàng Thông Trương" userId="5ee39a359a88c745" providerId="LiveId" clId="{663A07E6-59DE-4F8E-8D56-14040270E251}" dt="2021-12-26T08:36:24.161" v="3400" actId="20577"/>
          <ac:spMkLst>
            <pc:docMk/>
            <pc:sldMk cId="2340992668" sldId="351"/>
            <ac:spMk id="12" creationId="{AFE5E14F-5C53-471E-BA97-30BD422B3DF3}"/>
          </ac:spMkLst>
        </pc:spChg>
        <pc:spChg chg="add mod">
          <ac:chgData name="Hoàng Thông Trương" userId="5ee39a359a88c745" providerId="LiveId" clId="{663A07E6-59DE-4F8E-8D56-14040270E251}" dt="2021-12-26T08:36:30.621" v="3408" actId="1076"/>
          <ac:spMkLst>
            <pc:docMk/>
            <pc:sldMk cId="2340992668" sldId="351"/>
            <ac:spMk id="16" creationId="{1159B198-A88C-4B2E-8763-3A2F7CC96FA4}"/>
          </ac:spMkLst>
        </pc:spChg>
        <pc:grpChg chg="add mod">
          <ac:chgData name="Hoàng Thông Trương" userId="5ee39a359a88c745" providerId="LiveId" clId="{663A07E6-59DE-4F8E-8D56-14040270E251}" dt="2021-12-23T17:29:10.459" v="1237" actId="1076"/>
          <ac:grpSpMkLst>
            <pc:docMk/>
            <pc:sldMk cId="2340992668" sldId="351"/>
            <ac:grpSpMk id="10" creationId="{B8C4957C-7192-4FE7-BB6E-99591BA5389D}"/>
          </ac:grpSpMkLst>
        </pc:grpChg>
        <pc:picChg chg="add mod">
          <ac:chgData name="Hoàng Thông Trương" userId="5ee39a359a88c745" providerId="LiveId" clId="{663A07E6-59DE-4F8E-8D56-14040270E251}" dt="2021-12-23T17:29:04.671" v="1235" actId="164"/>
          <ac:picMkLst>
            <pc:docMk/>
            <pc:sldMk cId="2340992668" sldId="351"/>
            <ac:picMk id="7" creationId="{EBF8FA84-CE06-4D63-9BE1-7A4ED09313E0}"/>
          </ac:picMkLst>
        </pc:picChg>
        <pc:picChg chg="add mod">
          <ac:chgData name="Hoàng Thông Trương" userId="5ee39a359a88c745" providerId="LiveId" clId="{663A07E6-59DE-4F8E-8D56-14040270E251}" dt="2021-12-26T08:33:02.395" v="3309" actId="1036"/>
          <ac:picMkLst>
            <pc:docMk/>
            <pc:sldMk cId="2340992668" sldId="351"/>
            <ac:picMk id="13" creationId="{B1B89BEC-E9F8-41C6-9B7B-9E0C12809BC5}"/>
          </ac:picMkLst>
        </pc:picChg>
        <pc:picChg chg="add mod">
          <ac:chgData name="Hoàng Thông Trương" userId="5ee39a359a88c745" providerId="LiveId" clId="{663A07E6-59DE-4F8E-8D56-14040270E251}" dt="2021-12-26T08:36:21.574" v="3398" actId="1037"/>
          <ac:picMkLst>
            <pc:docMk/>
            <pc:sldMk cId="2340992668" sldId="351"/>
            <ac:picMk id="14" creationId="{7EF50673-BA04-4B9A-A6E0-D112304AB325}"/>
          </ac:picMkLst>
        </pc:picChg>
        <pc:picChg chg="add mod">
          <ac:chgData name="Hoàng Thông Trương" userId="5ee39a359a88c745" providerId="LiveId" clId="{663A07E6-59DE-4F8E-8D56-14040270E251}" dt="2021-12-26T08:36:26.648" v="3406" actId="1037"/>
          <ac:picMkLst>
            <pc:docMk/>
            <pc:sldMk cId="2340992668" sldId="351"/>
            <ac:picMk id="15" creationId="{37B072F3-3F8C-44DF-9301-6F27BACCE803}"/>
          </ac:picMkLst>
        </pc:picChg>
      </pc:sldChg>
      <pc:sldChg chg="add ord">
        <pc:chgData name="Hoàng Thông Trương" userId="5ee39a359a88c745" providerId="LiveId" clId="{663A07E6-59DE-4F8E-8D56-14040270E251}" dt="2021-12-23T18:21:39.547" v="3084"/>
        <pc:sldMkLst>
          <pc:docMk/>
          <pc:sldMk cId="1189843731" sldId="352"/>
        </pc:sldMkLst>
      </pc:sldChg>
      <pc:sldChg chg="modSp add ord">
        <pc:chgData name="Hoàng Thông Trương" userId="5ee39a359a88c745" providerId="LiveId" clId="{663A07E6-59DE-4F8E-8D56-14040270E251}" dt="2021-12-23T18:21:39.547" v="3084"/>
        <pc:sldMkLst>
          <pc:docMk/>
          <pc:sldMk cId="3270841610" sldId="359"/>
        </pc:sldMkLst>
        <pc:picChg chg="mod">
          <ac:chgData name="Hoàng Thông Trương" userId="5ee39a359a88c745" providerId="LiveId" clId="{663A07E6-59DE-4F8E-8D56-14040270E251}" dt="2021-12-23T17:11:43.370" v="1017"/>
          <ac:picMkLst>
            <pc:docMk/>
            <pc:sldMk cId="3270841610" sldId="359"/>
            <ac:picMk id="4" creationId="{00000000-0000-0000-0000-000000000000}"/>
          </ac:picMkLst>
        </pc:picChg>
      </pc:sldChg>
      <pc:sldChg chg="addSp delSp modSp add del mod modAnim">
        <pc:chgData name="Hoàng Thông Trương" userId="5ee39a359a88c745" providerId="LiveId" clId="{663A07E6-59DE-4F8E-8D56-14040270E251}" dt="2021-12-23T18:22:37.203" v="3091" actId="47"/>
        <pc:sldMkLst>
          <pc:docMk/>
          <pc:sldMk cId="1201450897" sldId="360"/>
        </pc:sldMkLst>
        <pc:spChg chg="add del mod ord">
          <ac:chgData name="Hoàng Thông Trương" userId="5ee39a359a88c745" providerId="LiveId" clId="{663A07E6-59DE-4F8E-8D56-14040270E251}" dt="2021-12-23T17:13:37.095" v="1066" actId="11529"/>
          <ac:spMkLst>
            <pc:docMk/>
            <pc:sldMk cId="1201450897" sldId="360"/>
            <ac:spMk id="2" creationId="{B11B1248-9BEC-43E0-AA61-E8D356D78CE5}"/>
          </ac:spMkLst>
        </pc:spChg>
        <pc:spChg chg="mod">
          <ac:chgData name="Hoàng Thông Trương" userId="5ee39a359a88c745" providerId="LiveId" clId="{663A07E6-59DE-4F8E-8D56-14040270E251}" dt="2021-12-23T17:14:25.015" v="1072" actId="207"/>
          <ac:spMkLst>
            <pc:docMk/>
            <pc:sldMk cId="1201450897" sldId="360"/>
            <ac:spMk id="23" creationId="{00000000-0000-0000-0000-000000000000}"/>
          </ac:spMkLst>
        </pc:spChg>
        <pc:spChg chg="add del mod">
          <ac:chgData name="Hoàng Thông Trương" userId="5ee39a359a88c745" providerId="LiveId" clId="{663A07E6-59DE-4F8E-8D56-14040270E251}" dt="2021-12-23T17:12:13.622" v="1026" actId="478"/>
          <ac:spMkLst>
            <pc:docMk/>
            <pc:sldMk cId="1201450897" sldId="360"/>
            <ac:spMk id="24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7:14:22.196" v="1071" actId="207"/>
          <ac:spMkLst>
            <pc:docMk/>
            <pc:sldMk cId="1201450897" sldId="360"/>
            <ac:spMk id="25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7:14:18.179" v="1070" actId="207"/>
          <ac:spMkLst>
            <pc:docMk/>
            <pc:sldMk cId="1201450897" sldId="360"/>
            <ac:spMk id="26" creationId="{00000000-0000-0000-0000-000000000000}"/>
          </ac:spMkLst>
        </pc:spChg>
        <pc:spChg chg="add del">
          <ac:chgData name="Hoàng Thông Trương" userId="5ee39a359a88c745" providerId="LiveId" clId="{663A07E6-59DE-4F8E-8D56-14040270E251}" dt="2021-12-23T17:13:35.798" v="1063" actId="478"/>
          <ac:spMkLst>
            <pc:docMk/>
            <pc:sldMk cId="1201450897" sldId="360"/>
            <ac:spMk id="28" creationId="{00000000-0000-0000-0000-000000000000}"/>
          </ac:spMkLst>
        </pc:spChg>
        <pc:spChg chg="del">
          <ac:chgData name="Hoàng Thông Trương" userId="5ee39a359a88c745" providerId="LiveId" clId="{663A07E6-59DE-4F8E-8D56-14040270E251}" dt="2021-12-23T17:12:16.116" v="1027" actId="478"/>
          <ac:spMkLst>
            <pc:docMk/>
            <pc:sldMk cId="1201450897" sldId="360"/>
            <ac:spMk id="29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7:13:49.628" v="1068" actId="207"/>
          <ac:spMkLst>
            <pc:docMk/>
            <pc:sldMk cId="1201450897" sldId="360"/>
            <ac:spMk id="31" creationId="{00000000-0000-0000-0000-000000000000}"/>
          </ac:spMkLst>
        </pc:spChg>
        <pc:spChg chg="add del">
          <ac:chgData name="Hoàng Thông Trương" userId="5ee39a359a88c745" providerId="LiveId" clId="{663A07E6-59DE-4F8E-8D56-14040270E251}" dt="2021-12-23T17:13:36.199" v="1064" actId="478"/>
          <ac:spMkLst>
            <pc:docMk/>
            <pc:sldMk cId="1201450897" sldId="360"/>
            <ac:spMk id="33" creationId="{00000000-0000-0000-0000-000000000000}"/>
          </ac:spMkLst>
        </pc:spChg>
        <pc:spChg chg="del">
          <ac:chgData name="Hoàng Thông Trương" userId="5ee39a359a88c745" providerId="LiveId" clId="{663A07E6-59DE-4F8E-8D56-14040270E251}" dt="2021-12-23T17:12:17.552" v="1028" actId="478"/>
          <ac:spMkLst>
            <pc:docMk/>
            <pc:sldMk cId="1201450897" sldId="360"/>
            <ac:spMk id="34" creationId="{00000000-0000-0000-0000-000000000000}"/>
          </ac:spMkLst>
        </pc:spChg>
        <pc:spChg chg="add del">
          <ac:chgData name="Hoàng Thông Trương" userId="5ee39a359a88c745" providerId="LiveId" clId="{663A07E6-59DE-4F8E-8D56-14040270E251}" dt="2021-12-23T17:13:35.562" v="1062" actId="478"/>
          <ac:spMkLst>
            <pc:docMk/>
            <pc:sldMk cId="1201450897" sldId="360"/>
            <ac:spMk id="38" creationId="{00000000-0000-0000-0000-000000000000}"/>
          </ac:spMkLst>
        </pc:spChg>
        <pc:spChg chg="del">
          <ac:chgData name="Hoàng Thông Trương" userId="5ee39a359a88c745" providerId="LiveId" clId="{663A07E6-59DE-4F8E-8D56-14040270E251}" dt="2021-12-23T17:12:18.747" v="1029" actId="478"/>
          <ac:spMkLst>
            <pc:docMk/>
            <pc:sldMk cId="1201450897" sldId="360"/>
            <ac:spMk id="39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7:14:57.203" v="1126" actId="207"/>
          <ac:spMkLst>
            <pc:docMk/>
            <pc:sldMk cId="1201450897" sldId="360"/>
            <ac:spMk id="43" creationId="{70920199-C047-4498-91F0-2576BAF75508}"/>
          </ac:spMkLst>
        </pc:spChg>
        <pc:spChg chg="mod">
          <ac:chgData name="Hoàng Thông Trương" userId="5ee39a359a88c745" providerId="LiveId" clId="{663A07E6-59DE-4F8E-8D56-14040270E251}" dt="2021-12-23T17:14:57.203" v="1126" actId="207"/>
          <ac:spMkLst>
            <pc:docMk/>
            <pc:sldMk cId="1201450897" sldId="360"/>
            <ac:spMk id="44" creationId="{FF9FFAC1-A199-4F07-9FA6-F3B58C44DC4F}"/>
          </ac:spMkLst>
        </pc:spChg>
        <pc:spChg chg="mod">
          <ac:chgData name="Hoàng Thông Trương" userId="5ee39a359a88c745" providerId="LiveId" clId="{663A07E6-59DE-4F8E-8D56-14040270E251}" dt="2021-12-23T17:14:57.203" v="1126" actId="207"/>
          <ac:spMkLst>
            <pc:docMk/>
            <pc:sldMk cId="1201450897" sldId="360"/>
            <ac:spMk id="45" creationId="{07CAE1FD-C0A7-4196-9E6D-AD4CC986D810}"/>
          </ac:spMkLst>
        </pc:spChg>
        <pc:spChg chg="mod">
          <ac:chgData name="Hoàng Thông Trương" userId="5ee39a359a88c745" providerId="LiveId" clId="{663A07E6-59DE-4F8E-8D56-14040270E251}" dt="2021-12-23T17:15:32.186" v="1167" actId="207"/>
          <ac:spMkLst>
            <pc:docMk/>
            <pc:sldMk cId="1201450897" sldId="360"/>
            <ac:spMk id="47" creationId="{C409702E-9B9F-4305-A701-CC8B010ACF71}"/>
          </ac:spMkLst>
        </pc:spChg>
        <pc:spChg chg="mod">
          <ac:chgData name="Hoàng Thông Trương" userId="5ee39a359a88c745" providerId="LiveId" clId="{663A07E6-59DE-4F8E-8D56-14040270E251}" dt="2021-12-23T17:15:32.186" v="1167" actId="207"/>
          <ac:spMkLst>
            <pc:docMk/>
            <pc:sldMk cId="1201450897" sldId="360"/>
            <ac:spMk id="48" creationId="{377BF806-25B4-4269-AD7C-D35F9105E255}"/>
          </ac:spMkLst>
        </pc:spChg>
        <pc:spChg chg="mod">
          <ac:chgData name="Hoàng Thông Trương" userId="5ee39a359a88c745" providerId="LiveId" clId="{663A07E6-59DE-4F8E-8D56-14040270E251}" dt="2021-12-23T17:15:32.186" v="1167" actId="207"/>
          <ac:spMkLst>
            <pc:docMk/>
            <pc:sldMk cId="1201450897" sldId="360"/>
            <ac:spMk id="49" creationId="{23AD9B54-487A-4FEF-B506-D934658E361A}"/>
          </ac:spMkLst>
        </pc:spChg>
        <pc:spChg chg="mod">
          <ac:chgData name="Hoàng Thông Trương" userId="5ee39a359a88c745" providerId="LiveId" clId="{663A07E6-59DE-4F8E-8D56-14040270E251}" dt="2021-12-23T17:15:53.287" v="1192" actId="207"/>
          <ac:spMkLst>
            <pc:docMk/>
            <pc:sldMk cId="1201450897" sldId="360"/>
            <ac:spMk id="52" creationId="{0A2D725E-0BEC-486F-8034-E561D6ED84C9}"/>
          </ac:spMkLst>
        </pc:spChg>
        <pc:spChg chg="mod">
          <ac:chgData name="Hoàng Thông Trương" userId="5ee39a359a88c745" providerId="LiveId" clId="{663A07E6-59DE-4F8E-8D56-14040270E251}" dt="2021-12-23T17:15:53.287" v="1192" actId="207"/>
          <ac:spMkLst>
            <pc:docMk/>
            <pc:sldMk cId="1201450897" sldId="360"/>
            <ac:spMk id="53" creationId="{430DE118-C9A8-4DDD-B2BB-76F44FF1014F}"/>
          </ac:spMkLst>
        </pc:spChg>
        <pc:spChg chg="mod">
          <ac:chgData name="Hoàng Thông Trương" userId="5ee39a359a88c745" providerId="LiveId" clId="{663A07E6-59DE-4F8E-8D56-14040270E251}" dt="2021-12-23T17:15:53.287" v="1192" actId="207"/>
          <ac:spMkLst>
            <pc:docMk/>
            <pc:sldMk cId="1201450897" sldId="360"/>
            <ac:spMk id="54" creationId="{BF03B1FA-1846-4273-B883-DCF27602B730}"/>
          </ac:spMkLst>
        </pc:spChg>
        <pc:grpChg chg="add del mod">
          <ac:chgData name="Hoàng Thông Trương" userId="5ee39a359a88c745" providerId="LiveId" clId="{663A07E6-59DE-4F8E-8D56-14040270E251}" dt="2021-12-23T17:14:27.629" v="1073" actId="1076"/>
          <ac:grpSpMkLst>
            <pc:docMk/>
            <pc:sldMk cId="1201450897" sldId="360"/>
            <ac:grpSpMk id="22" creationId="{00000000-0000-0000-0000-000000000000}"/>
          </ac:grpSpMkLst>
        </pc:grpChg>
        <pc:grpChg chg="add del">
          <ac:chgData name="Hoàng Thông Trương" userId="5ee39a359a88c745" providerId="LiveId" clId="{663A07E6-59DE-4F8E-8D56-14040270E251}" dt="2021-12-23T17:14:07.795" v="1069" actId="478"/>
          <ac:grpSpMkLst>
            <pc:docMk/>
            <pc:sldMk cId="1201450897" sldId="360"/>
            <ac:grpSpMk id="27" creationId="{00000000-0000-0000-0000-000000000000}"/>
          </ac:grpSpMkLst>
        </pc:grpChg>
        <pc:grpChg chg="del">
          <ac:chgData name="Hoàng Thông Trương" userId="5ee39a359a88c745" providerId="LiveId" clId="{663A07E6-59DE-4F8E-8D56-14040270E251}" dt="2021-12-23T17:14:50.480" v="1125" actId="478"/>
          <ac:grpSpMkLst>
            <pc:docMk/>
            <pc:sldMk cId="1201450897" sldId="360"/>
            <ac:grpSpMk id="32" creationId="{00000000-0000-0000-0000-000000000000}"/>
          </ac:grpSpMkLst>
        </pc:grpChg>
        <pc:grpChg chg="del">
          <ac:chgData name="Hoàng Thông Trương" userId="5ee39a359a88c745" providerId="LiveId" clId="{663A07E6-59DE-4F8E-8D56-14040270E251}" dt="2021-12-23T17:15:23.326" v="1166" actId="478"/>
          <ac:grpSpMkLst>
            <pc:docMk/>
            <pc:sldMk cId="1201450897" sldId="360"/>
            <ac:grpSpMk id="37" creationId="{00000000-0000-0000-0000-000000000000}"/>
          </ac:grpSpMkLst>
        </pc:grpChg>
        <pc:grpChg chg="add mod">
          <ac:chgData name="Hoàng Thông Trương" userId="5ee39a359a88c745" providerId="LiveId" clId="{663A07E6-59DE-4F8E-8D56-14040270E251}" dt="2021-12-23T17:14:57.203" v="1126" actId="207"/>
          <ac:grpSpMkLst>
            <pc:docMk/>
            <pc:sldMk cId="1201450897" sldId="360"/>
            <ac:grpSpMk id="42" creationId="{7768D040-34BC-4C3A-AA6A-F5EC84983AD1}"/>
          </ac:grpSpMkLst>
        </pc:grpChg>
        <pc:grpChg chg="add mod">
          <ac:chgData name="Hoàng Thông Trương" userId="5ee39a359a88c745" providerId="LiveId" clId="{663A07E6-59DE-4F8E-8D56-14040270E251}" dt="2021-12-23T17:15:32.186" v="1167" actId="207"/>
          <ac:grpSpMkLst>
            <pc:docMk/>
            <pc:sldMk cId="1201450897" sldId="360"/>
            <ac:grpSpMk id="46" creationId="{20351A7B-5B42-40AB-8B1C-37A68FDA841E}"/>
          </ac:grpSpMkLst>
        </pc:grpChg>
        <pc:grpChg chg="add mod">
          <ac:chgData name="Hoàng Thông Trương" userId="5ee39a359a88c745" providerId="LiveId" clId="{663A07E6-59DE-4F8E-8D56-14040270E251}" dt="2021-12-23T17:15:53.287" v="1192" actId="207"/>
          <ac:grpSpMkLst>
            <pc:docMk/>
            <pc:sldMk cId="1201450897" sldId="360"/>
            <ac:grpSpMk id="51" creationId="{4A148477-BF9A-4DE5-BE10-4A69C047D3DC}"/>
          </ac:grpSpMkLst>
        </pc:grpChg>
        <pc:picChg chg="mod">
          <ac:chgData name="Hoàng Thông Trương" userId="5ee39a359a88c745" providerId="LiveId" clId="{663A07E6-59DE-4F8E-8D56-14040270E251}" dt="2021-12-23T17:15:35.586" v="1170" actId="1076"/>
          <ac:picMkLst>
            <pc:docMk/>
            <pc:sldMk cId="1201450897" sldId="360"/>
            <ac:picMk id="3074" creationId="{00000000-0000-0000-0000-000000000000}"/>
          </ac:picMkLst>
        </pc:picChg>
      </pc:sldChg>
      <pc:sldChg chg="addSp delSp modSp add mod modTransition modAnim">
        <pc:chgData name="Hoàng Thông Trương" userId="5ee39a359a88c745" providerId="LiveId" clId="{663A07E6-59DE-4F8E-8D56-14040270E251}" dt="2021-12-23T18:27:38.070" v="3152"/>
        <pc:sldMkLst>
          <pc:docMk/>
          <pc:sldMk cId="2363789089" sldId="361"/>
        </pc:sldMkLst>
        <pc:spChg chg="add mod ord">
          <ac:chgData name="Hoàng Thông Trương" userId="5ee39a359a88c745" providerId="LiveId" clId="{663A07E6-59DE-4F8E-8D56-14040270E251}" dt="2021-12-23T17:42:38.332" v="1609" actId="164"/>
          <ac:spMkLst>
            <pc:docMk/>
            <pc:sldMk cId="2363789089" sldId="361"/>
            <ac:spMk id="2" creationId="{80544612-5E72-4F54-941B-1DC2DC25ADE6}"/>
          </ac:spMkLst>
        </pc:spChg>
        <pc:spChg chg="del">
          <ac:chgData name="Hoàng Thông Trương" userId="5ee39a359a88c745" providerId="LiveId" clId="{663A07E6-59DE-4F8E-8D56-14040270E251}" dt="2021-12-23T17:39:26.211" v="1594" actId="478"/>
          <ac:spMkLst>
            <pc:docMk/>
            <pc:sldMk cId="2363789089" sldId="361"/>
            <ac:spMk id="12" creationId="{AFE5E14F-5C53-471E-BA97-30BD422B3DF3}"/>
          </ac:spMkLst>
        </pc:spChg>
        <pc:spChg chg="del">
          <ac:chgData name="Hoàng Thông Trương" userId="5ee39a359a88c745" providerId="LiveId" clId="{663A07E6-59DE-4F8E-8D56-14040270E251}" dt="2021-12-23T17:39:24.801" v="1593" actId="478"/>
          <ac:spMkLst>
            <pc:docMk/>
            <pc:sldMk cId="2363789089" sldId="361"/>
            <ac:spMk id="16" creationId="{1159B198-A88C-4B2E-8763-3A2F7CC96FA4}"/>
          </ac:spMkLst>
        </pc:spChg>
        <pc:spChg chg="add del mod">
          <ac:chgData name="Hoàng Thông Trương" userId="5ee39a359a88c745" providerId="LiveId" clId="{663A07E6-59DE-4F8E-8D56-14040270E251}" dt="2021-12-23T17:40:14.918" v="1601" actId="478"/>
          <ac:spMkLst>
            <pc:docMk/>
            <pc:sldMk cId="2363789089" sldId="361"/>
            <ac:spMk id="17" creationId="{A2B31643-3478-4EAB-821F-FEB06C3AAE76}"/>
          </ac:spMkLst>
        </pc:spChg>
        <pc:grpChg chg="add mod">
          <ac:chgData name="Hoàng Thông Trương" userId="5ee39a359a88c745" providerId="LiveId" clId="{663A07E6-59DE-4F8E-8D56-14040270E251}" dt="2021-12-23T17:42:38.332" v="1609" actId="164"/>
          <ac:grpSpMkLst>
            <pc:docMk/>
            <pc:sldMk cId="2363789089" sldId="361"/>
            <ac:grpSpMk id="3" creationId="{19FB927E-925F-405E-8A72-936AED70A8C0}"/>
          </ac:grpSpMkLst>
        </pc:grpChg>
        <pc:picChg chg="del">
          <ac:chgData name="Hoàng Thông Trương" userId="5ee39a359a88c745" providerId="LiveId" clId="{663A07E6-59DE-4F8E-8D56-14040270E251}" dt="2021-12-23T17:39:26.959" v="1595" actId="478"/>
          <ac:picMkLst>
            <pc:docMk/>
            <pc:sldMk cId="2363789089" sldId="361"/>
            <ac:picMk id="13" creationId="{B1B89BEC-E9F8-41C6-9B7B-9E0C12809BC5}"/>
          </ac:picMkLst>
        </pc:picChg>
        <pc:picChg chg="del mod">
          <ac:chgData name="Hoàng Thông Trương" userId="5ee39a359a88c745" providerId="LiveId" clId="{663A07E6-59DE-4F8E-8D56-14040270E251}" dt="2021-12-23T17:39:27.548" v="1597" actId="478"/>
          <ac:picMkLst>
            <pc:docMk/>
            <pc:sldMk cId="2363789089" sldId="361"/>
            <ac:picMk id="14" creationId="{7EF50673-BA04-4B9A-A6E0-D112304AB325}"/>
          </ac:picMkLst>
        </pc:picChg>
        <pc:picChg chg="del">
          <ac:chgData name="Hoàng Thông Trương" userId="5ee39a359a88c745" providerId="LiveId" clId="{663A07E6-59DE-4F8E-8D56-14040270E251}" dt="2021-12-23T17:39:28.298" v="1598" actId="478"/>
          <ac:picMkLst>
            <pc:docMk/>
            <pc:sldMk cId="2363789089" sldId="361"/>
            <ac:picMk id="15" creationId="{37B072F3-3F8C-44DF-9301-6F27BACCE803}"/>
          </ac:picMkLst>
        </pc:picChg>
        <pc:picChg chg="add mod">
          <ac:chgData name="Hoàng Thông Trương" userId="5ee39a359a88c745" providerId="LiveId" clId="{663A07E6-59DE-4F8E-8D56-14040270E251}" dt="2021-12-23T17:42:38.332" v="1609" actId="164"/>
          <ac:picMkLst>
            <pc:docMk/>
            <pc:sldMk cId="2363789089" sldId="361"/>
            <ac:picMk id="18" creationId="{C9CC9BEF-C5A2-4BAC-A548-5708B64FEC6C}"/>
          </ac:picMkLst>
        </pc:picChg>
      </pc:sldChg>
      <pc:sldChg chg="addSp delSp modSp add mod modTransition modAnim">
        <pc:chgData name="Hoàng Thông Trương" userId="5ee39a359a88c745" providerId="LiveId" clId="{663A07E6-59DE-4F8E-8D56-14040270E251}" dt="2021-12-26T08:37:02.723" v="3431" actId="20577"/>
        <pc:sldMkLst>
          <pc:docMk/>
          <pc:sldMk cId="3471618493" sldId="362"/>
        </pc:sldMkLst>
        <pc:spChg chg="del">
          <ac:chgData name="Hoàng Thông Trương" userId="5ee39a359a88c745" providerId="LiveId" clId="{663A07E6-59DE-4F8E-8D56-14040270E251}" dt="2021-12-23T17:43:00.659" v="1612" actId="478"/>
          <ac:spMkLst>
            <pc:docMk/>
            <pc:sldMk cId="3471618493" sldId="362"/>
            <ac:spMk id="11" creationId="{31C5E09B-C678-4E26-AA29-01D2225DEE70}"/>
          </ac:spMkLst>
        </pc:spChg>
        <pc:spChg chg="mod">
          <ac:chgData name="Hoàng Thông Trương" userId="5ee39a359a88c745" providerId="LiveId" clId="{663A07E6-59DE-4F8E-8D56-14040270E251}" dt="2021-12-26T08:37:02.723" v="3431" actId="20577"/>
          <ac:spMkLst>
            <pc:docMk/>
            <pc:sldMk cId="3471618493" sldId="362"/>
            <ac:spMk id="12" creationId="{AFE5E14F-5C53-471E-BA97-30BD422B3DF3}"/>
          </ac:spMkLst>
        </pc:spChg>
        <pc:spChg chg="del">
          <ac:chgData name="Hoàng Thông Trương" userId="5ee39a359a88c745" providerId="LiveId" clId="{663A07E6-59DE-4F8E-8D56-14040270E251}" dt="2021-12-23T17:43:40.805" v="1614" actId="478"/>
          <ac:spMkLst>
            <pc:docMk/>
            <pc:sldMk cId="3471618493" sldId="362"/>
            <ac:spMk id="16" creationId="{1159B198-A88C-4B2E-8763-3A2F7CC96FA4}"/>
          </ac:spMkLst>
        </pc:spChg>
        <pc:spChg chg="add del">
          <ac:chgData name="Hoàng Thông Trương" userId="5ee39a359a88c745" providerId="LiveId" clId="{663A07E6-59DE-4F8E-8D56-14040270E251}" dt="2021-12-23T17:45:12.560" v="1616" actId="22"/>
          <ac:spMkLst>
            <pc:docMk/>
            <pc:sldMk cId="3471618493" sldId="362"/>
            <ac:spMk id="17" creationId="{1C50B2F0-2A5E-4D27-BF37-D11C1404A510}"/>
          </ac:spMkLst>
        </pc:spChg>
        <pc:spChg chg="add mod">
          <ac:chgData name="Hoàng Thông Trương" userId="5ee39a359a88c745" providerId="LiveId" clId="{663A07E6-59DE-4F8E-8D56-14040270E251}" dt="2021-12-23T17:46:12.477" v="1624" actId="164"/>
          <ac:spMkLst>
            <pc:docMk/>
            <pc:sldMk cId="3471618493" sldId="362"/>
            <ac:spMk id="19" creationId="{A7730B79-1EA7-4E87-B082-5E915071FA30}"/>
          </ac:spMkLst>
        </pc:spChg>
        <pc:grpChg chg="add mod">
          <ac:chgData name="Hoàng Thông Trương" userId="5ee39a359a88c745" providerId="LiveId" clId="{663A07E6-59DE-4F8E-8D56-14040270E251}" dt="2021-12-23T17:46:12.477" v="1624" actId="164"/>
          <ac:grpSpMkLst>
            <pc:docMk/>
            <pc:sldMk cId="3471618493" sldId="362"/>
            <ac:grpSpMk id="3" creationId="{66034BAE-2A83-4ABE-A286-1AF46CC38653}"/>
          </ac:grpSpMkLst>
        </pc:grpChg>
        <pc:picChg chg="mod">
          <ac:chgData name="Hoàng Thông Trương" userId="5ee39a359a88c745" providerId="LiveId" clId="{663A07E6-59DE-4F8E-8D56-14040270E251}" dt="2021-12-23T17:43:38.858" v="1613" actId="1076"/>
          <ac:picMkLst>
            <pc:docMk/>
            <pc:sldMk cId="3471618493" sldId="362"/>
            <ac:picMk id="13" creationId="{B1B89BEC-E9F8-41C6-9B7B-9E0C12809BC5}"/>
          </ac:picMkLst>
        </pc:picChg>
        <pc:picChg chg="mod">
          <ac:chgData name="Hoàng Thông Trương" userId="5ee39a359a88c745" providerId="LiveId" clId="{663A07E6-59DE-4F8E-8D56-14040270E251}" dt="2021-12-26T08:36:54.189" v="3417" actId="1037"/>
          <ac:picMkLst>
            <pc:docMk/>
            <pc:sldMk cId="3471618493" sldId="362"/>
            <ac:picMk id="14" creationId="{7EF50673-BA04-4B9A-A6E0-D112304AB325}"/>
          </ac:picMkLst>
        </pc:picChg>
        <pc:picChg chg="mod">
          <ac:chgData name="Hoàng Thông Trương" userId="5ee39a359a88c745" providerId="LiveId" clId="{663A07E6-59DE-4F8E-8D56-14040270E251}" dt="2021-12-26T08:37:00.634" v="3430" actId="1037"/>
          <ac:picMkLst>
            <pc:docMk/>
            <pc:sldMk cId="3471618493" sldId="362"/>
            <ac:picMk id="15" creationId="{37B072F3-3F8C-44DF-9301-6F27BACCE803}"/>
          </ac:picMkLst>
        </pc:picChg>
        <pc:picChg chg="add mod">
          <ac:chgData name="Hoàng Thông Trương" userId="5ee39a359a88c745" providerId="LiveId" clId="{663A07E6-59DE-4F8E-8D56-14040270E251}" dt="2021-12-23T17:46:12.477" v="1624" actId="164"/>
          <ac:picMkLst>
            <pc:docMk/>
            <pc:sldMk cId="3471618493" sldId="362"/>
            <ac:picMk id="18" creationId="{EAF2CC2C-DB20-47B5-961F-E148F6C25605}"/>
          </ac:picMkLst>
        </pc:picChg>
      </pc:sldChg>
      <pc:sldChg chg="addSp delSp modSp add mod modTransition delAnim modAnim">
        <pc:chgData name="Hoàng Thông Trương" userId="5ee39a359a88c745" providerId="LiveId" clId="{663A07E6-59DE-4F8E-8D56-14040270E251}" dt="2021-12-23T18:27:38.070" v="3156"/>
        <pc:sldMkLst>
          <pc:docMk/>
          <pc:sldMk cId="196267851" sldId="363"/>
        </pc:sldMkLst>
        <pc:spChg chg="del">
          <ac:chgData name="Hoàng Thông Trương" userId="5ee39a359a88c745" providerId="LiveId" clId="{663A07E6-59DE-4F8E-8D56-14040270E251}" dt="2021-12-23T17:46:36.436" v="1627" actId="478"/>
          <ac:spMkLst>
            <pc:docMk/>
            <pc:sldMk cId="196267851" sldId="363"/>
            <ac:spMk id="12" creationId="{AFE5E14F-5C53-471E-BA97-30BD422B3DF3}"/>
          </ac:spMkLst>
        </pc:spChg>
        <pc:spChg chg="add mod">
          <ac:chgData name="Hoàng Thông Trương" userId="5ee39a359a88c745" providerId="LiveId" clId="{663A07E6-59DE-4F8E-8D56-14040270E251}" dt="2021-12-23T17:46:43.219" v="1632" actId="1076"/>
          <ac:spMkLst>
            <pc:docMk/>
            <pc:sldMk cId="196267851" sldId="363"/>
            <ac:spMk id="16" creationId="{EC0A91A1-7D6A-46F1-ABDC-63B30C8E1B32}"/>
          </ac:spMkLst>
        </pc:spChg>
        <pc:spChg chg="mod topLvl">
          <ac:chgData name="Hoàng Thông Trương" userId="5ee39a359a88c745" providerId="LiveId" clId="{663A07E6-59DE-4F8E-8D56-14040270E251}" dt="2021-12-23T17:48:55.412" v="1646" actId="164"/>
          <ac:spMkLst>
            <pc:docMk/>
            <pc:sldMk cId="196267851" sldId="363"/>
            <ac:spMk id="19" creationId="{A7730B79-1EA7-4E87-B082-5E915071FA30}"/>
          </ac:spMkLst>
        </pc:spChg>
        <pc:grpChg chg="add mod">
          <ac:chgData name="Hoàng Thông Trương" userId="5ee39a359a88c745" providerId="LiveId" clId="{663A07E6-59DE-4F8E-8D56-14040270E251}" dt="2021-12-23T17:48:42.654" v="1642" actId="164"/>
          <ac:grpSpMkLst>
            <pc:docMk/>
            <pc:sldMk cId="196267851" sldId="363"/>
            <ac:grpSpMk id="2" creationId="{0A06FBA1-B6DB-4014-84EA-737A96B96139}"/>
          </ac:grpSpMkLst>
        </pc:grpChg>
        <pc:grpChg chg="del">
          <ac:chgData name="Hoàng Thông Trương" userId="5ee39a359a88c745" providerId="LiveId" clId="{663A07E6-59DE-4F8E-8D56-14040270E251}" dt="2021-12-23T17:47:35.775" v="1633" actId="478"/>
          <ac:grpSpMkLst>
            <pc:docMk/>
            <pc:sldMk cId="196267851" sldId="363"/>
            <ac:grpSpMk id="3" creationId="{66034BAE-2A83-4ABE-A286-1AF46CC38653}"/>
          </ac:grpSpMkLst>
        </pc:grpChg>
        <pc:grpChg chg="add mod">
          <ac:chgData name="Hoàng Thông Trương" userId="5ee39a359a88c745" providerId="LiveId" clId="{663A07E6-59DE-4F8E-8D56-14040270E251}" dt="2021-12-23T17:48:55.412" v="1646" actId="164"/>
          <ac:grpSpMkLst>
            <pc:docMk/>
            <pc:sldMk cId="196267851" sldId="363"/>
            <ac:grpSpMk id="4" creationId="{145A3A30-E9F2-4BD9-8AC7-EB6A473721FF}"/>
          </ac:grpSpMkLst>
        </pc:grpChg>
        <pc:picChg chg="del">
          <ac:chgData name="Hoàng Thông Trương" userId="5ee39a359a88c745" providerId="LiveId" clId="{663A07E6-59DE-4F8E-8D56-14040270E251}" dt="2021-12-23T17:46:38.120" v="1628" actId="478"/>
          <ac:picMkLst>
            <pc:docMk/>
            <pc:sldMk cId="196267851" sldId="363"/>
            <ac:picMk id="13" creationId="{B1B89BEC-E9F8-41C6-9B7B-9E0C12809BC5}"/>
          </ac:picMkLst>
        </pc:picChg>
        <pc:picChg chg="del">
          <ac:chgData name="Hoàng Thông Trương" userId="5ee39a359a88c745" providerId="LiveId" clId="{663A07E6-59DE-4F8E-8D56-14040270E251}" dt="2021-12-23T17:46:38.825" v="1629" actId="478"/>
          <ac:picMkLst>
            <pc:docMk/>
            <pc:sldMk cId="196267851" sldId="363"/>
            <ac:picMk id="14" creationId="{7EF50673-BA04-4B9A-A6E0-D112304AB325}"/>
          </ac:picMkLst>
        </pc:picChg>
        <pc:picChg chg="del">
          <ac:chgData name="Hoàng Thông Trương" userId="5ee39a359a88c745" providerId="LiveId" clId="{663A07E6-59DE-4F8E-8D56-14040270E251}" dt="2021-12-23T17:46:39.633" v="1630" actId="478"/>
          <ac:picMkLst>
            <pc:docMk/>
            <pc:sldMk cId="196267851" sldId="363"/>
            <ac:picMk id="15" creationId="{37B072F3-3F8C-44DF-9301-6F27BACCE803}"/>
          </ac:picMkLst>
        </pc:picChg>
        <pc:picChg chg="add mod">
          <ac:chgData name="Hoàng Thông Trương" userId="5ee39a359a88c745" providerId="LiveId" clId="{663A07E6-59DE-4F8E-8D56-14040270E251}" dt="2021-12-23T17:48:55.412" v="1646" actId="164"/>
          <ac:picMkLst>
            <pc:docMk/>
            <pc:sldMk cId="196267851" sldId="363"/>
            <ac:picMk id="17" creationId="{F88B8875-A453-4DB0-8ED0-E7B891269037}"/>
          </ac:picMkLst>
        </pc:picChg>
        <pc:picChg chg="del topLvl">
          <ac:chgData name="Hoàng Thông Trương" userId="5ee39a359a88c745" providerId="LiveId" clId="{663A07E6-59DE-4F8E-8D56-14040270E251}" dt="2021-12-23T17:47:35.775" v="1633" actId="478"/>
          <ac:picMkLst>
            <pc:docMk/>
            <pc:sldMk cId="196267851" sldId="363"/>
            <ac:picMk id="18" creationId="{EAF2CC2C-DB20-47B5-961F-E148F6C25605}"/>
          </ac:picMkLst>
        </pc:picChg>
      </pc:sldChg>
      <pc:sldChg chg="addSp delSp modSp add mod ord delAnim modAnim">
        <pc:chgData name="Hoàng Thông Trương" userId="5ee39a359a88c745" providerId="LiveId" clId="{663A07E6-59DE-4F8E-8D56-14040270E251}" dt="2021-12-23T18:22:35.794" v="3090"/>
        <pc:sldMkLst>
          <pc:docMk/>
          <pc:sldMk cId="1048074242" sldId="364"/>
        </pc:sldMkLst>
        <pc:spChg chg="mod">
          <ac:chgData name="Hoàng Thông Trương" userId="5ee39a359a88c745" providerId="LiveId" clId="{663A07E6-59DE-4F8E-8D56-14040270E251}" dt="2021-12-23T17:49:39.338" v="1654"/>
          <ac:spMkLst>
            <pc:docMk/>
            <pc:sldMk cId="1048074242" sldId="364"/>
            <ac:spMk id="21" creationId="{4EF87808-4EBB-4909-B0C1-7C176791CD0E}"/>
          </ac:spMkLst>
        </pc:spChg>
        <pc:spChg chg="mod">
          <ac:chgData name="Hoàng Thông Trương" userId="5ee39a359a88c745" providerId="LiveId" clId="{663A07E6-59DE-4F8E-8D56-14040270E251}" dt="2021-12-23T17:49:39.338" v="1654"/>
          <ac:spMkLst>
            <pc:docMk/>
            <pc:sldMk cId="1048074242" sldId="364"/>
            <ac:spMk id="24" creationId="{43D314B3-4E59-4938-81D7-1224249D01D9}"/>
          </ac:spMkLst>
        </pc:spChg>
        <pc:spChg chg="mod">
          <ac:chgData name="Hoàng Thông Trương" userId="5ee39a359a88c745" providerId="LiveId" clId="{663A07E6-59DE-4F8E-8D56-14040270E251}" dt="2021-12-23T17:49:39.338" v="1654"/>
          <ac:spMkLst>
            <pc:docMk/>
            <pc:sldMk cId="1048074242" sldId="364"/>
            <ac:spMk id="27" creationId="{72CEC2AC-0849-40DF-B6F0-8A6593D3D158}"/>
          </ac:spMkLst>
        </pc:spChg>
        <pc:grpChg chg="add mod">
          <ac:chgData name="Hoàng Thông Trương" userId="5ee39a359a88c745" providerId="LiveId" clId="{663A07E6-59DE-4F8E-8D56-14040270E251}" dt="2021-12-23T17:49:39.338" v="1654"/>
          <ac:grpSpMkLst>
            <pc:docMk/>
            <pc:sldMk cId="1048074242" sldId="364"/>
            <ac:grpSpMk id="20" creationId="{23D36957-40D1-421B-A9E9-D02CE1C4934D}"/>
          </ac:grpSpMkLst>
        </pc:grpChg>
        <pc:grpChg chg="del">
          <ac:chgData name="Hoàng Thông Trương" userId="5ee39a359a88c745" providerId="LiveId" clId="{663A07E6-59DE-4F8E-8D56-14040270E251}" dt="2021-12-23T17:49:08.967" v="1649" actId="478"/>
          <ac:grpSpMkLst>
            <pc:docMk/>
            <pc:sldMk cId="1048074242" sldId="364"/>
            <ac:grpSpMk id="22" creationId="{00000000-0000-0000-0000-000000000000}"/>
          </ac:grpSpMkLst>
        </pc:grpChg>
      </pc:sldChg>
      <pc:sldChg chg="addSp delSp modSp add mod modTransition delAnim modAnim">
        <pc:chgData name="Hoàng Thông Trương" userId="5ee39a359a88c745" providerId="LiveId" clId="{663A07E6-59DE-4F8E-8D56-14040270E251}" dt="2021-12-26T08:37:57.416" v="3446"/>
        <pc:sldMkLst>
          <pc:docMk/>
          <pc:sldMk cId="3714225657" sldId="365"/>
        </pc:sldMkLst>
        <pc:spChg chg="mod">
          <ac:chgData name="Hoàng Thông Trương" userId="5ee39a359a88c745" providerId="LiveId" clId="{663A07E6-59DE-4F8E-8D56-14040270E251}" dt="2021-12-23T17:59:17.385" v="1718" actId="1076"/>
          <ac:spMkLst>
            <pc:docMk/>
            <pc:sldMk cId="3714225657" sldId="365"/>
            <ac:spMk id="5" creationId="{6FF3DFE9-FED8-44C7-9D54-958FB0D43EED}"/>
          </ac:spMkLst>
        </pc:spChg>
        <pc:spChg chg="mod">
          <ac:chgData name="Hoàng Thông Trương" userId="5ee39a359a88c745" providerId="LiveId" clId="{663A07E6-59DE-4F8E-8D56-14040270E251}" dt="2021-12-26T08:37:57.416" v="3446"/>
          <ac:spMkLst>
            <pc:docMk/>
            <pc:sldMk cId="3714225657" sldId="365"/>
            <ac:spMk id="6" creationId="{1251015D-C514-42CB-8334-5B5991A8CF1A}"/>
          </ac:spMkLst>
        </pc:spChg>
        <pc:spChg chg="mod">
          <ac:chgData name="Hoàng Thông Trương" userId="5ee39a359a88c745" providerId="LiveId" clId="{663A07E6-59DE-4F8E-8D56-14040270E251}" dt="2021-12-23T17:59:08.427" v="1715" actId="404"/>
          <ac:spMkLst>
            <pc:docMk/>
            <pc:sldMk cId="3714225657" sldId="365"/>
            <ac:spMk id="9" creationId="{AE6FD1BC-1054-483F-B94D-A1E38AF6E20B}"/>
          </ac:spMkLst>
        </pc:spChg>
        <pc:spChg chg="mod">
          <ac:chgData name="Hoàng Thông Trương" userId="5ee39a359a88c745" providerId="LiveId" clId="{663A07E6-59DE-4F8E-8D56-14040270E251}" dt="2021-12-23T17:59:44.472" v="1722"/>
          <ac:spMkLst>
            <pc:docMk/>
            <pc:sldMk cId="3714225657" sldId="365"/>
            <ac:spMk id="14" creationId="{0F0E9538-BCCE-468B-A6CB-99D850FD760B}"/>
          </ac:spMkLst>
        </pc:spChg>
        <pc:spChg chg="mod">
          <ac:chgData name="Hoàng Thông Trương" userId="5ee39a359a88c745" providerId="LiveId" clId="{663A07E6-59DE-4F8E-8D56-14040270E251}" dt="2021-12-23T18:00:30.235" v="1869" actId="404"/>
          <ac:spMkLst>
            <pc:docMk/>
            <pc:sldMk cId="3714225657" sldId="365"/>
            <ac:spMk id="15" creationId="{A3F30832-B834-4F87-ACBA-6E43B4FE2D47}"/>
          </ac:spMkLst>
        </pc:spChg>
        <pc:spChg chg="del">
          <ac:chgData name="Hoàng Thông Trương" userId="5ee39a359a88c745" providerId="LiveId" clId="{663A07E6-59DE-4F8E-8D56-14040270E251}" dt="2021-12-23T17:51:51.025" v="1664" actId="478"/>
          <ac:spMkLst>
            <pc:docMk/>
            <pc:sldMk cId="3714225657" sldId="365"/>
            <ac:spMk id="16" creationId="{EC0A91A1-7D6A-46F1-ABDC-63B30C8E1B32}"/>
          </ac:spMkLst>
        </pc:spChg>
        <pc:spChg chg="add mod">
          <ac:chgData name="Hoàng Thông Trương" userId="5ee39a359a88c745" providerId="LiveId" clId="{663A07E6-59DE-4F8E-8D56-14040270E251}" dt="2021-12-26T08:33:46.896" v="3369" actId="20577"/>
          <ac:spMkLst>
            <pc:docMk/>
            <pc:sldMk cId="3714225657" sldId="365"/>
            <ac:spMk id="18" creationId="{941F9DEC-9C36-4F5F-836B-6921006A3599}"/>
          </ac:spMkLst>
        </pc:spChg>
        <pc:grpChg chg="del">
          <ac:chgData name="Hoàng Thông Trương" userId="5ee39a359a88c745" providerId="LiveId" clId="{663A07E6-59DE-4F8E-8D56-14040270E251}" dt="2021-12-23T17:53:20.486" v="1684" actId="478"/>
          <ac:grpSpMkLst>
            <pc:docMk/>
            <pc:sldMk cId="3714225657" sldId="365"/>
            <ac:grpSpMk id="4" creationId="{145A3A30-E9F2-4BD9-8AC7-EB6A473721FF}"/>
          </ac:grpSpMkLst>
        </pc:grpChg>
        <pc:grpChg chg="mod">
          <ac:chgData name="Hoàng Thông Trương" userId="5ee39a359a88c745" providerId="LiveId" clId="{663A07E6-59DE-4F8E-8D56-14040270E251}" dt="2021-12-23T17:58:45.992" v="1707" actId="1076"/>
          <ac:grpSpMkLst>
            <pc:docMk/>
            <pc:sldMk cId="3714225657" sldId="365"/>
            <ac:grpSpMk id="10" creationId="{B8C4957C-7192-4FE7-BB6E-99591BA5389D}"/>
          </ac:grpSpMkLst>
        </pc:grpChg>
        <pc:grpChg chg="add mod">
          <ac:chgData name="Hoàng Thông Trương" userId="5ee39a359a88c745" providerId="LiveId" clId="{663A07E6-59DE-4F8E-8D56-14040270E251}" dt="2021-12-23T17:59:51.618" v="1724" actId="14100"/>
          <ac:grpSpMkLst>
            <pc:docMk/>
            <pc:sldMk cId="3714225657" sldId="365"/>
            <ac:grpSpMk id="13" creationId="{328375FC-8243-4EB7-ADE8-7CBD88B860EA}"/>
          </ac:grpSpMkLst>
        </pc:grpChg>
        <pc:picChg chg="mod">
          <ac:chgData name="Hoàng Thông Trương" userId="5ee39a359a88c745" providerId="LiveId" clId="{663A07E6-59DE-4F8E-8D56-14040270E251}" dt="2021-12-23T17:59:11.794" v="1716" actId="14100"/>
          <ac:picMkLst>
            <pc:docMk/>
            <pc:sldMk cId="3714225657" sldId="365"/>
            <ac:picMk id="7" creationId="{EBF8FA84-CE06-4D63-9BE1-7A4ED09313E0}"/>
          </ac:picMkLst>
        </pc:picChg>
        <pc:picChg chg="add mod">
          <ac:chgData name="Hoàng Thông Trương" userId="5ee39a359a88c745" providerId="LiveId" clId="{663A07E6-59DE-4F8E-8D56-14040270E251}" dt="2021-12-26T08:33:26.593" v="3313" actId="1038"/>
          <ac:picMkLst>
            <pc:docMk/>
            <pc:sldMk cId="3714225657" sldId="365"/>
            <ac:picMk id="11" creationId="{F0A3141B-E2BD-43F1-8444-F601D7A71901}"/>
          </ac:picMkLst>
        </pc:picChg>
        <pc:picChg chg="add mod">
          <ac:chgData name="Hoàng Thông Trương" userId="5ee39a359a88c745" providerId="LiveId" clId="{663A07E6-59DE-4F8E-8D56-14040270E251}" dt="2021-12-23T17:59:35.794" v="1721" actId="1076"/>
          <ac:picMkLst>
            <pc:docMk/>
            <pc:sldMk cId="3714225657" sldId="365"/>
            <ac:picMk id="12" creationId="{355980B3-350D-4E78-880F-28815865A7C9}"/>
          </ac:picMkLst>
        </pc:picChg>
        <pc:cxnChg chg="add del">
          <ac:chgData name="Hoàng Thông Trương" userId="5ee39a359a88c745" providerId="LiveId" clId="{663A07E6-59DE-4F8E-8D56-14040270E251}" dt="2021-12-23T18:03:03.272" v="2000" actId="478"/>
          <ac:cxnSpMkLst>
            <pc:docMk/>
            <pc:sldMk cId="3714225657" sldId="365"/>
            <ac:cxnSpMk id="3" creationId="{BD0BF621-AE6A-4CC0-A203-5532A3C96839}"/>
          </ac:cxnSpMkLst>
        </pc:cxnChg>
        <pc:cxnChg chg="add del mod">
          <ac:chgData name="Hoàng Thông Trương" userId="5ee39a359a88c745" providerId="LiveId" clId="{663A07E6-59DE-4F8E-8D56-14040270E251}" dt="2021-12-23T18:03:02.029" v="1999" actId="478"/>
          <ac:cxnSpMkLst>
            <pc:docMk/>
            <pc:sldMk cId="3714225657" sldId="365"/>
            <ac:cxnSpMk id="20" creationId="{B93441E3-01CC-4A0B-935A-CE774ED463A5}"/>
          </ac:cxnSpMkLst>
        </pc:cxnChg>
      </pc:sldChg>
      <pc:sldChg chg="addSp delSp modSp new mod modTransition addAnim delAnim modAnim">
        <pc:chgData name="Hoàng Thông Trương" userId="5ee39a359a88c745" providerId="LiveId" clId="{663A07E6-59DE-4F8E-8D56-14040270E251}" dt="2021-12-26T08:46:11.948" v="3576"/>
        <pc:sldMkLst>
          <pc:docMk/>
          <pc:sldMk cId="716623274" sldId="366"/>
        </pc:sldMkLst>
        <pc:spChg chg="add del mod">
          <ac:chgData name="Hoàng Thông Trương" userId="5ee39a359a88c745" providerId="LiveId" clId="{663A07E6-59DE-4F8E-8D56-14040270E251}" dt="2021-12-23T18:12:13.448" v="2787" actId="478"/>
          <ac:spMkLst>
            <pc:docMk/>
            <pc:sldMk cId="716623274" sldId="366"/>
            <ac:spMk id="2" creationId="{229F5A16-BC55-49AC-BD8B-1FC8318719FE}"/>
          </ac:spMkLst>
        </pc:spChg>
        <pc:spChg chg="add mod">
          <ac:chgData name="Hoàng Thông Trương" userId="5ee39a359a88c745" providerId="LiveId" clId="{663A07E6-59DE-4F8E-8D56-14040270E251}" dt="2021-12-26T08:39:26.991" v="3507" actId="207"/>
          <ac:spMkLst>
            <pc:docMk/>
            <pc:sldMk cId="716623274" sldId="366"/>
            <ac:spMk id="2" creationId="{EE1E3496-8107-454C-8FE1-681F1E2F8BB3}"/>
          </ac:spMkLst>
        </pc:spChg>
        <pc:spChg chg="add del mod">
          <ac:chgData name="Hoàng Thông Trương" userId="5ee39a359a88c745" providerId="LiveId" clId="{663A07E6-59DE-4F8E-8D56-14040270E251}" dt="2021-12-23T18:12:13.448" v="2787" actId="478"/>
          <ac:spMkLst>
            <pc:docMk/>
            <pc:sldMk cId="716623274" sldId="366"/>
            <ac:spMk id="3" creationId="{98C51098-0C57-4D17-9AA3-D01B5A815B75}"/>
          </ac:spMkLst>
        </pc:spChg>
        <pc:spChg chg="add del mod">
          <ac:chgData name="Hoàng Thông Trương" userId="5ee39a359a88c745" providerId="LiveId" clId="{663A07E6-59DE-4F8E-8D56-14040270E251}" dt="2021-12-23T18:12:13.448" v="2787" actId="478"/>
          <ac:spMkLst>
            <pc:docMk/>
            <pc:sldMk cId="716623274" sldId="366"/>
            <ac:spMk id="4" creationId="{1A8D3F3F-0C47-4707-9676-953ED75BCCFF}"/>
          </ac:spMkLst>
        </pc:spChg>
        <pc:spChg chg="add mod">
          <ac:chgData name="Hoàng Thông Trương" userId="5ee39a359a88c745" providerId="LiveId" clId="{663A07E6-59DE-4F8E-8D56-14040270E251}" dt="2021-12-23T18:14:48.585" v="2795" actId="14100"/>
          <ac:spMkLst>
            <pc:docMk/>
            <pc:sldMk cId="716623274" sldId="366"/>
            <ac:spMk id="5" creationId="{FD223F6F-B323-49DB-BB5B-09BDA6DCDDDF}"/>
          </ac:spMkLst>
        </pc:spChg>
        <pc:spChg chg="mod">
          <ac:chgData name="Hoàng Thông Trương" userId="5ee39a359a88c745" providerId="LiveId" clId="{663A07E6-59DE-4F8E-8D56-14040270E251}" dt="2021-12-23T18:14:33.755" v="2789" actId="20577"/>
          <ac:spMkLst>
            <pc:docMk/>
            <pc:sldMk cId="716623274" sldId="366"/>
            <ac:spMk id="8" creationId="{E2A8D01A-0DA1-4584-B683-10A266B4C3A7}"/>
          </ac:spMkLst>
        </pc:spChg>
        <pc:spChg chg="add del">
          <ac:chgData name="Hoàng Thông Trương" userId="5ee39a359a88c745" providerId="LiveId" clId="{663A07E6-59DE-4F8E-8D56-14040270E251}" dt="2021-12-23T18:14:41.700" v="2791" actId="22"/>
          <ac:spMkLst>
            <pc:docMk/>
            <pc:sldMk cId="716623274" sldId="366"/>
            <ac:spMk id="10" creationId="{45337EC0-068E-4CD4-B5AA-AB20A999AAAF}"/>
          </ac:spMkLst>
        </pc:spChg>
        <pc:spChg chg="add mod">
          <ac:chgData name="Hoàng Thông Trương" userId="5ee39a359a88c745" providerId="LiveId" clId="{663A07E6-59DE-4F8E-8D56-14040270E251}" dt="2021-12-23T18:14:59.417" v="2799" actId="113"/>
          <ac:spMkLst>
            <pc:docMk/>
            <pc:sldMk cId="716623274" sldId="366"/>
            <ac:spMk id="12" creationId="{CD622B68-0E8B-4580-9AE0-DF3822FE583E}"/>
          </ac:spMkLst>
        </pc:spChg>
        <pc:spChg chg="add mod">
          <ac:chgData name="Hoàng Thông Trương" userId="5ee39a359a88c745" providerId="LiveId" clId="{663A07E6-59DE-4F8E-8D56-14040270E251}" dt="2021-12-23T18:17:24.459" v="2958" actId="403"/>
          <ac:spMkLst>
            <pc:docMk/>
            <pc:sldMk cId="716623274" sldId="366"/>
            <ac:spMk id="14" creationId="{5E2890E6-D9B0-430D-B268-F4C51F1CFA2C}"/>
          </ac:spMkLst>
        </pc:spChg>
        <pc:spChg chg="add del">
          <ac:chgData name="Hoàng Thông Trương" userId="5ee39a359a88c745" providerId="LiveId" clId="{663A07E6-59DE-4F8E-8D56-14040270E251}" dt="2021-12-23T18:15:37.206" v="2808"/>
          <ac:spMkLst>
            <pc:docMk/>
            <pc:sldMk cId="716623274" sldId="366"/>
            <ac:spMk id="15" creationId="{7087BC49-55B7-4271-9319-9849AF305AC3}"/>
          </ac:spMkLst>
        </pc:spChg>
        <pc:spChg chg="add del mod">
          <ac:chgData name="Hoàng Thông Trương" userId="5ee39a359a88c745" providerId="LiveId" clId="{663A07E6-59DE-4F8E-8D56-14040270E251}" dt="2021-12-23T18:15:35.665" v="2807"/>
          <ac:spMkLst>
            <pc:docMk/>
            <pc:sldMk cId="716623274" sldId="366"/>
            <ac:spMk id="16" creationId="{DD466E46-3FA8-4A4F-8519-AEDBB8724E33}"/>
          </ac:spMkLst>
        </pc:spChg>
        <pc:spChg chg="add mod">
          <ac:chgData name="Hoàng Thông Trương" userId="5ee39a359a88c745" providerId="LiveId" clId="{663A07E6-59DE-4F8E-8D56-14040270E251}" dt="2021-12-26T08:43:00.085" v="3554" actId="1076"/>
          <ac:spMkLst>
            <pc:docMk/>
            <pc:sldMk cId="716623274" sldId="366"/>
            <ac:spMk id="16" creationId="{DDF6874C-5F0E-4015-95E3-EB521F59DDD9}"/>
          </ac:spMkLst>
        </pc:spChg>
        <pc:spChg chg="add del mod">
          <ac:chgData name="Hoàng Thông Trương" userId="5ee39a359a88c745" providerId="LiveId" clId="{663A07E6-59DE-4F8E-8D56-14040270E251}" dt="2021-12-26T08:38:36.666" v="3452" actId="478"/>
          <ac:spMkLst>
            <pc:docMk/>
            <pc:sldMk cId="716623274" sldId="366"/>
            <ac:spMk id="17" creationId="{397D562A-6988-4AEA-97C5-06D346BEE3FD}"/>
          </ac:spMkLst>
        </pc:spChg>
        <pc:spChg chg="add del mod">
          <ac:chgData name="Hoàng Thông Trương" userId="5ee39a359a88c745" providerId="LiveId" clId="{663A07E6-59DE-4F8E-8D56-14040270E251}" dt="2021-12-23T18:15:43.941" v="2812"/>
          <ac:spMkLst>
            <pc:docMk/>
            <pc:sldMk cId="716623274" sldId="366"/>
            <ac:spMk id="18" creationId="{B31058B9-0AD0-42A3-A663-2E86D270ED24}"/>
          </ac:spMkLst>
        </pc:spChg>
        <pc:spChg chg="add del">
          <ac:chgData name="Hoàng Thông Trương" userId="5ee39a359a88c745" providerId="LiveId" clId="{663A07E6-59DE-4F8E-8D56-14040270E251}" dt="2021-12-23T18:15:47.613" v="2814"/>
          <ac:spMkLst>
            <pc:docMk/>
            <pc:sldMk cId="716623274" sldId="366"/>
            <ac:spMk id="19" creationId="{5EACD0FD-9642-4521-A5CB-E50AA16B7C66}"/>
          </ac:spMkLst>
        </pc:spChg>
        <pc:spChg chg="add">
          <ac:chgData name="Hoàng Thông Trương" userId="5ee39a359a88c745" providerId="LiveId" clId="{663A07E6-59DE-4F8E-8D56-14040270E251}" dt="2021-12-23T18:18:04.723" v="2969" actId="11529"/>
          <ac:spMkLst>
            <pc:docMk/>
            <pc:sldMk cId="716623274" sldId="366"/>
            <ac:spMk id="21" creationId="{035D9C9A-B90D-4341-8594-EF0CA6684F74}"/>
          </ac:spMkLst>
        </pc:spChg>
        <pc:spChg chg="add del mod">
          <ac:chgData name="Hoàng Thông Trương" userId="5ee39a359a88c745" providerId="LiveId" clId="{663A07E6-59DE-4F8E-8D56-14040270E251}" dt="2021-12-26T08:38:52.521" v="3460" actId="478"/>
          <ac:spMkLst>
            <pc:docMk/>
            <pc:sldMk cId="716623274" sldId="366"/>
            <ac:spMk id="23" creationId="{2DF899D5-6BE6-4899-99B8-F9EB21C39FBB}"/>
          </ac:spMkLst>
        </pc:spChg>
        <pc:spChg chg="add del mod">
          <ac:chgData name="Hoàng Thông Trương" userId="5ee39a359a88c745" providerId="LiveId" clId="{663A07E6-59DE-4F8E-8D56-14040270E251}" dt="2021-12-26T08:38:58.378" v="3466" actId="113"/>
          <ac:spMkLst>
            <pc:docMk/>
            <pc:sldMk cId="716623274" sldId="366"/>
            <ac:spMk id="24" creationId="{DD35698D-FB31-4C52-BF18-F688431C6288}"/>
          </ac:spMkLst>
        </pc:spChg>
        <pc:spChg chg="add del mod">
          <ac:chgData name="Hoàng Thông Trương" userId="5ee39a359a88c745" providerId="LiveId" clId="{663A07E6-59DE-4F8E-8D56-14040270E251}" dt="2021-12-26T08:38:37.935" v="3453" actId="478"/>
          <ac:spMkLst>
            <pc:docMk/>
            <pc:sldMk cId="716623274" sldId="366"/>
            <ac:spMk id="25" creationId="{C7302014-3142-4278-8894-78BD3EC4C483}"/>
          </ac:spMkLst>
        </pc:spChg>
        <pc:grpChg chg="add mod">
          <ac:chgData name="Hoàng Thông Trương" userId="5ee39a359a88c745" providerId="LiveId" clId="{663A07E6-59DE-4F8E-8D56-14040270E251}" dt="2021-12-23T18:14:31.623" v="2788"/>
          <ac:grpSpMkLst>
            <pc:docMk/>
            <pc:sldMk cId="716623274" sldId="366"/>
            <ac:grpSpMk id="6" creationId="{F5569AF3-99BF-4B09-939F-032BCA93DFFC}"/>
          </ac:grpSpMkLst>
        </pc:grpChg>
        <pc:picChg chg="mod">
          <ac:chgData name="Hoàng Thông Trương" userId="5ee39a359a88c745" providerId="LiveId" clId="{663A07E6-59DE-4F8E-8D56-14040270E251}" dt="2021-12-23T18:14:31.623" v="2788"/>
          <ac:picMkLst>
            <pc:docMk/>
            <pc:sldMk cId="716623274" sldId="366"/>
            <ac:picMk id="7" creationId="{DDF6CFDA-7AB9-45D7-9413-4C6F728C5B40}"/>
          </ac:picMkLst>
        </pc:picChg>
        <pc:picChg chg="add del mod">
          <ac:chgData name="Hoàng Thông Trương" userId="5ee39a359a88c745" providerId="LiveId" clId="{663A07E6-59DE-4F8E-8D56-14040270E251}" dt="2021-12-26T08:38:38.825" v="3454" actId="478"/>
          <ac:picMkLst>
            <pc:docMk/>
            <pc:sldMk cId="716623274" sldId="366"/>
            <ac:picMk id="20" creationId="{457AB579-379E-4DB3-B59C-675271B3FF1B}"/>
          </ac:picMkLst>
        </pc:picChg>
        <pc:picChg chg="add mod">
          <ac:chgData name="Hoàng Thông Trương" userId="5ee39a359a88c745" providerId="LiveId" clId="{663A07E6-59DE-4F8E-8D56-14040270E251}" dt="2021-12-23T18:18:00.265" v="2968" actId="1076"/>
          <ac:picMkLst>
            <pc:docMk/>
            <pc:sldMk cId="716623274" sldId="366"/>
            <ac:picMk id="6149" creationId="{2F013EB5-E7B5-45AB-AC97-C17541925EA8}"/>
          </ac:picMkLst>
        </pc:picChg>
      </pc:sldChg>
      <pc:sldChg chg="addSp delSp modSp add mod modTransition delAnim modAnim">
        <pc:chgData name="Hoàng Thông Trương" userId="5ee39a359a88c745" providerId="LiveId" clId="{663A07E6-59DE-4F8E-8D56-14040270E251}" dt="2021-12-26T08:38:08.928" v="3449" actId="1038"/>
        <pc:sldMkLst>
          <pc:docMk/>
          <pc:sldMk cId="2014731524" sldId="367"/>
        </pc:sldMkLst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2" creationId="{C9383903-578B-4C21-A289-C7EDDA609869}"/>
          </ac:spMkLst>
        </pc:spChg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3" creationId="{D7804AAC-AE0F-4A16-962B-65748568994E}"/>
          </ac:spMkLst>
        </pc:spChg>
        <pc:spChg chg="mod">
          <ac:chgData name="Hoàng Thông Trương" userId="5ee39a359a88c745" providerId="LiveId" clId="{663A07E6-59DE-4F8E-8D56-14040270E251}" dt="2021-12-26T08:38:06.705" v="3447"/>
          <ac:spMkLst>
            <pc:docMk/>
            <pc:sldMk cId="2014731524" sldId="367"/>
            <ac:spMk id="6" creationId="{1251015D-C514-42CB-8334-5B5991A8CF1A}"/>
          </ac:spMkLst>
        </pc:spChg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16" creationId="{59057D52-142F-44BE-9C4E-C21F9945F855}"/>
          </ac:spMkLst>
        </pc:spChg>
        <pc:spChg chg="del">
          <ac:chgData name="Hoàng Thông Trương" userId="5ee39a359a88c745" providerId="LiveId" clId="{663A07E6-59DE-4F8E-8D56-14040270E251}" dt="2021-12-23T18:03:14.520" v="2004" actId="478"/>
          <ac:spMkLst>
            <pc:docMk/>
            <pc:sldMk cId="2014731524" sldId="367"/>
            <ac:spMk id="18" creationId="{941F9DEC-9C36-4F5F-836B-6921006A3599}"/>
          </ac:spMkLst>
        </pc:spChg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19" creationId="{E6CBC0EC-4026-43CB-B81F-11E7F1B266AB}"/>
          </ac:spMkLst>
        </pc:spChg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20" creationId="{8249A11C-7ED6-47BD-B340-201FCC979926}"/>
          </ac:spMkLst>
        </pc:spChg>
        <pc:spChg chg="add mod">
          <ac:chgData name="Hoàng Thông Trương" userId="5ee39a359a88c745" providerId="LiveId" clId="{663A07E6-59DE-4F8E-8D56-14040270E251}" dt="2021-12-23T18:05:34.897" v="2096" actId="1076"/>
          <ac:spMkLst>
            <pc:docMk/>
            <pc:sldMk cId="2014731524" sldId="367"/>
            <ac:spMk id="21" creationId="{0F37741A-18E6-414B-B27A-7A1353EB7619}"/>
          </ac:spMkLst>
        </pc:spChg>
        <pc:spChg chg="add mod">
          <ac:chgData name="Hoàng Thông Trương" userId="5ee39a359a88c745" providerId="LiveId" clId="{663A07E6-59DE-4F8E-8D56-14040270E251}" dt="2021-12-26T08:37:42.885" v="3445" actId="1076"/>
          <ac:spMkLst>
            <pc:docMk/>
            <pc:sldMk cId="2014731524" sldId="367"/>
            <ac:spMk id="22" creationId="{7BE1F6AA-B87F-4602-87E3-D8AB5EFC33E8}"/>
          </ac:spMkLst>
        </pc:spChg>
        <pc:spChg chg="add mod">
          <ac:chgData name="Hoàng Thông Trương" userId="5ee39a359a88c745" providerId="LiveId" clId="{663A07E6-59DE-4F8E-8D56-14040270E251}" dt="2021-12-26T08:37:40.493" v="3444" actId="1076"/>
          <ac:spMkLst>
            <pc:docMk/>
            <pc:sldMk cId="2014731524" sldId="367"/>
            <ac:spMk id="23" creationId="{40FB543B-93D7-47C4-B6D2-DE91F89624C6}"/>
          </ac:spMkLst>
        </pc:spChg>
        <pc:grpChg chg="del">
          <ac:chgData name="Hoàng Thông Trương" userId="5ee39a359a88c745" providerId="LiveId" clId="{663A07E6-59DE-4F8E-8D56-14040270E251}" dt="2021-12-23T18:03:12.661" v="2002" actId="478"/>
          <ac:grpSpMkLst>
            <pc:docMk/>
            <pc:sldMk cId="2014731524" sldId="367"/>
            <ac:grpSpMk id="13" creationId="{328375FC-8243-4EB7-ADE8-7CBD88B860EA}"/>
          </ac:grpSpMkLst>
        </pc:grpChg>
        <pc:picChg chg="mod">
          <ac:chgData name="Hoàng Thông Trương" userId="5ee39a359a88c745" providerId="LiveId" clId="{663A07E6-59DE-4F8E-8D56-14040270E251}" dt="2021-12-26T08:38:08.928" v="3449" actId="1038"/>
          <ac:picMkLst>
            <pc:docMk/>
            <pc:sldMk cId="2014731524" sldId="367"/>
            <ac:picMk id="11" creationId="{F0A3141B-E2BD-43F1-8444-F601D7A71901}"/>
          </ac:picMkLst>
        </pc:picChg>
        <pc:picChg chg="del">
          <ac:chgData name="Hoàng Thông Trương" userId="5ee39a359a88c745" providerId="LiveId" clId="{663A07E6-59DE-4F8E-8D56-14040270E251}" dt="2021-12-23T18:03:13.688" v="2003" actId="478"/>
          <ac:picMkLst>
            <pc:docMk/>
            <pc:sldMk cId="2014731524" sldId="367"/>
            <ac:picMk id="12" creationId="{355980B3-350D-4E78-880F-28815865A7C9}"/>
          </ac:picMkLst>
        </pc:picChg>
        <pc:picChg chg="add mod">
          <ac:chgData name="Hoàng Thông Trương" userId="5ee39a359a88c745" providerId="LiveId" clId="{663A07E6-59DE-4F8E-8D56-14040270E251}" dt="2021-12-23T18:10:47.521" v="2767" actId="1076"/>
          <ac:picMkLst>
            <pc:docMk/>
            <pc:sldMk cId="2014731524" sldId="367"/>
            <ac:picMk id="24" creationId="{519F28ED-A725-4DE8-B871-EC6DC9C3B7DB}"/>
          </ac:picMkLst>
        </pc:picChg>
        <pc:cxnChg chg="add mod">
          <ac:chgData name="Hoàng Thông Trương" userId="5ee39a359a88c745" providerId="LiveId" clId="{663A07E6-59DE-4F8E-8D56-14040270E251}" dt="2021-12-23T18:05:28.121" v="2091" actId="1076"/>
          <ac:cxnSpMkLst>
            <pc:docMk/>
            <pc:sldMk cId="2014731524" sldId="367"/>
            <ac:cxnSpMk id="8" creationId="{96879D4F-FDC1-47A3-AC5C-FCA6B73EE466}"/>
          </ac:cxnSpMkLst>
        </pc:cxnChg>
        <pc:cxnChg chg="add del">
          <ac:chgData name="Hoàng Thông Trương" userId="5ee39a359a88c745" providerId="LiveId" clId="{663A07E6-59DE-4F8E-8D56-14040270E251}" dt="2021-12-23T18:10:28.039" v="2765" actId="478"/>
          <ac:cxnSpMkLst>
            <pc:docMk/>
            <pc:sldMk cId="2014731524" sldId="367"/>
            <ac:cxnSpMk id="26" creationId="{024B8470-9740-49D0-B8F4-2830AB631F46}"/>
          </ac:cxnSpMkLst>
        </pc:cxnChg>
      </pc:sldChg>
      <pc:sldChg chg="add ord modAnim">
        <pc:chgData name="Hoàng Thông Trương" userId="5ee39a359a88c745" providerId="LiveId" clId="{663A07E6-59DE-4F8E-8D56-14040270E251}" dt="2021-12-23T18:22:47.051" v="3093"/>
        <pc:sldMkLst>
          <pc:docMk/>
          <pc:sldMk cId="4080097276" sldId="368"/>
        </pc:sldMkLst>
      </pc:sldChg>
      <pc:sldChg chg="addSp delSp modSp new mod modTransition modAnim">
        <pc:chgData name="Hoàng Thông Trương" userId="5ee39a359a88c745" providerId="LiveId" clId="{663A07E6-59DE-4F8E-8D56-14040270E251}" dt="2021-12-26T08:50:55.109" v="3708" actId="1076"/>
        <pc:sldMkLst>
          <pc:docMk/>
          <pc:sldMk cId="3565393963" sldId="369"/>
        </pc:sldMkLst>
        <pc:spChg chg="add del mod">
          <ac:chgData name="Hoàng Thông Trương" userId="5ee39a359a88c745" providerId="LiveId" clId="{663A07E6-59DE-4F8E-8D56-14040270E251}" dt="2021-12-23T18:23:33.266" v="3104" actId="478"/>
          <ac:spMkLst>
            <pc:docMk/>
            <pc:sldMk cId="3565393963" sldId="369"/>
            <ac:spMk id="2" creationId="{56338CB0-EB73-4F49-A722-251DAF67D1DE}"/>
          </ac:spMkLst>
        </pc:spChg>
        <pc:spChg chg="add del mod">
          <ac:chgData name="Hoàng Thông Trương" userId="5ee39a359a88c745" providerId="LiveId" clId="{663A07E6-59DE-4F8E-8D56-14040270E251}" dt="2021-12-26T08:50:44.842" v="3704" actId="478"/>
          <ac:spMkLst>
            <pc:docMk/>
            <pc:sldMk cId="3565393963" sldId="369"/>
            <ac:spMk id="3" creationId="{C9CBC878-AC77-4214-A934-22C53DDC4F2B}"/>
          </ac:spMkLst>
        </pc:spChg>
        <pc:spChg chg="add del mod">
          <ac:chgData name="Hoàng Thông Trương" userId="5ee39a359a88c745" providerId="LiveId" clId="{663A07E6-59DE-4F8E-8D56-14040270E251}" dt="2021-12-23T18:27:18.236" v="3127" actId="478"/>
          <ac:spMkLst>
            <pc:docMk/>
            <pc:sldMk cId="3565393963" sldId="369"/>
            <ac:spMk id="4" creationId="{0A135ACD-0039-4D6D-91FF-7A7514830615}"/>
          </ac:spMkLst>
        </pc:spChg>
        <pc:spChg chg="add mod">
          <ac:chgData name="Hoàng Thông Trương" userId="5ee39a359a88c745" providerId="LiveId" clId="{663A07E6-59DE-4F8E-8D56-14040270E251}" dt="2021-12-23T18:20:24.849" v="3003"/>
          <ac:spMkLst>
            <pc:docMk/>
            <pc:sldMk cId="3565393963" sldId="369"/>
            <ac:spMk id="14" creationId="{B81C2E20-5BA0-4C2D-80AE-F6515B0C20AE}"/>
          </ac:spMkLst>
        </pc:spChg>
        <pc:spChg chg="add del mod">
          <ac:chgData name="Hoàng Thông Trương" userId="5ee39a359a88c745" providerId="LiveId" clId="{663A07E6-59DE-4F8E-8D56-14040270E251}" dt="2021-12-23T18:23:16.504" v="3101" actId="478"/>
          <ac:spMkLst>
            <pc:docMk/>
            <pc:sldMk cId="3565393963" sldId="369"/>
            <ac:spMk id="15" creationId="{7EF5DA22-415B-441F-95BF-DCD5A932C0A9}"/>
          </ac:spMkLst>
        </pc:spChg>
        <pc:spChg chg="add mod">
          <ac:chgData name="Hoàng Thông Trương" userId="5ee39a359a88c745" providerId="LiveId" clId="{663A07E6-59DE-4F8E-8D56-14040270E251}" dt="2021-12-23T18:23:47.456" v="3105" actId="207"/>
          <ac:spMkLst>
            <pc:docMk/>
            <pc:sldMk cId="3565393963" sldId="369"/>
            <ac:spMk id="17" creationId="{85C744FC-5D72-44DE-9E94-1D78E28BDCF1}"/>
          </ac:spMkLst>
        </pc:spChg>
        <pc:spChg chg="add mod">
          <ac:chgData name="Hoàng Thông Trương" userId="5ee39a359a88c745" providerId="LiveId" clId="{663A07E6-59DE-4F8E-8D56-14040270E251}" dt="2021-12-26T08:50:55.109" v="3708" actId="1076"/>
          <ac:spMkLst>
            <pc:docMk/>
            <pc:sldMk cId="3565393963" sldId="369"/>
            <ac:spMk id="18" creationId="{664DB673-0730-4F85-8C0D-E3ABA355FD0E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0" creationId="{7754156D-2214-4B90-9018-2F27C593FB3D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2" creationId="{9C807608-0B5D-4707-9D1E-829000D18A9C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3" creationId="{E81F97B4-2C42-4615-B839-0178AA4A597B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4" creationId="{426D1F84-16FD-4CF7-AF61-75F64B665788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5" creationId="{6206C360-D292-4A9C-9E27-C356833B8626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6" creationId="{ED97483C-94A0-4B99-9ECF-1B03C9C11D05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7" creationId="{085009FE-80CE-4041-B4C9-0F4A9FF7E572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8" creationId="{A1C2708E-73AC-47A5-A303-D40D7D74D3AC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9" creationId="{5D1E3D39-907C-4188-9DB0-FE6FE5EF4B3F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0" creationId="{0037E85A-C850-4648-9528-C11A760B27C5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1" creationId="{AAF75A89-FF3E-44AF-AB14-02D05DF4D4EC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2" creationId="{EA0B7BFF-56E4-452C-A6B3-89649C289D8C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3" creationId="{39F12BA8-B3D9-4C79-BDED-8632313F2972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4" creationId="{B94ED97C-2255-49D8-9DFA-888D7E9277AF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5" creationId="{ABD64A55-226A-4386-BB7B-298C327687FD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6" creationId="{640EC4BB-00B9-4EE9-91A1-A170F0843F91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7" creationId="{A284072B-386C-4E58-9840-913A99BA9F66}"/>
          </ac:spMkLst>
        </pc:spChg>
        <pc:grpChg chg="add del mod ord">
          <ac:chgData name="Hoàng Thông Trương" userId="5ee39a359a88c745" providerId="LiveId" clId="{663A07E6-59DE-4F8E-8D56-14040270E251}" dt="2021-12-23T18:24:19.991" v="3106" actId="478"/>
          <ac:grpSpMkLst>
            <pc:docMk/>
            <pc:sldMk cId="3565393963" sldId="369"/>
            <ac:grpSpMk id="19" creationId="{09FFEA8A-4CDD-4FB5-9071-CE44F1EAABA4}"/>
          </ac:grpSpMkLst>
        </pc:grpChg>
        <pc:grpChg chg="mod">
          <ac:chgData name="Hoàng Thông Trương" userId="5ee39a359a88c745" providerId="LiveId" clId="{663A07E6-59DE-4F8E-8D56-14040270E251}" dt="2021-12-23T18:23:23.098" v="3102"/>
          <ac:grpSpMkLst>
            <pc:docMk/>
            <pc:sldMk cId="3565393963" sldId="369"/>
            <ac:grpSpMk id="21" creationId="{6F068F2B-9DAF-458E-A236-108B1CF6F9E5}"/>
          </ac:grpSpMkLst>
        </pc:grp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5" creationId="{A3CFDA78-7C1E-4E8D-9F73-7074FC62734C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6" creationId="{F1299DD9-E92A-429F-895A-8AF993FAE307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7" creationId="{9B7954E6-5F3B-4132-8FE6-6D1DC0CB6F0B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8" creationId="{9F1F796A-651E-48F7-B189-D4B3D218394D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9" creationId="{EABC4204-3F99-4041-BD76-3BB19910F414}"/>
          </ac:picMkLst>
        </pc:picChg>
        <pc:picChg chg="add mod">
          <ac:chgData name="Hoàng Thông Trương" userId="5ee39a359a88c745" providerId="LiveId" clId="{663A07E6-59DE-4F8E-8D56-14040270E251}" dt="2021-12-23T18:20:31.433" v="3006" actId="1076"/>
          <ac:picMkLst>
            <pc:docMk/>
            <pc:sldMk cId="3565393963" sldId="369"/>
            <ac:picMk id="10" creationId="{182FF27B-6FB4-43B8-A6EA-195F3D0105FA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11" creationId="{DF6C4F6A-E0AC-4406-B2BA-FD3FDD54D655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12" creationId="{233B7F26-231B-43A3-A5E9-457FE7955DAD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13" creationId="{AED38FF6-1C03-43F3-A098-5E38296076C2}"/>
          </ac:picMkLst>
        </pc:picChg>
        <pc:picChg chg="add mod">
          <ac:chgData name="Hoàng Thông Trương" userId="5ee39a359a88c745" providerId="LiveId" clId="{663A07E6-59DE-4F8E-8D56-14040270E251}" dt="2021-12-26T08:50:52.365" v="3707" actId="14100"/>
          <ac:picMkLst>
            <pc:docMk/>
            <pc:sldMk cId="3565393963" sldId="369"/>
            <ac:picMk id="16" creationId="{4C48CDBE-0082-42B0-BCBC-9E575A8AE992}"/>
          </ac:picMkLst>
        </pc:picChg>
        <pc:picChg chg="add mod ord">
          <ac:chgData name="Hoàng Thông Trương" userId="5ee39a359a88c745" providerId="LiveId" clId="{663A07E6-59DE-4F8E-8D56-14040270E251}" dt="2021-12-23T18:24:28.741" v="3108" actId="167"/>
          <ac:picMkLst>
            <pc:docMk/>
            <pc:sldMk cId="3565393963" sldId="369"/>
            <ac:picMk id="38" creationId="{E5D6859B-DA55-470A-9562-205B06E20F1B}"/>
          </ac:picMkLst>
        </pc:picChg>
      </pc:sldChg>
      <pc:sldChg chg="add">
        <pc:chgData name="Hoàng Thông Trương" userId="5ee39a359a88c745" providerId="LiveId" clId="{663A07E6-59DE-4F8E-8D56-14040270E251}" dt="2021-12-23T18:22:18.858" v="3087"/>
        <pc:sldMkLst>
          <pc:docMk/>
          <pc:sldMk cId="3309636866" sldId="370"/>
        </pc:sldMkLst>
      </pc:sldChg>
      <pc:sldChg chg="add modAnim">
        <pc:chgData name="Hoàng Thông Trương" userId="5ee39a359a88c745" providerId="LiveId" clId="{663A07E6-59DE-4F8E-8D56-14040270E251}" dt="2021-12-23T18:23:03.370" v="3096"/>
        <pc:sldMkLst>
          <pc:docMk/>
          <pc:sldMk cId="293094297" sldId="371"/>
        </pc:sldMkLst>
      </pc:sldChg>
      <pc:sldChg chg="delSp modSp new del">
        <pc:chgData name="Hoàng Thông Trương" userId="5ee39a359a88c745" providerId="LiveId" clId="{663A07E6-59DE-4F8E-8D56-14040270E251}" dt="2021-12-23T18:24:36.612" v="3111" actId="47"/>
        <pc:sldMkLst>
          <pc:docMk/>
          <pc:sldMk cId="1392808618" sldId="372"/>
        </pc:sldMkLst>
        <pc:spChg chg="del mod">
          <ac:chgData name="Hoàng Thông Trương" userId="5ee39a359a88c745" providerId="LiveId" clId="{663A07E6-59DE-4F8E-8D56-14040270E251}" dt="2021-12-23T18:23:11.325" v="3098"/>
          <ac:spMkLst>
            <pc:docMk/>
            <pc:sldMk cId="1392808618" sldId="372"/>
            <ac:spMk id="2" creationId="{97F6FA79-414B-4C64-B1B8-1A9AFDD59773}"/>
          </ac:spMkLst>
        </pc:spChg>
        <pc:spChg chg="del mod">
          <ac:chgData name="Hoàng Thông Trương" userId="5ee39a359a88c745" providerId="LiveId" clId="{663A07E6-59DE-4F8E-8D56-14040270E251}" dt="2021-12-23T18:23:11.325" v="3098"/>
          <ac:spMkLst>
            <pc:docMk/>
            <pc:sldMk cId="1392808618" sldId="372"/>
            <ac:spMk id="3" creationId="{518F0CC7-535C-422A-9F55-01855CE5344B}"/>
          </ac:spMkLst>
        </pc:spChg>
        <pc:spChg chg="del mod">
          <ac:chgData name="Hoàng Thông Trương" userId="5ee39a359a88c745" providerId="LiveId" clId="{663A07E6-59DE-4F8E-8D56-14040270E251}" dt="2021-12-23T18:23:11.325" v="3098"/>
          <ac:spMkLst>
            <pc:docMk/>
            <pc:sldMk cId="1392808618" sldId="372"/>
            <ac:spMk id="4" creationId="{9BBA5323-D474-4C39-AA20-24FD274E9D4A}"/>
          </ac:spMkLst>
        </pc:spChg>
      </pc:sldChg>
      <pc:sldChg chg="addSp delSp modSp add mod modTransition delAnim">
        <pc:chgData name="Hoàng Thông Trương" userId="5ee39a359a88c745" providerId="LiveId" clId="{663A07E6-59DE-4F8E-8D56-14040270E251}" dt="2021-12-23T18:27:38.071" v="3166"/>
        <pc:sldMkLst>
          <pc:docMk/>
          <pc:sldMk cId="3368762149" sldId="373"/>
        </pc:sldMkLst>
        <pc:spChg chg="del mod">
          <ac:chgData name="Hoàng Thông Trương" userId="5ee39a359a88c745" providerId="LiveId" clId="{663A07E6-59DE-4F8E-8D56-14040270E251}" dt="2021-12-23T18:24:32.453" v="3110"/>
          <ac:spMkLst>
            <pc:docMk/>
            <pc:sldMk cId="3368762149" sldId="373"/>
            <ac:spMk id="3" creationId="{C9CBC878-AC77-4214-A934-22C53DDC4F2B}"/>
          </ac:spMkLst>
        </pc:spChg>
        <pc:spChg chg="del mod">
          <ac:chgData name="Hoàng Thông Trương" userId="5ee39a359a88c745" providerId="LiveId" clId="{663A07E6-59DE-4F8E-8D56-14040270E251}" dt="2021-12-23T18:24:32.453" v="3110"/>
          <ac:spMkLst>
            <pc:docMk/>
            <pc:sldMk cId="3368762149" sldId="373"/>
            <ac:spMk id="4" creationId="{0A135ACD-0039-4D6D-91FF-7A7514830615}"/>
          </ac:spMkLst>
        </pc:spChg>
        <pc:spChg chg="del">
          <ac:chgData name="Hoàng Thông Trương" userId="5ee39a359a88c745" providerId="LiveId" clId="{663A07E6-59DE-4F8E-8D56-14040270E251}" dt="2021-12-23T18:24:45.713" v="3112" actId="478"/>
          <ac:spMkLst>
            <pc:docMk/>
            <pc:sldMk cId="3368762149" sldId="373"/>
            <ac:spMk id="17" creationId="{85C744FC-5D72-44DE-9E94-1D78E28BDCF1}"/>
          </ac:spMkLst>
        </pc:spChg>
        <pc:spChg chg="del">
          <ac:chgData name="Hoàng Thông Trương" userId="5ee39a359a88c745" providerId="LiveId" clId="{663A07E6-59DE-4F8E-8D56-14040270E251}" dt="2021-12-23T18:24:47.533" v="3114" actId="478"/>
          <ac:spMkLst>
            <pc:docMk/>
            <pc:sldMk cId="3368762149" sldId="373"/>
            <ac:spMk id="18" creationId="{664DB673-0730-4F85-8C0D-E3ABA355FD0E}"/>
          </ac:spMkLst>
        </pc:spChg>
        <pc:spChg chg="add mod">
          <ac:chgData name="Hoàng Thông Trương" userId="5ee39a359a88c745" providerId="LiveId" clId="{663A07E6-59DE-4F8E-8D56-14040270E251}" dt="2021-12-23T18:24:48.284" v="3115"/>
          <ac:spMkLst>
            <pc:docMk/>
            <pc:sldMk cId="3368762149" sldId="373"/>
            <ac:spMk id="19" creationId="{09149A78-A675-4DF2-A365-6C5824A6192C}"/>
          </ac:spMkLst>
        </pc:spChg>
        <pc:picChg chg="del">
          <ac:chgData name="Hoàng Thông Trương" userId="5ee39a359a88c745" providerId="LiveId" clId="{663A07E6-59DE-4F8E-8D56-14040270E251}" dt="2021-12-23T18:24:46.219" v="3113" actId="478"/>
          <ac:picMkLst>
            <pc:docMk/>
            <pc:sldMk cId="3368762149" sldId="373"/>
            <ac:picMk id="5" creationId="{A3CFDA78-7C1E-4E8D-9F73-7074FC62734C}"/>
          </ac:picMkLst>
        </pc:picChg>
      </pc:sldChg>
      <pc:sldChg chg="addSp delSp modSp add mod delAnim modAnim">
        <pc:chgData name="Hoàng Thông Trương" userId="5ee39a359a88c745" providerId="LiveId" clId="{663A07E6-59DE-4F8E-8D56-14040270E251}" dt="2021-12-26T08:50:22.330" v="3701"/>
        <pc:sldMkLst>
          <pc:docMk/>
          <pc:sldMk cId="2506212275" sldId="374"/>
        </pc:sldMkLst>
        <pc:spChg chg="add del mod">
          <ac:chgData name="Hoàng Thông Trương" userId="5ee39a359a88c745" providerId="LiveId" clId="{663A07E6-59DE-4F8E-8D56-14040270E251}" dt="2021-12-26T08:47:00.696" v="3585" actId="478"/>
          <ac:spMkLst>
            <pc:docMk/>
            <pc:sldMk cId="2506212275" sldId="374"/>
            <ac:spMk id="2" creationId="{33987002-98F2-4299-AD26-5527EE9CB359}"/>
          </ac:spMkLst>
        </pc:spChg>
        <pc:spChg chg="add mod">
          <ac:chgData name="Hoàng Thông Trương" userId="5ee39a359a88c745" providerId="LiveId" clId="{663A07E6-59DE-4F8E-8D56-14040270E251}" dt="2021-12-26T08:49:58.702" v="3667" actId="2085"/>
          <ac:spMkLst>
            <pc:docMk/>
            <pc:sldMk cId="2506212275" sldId="374"/>
            <ac:spMk id="3" creationId="{4DCB6B73-4781-4DEC-AA41-2EC5B3822AED}"/>
          </ac:spMkLst>
        </pc:spChg>
        <pc:spChg chg="del">
          <ac:chgData name="Hoàng Thông Trương" userId="5ee39a359a88c745" providerId="LiveId" clId="{663A07E6-59DE-4F8E-8D56-14040270E251}" dt="2021-12-26T08:43:17.294" v="3559" actId="478"/>
          <ac:spMkLst>
            <pc:docMk/>
            <pc:sldMk cId="2506212275" sldId="374"/>
            <ac:spMk id="14" creationId="{5E2890E6-D9B0-430D-B268-F4C51F1CFA2C}"/>
          </ac:spMkLst>
        </pc:spChg>
        <pc:spChg chg="add mod">
          <ac:chgData name="Hoàng Thông Trương" userId="5ee39a359a88c745" providerId="LiveId" clId="{663A07E6-59DE-4F8E-8D56-14040270E251}" dt="2021-12-26T08:46:17.745" v="3577"/>
          <ac:spMkLst>
            <pc:docMk/>
            <pc:sldMk cId="2506212275" sldId="374"/>
            <ac:spMk id="15" creationId="{568C5308-A787-4386-8422-1F5179F41B05}"/>
          </ac:spMkLst>
        </pc:spChg>
        <pc:spChg chg="mod">
          <ac:chgData name="Hoàng Thông Trương" userId="5ee39a359a88c745" providerId="LiveId" clId="{663A07E6-59DE-4F8E-8D56-14040270E251}" dt="2021-12-26T08:43:30.389" v="3567" actId="1076"/>
          <ac:spMkLst>
            <pc:docMk/>
            <pc:sldMk cId="2506212275" sldId="374"/>
            <ac:spMk id="17" creationId="{397D562A-6988-4AEA-97C5-06D346BEE3FD}"/>
          </ac:spMkLst>
        </pc:spChg>
        <pc:spChg chg="del">
          <ac:chgData name="Hoàng Thông Trương" userId="5ee39a359a88c745" providerId="LiveId" clId="{663A07E6-59DE-4F8E-8D56-14040270E251}" dt="2021-12-26T08:43:19.379" v="3561" actId="478"/>
          <ac:spMkLst>
            <pc:docMk/>
            <pc:sldMk cId="2506212275" sldId="374"/>
            <ac:spMk id="21" creationId="{035D9C9A-B90D-4341-8594-EF0CA6684F74}"/>
          </ac:spMkLst>
        </pc:spChg>
        <pc:spChg chg="mod">
          <ac:chgData name="Hoàng Thông Trương" userId="5ee39a359a88c745" providerId="LiveId" clId="{663A07E6-59DE-4F8E-8D56-14040270E251}" dt="2021-12-26T08:43:39.773" v="3574" actId="1037"/>
          <ac:spMkLst>
            <pc:docMk/>
            <pc:sldMk cId="2506212275" sldId="374"/>
            <ac:spMk id="23" creationId="{2DF899D5-6BE6-4899-99B8-F9EB21C39FBB}"/>
          </ac:spMkLst>
        </pc:spChg>
        <pc:spChg chg="del">
          <ac:chgData name="Hoàng Thông Trương" userId="5ee39a359a88c745" providerId="LiveId" clId="{663A07E6-59DE-4F8E-8D56-14040270E251}" dt="2021-12-26T08:43:18.933" v="3560" actId="478"/>
          <ac:spMkLst>
            <pc:docMk/>
            <pc:sldMk cId="2506212275" sldId="374"/>
            <ac:spMk id="24" creationId="{DD35698D-FB31-4C52-BF18-F688431C6288}"/>
          </ac:spMkLst>
        </pc:spChg>
        <pc:spChg chg="mod">
          <ac:chgData name="Hoàng Thông Trương" userId="5ee39a359a88c745" providerId="LiveId" clId="{663A07E6-59DE-4F8E-8D56-14040270E251}" dt="2021-12-26T08:43:34.014" v="3569" actId="1076"/>
          <ac:spMkLst>
            <pc:docMk/>
            <pc:sldMk cId="2506212275" sldId="374"/>
            <ac:spMk id="25" creationId="{C7302014-3142-4278-8894-78BD3EC4C483}"/>
          </ac:spMkLst>
        </pc:spChg>
        <pc:spChg chg="add mod">
          <ac:chgData name="Hoàng Thông Trương" userId="5ee39a359a88c745" providerId="LiveId" clId="{663A07E6-59DE-4F8E-8D56-14040270E251}" dt="2021-12-26T08:50:09.580" v="3696" actId="1037"/>
          <ac:spMkLst>
            <pc:docMk/>
            <pc:sldMk cId="2506212275" sldId="374"/>
            <ac:spMk id="28" creationId="{811007B0-374E-4B90-8AC3-D6A298427F3B}"/>
          </ac:spMkLst>
        </pc:spChg>
        <pc:spChg chg="add mod">
          <ac:chgData name="Hoàng Thông Trương" userId="5ee39a359a88c745" providerId="LiveId" clId="{663A07E6-59DE-4F8E-8D56-14040270E251}" dt="2021-12-26T08:50:06.697" v="3695" actId="1036"/>
          <ac:spMkLst>
            <pc:docMk/>
            <pc:sldMk cId="2506212275" sldId="374"/>
            <ac:spMk id="29" creationId="{7390E85F-626C-4E96-9382-DC6CD816268F}"/>
          </ac:spMkLst>
        </pc:spChg>
        <pc:picChg chg="add mod">
          <ac:chgData name="Hoàng Thông Trương" userId="5ee39a359a88c745" providerId="LiveId" clId="{663A07E6-59DE-4F8E-8D56-14040270E251}" dt="2021-12-26T08:49:36.709" v="3612" actId="1038"/>
          <ac:picMkLst>
            <pc:docMk/>
            <pc:sldMk cId="2506212275" sldId="374"/>
            <ac:picMk id="18" creationId="{A9B305B7-2387-4FCF-B194-8E8B2949BDEE}"/>
          </ac:picMkLst>
        </pc:picChg>
        <pc:picChg chg="add mod">
          <ac:chgData name="Hoàng Thông Trương" userId="5ee39a359a88c745" providerId="LiveId" clId="{663A07E6-59DE-4F8E-8D56-14040270E251}" dt="2021-12-26T08:49:38.038" v="3617" actId="1038"/>
          <ac:picMkLst>
            <pc:docMk/>
            <pc:sldMk cId="2506212275" sldId="374"/>
            <ac:picMk id="19" creationId="{04AA2558-3C32-4A67-8AFE-3FF598444F94}"/>
          </ac:picMkLst>
        </pc:picChg>
        <pc:picChg chg="mod">
          <ac:chgData name="Hoàng Thông Trương" userId="5ee39a359a88c745" providerId="LiveId" clId="{663A07E6-59DE-4F8E-8D56-14040270E251}" dt="2021-12-26T08:43:32.709" v="3568" actId="1076"/>
          <ac:picMkLst>
            <pc:docMk/>
            <pc:sldMk cId="2506212275" sldId="374"/>
            <ac:picMk id="20" creationId="{457AB579-379E-4DB3-B59C-675271B3FF1B}"/>
          </ac:picMkLst>
        </pc:picChg>
        <pc:picChg chg="add mod">
          <ac:chgData name="Hoàng Thông Trương" userId="5ee39a359a88c745" providerId="LiveId" clId="{663A07E6-59DE-4F8E-8D56-14040270E251}" dt="2021-12-26T08:49:45.109" v="3649" actId="1037"/>
          <ac:picMkLst>
            <pc:docMk/>
            <pc:sldMk cId="2506212275" sldId="374"/>
            <ac:picMk id="22" creationId="{788D480C-CBEF-4B56-865D-11E19F275737}"/>
          </ac:picMkLst>
        </pc:picChg>
        <pc:picChg chg="add mod">
          <ac:chgData name="Hoàng Thông Trương" userId="5ee39a359a88c745" providerId="LiveId" clId="{663A07E6-59DE-4F8E-8D56-14040270E251}" dt="2021-12-26T08:49:46.803" v="3656" actId="1037"/>
          <ac:picMkLst>
            <pc:docMk/>
            <pc:sldMk cId="2506212275" sldId="374"/>
            <ac:picMk id="26" creationId="{D42A5C3A-71C9-41DA-B73A-D2FC6579CB0F}"/>
          </ac:picMkLst>
        </pc:picChg>
        <pc:picChg chg="add mod">
          <ac:chgData name="Hoàng Thông Trương" userId="5ee39a359a88c745" providerId="LiveId" clId="{663A07E6-59DE-4F8E-8D56-14040270E251}" dt="2021-12-26T08:49:48.486" v="3664" actId="1038"/>
          <ac:picMkLst>
            <pc:docMk/>
            <pc:sldMk cId="2506212275" sldId="374"/>
            <ac:picMk id="27" creationId="{9C7717DB-2F5E-42BD-AB1B-5FC17EC166E7}"/>
          </ac:picMkLst>
        </pc:picChg>
      </pc:sldChg>
      <pc:sldMasterChg chg="addSp delSp modSp mod addSldLayout delSldLayout">
        <pc:chgData name="Hoàng Thông Trương" userId="5ee39a359a88c745" providerId="LiveId" clId="{663A07E6-59DE-4F8E-8D56-14040270E251}" dt="2021-12-26T08:51:27.503" v="3729"/>
        <pc:sldMasterMkLst>
          <pc:docMk/>
          <pc:sldMasterMk cId="0" sldId="2147483668"/>
        </pc:sldMasterMkLst>
        <pc:spChg chg="add mod ord">
          <ac:chgData name="Hoàng Thông Trương" userId="5ee39a359a88c745" providerId="LiveId" clId="{663A07E6-59DE-4F8E-8D56-14040270E251}" dt="2021-12-26T08:51:27.503" v="3729"/>
          <ac:spMkLst>
            <pc:docMk/>
            <pc:sldMasterMk cId="0" sldId="2147483668"/>
            <ac:spMk id="2" creationId="{2B333D17-FBAA-4AF3-9FC0-F68A19B79A1A}"/>
          </ac:spMkLst>
        </pc:spChg>
        <pc:spChg chg="del mod modVis">
          <ac:chgData name="Hoàng Thông Trương" userId="5ee39a359a88c745" providerId="LiveId" clId="{663A07E6-59DE-4F8E-8D56-14040270E251}" dt="2021-12-23T18:27:38.065" v="3134"/>
          <ac:spMkLst>
            <pc:docMk/>
            <pc:sldMasterMk cId="0" sldId="2147483668"/>
            <ac:spMk id="3" creationId="{86CC2EBE-1792-4F5E-A546-1A49C10DE895}"/>
          </ac:spMkLst>
        </pc:spChg>
        <pc:spChg chg="add del mod ord modVis">
          <ac:chgData name="Hoàng Thông Trương" userId="5ee39a359a88c745" providerId="LiveId" clId="{663A07E6-59DE-4F8E-8D56-14040270E251}" dt="2021-12-26T08:51:27.476" v="3712"/>
          <ac:spMkLst>
            <pc:docMk/>
            <pc:sldMasterMk cId="0" sldId="2147483668"/>
            <ac:spMk id="4" creationId="{6CBD3A79-9163-4AEF-815E-70E9507BB553}"/>
          </ac:spMkLst>
        </pc:spChg>
        <pc:spChg chg="mod modVis">
          <ac:chgData name="Hoàng Thông Trương" userId="5ee39a359a88c745" providerId="LiveId" clId="{663A07E6-59DE-4F8E-8D56-14040270E251}" dt="2021-12-26T08:51:27.477" v="3714"/>
          <ac:spMkLst>
            <pc:docMk/>
            <pc:sldMasterMk cId="0" sldId="2147483668"/>
            <ac:spMk id="7" creationId="{00000000-0000-0000-0000-000000000000}"/>
          </ac:spMkLst>
        </pc:spChg>
        <pc:sldLayoutChg chg="add del">
          <pc:chgData name="Hoàng Thông Trương" userId="5ee39a359a88c745" providerId="LiveId" clId="{663A07E6-59DE-4F8E-8D56-14040270E251}" dt="2021-12-23T16:43:07.063" v="104" actId="47"/>
          <pc:sldLayoutMkLst>
            <pc:docMk/>
            <pc:sldMasterMk cId="0" sldId="2147483668"/>
            <pc:sldLayoutMk cId="0" sldId="2147483649"/>
          </pc:sldLayoutMkLst>
        </pc:sldLayoutChg>
        <pc:sldLayoutChg chg="add del">
          <pc:chgData name="Hoàng Thông Trương" userId="5ee39a359a88c745" providerId="LiveId" clId="{663A07E6-59DE-4F8E-8D56-14040270E251}" dt="2021-12-23T16:39:22.236" v="24" actId="47"/>
          <pc:sldLayoutMkLst>
            <pc:docMk/>
            <pc:sldMasterMk cId="0" sldId="2147483668"/>
            <pc:sldLayoutMk cId="0" sldId="2147483652"/>
          </pc:sldLayoutMkLst>
        </pc:sldLayoutChg>
        <pc:sldLayoutChg chg="add del">
          <pc:chgData name="Hoàng Thông Trương" userId="5ee39a359a88c745" providerId="LiveId" clId="{663A07E6-59DE-4F8E-8D56-14040270E251}" dt="2021-12-23T16:39:22.236" v="24" actId="47"/>
          <pc:sldLayoutMkLst>
            <pc:docMk/>
            <pc:sldMasterMk cId="0" sldId="2147483668"/>
            <pc:sldLayoutMk cId="0" sldId="2147483659"/>
          </pc:sldLayoutMkLst>
        </pc:sldLayoutChg>
        <pc:sldLayoutChg chg="add del">
          <pc:chgData name="Hoàng Thông Trương" userId="5ee39a359a88c745" providerId="LiveId" clId="{663A07E6-59DE-4F8E-8D56-14040270E251}" dt="2021-12-23T16:39:22.236" v="24" actId="47"/>
          <pc:sldLayoutMkLst>
            <pc:docMk/>
            <pc:sldMasterMk cId="0" sldId="2147483668"/>
            <pc:sldLayoutMk cId="0" sldId="2147483660"/>
          </pc:sldLayoutMkLst>
        </pc:sldLayoutChg>
        <pc:sldLayoutChg chg="del">
          <pc:chgData name="Hoàng Thông Trương" userId="5ee39a359a88c745" providerId="LiveId" clId="{663A07E6-59DE-4F8E-8D56-14040270E251}" dt="2021-12-23T18:22:37.203" v="3091" actId="47"/>
          <pc:sldLayoutMkLst>
            <pc:docMk/>
            <pc:sldMasterMk cId="0" sldId="2147483668"/>
            <pc:sldLayoutMk cId="2445185662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8579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1452450" y="882700"/>
            <a:ext cx="153828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11117370" y="4218700"/>
            <a:ext cx="48348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11112526" y="4926594"/>
            <a:ext cx="4834800" cy="26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5" name="Google Shape;525;p7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6" name="Google Shape;526;p7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7" name="Google Shape;527;p7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8" name="Google Shape;528;p7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9" name="Google Shape;529;p7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0" name="Google Shape;530;p7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1" name="Google Shape;531;p7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2" name="Google Shape;532;p7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3" name="Google Shape;533;p7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4" name="Google Shape;534;p7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5" name="Google Shape;535;p7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6" name="Google Shape;536;p7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7" name="Google Shape;537;p7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8" name="Google Shape;538;p7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9" name="Google Shape;539;p7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0" name="Google Shape;540;p7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1" name="Google Shape;541;p7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2" name="Google Shape;542;p7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3" name="Google Shape;543;p7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4" name="Google Shape;544;p7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5" name="Google Shape;545;p7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6" name="Google Shape;546;p7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7" name="Google Shape;547;p7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8" name="Google Shape;548;p7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9" name="Google Shape;549;p7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0" name="Google Shape;550;p7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1" name="Google Shape;551;p7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2" name="Google Shape;552;p7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3" name="Google Shape;553;p7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4" name="Google Shape;554;p7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5" name="Google Shape;555;p7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6" name="Google Shape;556;p7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7" name="Google Shape;557;p7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8" name="Google Shape;558;p7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9" name="Google Shape;559;p7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0" name="Google Shape;560;p7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1" name="Google Shape;561;p7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2" name="Google Shape;562;p7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3" name="Google Shape;563;p7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4" name="Google Shape;564;p7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5" name="Google Shape;565;p7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6" name="Google Shape;566;p7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7" name="Google Shape;567;p7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8" name="Google Shape;568;p7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9" name="Google Shape;569;p7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70" name="Google Shape;570;p7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71" name="Google Shape;571;p7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72" name="Google Shape;572;p7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73" name="Google Shape;573;p7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07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1452450" y="882700"/>
            <a:ext cx="153828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3959676" y="4491050"/>
            <a:ext cx="46854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3959676" y="5206800"/>
            <a:ext cx="4685400" cy="19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9642926" y="4491050"/>
            <a:ext cx="46854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9642926" y="5206808"/>
            <a:ext cx="4685400" cy="19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56" name="Google Shape;356;p5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57" name="Google Shape;357;p5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58" name="Google Shape;358;p5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59" name="Google Shape;359;p5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0" name="Google Shape;360;p5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1" name="Google Shape;361;p5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2" name="Google Shape;362;p5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3" name="Google Shape;363;p5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4" name="Google Shape;364;p5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5" name="Google Shape;365;p5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6" name="Google Shape;366;p5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7" name="Google Shape;367;p5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8" name="Google Shape;368;p5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9" name="Google Shape;369;p5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0" name="Google Shape;370;p5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1" name="Google Shape;371;p5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2" name="Google Shape;372;p5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3" name="Google Shape;373;p5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4" name="Google Shape;374;p5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5" name="Google Shape;375;p5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6" name="Google Shape;376;p5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7" name="Google Shape;377;p5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8" name="Google Shape;378;p5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9" name="Google Shape;379;p5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0" name="Google Shape;380;p5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1" name="Google Shape;381;p5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2" name="Google Shape;382;p5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3" name="Google Shape;383;p5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4" name="Google Shape;384;p5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5" name="Google Shape;385;p5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6" name="Google Shape;386;p5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7" name="Google Shape;387;p5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8" name="Google Shape;388;p5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9" name="Google Shape;389;p5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0" name="Google Shape;390;p5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1" name="Google Shape;391;p5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2" name="Google Shape;392;p5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3" name="Google Shape;393;p5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4" name="Google Shape;394;p5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5" name="Google Shape;395;p5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6" name="Google Shape;396;p5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7" name="Google Shape;397;p5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8" name="Google Shape;398;p5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9" name="Google Shape;399;p5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0" name="Google Shape;400;p5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1" name="Google Shape;401;p5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2" name="Google Shape;402;p5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3" name="Google Shape;403;p5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4" name="Google Shape;404;p5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  <p:extLst>
      <p:ext uri="{BB962C8B-B14F-4D97-AF65-F5344CB8AC3E}">
        <p14:creationId xmlns:p14="http://schemas.microsoft.com/office/powerpoint/2010/main" val="56247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3059100" y="3365100"/>
            <a:ext cx="12169800" cy="14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3069650" y="4810500"/>
            <a:ext cx="12169800" cy="21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1" name="Google Shape;601;p8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2" name="Google Shape;602;p8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3" name="Google Shape;603;p8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4" name="Google Shape;604;p8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5" name="Google Shape;605;p8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6" name="Google Shape;606;p8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7" name="Google Shape;607;p8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8" name="Google Shape;608;p8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9" name="Google Shape;609;p8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0" name="Google Shape;610;p8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1" name="Google Shape;611;p8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2" name="Google Shape;612;p8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3" name="Google Shape;613;p8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4" name="Google Shape;614;p8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5" name="Google Shape;615;p8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6" name="Google Shape;616;p8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7" name="Google Shape;617;p8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8" name="Google Shape;618;p8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9" name="Google Shape;619;p8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0" name="Google Shape;620;p8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1" name="Google Shape;621;p8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2" name="Google Shape;622;p8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3" name="Google Shape;623;p8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4" name="Google Shape;624;p8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5" name="Google Shape;625;p8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6" name="Google Shape;626;p8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7" name="Google Shape;627;p8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8" name="Google Shape;628;p8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9" name="Google Shape;629;p8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0" name="Google Shape;630;p8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1" name="Google Shape;631;p8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2" name="Google Shape;632;p8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3" name="Google Shape;633;p8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4" name="Google Shape;634;p8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5" name="Google Shape;635;p8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6" name="Google Shape;636;p8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7" name="Google Shape;637;p8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8" name="Google Shape;638;p8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9" name="Google Shape;639;p8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0" name="Google Shape;640;p8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1" name="Google Shape;641;p8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2" name="Google Shape;642;p8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3" name="Google Shape;643;p8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4" name="Google Shape;644;p8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5" name="Google Shape;645;p8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6" name="Google Shape;646;p8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7" name="Google Shape;647;p8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8" name="Google Shape;648;p8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9" name="Google Shape;649;p8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4029600" y="2965400"/>
            <a:ext cx="10228800" cy="27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5188500" y="5501600"/>
            <a:ext cx="7911000" cy="1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77" name="Google Shape;677;p9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78" name="Google Shape;678;p9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79" name="Google Shape;679;p9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0" name="Google Shape;680;p9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1" name="Google Shape;681;p9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2" name="Google Shape;682;p9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3" name="Google Shape;683;p9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4" name="Google Shape;684;p9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5" name="Google Shape;685;p9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6" name="Google Shape;686;p9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7" name="Google Shape;687;p9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8" name="Google Shape;688;p9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9" name="Google Shape;689;p9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0" name="Google Shape;690;p9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1" name="Google Shape;691;p9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2" name="Google Shape;692;p9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3" name="Google Shape;693;p9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4" name="Google Shape;694;p9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5" name="Google Shape;695;p9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6" name="Google Shape;696;p9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7" name="Google Shape;697;p9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8" name="Google Shape;698;p9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9" name="Google Shape;699;p9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0" name="Google Shape;700;p9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1" name="Google Shape;701;p9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2" name="Google Shape;702;p9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3" name="Google Shape;703;p9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4" name="Google Shape;704;p9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5" name="Google Shape;705;p9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6" name="Google Shape;706;p9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7" name="Google Shape;707;p9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8" name="Google Shape;708;p9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9" name="Google Shape;709;p9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0" name="Google Shape;710;p9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1" name="Google Shape;711;p9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2" name="Google Shape;712;p9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3" name="Google Shape;713;p9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4" name="Google Shape;714;p9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5" name="Google Shape;715;p9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6" name="Google Shape;716;p9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7" name="Google Shape;717;p9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8" name="Google Shape;718;p9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9" name="Google Shape;719;p9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0" name="Google Shape;720;p9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1" name="Google Shape;721;p9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2" name="Google Shape;722;p9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3" name="Google Shape;723;p9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4" name="Google Shape;724;p9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5" name="Google Shape;725;p9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6877100" y="4019100"/>
            <a:ext cx="9958800" cy="22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2" name="Google Shape;752;p10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3" name="Google Shape;753;p10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4" name="Google Shape;754;p10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5" name="Google Shape;755;p10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6" name="Google Shape;756;p10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7" name="Google Shape;757;p10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8" name="Google Shape;758;p10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9" name="Google Shape;759;p10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0" name="Google Shape;760;p10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1" name="Google Shape;761;p10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2" name="Google Shape;762;p10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3" name="Google Shape;763;p10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4" name="Google Shape;764;p10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5" name="Google Shape;765;p10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6" name="Google Shape;766;p10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7" name="Google Shape;767;p10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8" name="Google Shape;768;p10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9" name="Google Shape;769;p10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0" name="Google Shape;770;p10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1" name="Google Shape;771;p10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2" name="Google Shape;772;p10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3" name="Google Shape;773;p10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4" name="Google Shape;774;p10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5" name="Google Shape;775;p10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6" name="Google Shape;776;p10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7" name="Google Shape;777;p10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8" name="Google Shape;778;p10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9" name="Google Shape;779;p10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0" name="Google Shape;780;p10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1" name="Google Shape;781;p10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2" name="Google Shape;782;p10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3" name="Google Shape;783;p10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4" name="Google Shape;784;p10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5" name="Google Shape;785;p10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6" name="Google Shape;786;p10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7" name="Google Shape;787;p10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8" name="Google Shape;788;p10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9" name="Google Shape;789;p10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0" name="Google Shape;790;p10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1" name="Google Shape;791;p10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2" name="Google Shape;792;p10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3" name="Google Shape;793;p10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4" name="Google Shape;794;p10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5" name="Google Shape;795;p10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6" name="Google Shape;796;p10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7" name="Google Shape;797;p10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8" name="Google Shape;798;p10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9" name="Google Shape;799;p10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00" name="Google Shape;800;p10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3633726" y="3415176"/>
            <a:ext cx="11023200" cy="28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3631076" y="5943626"/>
            <a:ext cx="110232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28" name="Google Shape;828;p11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29" name="Google Shape;829;p11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0" name="Google Shape;830;p11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1" name="Google Shape;831;p11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2" name="Google Shape;832;p11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3" name="Google Shape;833;p11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4" name="Google Shape;834;p11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5" name="Google Shape;835;p11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6" name="Google Shape;836;p11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7" name="Google Shape;837;p11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8" name="Google Shape;838;p11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9" name="Google Shape;839;p11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0" name="Google Shape;840;p11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1" name="Google Shape;841;p11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2" name="Google Shape;842;p11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3" name="Google Shape;843;p11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4" name="Google Shape;844;p11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5" name="Google Shape;845;p11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6" name="Google Shape;846;p11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7" name="Google Shape;847;p11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8" name="Google Shape;848;p11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9" name="Google Shape;849;p11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0" name="Google Shape;850;p11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1" name="Google Shape;851;p11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2" name="Google Shape;852;p11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3" name="Google Shape;853;p11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4" name="Google Shape;854;p11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5" name="Google Shape;855;p11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6" name="Google Shape;856;p11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7" name="Google Shape;857;p11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8" name="Google Shape;858;p11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9" name="Google Shape;859;p11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0" name="Google Shape;860;p11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1" name="Google Shape;861;p11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2" name="Google Shape;862;p11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3" name="Google Shape;863;p11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4" name="Google Shape;864;p11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5" name="Google Shape;865;p11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6" name="Google Shape;866;p11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7" name="Google Shape;867;p11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8" name="Google Shape;868;p11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9" name="Google Shape;869;p11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0" name="Google Shape;870;p11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1" name="Google Shape;871;p11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2" name="Google Shape;872;p11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3" name="Google Shape;873;p11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4" name="Google Shape;874;p11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5" name="Google Shape;875;p11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6" name="Google Shape;876;p11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0" name="Google Shape;1210;p16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1" name="Google Shape;1211;p16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2" name="Google Shape;1212;p16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3" name="Google Shape;1213;p16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4" name="Google Shape;1214;p16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5" name="Google Shape;1215;p16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6" name="Google Shape;1216;p16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7" name="Google Shape;1217;p16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8" name="Google Shape;1218;p16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9" name="Google Shape;1219;p16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0" name="Google Shape;1220;p16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1" name="Google Shape;1221;p16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2" name="Google Shape;1222;p16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3" name="Google Shape;1223;p16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4" name="Google Shape;1224;p16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5" name="Google Shape;1225;p16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6" name="Google Shape;1226;p16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7" name="Google Shape;1227;p16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8" name="Google Shape;1228;p16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9" name="Google Shape;1229;p16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0" name="Google Shape;1230;p16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1" name="Google Shape;1231;p16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2" name="Google Shape;1232;p16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3" name="Google Shape;1233;p16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4" name="Google Shape;1234;p16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5" name="Google Shape;1235;p16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6" name="Google Shape;1236;p16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7" name="Google Shape;1237;p16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8" name="Google Shape;1238;p16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9" name="Google Shape;1239;p16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0" name="Google Shape;1240;p16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1" name="Google Shape;1241;p16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2" name="Google Shape;1242;p16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3" name="Google Shape;1243;p16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4" name="Google Shape;1244;p16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5" name="Google Shape;1245;p16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6" name="Google Shape;1246;p16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7" name="Google Shape;1247;p16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8" name="Google Shape;1248;p16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9" name="Google Shape;1249;p16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0" name="Google Shape;1250;p16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1" name="Google Shape;1251;p16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2" name="Google Shape;1252;p16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3" name="Google Shape;1253;p16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4" name="Google Shape;1254;p16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5" name="Google Shape;1255;p16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6" name="Google Shape;1256;p16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7" name="Google Shape;1257;p16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8" name="Google Shape;1258;p16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1452427" y="9000851"/>
            <a:ext cx="582750" cy="562750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14671200" y="1016151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3029901" y="909501"/>
            <a:ext cx="333350" cy="337150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2855900" y="9563577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0" name="Google Shape;1300;p17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1" name="Google Shape;1301;p17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2" name="Google Shape;1302;p17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3" name="Google Shape;1303;p17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4" name="Google Shape;1304;p17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5" name="Google Shape;1305;p17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6" name="Google Shape;1306;p17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7" name="Google Shape;1307;p17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8" name="Google Shape;1308;p17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9" name="Google Shape;1309;p17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0" name="Google Shape;1310;p17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1" name="Google Shape;1311;p17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2" name="Google Shape;1312;p17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3" name="Google Shape;1313;p17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4" name="Google Shape;1314;p17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5" name="Google Shape;1315;p17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6" name="Google Shape;1316;p17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7" name="Google Shape;1317;p17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8" name="Google Shape;1318;p17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9" name="Google Shape;1319;p17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0" name="Google Shape;1320;p17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1" name="Google Shape;1321;p17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2" name="Google Shape;1322;p17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3" name="Google Shape;1323;p17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4" name="Google Shape;1324;p17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5" name="Google Shape;1325;p17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6" name="Google Shape;1326;p17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7" name="Google Shape;1327;p17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8" name="Google Shape;1328;p17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9" name="Google Shape;1329;p17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0" name="Google Shape;1330;p17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1" name="Google Shape;1331;p17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2" name="Google Shape;1332;p17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3" name="Google Shape;1333;p17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4" name="Google Shape;1334;p17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5" name="Google Shape;1335;p17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6" name="Google Shape;1336;p17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7" name="Google Shape;1337;p17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8" name="Google Shape;1338;p17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9" name="Google Shape;1339;p17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0" name="Google Shape;1340;p17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1" name="Google Shape;1341;p17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2" name="Google Shape;1342;p17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3" name="Google Shape;1343;p17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4" name="Google Shape;1344;p17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5" name="Google Shape;1345;p17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6" name="Google Shape;1346;p17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7" name="Google Shape;1347;p17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8" name="Google Shape;1348;p17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1008177" y="638151"/>
            <a:ext cx="888550" cy="797050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5884577" y="8927527"/>
            <a:ext cx="582750" cy="562750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2472501" y="638127"/>
            <a:ext cx="333350" cy="337150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6056851" y="725526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67" name="Google Shape;1367;p17"/>
          <p:cNvSpPr/>
          <p:nvPr/>
        </p:nvSpPr>
        <p:spPr>
          <a:xfrm>
            <a:off x="16298726" y="8387951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14884551" y="9303251"/>
            <a:ext cx="333350" cy="337150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96" name="Google Shape;1396;p18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97" name="Google Shape;1397;p18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98" name="Google Shape;1398;p18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99" name="Google Shape;1399;p18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0" name="Google Shape;1400;p18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1" name="Google Shape;1401;p18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2" name="Google Shape;1402;p18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3" name="Google Shape;1403;p18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4" name="Google Shape;1404;p18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5" name="Google Shape;1405;p18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6" name="Google Shape;1406;p18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7" name="Google Shape;1407;p18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8" name="Google Shape;1408;p18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9" name="Google Shape;1409;p18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0" name="Google Shape;1410;p18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1" name="Google Shape;1411;p18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2" name="Google Shape;1412;p18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3" name="Google Shape;1413;p18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4" name="Google Shape;1414;p18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5" name="Google Shape;1415;p18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6" name="Google Shape;1416;p18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7" name="Google Shape;1417;p18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8" name="Google Shape;1418;p18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9" name="Google Shape;1419;p18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0" name="Google Shape;1420;p18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1" name="Google Shape;1421;p18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2" name="Google Shape;1422;p18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3" name="Google Shape;1423;p18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4" name="Google Shape;1424;p18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5" name="Google Shape;1425;p18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6" name="Google Shape;1426;p18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7" name="Google Shape;1427;p18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8" name="Google Shape;1428;p18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9" name="Google Shape;1429;p18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0" name="Google Shape;1430;p18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1" name="Google Shape;1431;p18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2" name="Google Shape;1432;p18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3" name="Google Shape;1433;p18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4" name="Google Shape;1434;p18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5" name="Google Shape;1435;p18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6" name="Google Shape;1436;p18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7" name="Google Shape;1437;p18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8" name="Google Shape;1438;p18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9" name="Google Shape;1439;p18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0" name="Google Shape;1440;p18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1" name="Google Shape;1441;p18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2" name="Google Shape;1442;p18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3" name="Google Shape;1443;p18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4" name="Google Shape;1444;p18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5" name="Google Shape;1445;p18"/>
          <p:cNvSpPr/>
          <p:nvPr/>
        </p:nvSpPr>
        <p:spPr>
          <a:xfrm>
            <a:off x="457801" y="271370"/>
            <a:ext cx="1589430" cy="1373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2126501" y="1662351"/>
            <a:ext cx="888550" cy="797050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5628501" y="8927501"/>
            <a:ext cx="582750" cy="562750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5107101" y="1401701"/>
            <a:ext cx="333350" cy="337150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3755101" y="1078100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64" name="Google Shape;1464;p18"/>
          <p:cNvSpPr/>
          <p:nvPr/>
        </p:nvSpPr>
        <p:spPr>
          <a:xfrm>
            <a:off x="16437000" y="8130001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0" name="Google Shape;1490;p19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1" name="Google Shape;1491;p19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2" name="Google Shape;1492;p19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3" name="Google Shape;1493;p19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4" name="Google Shape;1494;p19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5" name="Google Shape;1495;p19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6" name="Google Shape;1496;p19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7" name="Google Shape;1497;p19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8" name="Google Shape;1498;p19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9" name="Google Shape;1499;p19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0" name="Google Shape;1500;p19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1" name="Google Shape;1501;p19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2" name="Google Shape;1502;p19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3" name="Google Shape;1503;p19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4" name="Google Shape;1504;p19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5" name="Google Shape;1505;p19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6" name="Google Shape;1506;p19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7" name="Google Shape;1507;p19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8" name="Google Shape;1508;p19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9" name="Google Shape;1509;p19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0" name="Google Shape;1510;p19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1" name="Google Shape;1511;p19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2" name="Google Shape;1512;p19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3" name="Google Shape;1513;p19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4" name="Google Shape;1514;p19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5" name="Google Shape;1515;p19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6" name="Google Shape;1516;p19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7" name="Google Shape;1517;p19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8" name="Google Shape;1518;p19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9" name="Google Shape;1519;p19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0" name="Google Shape;1520;p19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1" name="Google Shape;1521;p19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2" name="Google Shape;1522;p19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3" name="Google Shape;1523;p19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4" name="Google Shape;1524;p19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5" name="Google Shape;1525;p19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6" name="Google Shape;1526;p19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7" name="Google Shape;1527;p19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8" name="Google Shape;1528;p19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9" name="Google Shape;1529;p19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0" name="Google Shape;1530;p19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1" name="Google Shape;1531;p19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2" name="Google Shape;1532;p19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3" name="Google Shape;1533;p19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4" name="Google Shape;1534;p19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5" name="Google Shape;1535;p19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6" name="Google Shape;1536;p19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7" name="Google Shape;1537;p19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8" name="Google Shape;1538;p19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5317801" y="5898877"/>
            <a:ext cx="888550" cy="797050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2036101" y="3013951"/>
            <a:ext cx="582750" cy="562750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4142951" y="1231927"/>
            <a:ext cx="333350" cy="337150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14013951" y="1319300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57" name="Google Shape;1557;p19"/>
          <p:cNvSpPr/>
          <p:nvPr/>
        </p:nvSpPr>
        <p:spPr>
          <a:xfrm>
            <a:off x="3642251" y="2569250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58" name="Google Shape;1558;p19"/>
          <p:cNvSpPr/>
          <p:nvPr/>
        </p:nvSpPr>
        <p:spPr>
          <a:xfrm>
            <a:off x="2036100" y="2001301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59" name="Google Shape;1559;p19"/>
          <p:cNvSpPr/>
          <p:nvPr/>
        </p:nvSpPr>
        <p:spPr>
          <a:xfrm>
            <a:off x="15055400" y="8363827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60" name="Google Shape;1560;p19"/>
          <p:cNvSpPr/>
          <p:nvPr/>
        </p:nvSpPr>
        <p:spPr>
          <a:xfrm>
            <a:off x="2208351" y="7418150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3059501" y="8570751"/>
            <a:ext cx="582750" cy="562750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2508477" y="5185051"/>
            <a:ext cx="888550" cy="797050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13951601" y="8737901"/>
            <a:ext cx="582750" cy="562750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14370501" y="4404301"/>
            <a:ext cx="333350" cy="337150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5317777" y="2251927"/>
            <a:ext cx="888550" cy="797050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="" xmlns:a16="http://schemas.microsoft.com/office/drawing/2014/main" id="{2B333D17-FBAA-4AF3-9FC0-F68A19B79A1A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52450" y="882700"/>
            <a:ext cx="153828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2" r:id="rId6"/>
    <p:sldLayoutId id="2147483663" r:id="rId7"/>
    <p:sldLayoutId id="2147483664" r:id="rId8"/>
    <p:sldLayoutId id="2147483665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jpe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2.svg"/><Relationship Id="rId18" Type="http://schemas.openxmlformats.org/officeDocument/2006/relationships/image" Target="../media/image1.png"/><Relationship Id="rId3" Type="http://schemas.openxmlformats.org/officeDocument/2006/relationships/image" Target="../media/image42.svg"/><Relationship Id="rId21" Type="http://schemas.openxmlformats.org/officeDocument/2006/relationships/image" Target="../media/image19.svg"/><Relationship Id="rId7" Type="http://schemas.openxmlformats.org/officeDocument/2006/relationships/image" Target="../media/image46.svg"/><Relationship Id="rId12" Type="http://schemas.openxmlformats.org/officeDocument/2006/relationships/image" Target="../media/image38.png"/><Relationship Id="rId17" Type="http://schemas.openxmlformats.org/officeDocument/2006/relationships/image" Target="../media/image56.svg"/><Relationship Id="rId2" Type="http://schemas.openxmlformats.org/officeDocument/2006/relationships/image" Target="../media/image34.png"/><Relationship Id="rId16" Type="http://schemas.openxmlformats.org/officeDocument/2006/relationships/image" Target="../media/image40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0.svg"/><Relationship Id="rId15" Type="http://schemas.openxmlformats.org/officeDocument/2006/relationships/image" Target="../media/image54.svg"/><Relationship Id="rId10" Type="http://schemas.openxmlformats.org/officeDocument/2006/relationships/image" Target="../media/image37.png"/><Relationship Id="rId19" Type="http://schemas.openxmlformats.org/officeDocument/2006/relationships/image" Target="../media/image11.svg"/><Relationship Id="rId4" Type="http://schemas.openxmlformats.org/officeDocument/2006/relationships/image" Target="../media/image35.png"/><Relationship Id="rId9" Type="http://schemas.openxmlformats.org/officeDocument/2006/relationships/image" Target="../media/image48.svg"/><Relationship Id="rId14" Type="http://schemas.openxmlformats.org/officeDocument/2006/relationships/image" Target="../media/image39.png"/><Relationship Id="rId2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B119451-5110-4A00-96BE-BB409406699E}"/>
              </a:ext>
            </a:extLst>
          </p:cNvPr>
          <p:cNvGrpSpPr/>
          <p:nvPr/>
        </p:nvGrpSpPr>
        <p:grpSpPr>
          <a:xfrm>
            <a:off x="1676400" y="1071533"/>
            <a:ext cx="14440341" cy="1508094"/>
            <a:chOff x="2266028" y="-54131"/>
            <a:chExt cx="13164471" cy="1735516"/>
          </a:xfrm>
        </p:grpSpPr>
        <p:sp>
          <p:nvSpPr>
            <p:cNvPr id="6" name="Google Shape;1027;p28">
              <a:extLst>
                <a:ext uri="{FF2B5EF4-FFF2-40B4-BE49-F238E27FC236}">
                  <a16:creationId xmlns="" xmlns:a16="http://schemas.microsoft.com/office/drawing/2014/main" id="{1A7B43B1-36D7-45D3-928C-6E30DEE40E1C}"/>
                </a:ext>
              </a:extLst>
            </p:cNvPr>
            <p:cNvSpPr/>
            <p:nvPr/>
          </p:nvSpPr>
          <p:spPr>
            <a:xfrm>
              <a:off x="3072239" y="161377"/>
              <a:ext cx="12297901" cy="152000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pic>
          <p:nvPicPr>
            <p:cNvPr id="7" name="Picture 11">
              <a:extLst>
                <a:ext uri="{FF2B5EF4-FFF2-40B4-BE49-F238E27FC236}">
                  <a16:creationId xmlns="" xmlns:a16="http://schemas.microsoft.com/office/drawing/2014/main" id="{CD368B8E-132C-4228-80A9-CEAE4BEEE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266028" y="-54131"/>
              <a:ext cx="913403" cy="15457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47FA116-F2ED-4973-A475-A3D2D7E890A3}"/>
                </a:ext>
              </a:extLst>
            </p:cNvPr>
            <p:cNvSpPr/>
            <p:nvPr/>
          </p:nvSpPr>
          <p:spPr>
            <a:xfrm>
              <a:off x="2670436" y="333588"/>
              <a:ext cx="12760063" cy="95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Hình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nào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dưới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đây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không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hình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thang?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EE13881-5441-4417-BBE7-55A9923C19A4}"/>
              </a:ext>
            </a:extLst>
          </p:cNvPr>
          <p:cNvGrpSpPr/>
          <p:nvPr/>
        </p:nvGrpSpPr>
        <p:grpSpPr>
          <a:xfrm>
            <a:off x="2127449" y="3209146"/>
            <a:ext cx="1204362" cy="1179700"/>
            <a:chOff x="1084970" y="1657350"/>
            <a:chExt cx="602181" cy="589850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D6E27045-21F3-42F2-BB38-9438FB67F4B5}"/>
                </a:ext>
              </a:extLst>
            </p:cNvPr>
            <p:cNvSpPr/>
            <p:nvPr/>
          </p:nvSpPr>
          <p:spPr>
            <a:xfrm>
              <a:off x="1084970" y="1657350"/>
              <a:ext cx="602181" cy="58985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560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EF865C6-CE61-4DDA-A9C9-A2AC832E129B}"/>
                </a:ext>
              </a:extLst>
            </p:cNvPr>
            <p:cNvSpPr/>
            <p:nvPr/>
          </p:nvSpPr>
          <p:spPr>
            <a:xfrm>
              <a:off x="1111961" y="1657350"/>
              <a:ext cx="48823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prstClr val="white"/>
                  </a:solidFill>
                  <a:latin typeface="+mj-lt"/>
                </a:rPr>
                <a:t>A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E2C8A06-451D-499A-A042-D89C9559C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582164"/>
            <a:ext cx="3912104" cy="2280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6FF6C3D-53C4-4924-86D7-6571038BC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2550310"/>
            <a:ext cx="3505200" cy="22352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BB8B2DA-67B8-4B03-8ED2-6F46E990DEDA}"/>
              </a:ext>
            </a:extLst>
          </p:cNvPr>
          <p:cNvGrpSpPr/>
          <p:nvPr/>
        </p:nvGrpSpPr>
        <p:grpSpPr>
          <a:xfrm>
            <a:off x="9290717" y="3119046"/>
            <a:ext cx="1204362" cy="1179700"/>
            <a:chOff x="1084970" y="1657350"/>
            <a:chExt cx="602181" cy="58985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9AC4A1F-950E-434C-B648-AD064B11166B}"/>
                </a:ext>
              </a:extLst>
            </p:cNvPr>
            <p:cNvSpPr/>
            <p:nvPr/>
          </p:nvSpPr>
          <p:spPr>
            <a:xfrm>
              <a:off x="1084970" y="1657350"/>
              <a:ext cx="602181" cy="58985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560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57199CFD-72CE-4692-85E8-5A04B88126A1}"/>
                </a:ext>
              </a:extLst>
            </p:cNvPr>
            <p:cNvSpPr/>
            <p:nvPr/>
          </p:nvSpPr>
          <p:spPr>
            <a:xfrm>
              <a:off x="1141940" y="1657350"/>
              <a:ext cx="48823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>
                  <a:solidFill>
                    <a:prstClr val="white"/>
                  </a:solidFill>
                  <a:latin typeface="+mj-lt"/>
                </a:rPr>
                <a:t>B</a:t>
              </a:r>
              <a:endParaRPr lang="en-US" sz="6400" b="1" dirty="0">
                <a:solidFill>
                  <a:prstClr val="white"/>
                </a:solidFill>
                <a:latin typeface="+mj-lt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CB9953D-BE93-4A0A-B86E-E816BA4C7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1" y="6210300"/>
            <a:ext cx="4245430" cy="24384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317D7F5-7E8B-4047-BF07-AB90FB52D015}"/>
              </a:ext>
            </a:extLst>
          </p:cNvPr>
          <p:cNvGrpSpPr/>
          <p:nvPr/>
        </p:nvGrpSpPr>
        <p:grpSpPr>
          <a:xfrm>
            <a:off x="2220423" y="6667501"/>
            <a:ext cx="1204362" cy="1179700"/>
            <a:chOff x="1084970" y="1657350"/>
            <a:chExt cx="602181" cy="589850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0B57DA62-0442-410F-BB99-B1102F6399C9}"/>
                </a:ext>
              </a:extLst>
            </p:cNvPr>
            <p:cNvSpPr/>
            <p:nvPr/>
          </p:nvSpPr>
          <p:spPr>
            <a:xfrm>
              <a:off x="1084970" y="1657350"/>
              <a:ext cx="602181" cy="58985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560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DFF930DA-5F12-4CC3-BDB3-C4FB5B608E41}"/>
                </a:ext>
              </a:extLst>
            </p:cNvPr>
            <p:cNvSpPr/>
            <p:nvPr/>
          </p:nvSpPr>
          <p:spPr>
            <a:xfrm>
              <a:off x="1156167" y="1659887"/>
              <a:ext cx="48823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>
                  <a:solidFill>
                    <a:prstClr val="white"/>
                  </a:solidFill>
                  <a:latin typeface="+mj-lt"/>
                </a:rPr>
                <a:t>C</a:t>
              </a:r>
              <a:endParaRPr lang="en-US" sz="6400" b="1" dirty="0">
                <a:solidFill>
                  <a:prstClr val="white"/>
                </a:solidFill>
                <a:latin typeface="+mj-lt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C4616E4-5EC3-4355-BCB7-B559255B96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0399" y="6133324"/>
            <a:ext cx="4276878" cy="24384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B518621-9FE7-43EE-AA5F-866D7424B10E}"/>
              </a:ext>
            </a:extLst>
          </p:cNvPr>
          <p:cNvGrpSpPr/>
          <p:nvPr/>
        </p:nvGrpSpPr>
        <p:grpSpPr>
          <a:xfrm>
            <a:off x="9335693" y="6839651"/>
            <a:ext cx="1204362" cy="1179700"/>
            <a:chOff x="1084970" y="1657350"/>
            <a:chExt cx="602181" cy="589850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06E5DB7B-14EB-450D-B52B-AAE215759C48}"/>
                </a:ext>
              </a:extLst>
            </p:cNvPr>
            <p:cNvSpPr/>
            <p:nvPr/>
          </p:nvSpPr>
          <p:spPr>
            <a:xfrm>
              <a:off x="1084970" y="1657350"/>
              <a:ext cx="602181" cy="58985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560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81D6070E-871C-4E74-A6F6-441E42BAA5D4}"/>
                </a:ext>
              </a:extLst>
            </p:cNvPr>
            <p:cNvSpPr/>
            <p:nvPr/>
          </p:nvSpPr>
          <p:spPr>
            <a:xfrm>
              <a:off x="1156167" y="1659887"/>
              <a:ext cx="48823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>
                  <a:solidFill>
                    <a:prstClr val="white"/>
                  </a:solidFill>
                  <a:latin typeface="+mj-lt"/>
                </a:rPr>
                <a:t>D</a:t>
              </a:r>
              <a:endParaRPr lang="en-US" sz="6400" b="1" dirty="0">
                <a:solidFill>
                  <a:prstClr val="white"/>
                </a:solidFill>
                <a:latin typeface="+mj-lt"/>
              </a:endParaRPr>
            </a:p>
          </p:txBody>
        </p:sp>
      </p:grpSp>
      <p:pic>
        <p:nvPicPr>
          <p:cNvPr id="30" name="Picture 6" descr="Cách đánh dấu tích trong word mới nhất | Vivureviews.com">
            <a:extLst>
              <a:ext uri="{FF2B5EF4-FFF2-40B4-BE49-F238E27FC236}">
                <a16:creationId xmlns="" xmlns:a16="http://schemas.microsoft.com/office/drawing/2014/main" id="{5152727E-49D3-40B5-A69C-225C60FB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825" y="3209146"/>
            <a:ext cx="1695230" cy="12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21"/>
          <p:cNvSpPr txBox="1"/>
          <p:nvPr/>
        </p:nvSpPr>
        <p:spPr>
          <a:xfrm>
            <a:off x="7032182" y="450309"/>
            <a:ext cx="3788218" cy="83099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+mj-lt"/>
                <a:ea typeface="方正粗谭黑简体" panose="02000000000000000000" pitchFamily="2" charset="-122"/>
                <a:cs typeface="Arial" panose="020B0604020202020204" pitchFamily="34" charset="0"/>
              </a:rPr>
              <a:t>KHỞI ĐỘNG</a:t>
            </a:r>
            <a:endParaRPr lang="en-US" altLang="zh-CN" sz="6000" b="1" dirty="0">
              <a:solidFill>
                <a:schemeClr val="bg1"/>
              </a:solidFill>
              <a:latin typeface="+mj-lt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98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="" xmlns:a16="http://schemas.microsoft.com/office/drawing/2014/main" id="{6FF3DFE9-FED8-44C7-9D54-958FB0D43EED}"/>
              </a:ext>
            </a:extLst>
          </p:cNvPr>
          <p:cNvSpPr/>
          <p:nvPr/>
        </p:nvSpPr>
        <p:spPr>
          <a:xfrm>
            <a:off x="1901991" y="834726"/>
            <a:ext cx="14750716" cy="26241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51015D-C514-42CB-8334-5B5991A8CF1A}"/>
              </a:ext>
            </a:extLst>
          </p:cNvPr>
          <p:cNvSpPr txBox="1"/>
          <p:nvPr/>
        </p:nvSpPr>
        <p:spPr>
          <a:xfrm>
            <a:off x="2190749" y="1041800"/>
            <a:ext cx="14309559" cy="27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vi-VN" sz="3200" dirty="0">
                <a:latin typeface="+mn-lt"/>
              </a:rPr>
              <a:t>Một thửa ruộng hình thang có đáy lớn 120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m, đáy bé bằng </a:t>
            </a:r>
            <a:r>
              <a:rPr lang="en-US" sz="3200" dirty="0">
                <a:latin typeface="+mn-lt"/>
              </a:rPr>
              <a:t>  </a:t>
            </a:r>
            <a:r>
              <a:rPr lang="vi-VN" sz="3200" dirty="0">
                <a:latin typeface="+mn-lt"/>
              </a:rPr>
              <a:t> 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đáy lớn. Đáy bé dài hơn chiều cao 5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m. Trung bình cứ 100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m</a:t>
            </a:r>
            <a:r>
              <a:rPr lang="vi-VN" sz="3200" baseline="30000" dirty="0">
                <a:latin typeface="+mn-lt"/>
              </a:rPr>
              <a:t>2</a:t>
            </a:r>
            <a:r>
              <a:rPr lang="vi-VN" sz="3200" dirty="0">
                <a:latin typeface="+mn-lt"/>
              </a:rPr>
              <a:t> thu hoạch được 64,5 kg thóc. Tính số ki-lô-gam thóc thu hoạch được trên thửa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ruộng đó.</a:t>
            </a:r>
            <a:br>
              <a:rPr lang="vi-VN" sz="3200" dirty="0">
                <a:latin typeface="+mn-lt"/>
              </a:rPr>
            </a:b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8C4957C-7192-4FE7-BB6E-99591BA5389D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="" xmlns:a16="http://schemas.microsoft.com/office/drawing/2014/main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Bài 2: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2 over 3" title="{&quot;mathml&quot;:&quot;&lt;math style=\&quot;font-family:stix;font-size:16px;\&quot; xmlns=\&quot;http://www.w3.org/1998/Math/MathML\&quot;&gt;&lt;mstyle mathsize=\&quot;16px\&quot;&gt;&lt;mfrac&gt;&lt;mn&gt;2&lt;/mn&gt;&lt;mn&gt;3&lt;/mn&gt;&lt;/mfrac&gt;&lt;/mstyle&gt;&lt;/math&gt;&quot;}">
            <a:extLst>
              <a:ext uri="{FF2B5EF4-FFF2-40B4-BE49-F238E27FC236}">
                <a16:creationId xmlns="" xmlns:a16="http://schemas.microsoft.com/office/drawing/2014/main" id="{F0A3141B-E2BD-43F1-8444-F601D7A71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18" y="1023132"/>
            <a:ext cx="457200" cy="1004208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="" xmlns:a16="http://schemas.microsoft.com/office/drawing/2014/main" id="{355980B3-350D-4E78-880F-28815865A7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705" y="7048500"/>
            <a:ext cx="1765845" cy="240377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28375FC-8243-4EB7-ADE8-7CBD88B860EA}"/>
              </a:ext>
            </a:extLst>
          </p:cNvPr>
          <p:cNvGrpSpPr/>
          <p:nvPr/>
        </p:nvGrpSpPr>
        <p:grpSpPr>
          <a:xfrm>
            <a:off x="3864323" y="4228333"/>
            <a:ext cx="8403877" cy="3923234"/>
            <a:chOff x="2336587" y="1867310"/>
            <a:chExt cx="5298727" cy="2206133"/>
          </a:xfrm>
        </p:grpSpPr>
        <p:sp>
          <p:nvSpPr>
            <p:cNvPr id="14" name="AutoShape 3">
              <a:extLst>
                <a:ext uri="{FF2B5EF4-FFF2-40B4-BE49-F238E27FC236}">
                  <a16:creationId xmlns="" xmlns:a16="http://schemas.microsoft.com/office/drawing/2014/main" id="{0F0E9538-BCCE-468B-A6CB-99D850FD7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692" y="1939843"/>
              <a:ext cx="4615791" cy="2133600"/>
            </a:xfrm>
            <a:prstGeom prst="cloudCallout">
              <a:avLst>
                <a:gd name="adj1" fmla="val -70420"/>
                <a:gd name="adj2" fmla="val 1968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1" dirty="0">
                <a:latin typeface="UVF Lobster12" panose="02000506000000020003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3">
              <a:extLst>
                <a:ext uri="{FF2B5EF4-FFF2-40B4-BE49-F238E27FC236}">
                  <a16:creationId xmlns="" xmlns:a16="http://schemas.microsoft.com/office/drawing/2014/main" id="{A3F30832-B834-4F87-ACBA-6E43B4FE2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587" y="1867310"/>
              <a:ext cx="5298727" cy="2133600"/>
            </a:xfrm>
            <a:prstGeom prst="cloudCallout">
              <a:avLst>
                <a:gd name="adj1" fmla="val -66944"/>
                <a:gd name="adj2" fmla="val 24494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Muốn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tính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diện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tích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hình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thang, ta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cần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biết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những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kích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thước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nào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8" name="Text Box 2">
            <a:extLst>
              <a:ext uri="{FF2B5EF4-FFF2-40B4-BE49-F238E27FC236}">
                <a16:creationId xmlns="" xmlns:a16="http://schemas.microsoft.com/office/drawing/2014/main" id="{941F9DEC-9C36-4F5F-836B-6921006A3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1767" y="7188558"/>
            <a:ext cx="5280940" cy="2123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en-US" altLang="en-US" sz="4400">
                <a:latin typeface="+mj-lt"/>
                <a:cs typeface="Calibri" panose="020F0502020204030204" pitchFamily="34" charset="0"/>
              </a:rPr>
              <a:t>chiều cao 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en-US" altLang="en-US" sz="4400">
                <a:latin typeface="+mj-lt"/>
                <a:cs typeface="Calibri" panose="020F0502020204030204" pitchFamily="34" charset="0"/>
              </a:rPr>
              <a:t>đáy bé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en-US" altLang="en-US" sz="4400">
                <a:latin typeface="+mj-lt"/>
                <a:cs typeface="Calibri" panose="020F0502020204030204" pitchFamily="34" charset="0"/>
              </a:rPr>
              <a:t>đáy lớn</a:t>
            </a:r>
            <a:endParaRPr lang="en-US" altLang="en-US" sz="44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25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="" xmlns:a16="http://schemas.microsoft.com/office/drawing/2014/main" id="{6FF3DFE9-FED8-44C7-9D54-958FB0D43EED}"/>
              </a:ext>
            </a:extLst>
          </p:cNvPr>
          <p:cNvSpPr/>
          <p:nvPr/>
        </p:nvSpPr>
        <p:spPr>
          <a:xfrm>
            <a:off x="1901991" y="921662"/>
            <a:ext cx="14750716" cy="25372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51015D-C514-42CB-8334-5B5991A8CF1A}"/>
              </a:ext>
            </a:extLst>
          </p:cNvPr>
          <p:cNvSpPr txBox="1"/>
          <p:nvPr/>
        </p:nvSpPr>
        <p:spPr>
          <a:xfrm>
            <a:off x="2190749" y="1041800"/>
            <a:ext cx="14309559" cy="27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vi-VN" sz="3200" dirty="0">
                <a:latin typeface="+mn-lt"/>
              </a:rPr>
              <a:t>Một thửa ruộng hình thang có đáy lớn 120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m, đáy bé bằng </a:t>
            </a:r>
            <a:r>
              <a:rPr lang="en-US" sz="3200" dirty="0">
                <a:latin typeface="+mn-lt"/>
              </a:rPr>
              <a:t>  </a:t>
            </a:r>
            <a:r>
              <a:rPr lang="vi-VN" sz="3200" dirty="0">
                <a:latin typeface="+mn-lt"/>
              </a:rPr>
              <a:t> 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đáy lớn. Đáy bé dài hơn chiều cao 5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m. Trung bình cứ 100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m</a:t>
            </a:r>
            <a:r>
              <a:rPr lang="vi-VN" sz="3200" baseline="30000" dirty="0">
                <a:latin typeface="+mn-lt"/>
              </a:rPr>
              <a:t>2</a:t>
            </a:r>
            <a:r>
              <a:rPr lang="vi-VN" sz="3200" dirty="0">
                <a:latin typeface="+mn-lt"/>
              </a:rPr>
              <a:t> thu hoạch được 64,5 kg thóc. Tính số ki-lô-gam thóc thu hoạch được trên thửa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ruộng đó.</a:t>
            </a:r>
            <a:br>
              <a:rPr lang="vi-VN" sz="3200" dirty="0">
                <a:latin typeface="+mn-lt"/>
              </a:rPr>
            </a:b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8C4957C-7192-4FE7-BB6E-99591BA5389D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="" xmlns:a16="http://schemas.microsoft.com/office/drawing/2014/main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Bài 2: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2 over 3" title="{&quot;mathml&quot;:&quot;&lt;math style=\&quot;font-family:stix;font-size:16px;\&quot; xmlns=\&quot;http://www.w3.org/1998/Math/MathML\&quot;&gt;&lt;mstyle mathsize=\&quot;16px\&quot;&gt;&lt;mfrac&gt;&lt;mn&gt;2&lt;/mn&gt;&lt;mn&gt;3&lt;/mn&gt;&lt;/mfrac&gt;&lt;/mstyle&gt;&lt;/math&gt;&quot;}">
            <a:extLst>
              <a:ext uri="{FF2B5EF4-FFF2-40B4-BE49-F238E27FC236}">
                <a16:creationId xmlns="" xmlns:a16="http://schemas.microsoft.com/office/drawing/2014/main" id="{F0A3141B-E2BD-43F1-8444-F601D7A71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18" y="1023132"/>
            <a:ext cx="457200" cy="1004208"/>
          </a:xfrm>
          <a:prstGeom prst="rect">
            <a:avLst/>
          </a:prstGeom>
        </p:spPr>
      </p:pic>
      <p:sp>
        <p:nvSpPr>
          <p:cNvPr id="2" name="Trapezoid 1">
            <a:extLst>
              <a:ext uri="{FF2B5EF4-FFF2-40B4-BE49-F238E27FC236}">
                <a16:creationId xmlns="" xmlns:a16="http://schemas.microsoft.com/office/drawing/2014/main" id="{C9383903-578B-4C21-A289-C7EDDA609869}"/>
              </a:ext>
            </a:extLst>
          </p:cNvPr>
          <p:cNvSpPr/>
          <p:nvPr/>
        </p:nvSpPr>
        <p:spPr>
          <a:xfrm>
            <a:off x="1600200" y="4278007"/>
            <a:ext cx="5731358" cy="3657600"/>
          </a:xfrm>
          <a:prstGeom prst="trapezoid">
            <a:avLst>
              <a:gd name="adj" fmla="val 33333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7804AAC-AE0F-4A16-962B-65748568994E}"/>
              </a:ext>
            </a:extLst>
          </p:cNvPr>
          <p:cNvSpPr txBox="1"/>
          <p:nvPr/>
        </p:nvSpPr>
        <p:spPr>
          <a:xfrm>
            <a:off x="3600449" y="3754787"/>
            <a:ext cx="104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9057D52-142F-44BE-9C4E-C21F9945F855}"/>
              </a:ext>
            </a:extLst>
          </p:cNvPr>
          <p:cNvSpPr txBox="1"/>
          <p:nvPr/>
        </p:nvSpPr>
        <p:spPr>
          <a:xfrm>
            <a:off x="3793699" y="8006566"/>
            <a:ext cx="131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6879D4F-FDC1-47A3-AC5C-FCA6B73EE466}"/>
              </a:ext>
            </a:extLst>
          </p:cNvPr>
          <p:cNvCxnSpPr>
            <a:cxnSpLocks/>
          </p:cNvCxnSpPr>
          <p:nvPr/>
        </p:nvCxnSpPr>
        <p:spPr>
          <a:xfrm>
            <a:off x="2848788" y="4278007"/>
            <a:ext cx="0" cy="3657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6CBC0EC-4026-43CB-B81F-11E7F1B266AB}"/>
              </a:ext>
            </a:extLst>
          </p:cNvPr>
          <p:cNvSpPr/>
          <p:nvPr/>
        </p:nvSpPr>
        <p:spPr>
          <a:xfrm>
            <a:off x="2848788" y="7678578"/>
            <a:ext cx="257026" cy="25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49A11C-7ED6-47BD-B340-201FCC979926}"/>
              </a:ext>
            </a:extLst>
          </p:cNvPr>
          <p:cNvSpPr txBox="1"/>
          <p:nvPr/>
        </p:nvSpPr>
        <p:spPr>
          <a:xfrm>
            <a:off x="2990331" y="5871513"/>
            <a:ext cx="3219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37741A-18E6-414B-B27A-7A1353EB7619}"/>
              </a:ext>
            </a:extLst>
          </p:cNvPr>
          <p:cNvSpPr txBox="1"/>
          <p:nvPr/>
        </p:nvSpPr>
        <p:spPr>
          <a:xfrm>
            <a:off x="2033839" y="8706591"/>
            <a:ext cx="4805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</a:t>
            </a:r>
            <a:r>
              <a:rPr 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64,5 kg</a:t>
            </a: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kg?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E1F6AA-B87F-4602-87E3-D8AB5EFC33E8}"/>
              </a:ext>
            </a:extLst>
          </p:cNvPr>
          <p:cNvSpPr txBox="1"/>
          <p:nvPr/>
        </p:nvSpPr>
        <p:spPr>
          <a:xfrm>
            <a:off x="8848978" y="3519214"/>
            <a:ext cx="480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0FB543B-93D7-47C4-B6D2-DE91F89624C6}"/>
              </a:ext>
            </a:extLst>
          </p:cNvPr>
          <p:cNvSpPr txBox="1"/>
          <p:nvPr/>
        </p:nvSpPr>
        <p:spPr>
          <a:xfrm>
            <a:off x="7236561" y="4016397"/>
            <a:ext cx="103075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120 x 2 : 3 = 80 (m)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thang: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80 - 5 = 75 (m)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ts val="600"/>
              </a:spcBef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64,5 x (7500 : 100) = 4837,5 (kg)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4837,5 kg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E5483FD-BFFE-4419-8717-312759D7B2ED}"/>
              </a:ext>
            </a:extLst>
          </p:cNvPr>
          <p:cNvSpPr txBox="1"/>
          <p:nvPr/>
        </p:nvSpPr>
        <p:spPr>
          <a:xfrm>
            <a:off x="8317853" y="6832552"/>
            <a:ext cx="5867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(120 + 80) x 75 : 2 = 7500 (m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4731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0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="" xmlns:a16="http://schemas.microsoft.com/office/drawing/2014/main" id="{FD223F6F-B323-49DB-BB5B-09BDA6DCDDDF}"/>
              </a:ext>
            </a:extLst>
          </p:cNvPr>
          <p:cNvSpPr/>
          <p:nvPr/>
        </p:nvSpPr>
        <p:spPr>
          <a:xfrm>
            <a:off x="1901991" y="1041800"/>
            <a:ext cx="14750716" cy="9541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5569AF3-99BF-4B09-939F-032BCA93DFFC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="" xmlns:a16="http://schemas.microsoft.com/office/drawing/2014/main" id="{DDF6CFDA-7AB9-45D7-9413-4C6F728C5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2A8D01A-0DA1-4584-B683-10A266B4C3A7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Bài 3: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622B68-0E8B-4580-9AE0-DF3822FE583E}"/>
              </a:ext>
            </a:extLst>
          </p:cNvPr>
          <p:cNvSpPr txBox="1"/>
          <p:nvPr/>
        </p:nvSpPr>
        <p:spPr>
          <a:xfrm>
            <a:off x="2952434" y="1194363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Đúng ghi Đ, sai ghi S:</a:t>
            </a:r>
          </a:p>
          <a:p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E2890E6-D9B0-430D-B268-F4C51F1CFA2C}"/>
              </a:ext>
            </a:extLst>
          </p:cNvPr>
          <p:cNvSpPr txBox="1"/>
          <p:nvPr/>
        </p:nvSpPr>
        <p:spPr>
          <a:xfrm>
            <a:off x="1531863" y="2394692"/>
            <a:ext cx="1256513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thang AMCD, MNCD, NBCD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6149" name="Picture 5" descr="Giải bài: Luyện tập - sgk Toán 5 trang 94">
            <a:extLst>
              <a:ext uri="{FF2B5EF4-FFF2-40B4-BE49-F238E27FC236}">
                <a16:creationId xmlns="" xmlns:a16="http://schemas.microsoft.com/office/drawing/2014/main" id="{2F013EB5-E7B5-45AB-AC97-C1754192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554246"/>
            <a:ext cx="6469137" cy="46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35D9C9A-B90D-4341-8594-EF0CA6684F74}"/>
              </a:ext>
            </a:extLst>
          </p:cNvPr>
          <p:cNvSpPr/>
          <p:nvPr/>
        </p:nvSpPr>
        <p:spPr>
          <a:xfrm>
            <a:off x="13455158" y="2505175"/>
            <a:ext cx="862262" cy="86226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D35698D-FB31-4C52-BF18-F688431C6288}"/>
              </a:ext>
            </a:extLst>
          </p:cNvPr>
          <p:cNvSpPr txBox="1"/>
          <p:nvPr/>
        </p:nvSpPr>
        <p:spPr>
          <a:xfrm>
            <a:off x="13569459" y="2308890"/>
            <a:ext cx="862261" cy="99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1E3496-8107-454C-8FE1-681F1E2F8BB3}"/>
              </a:ext>
            </a:extLst>
          </p:cNvPr>
          <p:cNvSpPr txBox="1"/>
          <p:nvPr/>
        </p:nvSpPr>
        <p:spPr>
          <a:xfrm>
            <a:off x="1705921" y="5210752"/>
            <a:ext cx="7307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B050"/>
                </a:solidFill>
              </a:rPr>
              <a:t>Hướng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dẫn</a:t>
            </a:r>
            <a:r>
              <a:rPr lang="en-US" sz="3200" b="1" i="1" dirty="0">
                <a:solidFill>
                  <a:srgbClr val="00B050"/>
                </a:solidFill>
              </a:rPr>
              <a:t>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F6874C-5F0E-4015-95E3-EB521F59DDD9}"/>
              </a:ext>
            </a:extLst>
          </p:cNvPr>
          <p:cNvSpPr txBox="1"/>
          <p:nvPr/>
        </p:nvSpPr>
        <p:spPr>
          <a:xfrm>
            <a:off x="1569963" y="5877854"/>
            <a:ext cx="8510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AMCD, MNCD, NBCD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</p:spTree>
    <p:extLst>
      <p:ext uri="{BB962C8B-B14F-4D97-AF65-F5344CB8AC3E}">
        <p14:creationId xmlns:p14="http://schemas.microsoft.com/office/powerpoint/2010/main" val="716623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="" xmlns:a16="http://schemas.microsoft.com/office/drawing/2014/main" id="{FD223F6F-B323-49DB-BB5B-09BDA6DCDDDF}"/>
              </a:ext>
            </a:extLst>
          </p:cNvPr>
          <p:cNvSpPr/>
          <p:nvPr/>
        </p:nvSpPr>
        <p:spPr>
          <a:xfrm>
            <a:off x="1901991" y="1041800"/>
            <a:ext cx="14750716" cy="9541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5569AF3-99BF-4B09-939F-032BCA93DFFC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="" xmlns:a16="http://schemas.microsoft.com/office/drawing/2014/main" id="{DDF6CFDA-7AB9-45D7-9413-4C6F728C5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2A8D01A-0DA1-4584-B683-10A266B4C3A7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Bài 3: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622B68-0E8B-4580-9AE0-DF3822FE583E}"/>
              </a:ext>
            </a:extLst>
          </p:cNvPr>
          <p:cNvSpPr txBox="1"/>
          <p:nvPr/>
        </p:nvSpPr>
        <p:spPr>
          <a:xfrm>
            <a:off x="2952434" y="1194363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Đúng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ghi</a:t>
            </a:r>
            <a:r>
              <a:rPr lang="en-US" sz="3600" b="1" dirty="0">
                <a:solidFill>
                  <a:srgbClr val="FF0000"/>
                </a:solidFill>
              </a:rPr>
              <a:t> Đ, </a:t>
            </a:r>
            <a:r>
              <a:rPr lang="en-US" sz="3600" b="1" dirty="0" err="1">
                <a:solidFill>
                  <a:srgbClr val="FF0000"/>
                </a:solidFill>
              </a:rPr>
              <a:t>sai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ghi</a:t>
            </a:r>
            <a:r>
              <a:rPr lang="en-US" sz="3600" b="1" dirty="0">
                <a:solidFill>
                  <a:srgbClr val="FF0000"/>
                </a:solidFill>
              </a:rPr>
              <a:t> S: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149" name="Picture 5" descr="Giải bài: Luyện tập - sgk Toán 5 trang 94">
            <a:extLst>
              <a:ext uri="{FF2B5EF4-FFF2-40B4-BE49-F238E27FC236}">
                <a16:creationId xmlns="" xmlns:a16="http://schemas.microsoft.com/office/drawing/2014/main" id="{2F013EB5-E7B5-45AB-AC97-C1754192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678" y="4032251"/>
            <a:ext cx="6469137" cy="46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68C5308-A787-4386-8422-1F5179F41B05}"/>
              </a:ext>
            </a:extLst>
          </p:cNvPr>
          <p:cNvSpPr txBox="1"/>
          <p:nvPr/>
        </p:nvSpPr>
        <p:spPr>
          <a:xfrm>
            <a:off x="1616757" y="4032251"/>
            <a:ext cx="730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5C697A18-9B98-4D4F-8EA0-3DC49271BE5A}"/>
              </a:ext>
            </a:extLst>
          </p:cNvPr>
          <p:cNvCxnSpPr/>
          <p:nvPr/>
        </p:nvCxnSpPr>
        <p:spPr>
          <a:xfrm>
            <a:off x="12573000" y="4816759"/>
            <a:ext cx="0" cy="31353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FDF635AE-B1C9-4277-BF28-F423F55EEC63}"/>
              </a:ext>
            </a:extLst>
          </p:cNvPr>
          <p:cNvCxnSpPr/>
          <p:nvPr/>
        </p:nvCxnSpPr>
        <p:spPr>
          <a:xfrm>
            <a:off x="14339888" y="4816759"/>
            <a:ext cx="0" cy="31353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B60DD18-6C7D-4F31-A910-5C08502871AB}"/>
              </a:ext>
            </a:extLst>
          </p:cNvPr>
          <p:cNvSpPr txBox="1"/>
          <p:nvPr/>
        </p:nvSpPr>
        <p:spPr>
          <a:xfrm>
            <a:off x="1475322" y="4965274"/>
            <a:ext cx="9144000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DT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AMCD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1 third" title="{&quot;mathml&quot;:&quot;&lt;math style=\&quot;font-family:stix;font-size:16px;\&quot; xmlns=\&quot;http://www.w3.org/1998/Math/MathML\&quot;&gt;&lt;mstyle mathsize=\&quot;16px\&quot;&gt;&lt;mfrac&gt;&lt;mn&gt;1&lt;/mn&gt;&lt;mn&gt;3&lt;/mn&gt;&lt;/mfrac&gt;&lt;/mstyle&gt;&lt;/math&gt;&quot;}">
            <a:extLst>
              <a:ext uri="{FF2B5EF4-FFF2-40B4-BE49-F238E27FC236}">
                <a16:creationId xmlns="" xmlns:a16="http://schemas.microsoft.com/office/drawing/2014/main" id="{D640AC75-BA7B-4DFD-B2A2-7C2B63DCD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75" y="6623645"/>
            <a:ext cx="528320" cy="116749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586C56F-3B01-4257-9BC3-02960002D59C}"/>
              </a:ext>
            </a:extLst>
          </p:cNvPr>
          <p:cNvSpPr txBox="1"/>
          <p:nvPr/>
        </p:nvSpPr>
        <p:spPr>
          <a:xfrm>
            <a:off x="1326514" y="2320128"/>
            <a:ext cx="14370685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thang AMCD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 descr="1 third" title="{&quot;mathml&quot;:&quot;&lt;math style=\&quot;font-family:stix;font-size:16px;\&quot; xmlns=\&quot;http://www.w3.org/1998/Math/MathML\&quot;&gt;&lt;mstyle mathsize=\&quot;16px\&quot;&gt;&lt;mfrac&gt;&lt;mn&gt;1&lt;/mn&gt;&lt;mn&gt;3&lt;/mn&gt;&lt;/mfrac&gt;&lt;/mstyle&gt;&lt;/math&gt;&quot;}">
            <a:extLst>
              <a:ext uri="{FF2B5EF4-FFF2-40B4-BE49-F238E27FC236}">
                <a16:creationId xmlns="" xmlns:a16="http://schemas.microsoft.com/office/drawing/2014/main" id="{D75F353C-11F7-4F7E-AE96-CB8FF4940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97" y="2371608"/>
            <a:ext cx="528320" cy="116749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17E89DD-9719-49DA-8C53-3AF0866F9A20}"/>
              </a:ext>
            </a:extLst>
          </p:cNvPr>
          <p:cNvSpPr/>
          <p:nvPr/>
        </p:nvSpPr>
        <p:spPr>
          <a:xfrm>
            <a:off x="14885102" y="2405023"/>
            <a:ext cx="862262" cy="86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226A47F-F257-4080-9506-C3755DA89A3F}"/>
              </a:ext>
            </a:extLst>
          </p:cNvPr>
          <p:cNvSpPr txBox="1"/>
          <p:nvPr/>
        </p:nvSpPr>
        <p:spPr>
          <a:xfrm>
            <a:off x="15076787" y="2235400"/>
            <a:ext cx="940375" cy="999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06212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="" xmlns:a16="http://schemas.microsoft.com/office/drawing/2014/main" id="{FD223F6F-B323-49DB-BB5B-09BDA6DCDDDF}"/>
              </a:ext>
            </a:extLst>
          </p:cNvPr>
          <p:cNvSpPr/>
          <p:nvPr/>
        </p:nvSpPr>
        <p:spPr>
          <a:xfrm>
            <a:off x="1901991" y="1041800"/>
            <a:ext cx="14750716" cy="9541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5569AF3-99BF-4B09-939F-032BCA93DFFC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="" xmlns:a16="http://schemas.microsoft.com/office/drawing/2014/main" id="{DDF6CFDA-7AB9-45D7-9413-4C6F728C5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2A8D01A-0DA1-4584-B683-10A266B4C3A7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Bài 3: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622B68-0E8B-4580-9AE0-DF3822FE583E}"/>
              </a:ext>
            </a:extLst>
          </p:cNvPr>
          <p:cNvSpPr txBox="1"/>
          <p:nvPr/>
        </p:nvSpPr>
        <p:spPr>
          <a:xfrm>
            <a:off x="2952434" y="1194363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Đúng ghi Đ, sai ghi S:</a:t>
            </a:r>
          </a:p>
          <a:p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7D562A-6988-4AEA-97C5-06D346BEE3FD}"/>
              </a:ext>
            </a:extLst>
          </p:cNvPr>
          <p:cNvSpPr txBox="1"/>
          <p:nvPr/>
        </p:nvSpPr>
        <p:spPr>
          <a:xfrm>
            <a:off x="1326514" y="2320128"/>
            <a:ext cx="14370685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thang AMCD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1 third" title="{&quot;mathml&quot;:&quot;&lt;math style=\&quot;font-family:stix;font-size:16px;\&quot; xmlns=\&quot;http://www.w3.org/1998/Math/MathML\&quot;&gt;&lt;mstyle mathsize=\&quot;16px\&quot;&gt;&lt;mfrac&gt;&lt;mn&gt;1&lt;/mn&gt;&lt;mn&gt;3&lt;/mn&gt;&lt;/mfrac&gt;&lt;/mstyle&gt;&lt;/math&gt;&quot;}">
            <a:extLst>
              <a:ext uri="{FF2B5EF4-FFF2-40B4-BE49-F238E27FC236}">
                <a16:creationId xmlns="" xmlns:a16="http://schemas.microsoft.com/office/drawing/2014/main" id="{457AB579-379E-4DB3-B59C-675271B3F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97" y="2371608"/>
            <a:ext cx="528320" cy="1167493"/>
          </a:xfrm>
          <a:prstGeom prst="rect">
            <a:avLst/>
          </a:prstGeom>
        </p:spPr>
      </p:pic>
      <p:pic>
        <p:nvPicPr>
          <p:cNvPr id="6149" name="Picture 5" descr="Giải bài: Luyện tập - sgk Toán 5 trang 94">
            <a:extLst>
              <a:ext uri="{FF2B5EF4-FFF2-40B4-BE49-F238E27FC236}">
                <a16:creationId xmlns="" xmlns:a16="http://schemas.microsoft.com/office/drawing/2014/main" id="{2F013EB5-E7B5-45AB-AC97-C1754192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540" y="4665772"/>
            <a:ext cx="6469137" cy="46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DF899D5-6BE6-4899-99B8-F9EB21C39FBB}"/>
              </a:ext>
            </a:extLst>
          </p:cNvPr>
          <p:cNvSpPr/>
          <p:nvPr/>
        </p:nvSpPr>
        <p:spPr>
          <a:xfrm>
            <a:off x="14885102" y="2405023"/>
            <a:ext cx="862262" cy="86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7302014-3142-4278-8894-78BD3EC4C483}"/>
              </a:ext>
            </a:extLst>
          </p:cNvPr>
          <p:cNvSpPr txBox="1"/>
          <p:nvPr/>
        </p:nvSpPr>
        <p:spPr>
          <a:xfrm>
            <a:off x="15076787" y="2235400"/>
            <a:ext cx="940375" cy="999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68C5308-A787-4386-8422-1F5179F41B05}"/>
              </a:ext>
            </a:extLst>
          </p:cNvPr>
          <p:cNvSpPr txBox="1"/>
          <p:nvPr/>
        </p:nvSpPr>
        <p:spPr>
          <a:xfrm>
            <a:off x="1731323" y="4029894"/>
            <a:ext cx="229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8" name="Picture 17" descr="S subscript A M C D end subscript equals fraction numerator open parentheses 3 plus 9 close parentheses cross times A D over denominator 2 end fraction equals fraction numerator 12 cross times A D over denominator 2 end fraction equals 6 space cross times space A D" title="{&quot;mathml&quot;:&quot;&lt;math style=\&quot;font-family:stix;font-size:16px;\&quot; xmlns=\&quot;http://www.w3.org/1998/Math/MathML\&quot;&gt;&lt;mstyle mathsize=\&quot;16px\&quot;&gt;&lt;msub&gt;&lt;mi&gt;S&lt;/mi&gt;&lt;mrow&gt;&lt;mi&gt;A&lt;/mi&gt;&lt;mi&gt;M&lt;/mi&gt;&lt;mi&gt;C&lt;/mi&gt;&lt;mi&gt;D&lt;/mi&gt;&lt;/mrow&gt;&lt;/msub&gt;&lt;mo&gt;=&lt;/mo&gt;&lt;mfrac&gt;&lt;mrow&gt;&lt;mfenced&gt;&lt;mrow&gt;&lt;mn&gt;3&lt;/mn&gt;&lt;mo&gt;+&lt;/mo&gt;&lt;mn&gt;9&lt;/mn&gt;&lt;/mrow&gt;&lt;/mfenced&gt;&lt;mo&gt;×&lt;/mo&gt;&lt;mi&gt;A&lt;/mi&gt;&lt;mi&gt;D&lt;/mi&gt;&lt;/mrow&gt;&lt;mn&gt;2&lt;/mn&gt;&lt;/mfrac&gt;&lt;mo&gt;=&lt;/mo&gt;&lt;mfrac&gt;&lt;mrow&gt;&lt;mn&gt;12&lt;/mn&gt;&lt;mo&gt;×&lt;/mo&gt;&lt;mi&gt;A&lt;/mi&gt;&lt;mi&gt;D&lt;/mi&gt;&lt;/mrow&gt;&lt;mn&gt;2&lt;/mn&gt;&lt;/mfrac&gt;&lt;mo&gt;=&lt;/mo&gt;&lt;mn&gt;6&lt;/mn&gt;&lt;mo&gt; &lt;/mo&gt;&lt;mo&gt;×&lt;/mo&gt;&lt;mo&gt; &lt;/mo&gt;&lt;mi&gt;A&lt;/mi&gt;&lt;mi&gt;D&lt;/mi&gt;&lt;/mstyle&gt;&lt;/math&gt;&quot;}">
            <a:extLst>
              <a:ext uri="{FF2B5EF4-FFF2-40B4-BE49-F238E27FC236}">
                <a16:creationId xmlns="" xmlns:a16="http://schemas.microsoft.com/office/drawing/2014/main" id="{A9B305B7-2387-4FCF-B194-8E8B2949B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5" y="5164778"/>
            <a:ext cx="7323845" cy="885855"/>
          </a:xfrm>
          <a:prstGeom prst="rect">
            <a:avLst/>
          </a:prstGeom>
        </p:spPr>
      </p:pic>
      <p:pic>
        <p:nvPicPr>
          <p:cNvPr id="19" name="Picture 18" descr="S subscript A B C D end subscript equals A B space cross times space A D space equals space 9 space cross times space A D" title="{&quot;mathml&quot;:&quot;&lt;math style=\&quot;font-family:stix;font-size:16px;\&quot; xmlns=\&quot;http://www.w3.org/1998/Math/MathML\&quot;&gt;&lt;mstyle mathsize=\&quot;16px\&quot;&gt;&lt;msub&gt;&lt;mi&gt;S&lt;/mi&gt;&lt;mrow&gt;&lt;mi&gt;A&lt;/mi&gt;&lt;mi&gt;B&lt;/mi&gt;&lt;mi&gt;C&lt;/mi&gt;&lt;mi&gt;D&lt;/mi&gt;&lt;/mrow&gt;&lt;/msub&gt;&lt;mo&gt;=&lt;/mo&gt;&lt;mi&gt;A&lt;/mi&gt;&lt;mi&gt;B&lt;/mi&gt;&lt;mo&gt; &lt;/mo&gt;&lt;mo&gt;×&lt;/mo&gt;&lt;mo&gt; &lt;/mo&gt;&lt;mi&gt;A&lt;/mi&gt;&lt;mi&gt;D&lt;/mi&gt;&lt;mo&gt; &lt;/mo&gt;&lt;mo&gt;=&lt;/mo&gt;&lt;mo&gt; &lt;/mo&gt;&lt;mn&gt;9&lt;/mn&gt;&lt;mo&gt; &lt;/mo&gt;&lt;mo&gt;×&lt;/mo&gt;&lt;mo&gt; &lt;/mo&gt;&lt;mi&gt;A&lt;/mi&gt;&lt;mi&gt;D&lt;/mi&gt;&lt;/mstyle&gt;&lt;/math&gt;&quot;}">
            <a:extLst>
              <a:ext uri="{FF2B5EF4-FFF2-40B4-BE49-F238E27FC236}">
                <a16:creationId xmlns="" xmlns:a16="http://schemas.microsoft.com/office/drawing/2014/main" id="{04AA2558-3C32-4A67-8AFE-3FF598444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98" y="6290275"/>
            <a:ext cx="5181302" cy="453292"/>
          </a:xfrm>
          <a:prstGeom prst="rect">
            <a:avLst/>
          </a:prstGeom>
        </p:spPr>
      </p:pic>
      <p:pic>
        <p:nvPicPr>
          <p:cNvPr id="22" name="Picture 21" descr="S subscript A M C D end subscript over S subscript A B C D end subscript" title="{&quot;mathml&quot;:&quot;&lt;math style=\&quot;font-family:stix;font-size:16px;\&quot; xmlns=\&quot;http://www.w3.org/1998/Math/MathML\&quot;&gt;&lt;mstyle mathsize=\&quot;16px\&quot;&gt;&lt;mfrac&gt;&lt;msub&gt;&lt;mi&gt;S&lt;/mi&gt;&lt;mrow&gt;&lt;mi&gt;A&lt;/mi&gt;&lt;mi&gt;M&lt;/mi&gt;&lt;mi&gt;C&lt;/mi&gt;&lt;mi&gt;D&lt;/mi&gt;&lt;/mrow&gt;&lt;/msub&gt;&lt;msub&gt;&lt;mi&gt;S&lt;/mi&gt;&lt;mrow&gt;&lt;mi&gt;A&lt;/mi&gt;&lt;mi&gt;B&lt;/mi&gt;&lt;mi&gt;C&lt;/mi&gt;&lt;mi&gt;D&lt;/mi&gt;&lt;/mrow&gt;&lt;/msub&gt;&lt;/mfrac&gt;&lt;/mstyle&gt;&lt;/math&gt;&quot;}">
            <a:extLst>
              <a:ext uri="{FF2B5EF4-FFF2-40B4-BE49-F238E27FC236}">
                <a16:creationId xmlns="" xmlns:a16="http://schemas.microsoft.com/office/drawing/2014/main" id="{788D480C-CBEF-4B56-865D-11E19F275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00" y="7049028"/>
            <a:ext cx="1247139" cy="1066997"/>
          </a:xfrm>
          <a:prstGeom prst="rect">
            <a:avLst/>
          </a:prstGeom>
        </p:spPr>
      </p:pic>
      <p:pic>
        <p:nvPicPr>
          <p:cNvPr id="26" name="Picture 25" descr="equals fraction numerator 6 space cross times space A D over denominator 9 space cross times space A D end fraction" title="{&quot;mathml&quot;:&quot;&lt;math style=\&quot;font-family:stix;font-size:16px;\&quot; xmlns=\&quot;http://www.w3.org/1998/Math/MathML\&quot;&gt;&lt;mstyle mathsize=\&quot;16px\&quot;&gt;&lt;mo&gt;=&lt;/mo&gt;&lt;mfrac&gt;&lt;mrow&gt;&lt;mn&gt;6&lt;/mn&gt;&lt;mo&gt; &lt;/mo&gt;&lt;mo&gt;×&lt;/mo&gt;&lt;mo&gt; &lt;/mo&gt;&lt;mi&gt;A&lt;/mi&gt;&lt;mi&gt;D&lt;/mi&gt;&lt;/mrow&gt;&lt;mrow&gt;&lt;mn&gt;9&lt;/mn&gt;&lt;mo&gt; &lt;/mo&gt;&lt;mo&gt;×&lt;/mo&gt;&lt;mo&gt; &lt;/mo&gt;&lt;mi&gt;A&lt;/mi&gt;&lt;mi&gt;D&lt;/mi&gt;&lt;/mrow&gt;&lt;/mfrac&gt;&lt;/mstyle&gt;&lt;/math&gt;&quot;}">
            <a:extLst>
              <a:ext uri="{FF2B5EF4-FFF2-40B4-BE49-F238E27FC236}">
                <a16:creationId xmlns="" xmlns:a16="http://schemas.microsoft.com/office/drawing/2014/main" id="{D42A5C3A-71C9-41DA-B73A-D2FC6579CB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00" y="7149322"/>
            <a:ext cx="1805160" cy="866408"/>
          </a:xfrm>
          <a:prstGeom prst="rect">
            <a:avLst/>
          </a:prstGeom>
        </p:spPr>
      </p:pic>
      <p:pic>
        <p:nvPicPr>
          <p:cNvPr id="27" name="Picture 26" descr="equals 2 over 3" title="{&quot;mathml&quot;:&quot;&lt;math style=\&quot;font-family:stix;font-size:16px;\&quot; xmlns=\&quot;http://www.w3.org/1998/Math/MathML\&quot;&gt;&lt;mstyle mathsize=\&quot;16px\&quot;&gt;&lt;mo&gt;=&lt;/mo&gt;&lt;mfrac&gt;&lt;mn&gt;2&lt;/mn&gt;&lt;mn&gt;3&lt;/mn&gt;&lt;/mfrac&gt;&lt;/mstyle&gt;&lt;/math&gt;&quot;}">
            <a:extLst>
              <a:ext uri="{FF2B5EF4-FFF2-40B4-BE49-F238E27FC236}">
                <a16:creationId xmlns="" xmlns:a16="http://schemas.microsoft.com/office/drawing/2014/main" id="{9C7717DB-2F5E-42BD-AB1B-5FC17EC166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94" y="7102027"/>
            <a:ext cx="843106" cy="98529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DCB6B73-4781-4DEC-AA41-2EC5B3822AED}"/>
              </a:ext>
            </a:extLst>
          </p:cNvPr>
          <p:cNvSpPr/>
          <p:nvPr/>
        </p:nvSpPr>
        <p:spPr>
          <a:xfrm>
            <a:off x="1649263" y="5607705"/>
            <a:ext cx="135958" cy="135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811007B0-374E-4B90-8AC3-D6A298427F3B}"/>
              </a:ext>
            </a:extLst>
          </p:cNvPr>
          <p:cNvSpPr/>
          <p:nvPr/>
        </p:nvSpPr>
        <p:spPr>
          <a:xfrm>
            <a:off x="1603300" y="6367857"/>
            <a:ext cx="135958" cy="135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7390E85F-626C-4E96-9382-DC6CD816268F}"/>
              </a:ext>
            </a:extLst>
          </p:cNvPr>
          <p:cNvSpPr/>
          <p:nvPr/>
        </p:nvSpPr>
        <p:spPr>
          <a:xfrm>
            <a:off x="1603300" y="7510857"/>
            <a:ext cx="135958" cy="135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86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>
            <a:extLst>
              <a:ext uri="{FF2B5EF4-FFF2-40B4-BE49-F238E27FC236}">
                <a16:creationId xmlns="" xmlns:a16="http://schemas.microsoft.com/office/drawing/2014/main" id="{E5D6859B-DA55-470A-9562-205B06E20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07540" y="754776"/>
            <a:ext cx="14495889" cy="815063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F1299DD9-E92A-429F-895A-8AF993FAE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233074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9B7954E6-5F3B-4132-8FE6-6D1DC0CB6F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9F1F796A-651E-48F7-B189-D4B3D21839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EABC4204-3F99-4041-BD76-3BB19910F4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182FF27B-6FB4-43B8-A6EA-195F3D0105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830452">
            <a:off x="-1473496" y="79474"/>
            <a:ext cx="3453731" cy="1130312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DF6C4F6A-E0AC-4406-B2BA-FD3FDD54D6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33B7F26-231B-43A3-A5E9-457FE7955D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9545363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ED38FF6-1C03-43F3-A098-5E38296076C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9662283">
            <a:off x="13994306" y="7254547"/>
            <a:ext cx="1736163" cy="1736163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="" xmlns:a16="http://schemas.microsoft.com/office/drawing/2014/main" id="{B81C2E20-5BA0-4C2D-80AE-F6515B0C20AE}"/>
              </a:ext>
            </a:extLst>
          </p:cNvPr>
          <p:cNvSpPr txBox="1"/>
          <p:nvPr/>
        </p:nvSpPr>
        <p:spPr>
          <a:xfrm>
            <a:off x="3208354" y="5584596"/>
            <a:ext cx="42207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Bungee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4C48CDBE-0082-42B0-BCBC-9E575A8AE992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229728" y="6925033"/>
            <a:ext cx="4924674" cy="3517394"/>
          </a:xfrm>
          <a:prstGeom prst="rect">
            <a:avLst/>
          </a:prstGeom>
        </p:spPr>
      </p:pic>
      <p:sp>
        <p:nvSpPr>
          <p:cNvPr id="17" name="Google Shape;2651;p56">
            <a:extLst>
              <a:ext uri="{FF2B5EF4-FFF2-40B4-BE49-F238E27FC236}">
                <a16:creationId xmlns="" xmlns:a16="http://schemas.microsoft.com/office/drawing/2014/main" id="{85C744FC-5D72-44DE-9E94-1D78E28BDCF1}"/>
              </a:ext>
            </a:extLst>
          </p:cNvPr>
          <p:cNvSpPr txBox="1">
            <a:spLocks/>
          </p:cNvSpPr>
          <p:nvPr/>
        </p:nvSpPr>
        <p:spPr>
          <a:xfrm>
            <a:off x="2026676" y="1138783"/>
            <a:ext cx="13935195" cy="1346638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ĐỊNH HƯỚNG HỌC TẬP TIẾP THEO</a:t>
            </a:r>
            <a:endParaRPr lang="en-US" sz="3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64DB673-0730-4F85-8C0D-E3ABA355FD0E}"/>
              </a:ext>
            </a:extLst>
          </p:cNvPr>
          <p:cNvSpPr txBox="1"/>
          <p:nvPr/>
        </p:nvSpPr>
        <p:spPr>
          <a:xfrm>
            <a:off x="2253158" y="3342405"/>
            <a:ext cx="13806825" cy="28550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“Chu vi </a:t>
            </a:r>
            <a:r>
              <a:rPr lang="en-US" sz="43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97.</a:t>
            </a:r>
            <a:endParaRPr lang="en-US" sz="43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3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93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E34A16-B4B7-41F8-A1EC-40143AB33C63}"/>
              </a:ext>
            </a:extLst>
          </p:cNvPr>
          <p:cNvGrpSpPr/>
          <p:nvPr/>
        </p:nvGrpSpPr>
        <p:grpSpPr>
          <a:xfrm>
            <a:off x="1706453" y="577163"/>
            <a:ext cx="14627609" cy="1508094"/>
            <a:chOff x="2266028" y="-54131"/>
            <a:chExt cx="13335193" cy="1735516"/>
          </a:xfrm>
        </p:grpSpPr>
        <p:sp>
          <p:nvSpPr>
            <p:cNvPr id="6" name="Google Shape;1027;p28">
              <a:extLst>
                <a:ext uri="{FF2B5EF4-FFF2-40B4-BE49-F238E27FC236}">
                  <a16:creationId xmlns="" xmlns:a16="http://schemas.microsoft.com/office/drawing/2014/main" id="{D45CEAA1-EBFA-4560-B229-C4B5451CC671}"/>
                </a:ext>
              </a:extLst>
            </p:cNvPr>
            <p:cNvSpPr/>
            <p:nvPr/>
          </p:nvSpPr>
          <p:spPr>
            <a:xfrm>
              <a:off x="3072239" y="161377"/>
              <a:ext cx="12297901" cy="152000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11">
              <a:extLst>
                <a:ext uri="{FF2B5EF4-FFF2-40B4-BE49-F238E27FC236}">
                  <a16:creationId xmlns="" xmlns:a16="http://schemas.microsoft.com/office/drawing/2014/main" id="{1E7DD2CC-DB9D-42DD-A58B-1971DDBA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266028" y="-54131"/>
              <a:ext cx="913403" cy="15457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162725D-D417-445F-89A3-D84608C51A08}"/>
                </a:ext>
              </a:extLst>
            </p:cNvPr>
            <p:cNvSpPr/>
            <p:nvPr/>
          </p:nvSpPr>
          <p:spPr>
            <a:xfrm>
              <a:off x="2841158" y="407174"/>
              <a:ext cx="12760063" cy="95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Hai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cạnh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đáy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hình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 thang MNPQ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4098" name="Picture 2" descr="Cho hình thang cân MNPQ với cạnh đáy là MN và PQ, PN = 6 cm">
            <a:extLst>
              <a:ext uri="{FF2B5EF4-FFF2-40B4-BE49-F238E27FC236}">
                <a16:creationId xmlns="" xmlns:a16="http://schemas.microsoft.com/office/drawing/2014/main" id="{5D023EE2-9200-4088-9CD5-826791A4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0218"/>
            <a:ext cx="5486400" cy="33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150DDD0-A97C-4F0C-8647-7CBE276D27D4}"/>
              </a:ext>
            </a:extLst>
          </p:cNvPr>
          <p:cNvGrpSpPr/>
          <p:nvPr/>
        </p:nvGrpSpPr>
        <p:grpSpPr>
          <a:xfrm>
            <a:off x="1415373" y="5718361"/>
            <a:ext cx="6618666" cy="1628884"/>
            <a:chOff x="6396534" y="2670081"/>
            <a:chExt cx="3309333" cy="81444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BB65D3DE-D8C4-4EF3-971D-8450747D5683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13" name="Rectangle: Rounded Corners 9">
                <a:extLst>
                  <a:ext uri="{FF2B5EF4-FFF2-40B4-BE49-F238E27FC236}">
                    <a16:creationId xmlns="" xmlns:a16="http://schemas.microsoft.com/office/drawing/2014/main" id="{1EEB2A1A-4ED5-4AC2-AF10-49E41526E507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Times New Roman" panose="02020603050405020304" pitchFamily="18" charset="0"/>
                  </a:rPr>
                  <a:t>MN, QP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120BD31C-F81A-4462-9663-69545C6A7A72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8D2DDB69-A6A5-4F2E-8D62-55246307B390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 dirty="0">
                    <a:solidFill>
                      <a:prstClr val="white"/>
                    </a:solidFill>
                    <a:latin typeface="+mj-lt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pic>
          <p:nvPicPr>
            <p:cNvPr id="12" name="Picture 13">
              <a:extLst>
                <a:ext uri="{FF2B5EF4-FFF2-40B4-BE49-F238E27FC236}">
                  <a16:creationId xmlns="" xmlns:a16="http://schemas.microsoft.com/office/drawing/2014/main" id="{86C8E897-5BC6-4373-922E-C9EABF40B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923F10A-5B6E-45F9-B360-6B2C0C940AF1}"/>
              </a:ext>
            </a:extLst>
          </p:cNvPr>
          <p:cNvGrpSpPr/>
          <p:nvPr/>
        </p:nvGrpSpPr>
        <p:grpSpPr>
          <a:xfrm>
            <a:off x="9742873" y="5805457"/>
            <a:ext cx="6618666" cy="1628884"/>
            <a:chOff x="6396534" y="2670081"/>
            <a:chExt cx="3309333" cy="814442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CA976F26-664D-4F37-BC4E-F8253B28F0E5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19" name="Rectangle: Rounded Corners 9">
                <a:extLst>
                  <a:ext uri="{FF2B5EF4-FFF2-40B4-BE49-F238E27FC236}">
                    <a16:creationId xmlns="" xmlns:a16="http://schemas.microsoft.com/office/drawing/2014/main" id="{3EE9C363-E47A-4596-8BC3-2A65240D2E15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Times New Roman" panose="02020603050405020304" pitchFamily="18" charset="0"/>
                  </a:rPr>
                  <a:t>MQ, NP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FBA4F5F0-F439-4B02-A2FD-8D1FF2C2EA0E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0F154B0-A2A8-469A-84A8-2DE7EF3E3D00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>
                    <a:solidFill>
                      <a:prstClr val="white"/>
                    </a:solidFill>
                    <a:latin typeface="+mj-lt"/>
                    <a:cs typeface="Times New Roman" panose="02020603050405020304" pitchFamily="18" charset="0"/>
                  </a:rPr>
                  <a:t>B</a:t>
                </a:r>
                <a:endParaRPr lang="en-US" sz="8000" b="1" dirty="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Picture 13">
              <a:extLst>
                <a:ext uri="{FF2B5EF4-FFF2-40B4-BE49-F238E27FC236}">
                  <a16:creationId xmlns="" xmlns:a16="http://schemas.microsoft.com/office/drawing/2014/main" id="{E6D2AA30-BA85-42FE-ABF0-6DBEA8C2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788F83C-D3E7-4F92-84EE-B16BFCAA96A0}"/>
              </a:ext>
            </a:extLst>
          </p:cNvPr>
          <p:cNvGrpSpPr/>
          <p:nvPr/>
        </p:nvGrpSpPr>
        <p:grpSpPr>
          <a:xfrm>
            <a:off x="1415373" y="7987299"/>
            <a:ext cx="6618666" cy="1628884"/>
            <a:chOff x="6396534" y="2670081"/>
            <a:chExt cx="3309333" cy="814442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D806CEE-65A1-479C-A0AF-A2A19EC64FFC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25" name="Rectangle: Rounded Corners 9">
                <a:extLst>
                  <a:ext uri="{FF2B5EF4-FFF2-40B4-BE49-F238E27FC236}">
                    <a16:creationId xmlns="" xmlns:a16="http://schemas.microsoft.com/office/drawing/2014/main" id="{BAD98795-EF97-4B49-A997-EEA2700B1654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Times New Roman" panose="02020603050405020304" pitchFamily="18" charset="0"/>
                  </a:rPr>
                  <a:t>MP, NP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B5B1EF5E-9411-4150-872D-015CAFF1DFDD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8E885203-8281-448C-B482-745C4C4A424F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>
                    <a:solidFill>
                      <a:prstClr val="white"/>
                    </a:solidFill>
                    <a:latin typeface="+mj-lt"/>
                    <a:cs typeface="Times New Roman" panose="02020603050405020304" pitchFamily="18" charset="0"/>
                  </a:rPr>
                  <a:t>C</a:t>
                </a:r>
                <a:endParaRPr lang="en-US" sz="8000" b="1" dirty="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4" name="Picture 13">
              <a:extLst>
                <a:ext uri="{FF2B5EF4-FFF2-40B4-BE49-F238E27FC236}">
                  <a16:creationId xmlns="" xmlns:a16="http://schemas.microsoft.com/office/drawing/2014/main" id="{80A96FF8-11F2-43A4-B321-2941F9436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80EBE4A0-AE10-432A-BBB6-6A9C24673593}"/>
              </a:ext>
            </a:extLst>
          </p:cNvPr>
          <p:cNvGrpSpPr/>
          <p:nvPr/>
        </p:nvGrpSpPr>
        <p:grpSpPr>
          <a:xfrm>
            <a:off x="9797703" y="7987299"/>
            <a:ext cx="6618666" cy="1628884"/>
            <a:chOff x="6396534" y="2670081"/>
            <a:chExt cx="3309333" cy="814442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83826DAA-7AA5-4244-8C99-3612D8DE9C15}"/>
                </a:ext>
              </a:extLst>
            </p:cNvPr>
            <p:cNvGrpSpPr/>
            <p:nvPr/>
          </p:nvGrpSpPr>
          <p:grpSpPr>
            <a:xfrm>
              <a:off x="6396534" y="2746442"/>
              <a:ext cx="2949915" cy="666033"/>
              <a:chOff x="4850048" y="2511445"/>
              <a:chExt cx="2949915" cy="666033"/>
            </a:xfrm>
          </p:grpSpPr>
          <p:sp>
            <p:nvSpPr>
              <p:cNvPr id="31" name="Rectangle: Rounded Corners 9">
                <a:extLst>
                  <a:ext uri="{FF2B5EF4-FFF2-40B4-BE49-F238E27FC236}">
                    <a16:creationId xmlns="" xmlns:a16="http://schemas.microsoft.com/office/drawing/2014/main" id="{ABA5296C-F4DB-4013-968B-BC54F02D8472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Times New Roman" panose="02020603050405020304" pitchFamily="18" charset="0"/>
                  </a:rPr>
                  <a:t>MQ, NM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753829EA-05BC-406C-A2C4-E09B25930766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88A0FB48-1AE6-4F73-965E-BA14C641A082}"/>
                  </a:ext>
                </a:extLst>
              </p:cNvPr>
              <p:cNvSpPr/>
              <p:nvPr/>
            </p:nvSpPr>
            <p:spPr>
              <a:xfrm>
                <a:off x="4983568" y="2511445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>
                    <a:solidFill>
                      <a:prstClr val="white"/>
                    </a:solidFill>
                    <a:latin typeface="+mj-lt"/>
                    <a:cs typeface="Times New Roman" panose="02020603050405020304" pitchFamily="18" charset="0"/>
                  </a:rPr>
                  <a:t>D</a:t>
                </a:r>
                <a:endParaRPr lang="en-US" sz="8000" b="1" dirty="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0" name="Picture 13">
              <a:extLst>
                <a:ext uri="{FF2B5EF4-FFF2-40B4-BE49-F238E27FC236}">
                  <a16:creationId xmlns="" xmlns:a16="http://schemas.microsoft.com/office/drawing/2014/main" id="{64664BB4-8A0C-45C4-9A43-B3D7DDCA3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pic>
        <p:nvPicPr>
          <p:cNvPr id="34" name="Picture 6" descr="Cách đánh dấu tích trong word mới nhất | Vivureviews.com">
            <a:extLst>
              <a:ext uri="{FF2B5EF4-FFF2-40B4-BE49-F238E27FC236}">
                <a16:creationId xmlns="" xmlns:a16="http://schemas.microsoft.com/office/drawing/2014/main" id="{5FBC66AC-18D0-4719-A67E-3D1485C1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09" y="5536060"/>
            <a:ext cx="1880098" cy="14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39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E34A16-B4B7-41F8-A1EC-40143AB33C63}"/>
              </a:ext>
            </a:extLst>
          </p:cNvPr>
          <p:cNvGrpSpPr/>
          <p:nvPr/>
        </p:nvGrpSpPr>
        <p:grpSpPr>
          <a:xfrm>
            <a:off x="1706453" y="577163"/>
            <a:ext cx="14582634" cy="1508094"/>
            <a:chOff x="2266028" y="-54131"/>
            <a:chExt cx="13294192" cy="1735516"/>
          </a:xfrm>
        </p:grpSpPr>
        <p:sp>
          <p:nvSpPr>
            <p:cNvPr id="6" name="Google Shape;1027;p28">
              <a:extLst>
                <a:ext uri="{FF2B5EF4-FFF2-40B4-BE49-F238E27FC236}">
                  <a16:creationId xmlns="" xmlns:a16="http://schemas.microsoft.com/office/drawing/2014/main" id="{D45CEAA1-EBFA-4560-B229-C4B5451CC671}"/>
                </a:ext>
              </a:extLst>
            </p:cNvPr>
            <p:cNvSpPr/>
            <p:nvPr/>
          </p:nvSpPr>
          <p:spPr>
            <a:xfrm>
              <a:off x="3072239" y="161377"/>
              <a:ext cx="12297901" cy="152000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7" name="Picture 11">
              <a:extLst>
                <a:ext uri="{FF2B5EF4-FFF2-40B4-BE49-F238E27FC236}">
                  <a16:creationId xmlns="" xmlns:a16="http://schemas.microsoft.com/office/drawing/2014/main" id="{1E7DD2CC-DB9D-42DD-A58B-1971DDBA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266028" y="-54131"/>
              <a:ext cx="913403" cy="15457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162725D-D417-445F-89A3-D84608C51A08}"/>
                </a:ext>
              </a:extLst>
            </p:cNvPr>
            <p:cNvSpPr/>
            <p:nvPr/>
          </p:nvSpPr>
          <p:spPr>
            <a:xfrm>
              <a:off x="2800157" y="255805"/>
              <a:ext cx="12760063" cy="95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70C0"/>
                  </a:solidFill>
                  <a:latin typeface="UVF Lobster12" panose="02000506000000020003" pitchFamily="2" charset="0"/>
                </a:rPr>
                <a:t>Chiều</a:t>
              </a:r>
              <a:r>
                <a:rPr lang="en-US" sz="4800" b="1" dirty="0">
                  <a:solidFill>
                    <a:srgbClr val="0070C0"/>
                  </a:solidFill>
                  <a:latin typeface="UVF Lobster12" panose="02000506000000020003" pitchFamily="2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UVF Lobster12" panose="02000506000000020003" pitchFamily="2" charset="0"/>
                </a:rPr>
                <a:t>cao</a:t>
              </a:r>
              <a:r>
                <a:rPr lang="en-US" sz="4800" b="1" dirty="0">
                  <a:solidFill>
                    <a:srgbClr val="0070C0"/>
                  </a:solidFill>
                  <a:latin typeface="UVF Lobster12" panose="02000506000000020003" pitchFamily="2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UVF Lobster12" panose="02000506000000020003" pitchFamily="2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UVF Lobster12" panose="02000506000000020003" pitchFamily="2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UVF Lobster12" panose="02000506000000020003" pitchFamily="2" charset="0"/>
                </a:rPr>
                <a:t>hình</a:t>
              </a:r>
              <a:r>
                <a:rPr lang="en-US" sz="4800" b="1" dirty="0">
                  <a:solidFill>
                    <a:srgbClr val="0070C0"/>
                  </a:solidFill>
                  <a:latin typeface="UVF Lobster12" panose="02000506000000020003" pitchFamily="2" charset="0"/>
                </a:rPr>
                <a:t> thang MNPQ </a:t>
              </a:r>
              <a:r>
                <a:rPr lang="en-US" sz="4800" b="1" dirty="0" err="1">
                  <a:solidFill>
                    <a:srgbClr val="0070C0"/>
                  </a:solidFill>
                  <a:latin typeface="UVF Lobster12" panose="02000506000000020003" pitchFamily="2" charset="0"/>
                </a:rPr>
                <a:t>là</a:t>
              </a:r>
              <a:r>
                <a:rPr lang="en-US" sz="4800" b="1" dirty="0">
                  <a:solidFill>
                    <a:srgbClr val="0070C0"/>
                  </a:solidFill>
                  <a:latin typeface="UVF Lobster12" panose="02000506000000020003" pitchFamily="2" charset="0"/>
                </a:rPr>
                <a:t>: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150DDD0-A97C-4F0C-8647-7CBE276D27D4}"/>
              </a:ext>
            </a:extLst>
          </p:cNvPr>
          <p:cNvGrpSpPr/>
          <p:nvPr/>
        </p:nvGrpSpPr>
        <p:grpSpPr>
          <a:xfrm>
            <a:off x="1415373" y="6129735"/>
            <a:ext cx="6618666" cy="1628884"/>
            <a:chOff x="6396534" y="2670081"/>
            <a:chExt cx="3309333" cy="81444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BB65D3DE-D8C4-4EF3-971D-8450747D5683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13" name="Rectangle: Rounded Corners 9">
                <a:extLst>
                  <a:ext uri="{FF2B5EF4-FFF2-40B4-BE49-F238E27FC236}">
                    <a16:creationId xmlns="" xmlns:a16="http://schemas.microsoft.com/office/drawing/2014/main" id="{1EEB2A1A-4ED5-4AC2-AF10-49E41526E507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Calibri" panose="020F0502020204030204" pitchFamily="34" charset="0"/>
                  </a:rPr>
                  <a:t>MQ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120BD31C-F81A-4462-9663-69545C6A7A72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8D2DDB69-A6A5-4F2E-8D62-55246307B390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2" name="Picture 13">
              <a:extLst>
                <a:ext uri="{FF2B5EF4-FFF2-40B4-BE49-F238E27FC236}">
                  <a16:creationId xmlns="" xmlns:a16="http://schemas.microsoft.com/office/drawing/2014/main" id="{86C8E897-5BC6-4373-922E-C9EABF40B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923F10A-5B6E-45F9-B360-6B2C0C940AF1}"/>
              </a:ext>
            </a:extLst>
          </p:cNvPr>
          <p:cNvGrpSpPr/>
          <p:nvPr/>
        </p:nvGrpSpPr>
        <p:grpSpPr>
          <a:xfrm>
            <a:off x="9770221" y="6228417"/>
            <a:ext cx="6618666" cy="1628884"/>
            <a:chOff x="6396534" y="2670081"/>
            <a:chExt cx="3309333" cy="814442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CA976F26-664D-4F37-BC4E-F8253B28F0E5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19" name="Rectangle: Rounded Corners 9">
                <a:extLst>
                  <a:ext uri="{FF2B5EF4-FFF2-40B4-BE49-F238E27FC236}">
                    <a16:creationId xmlns="" xmlns:a16="http://schemas.microsoft.com/office/drawing/2014/main" id="{3EE9C363-E47A-4596-8BC3-2A65240D2E15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Calibri" panose="020F0502020204030204" pitchFamily="34" charset="0"/>
                  </a:rPr>
                  <a:t>MK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FBA4F5F0-F439-4B02-A2FD-8D1FF2C2EA0E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0F154B0-A2A8-469A-84A8-2DE7EF3E3D00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  <a:endParaRPr lang="en-US" sz="80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18" name="Picture 13">
              <a:extLst>
                <a:ext uri="{FF2B5EF4-FFF2-40B4-BE49-F238E27FC236}">
                  <a16:creationId xmlns="" xmlns:a16="http://schemas.microsoft.com/office/drawing/2014/main" id="{E6D2AA30-BA85-42FE-ABF0-6DBEA8C2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788F83C-D3E7-4F92-84EE-B16BFCAA96A0}"/>
              </a:ext>
            </a:extLst>
          </p:cNvPr>
          <p:cNvGrpSpPr/>
          <p:nvPr/>
        </p:nvGrpSpPr>
        <p:grpSpPr>
          <a:xfrm>
            <a:off x="1415373" y="7987299"/>
            <a:ext cx="6618666" cy="1628884"/>
            <a:chOff x="6396534" y="2670081"/>
            <a:chExt cx="3309333" cy="814442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D806CEE-65A1-479C-A0AF-A2A19EC64FFC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25" name="Rectangle: Rounded Corners 9">
                <a:extLst>
                  <a:ext uri="{FF2B5EF4-FFF2-40B4-BE49-F238E27FC236}">
                    <a16:creationId xmlns="" xmlns:a16="http://schemas.microsoft.com/office/drawing/2014/main" id="{BAD98795-EF97-4B49-A997-EEA2700B1654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Calibri" panose="020F0502020204030204" pitchFamily="34" charset="0"/>
                  </a:rPr>
                  <a:t>NP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B5B1EF5E-9411-4150-872D-015CAFF1DFDD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8E885203-8281-448C-B482-745C4C4A424F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  <a:endParaRPr lang="en-US" sz="80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24" name="Picture 13">
              <a:extLst>
                <a:ext uri="{FF2B5EF4-FFF2-40B4-BE49-F238E27FC236}">
                  <a16:creationId xmlns="" xmlns:a16="http://schemas.microsoft.com/office/drawing/2014/main" id="{80A96FF8-11F2-43A4-B321-2941F9436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80EBE4A0-AE10-432A-BBB6-6A9C24673593}"/>
              </a:ext>
            </a:extLst>
          </p:cNvPr>
          <p:cNvGrpSpPr/>
          <p:nvPr/>
        </p:nvGrpSpPr>
        <p:grpSpPr>
          <a:xfrm>
            <a:off x="9797703" y="7987299"/>
            <a:ext cx="6618666" cy="1628884"/>
            <a:chOff x="6396534" y="2670081"/>
            <a:chExt cx="3309333" cy="814442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83826DAA-7AA5-4244-8C99-3612D8DE9C15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31" name="Rectangle: Rounded Corners 9">
                <a:extLst>
                  <a:ext uri="{FF2B5EF4-FFF2-40B4-BE49-F238E27FC236}">
                    <a16:creationId xmlns="" xmlns:a16="http://schemas.microsoft.com/office/drawing/2014/main" id="{ABA5296C-F4DB-4013-968B-BC54F02D8472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Calibri" panose="020F0502020204030204" pitchFamily="34" charset="0"/>
                  </a:rPr>
                  <a:t>QP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753829EA-05BC-406C-A2C4-E09B25930766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88A0FB48-1AE6-4F73-965E-BA14C641A082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  <a:endParaRPr lang="en-US" sz="80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0" name="Picture 13">
              <a:extLst>
                <a:ext uri="{FF2B5EF4-FFF2-40B4-BE49-F238E27FC236}">
                  <a16:creationId xmlns="" xmlns:a16="http://schemas.microsoft.com/office/drawing/2014/main" id="{64664BB4-8A0C-45C4-9A43-B3D7DDCA3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pic>
        <p:nvPicPr>
          <p:cNvPr id="34" name="Picture 6" descr="Cách đánh dấu tích trong word mới nhất | Vivureviews.com">
            <a:extLst>
              <a:ext uri="{FF2B5EF4-FFF2-40B4-BE49-F238E27FC236}">
                <a16:creationId xmlns="" xmlns:a16="http://schemas.microsoft.com/office/drawing/2014/main" id="{5FBC66AC-18D0-4719-A67E-3D1485C1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531" y="5962752"/>
            <a:ext cx="1880098" cy="14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ải VNEN toán 5 bài 58: Hình thang - Tech12h">
            <a:extLst>
              <a:ext uri="{FF2B5EF4-FFF2-40B4-BE49-F238E27FC236}">
                <a16:creationId xmlns="" xmlns:a16="http://schemas.microsoft.com/office/drawing/2014/main" id="{3B724801-DC86-425B-9699-A87B67E6B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t="8467" r="2118" b="3931"/>
          <a:stretch/>
        </p:blipFill>
        <p:spPr bwMode="auto">
          <a:xfrm>
            <a:off x="6567360" y="2200719"/>
            <a:ext cx="4982596" cy="37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20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E34A16-B4B7-41F8-A1EC-40143AB33C63}"/>
              </a:ext>
            </a:extLst>
          </p:cNvPr>
          <p:cNvGrpSpPr/>
          <p:nvPr/>
        </p:nvGrpSpPr>
        <p:grpSpPr>
          <a:xfrm>
            <a:off x="799425" y="732523"/>
            <a:ext cx="16342402" cy="1352734"/>
            <a:chOff x="1439140" y="124657"/>
            <a:chExt cx="14898476" cy="1556728"/>
          </a:xfrm>
        </p:grpSpPr>
        <p:sp>
          <p:nvSpPr>
            <p:cNvPr id="6" name="Google Shape;1027;p28">
              <a:extLst>
                <a:ext uri="{FF2B5EF4-FFF2-40B4-BE49-F238E27FC236}">
                  <a16:creationId xmlns="" xmlns:a16="http://schemas.microsoft.com/office/drawing/2014/main" id="{D45CEAA1-EBFA-4560-B229-C4B5451CC671}"/>
                </a:ext>
              </a:extLst>
            </p:cNvPr>
            <p:cNvSpPr/>
            <p:nvPr/>
          </p:nvSpPr>
          <p:spPr>
            <a:xfrm>
              <a:off x="2050652" y="161377"/>
              <a:ext cx="13907441" cy="152000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pic>
          <p:nvPicPr>
            <p:cNvPr id="7" name="Picture 11">
              <a:extLst>
                <a:ext uri="{FF2B5EF4-FFF2-40B4-BE49-F238E27FC236}">
                  <a16:creationId xmlns="" xmlns:a16="http://schemas.microsoft.com/office/drawing/2014/main" id="{1E7DD2CC-DB9D-42DD-A58B-1971DDBA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439140" y="124657"/>
              <a:ext cx="913403" cy="15457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162725D-D417-445F-89A3-D84608C51A08}"/>
                </a:ext>
              </a:extLst>
            </p:cNvPr>
            <p:cNvSpPr/>
            <p:nvPr/>
          </p:nvSpPr>
          <p:spPr>
            <a:xfrm>
              <a:off x="1755253" y="379994"/>
              <a:ext cx="14582363" cy="95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Nêu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công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thức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tính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diện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tích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hình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thang MNPQ.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150DDD0-A97C-4F0C-8647-7CBE276D27D4}"/>
              </a:ext>
            </a:extLst>
          </p:cNvPr>
          <p:cNvGrpSpPr/>
          <p:nvPr/>
        </p:nvGrpSpPr>
        <p:grpSpPr>
          <a:xfrm>
            <a:off x="5676469" y="7482484"/>
            <a:ext cx="8301170" cy="1628884"/>
            <a:chOff x="6760455" y="2636547"/>
            <a:chExt cx="4150585" cy="814442"/>
          </a:xfrm>
          <a:solidFill>
            <a:schemeClr val="accent3"/>
          </a:solidFill>
        </p:grpSpPr>
        <p:sp>
          <p:nvSpPr>
            <p:cNvPr id="13" name="Rectangle: Rounded Corners 9">
              <a:extLst>
                <a:ext uri="{FF2B5EF4-FFF2-40B4-BE49-F238E27FC236}">
                  <a16:creationId xmlns="" xmlns:a16="http://schemas.microsoft.com/office/drawing/2014/main" id="{1EEB2A1A-4ED5-4AC2-AF10-49E41526E507}"/>
                </a:ext>
              </a:extLst>
            </p:cNvPr>
            <p:cNvSpPr/>
            <p:nvPr/>
          </p:nvSpPr>
          <p:spPr>
            <a:xfrm>
              <a:off x="6760455" y="2654198"/>
              <a:ext cx="3943566" cy="79255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64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Calibri" panose="020F0502020204030204" pitchFamily="34" charset="0"/>
              </a:endParaRPr>
            </a:p>
          </p:txBody>
        </p:sp>
        <p:pic>
          <p:nvPicPr>
            <p:cNvPr id="12" name="Picture 13">
              <a:extLst>
                <a:ext uri="{FF2B5EF4-FFF2-40B4-BE49-F238E27FC236}">
                  <a16:creationId xmlns="" xmlns:a16="http://schemas.microsoft.com/office/drawing/2014/main" id="{86C8E897-5BC6-4373-922E-C9EABF40B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10096598" y="2636547"/>
              <a:ext cx="814442" cy="814442"/>
            </a:xfrm>
            <a:prstGeom prst="rect">
              <a:avLst/>
            </a:prstGeom>
          </p:spPr>
        </p:pic>
      </p:grpSp>
      <p:pic>
        <p:nvPicPr>
          <p:cNvPr id="5124" name="Picture 4" descr="Giải VNEN toán 5 bài 58: Hình thang - Tech12h">
            <a:extLst>
              <a:ext uri="{FF2B5EF4-FFF2-40B4-BE49-F238E27FC236}">
                <a16:creationId xmlns="" xmlns:a16="http://schemas.microsoft.com/office/drawing/2014/main" id="{3B724801-DC86-425B-9699-A87B67E6B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t="8467" r="2118" b="3931"/>
          <a:stretch/>
        </p:blipFill>
        <p:spPr bwMode="auto">
          <a:xfrm>
            <a:off x="6527386" y="2592222"/>
            <a:ext cx="6096000" cy="456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B6C7F1-81E6-4153-8888-7CD413AD2B0A}"/>
              </a:ext>
            </a:extLst>
          </p:cNvPr>
          <p:cNvSpPr txBox="1"/>
          <p:nvPr/>
        </p:nvSpPr>
        <p:spPr>
          <a:xfrm>
            <a:off x="8461174" y="4266464"/>
            <a:ext cx="76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>
                <a:latin typeface="+mj-lt"/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551D987-9E39-4A3D-B5AF-F1BA1AA052BA}"/>
              </a:ext>
            </a:extLst>
          </p:cNvPr>
          <p:cNvSpPr txBox="1"/>
          <p:nvPr/>
        </p:nvSpPr>
        <p:spPr>
          <a:xfrm>
            <a:off x="9239035" y="2103063"/>
            <a:ext cx="76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>
                <a:latin typeface="+mj-lt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293EAC9-A16D-4B23-A1B8-AF4DEDBAAC2D}"/>
              </a:ext>
            </a:extLst>
          </p:cNvPr>
          <p:cNvSpPr txBox="1"/>
          <p:nvPr/>
        </p:nvSpPr>
        <p:spPr>
          <a:xfrm>
            <a:off x="9367794" y="6336027"/>
            <a:ext cx="76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>
                <a:latin typeface="+mj-lt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6595D7F-51FC-4655-AE40-71A2DFA11F67}"/>
              </a:ext>
            </a:extLst>
          </p:cNvPr>
          <p:cNvSpPr txBox="1"/>
          <p:nvPr/>
        </p:nvSpPr>
        <p:spPr>
          <a:xfrm>
            <a:off x="5870740" y="7847992"/>
            <a:ext cx="2248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latin typeface="+mj-lt"/>
              </a:rPr>
              <a:t>S =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8DAC239-9CC2-476E-A864-42861081E753}"/>
              </a:ext>
            </a:extLst>
          </p:cNvPr>
          <p:cNvSpPr txBox="1"/>
          <p:nvPr/>
        </p:nvSpPr>
        <p:spPr>
          <a:xfrm>
            <a:off x="7302902" y="7769627"/>
            <a:ext cx="5117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latin typeface="+mj-lt"/>
              </a:rPr>
              <a:t>(a + b) x h : 2</a:t>
            </a:r>
          </a:p>
        </p:txBody>
      </p:sp>
    </p:spTree>
    <p:extLst>
      <p:ext uri="{BB962C8B-B14F-4D97-AF65-F5344CB8AC3E}">
        <p14:creationId xmlns:p14="http://schemas.microsoft.com/office/powerpoint/2010/main" val="3748787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83B29FE7-8F2E-44C8-B6C8-A80B0FBD9E7C}"/>
              </a:ext>
            </a:extLst>
          </p:cNvPr>
          <p:cNvGrpSpPr/>
          <p:nvPr/>
        </p:nvGrpSpPr>
        <p:grpSpPr>
          <a:xfrm>
            <a:off x="575184" y="419100"/>
            <a:ext cx="16640232" cy="9654052"/>
            <a:chOff x="323528" y="303750"/>
            <a:chExt cx="8136904" cy="4536000"/>
          </a:xfrm>
        </p:grpSpPr>
        <p:sp>
          <p:nvSpPr>
            <p:cNvPr id="58" name="Rounded Rectangle 2">
              <a:extLst>
                <a:ext uri="{FF2B5EF4-FFF2-40B4-BE49-F238E27FC236}">
                  <a16:creationId xmlns="" xmlns:a16="http://schemas.microsoft.com/office/drawing/2014/main" id="{334AD237-A7BC-4FBE-B799-9D55CD754B94}"/>
                </a:ext>
              </a:extLst>
            </p:cNvPr>
            <p:cNvSpPr/>
            <p:nvPr/>
          </p:nvSpPr>
          <p:spPr>
            <a:xfrm>
              <a:off x="396000" y="303750"/>
              <a:ext cx="8064432" cy="4536000"/>
            </a:xfrm>
            <a:prstGeom prst="roundRect">
              <a:avLst>
                <a:gd name="adj" fmla="val 754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00">
                <a:solidFill>
                  <a:srgbClr val="FFFFFF"/>
                </a:solidFill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783704E7-81DA-4EAD-A074-46ECABD2D2EC}"/>
                </a:ext>
              </a:extLst>
            </p:cNvPr>
            <p:cNvGrpSpPr/>
            <p:nvPr/>
          </p:nvGrpSpPr>
          <p:grpSpPr>
            <a:xfrm>
              <a:off x="323528" y="735556"/>
              <a:ext cx="432048" cy="3672388"/>
              <a:chOff x="323528" y="735556"/>
              <a:chExt cx="432048" cy="3672388"/>
            </a:xfrm>
          </p:grpSpPr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5C2EBF25-156D-476B-AB7A-573F3127C498}"/>
                  </a:ext>
                </a:extLst>
              </p:cNvPr>
              <p:cNvSpPr/>
              <p:nvPr/>
            </p:nvSpPr>
            <p:spPr>
              <a:xfrm>
                <a:off x="575576" y="735556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9F97C9BD-5B05-4D87-A133-C2DEBA8EAC8E}"/>
                  </a:ext>
                </a:extLst>
              </p:cNvPr>
              <p:cNvSpPr/>
              <p:nvPr/>
            </p:nvSpPr>
            <p:spPr>
              <a:xfrm>
                <a:off x="575576" y="3219832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65AF36E2-27A8-401B-B21B-63596E4DAA39}"/>
                  </a:ext>
                </a:extLst>
              </p:cNvPr>
              <p:cNvSpPr/>
              <p:nvPr/>
            </p:nvSpPr>
            <p:spPr>
              <a:xfrm>
                <a:off x="575576" y="2715776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EF1E275F-8D7B-44FC-BD88-DEC2DF8E04DF}"/>
                  </a:ext>
                </a:extLst>
              </p:cNvPr>
              <p:cNvSpPr/>
              <p:nvPr/>
            </p:nvSpPr>
            <p:spPr>
              <a:xfrm>
                <a:off x="575576" y="2211720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7A2C05BC-9038-43B3-BB8B-2D6E748F4BCD}"/>
                  </a:ext>
                </a:extLst>
              </p:cNvPr>
              <p:cNvSpPr/>
              <p:nvPr/>
            </p:nvSpPr>
            <p:spPr>
              <a:xfrm>
                <a:off x="575576" y="1723743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4E4C75FC-073D-4CD1-80E3-CE7C400102CE}"/>
                  </a:ext>
                </a:extLst>
              </p:cNvPr>
              <p:cNvSpPr/>
              <p:nvPr/>
            </p:nvSpPr>
            <p:spPr>
              <a:xfrm>
                <a:off x="575576" y="1203608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D0C7EDD3-025F-4E09-8A4B-BB4AC201D654}"/>
                  </a:ext>
                </a:extLst>
              </p:cNvPr>
              <p:cNvSpPr/>
              <p:nvPr/>
            </p:nvSpPr>
            <p:spPr>
              <a:xfrm>
                <a:off x="575576" y="4227944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60338F43-4108-4D25-A58A-B0A0CB829B86}"/>
                  </a:ext>
                </a:extLst>
              </p:cNvPr>
              <p:cNvSpPr/>
              <p:nvPr/>
            </p:nvSpPr>
            <p:spPr>
              <a:xfrm>
                <a:off x="575576" y="3723888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ounded Rectangle 34">
                <a:extLst>
                  <a:ext uri="{FF2B5EF4-FFF2-40B4-BE49-F238E27FC236}">
                    <a16:creationId xmlns="" xmlns:a16="http://schemas.microsoft.com/office/drawing/2014/main" id="{C6DE13BD-99E4-4AAA-A073-002D71AD8236}"/>
                  </a:ext>
                </a:extLst>
              </p:cNvPr>
              <p:cNvSpPr/>
              <p:nvPr/>
            </p:nvSpPr>
            <p:spPr>
              <a:xfrm>
                <a:off x="323528" y="789556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ounded Rectangle 35">
                <a:extLst>
                  <a:ext uri="{FF2B5EF4-FFF2-40B4-BE49-F238E27FC236}">
                    <a16:creationId xmlns="" xmlns:a16="http://schemas.microsoft.com/office/drawing/2014/main" id="{DFFFDBC5-CFA1-4E9A-AE2C-AF153F26CC06}"/>
                  </a:ext>
                </a:extLst>
              </p:cNvPr>
              <p:cNvSpPr/>
              <p:nvPr/>
            </p:nvSpPr>
            <p:spPr>
              <a:xfrm>
                <a:off x="323528" y="1257608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Rounded Rectangle 36">
                <a:extLst>
                  <a:ext uri="{FF2B5EF4-FFF2-40B4-BE49-F238E27FC236}">
                    <a16:creationId xmlns="" xmlns:a16="http://schemas.microsoft.com/office/drawing/2014/main" id="{17B92725-38FB-42A1-A20E-472EF81B1AD8}"/>
                  </a:ext>
                </a:extLst>
              </p:cNvPr>
              <p:cNvSpPr/>
              <p:nvPr/>
            </p:nvSpPr>
            <p:spPr>
              <a:xfrm>
                <a:off x="323528" y="1777743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ounded Rectangle 37">
                <a:extLst>
                  <a:ext uri="{FF2B5EF4-FFF2-40B4-BE49-F238E27FC236}">
                    <a16:creationId xmlns="" xmlns:a16="http://schemas.microsoft.com/office/drawing/2014/main" id="{DD43F46B-455F-4352-AD84-77C59AF81E47}"/>
                  </a:ext>
                </a:extLst>
              </p:cNvPr>
              <p:cNvSpPr/>
              <p:nvPr/>
            </p:nvSpPr>
            <p:spPr>
              <a:xfrm>
                <a:off x="323528" y="2265720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ounded Rectangle 38">
                <a:extLst>
                  <a:ext uri="{FF2B5EF4-FFF2-40B4-BE49-F238E27FC236}">
                    <a16:creationId xmlns="" xmlns:a16="http://schemas.microsoft.com/office/drawing/2014/main" id="{0E729D1A-2F62-42E3-8DFE-F8B9B4F44BA8}"/>
                  </a:ext>
                </a:extLst>
              </p:cNvPr>
              <p:cNvSpPr/>
              <p:nvPr/>
            </p:nvSpPr>
            <p:spPr>
              <a:xfrm>
                <a:off x="323528" y="2770559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ounded Rectangle 39">
                <a:extLst>
                  <a:ext uri="{FF2B5EF4-FFF2-40B4-BE49-F238E27FC236}">
                    <a16:creationId xmlns="" xmlns:a16="http://schemas.microsoft.com/office/drawing/2014/main" id="{13897FA3-BE97-42CF-B159-198AF9E940D5}"/>
                  </a:ext>
                </a:extLst>
              </p:cNvPr>
              <p:cNvSpPr/>
              <p:nvPr/>
            </p:nvSpPr>
            <p:spPr>
              <a:xfrm>
                <a:off x="323528" y="3273832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ounded Rectangle 40">
                <a:extLst>
                  <a:ext uri="{FF2B5EF4-FFF2-40B4-BE49-F238E27FC236}">
                    <a16:creationId xmlns="" xmlns:a16="http://schemas.microsoft.com/office/drawing/2014/main" id="{6FD1C78A-D585-4AB7-8D52-0EA46DC86C90}"/>
                  </a:ext>
                </a:extLst>
              </p:cNvPr>
              <p:cNvSpPr/>
              <p:nvPr/>
            </p:nvSpPr>
            <p:spPr>
              <a:xfrm>
                <a:off x="323528" y="3777888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ounded Rectangle 41">
                <a:extLst>
                  <a:ext uri="{FF2B5EF4-FFF2-40B4-BE49-F238E27FC236}">
                    <a16:creationId xmlns="" xmlns:a16="http://schemas.microsoft.com/office/drawing/2014/main" id="{8C27F177-C56D-464D-8B4E-FE25CA25F6BA}"/>
                  </a:ext>
                </a:extLst>
              </p:cNvPr>
              <p:cNvSpPr/>
              <p:nvPr/>
            </p:nvSpPr>
            <p:spPr>
              <a:xfrm>
                <a:off x="323528" y="4281944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1033FAB-739D-4F8F-A32A-B00BE24AC2F7}"/>
              </a:ext>
            </a:extLst>
          </p:cNvPr>
          <p:cNvGrpSpPr/>
          <p:nvPr/>
        </p:nvGrpSpPr>
        <p:grpSpPr>
          <a:xfrm>
            <a:off x="16632816" y="8095828"/>
            <a:ext cx="1080000" cy="648000"/>
            <a:chOff x="8316408" y="4047914"/>
            <a:chExt cx="540000" cy="324000"/>
          </a:xfrm>
        </p:grpSpPr>
        <p:sp>
          <p:nvSpPr>
            <p:cNvPr id="9" name="Chevron 10">
              <a:extLst>
                <a:ext uri="{FF2B5EF4-FFF2-40B4-BE49-F238E27FC236}">
                  <a16:creationId xmlns="" xmlns:a16="http://schemas.microsoft.com/office/drawing/2014/main" id="{315F2D38-5162-40D7-9BA8-E82906C5FCA2}"/>
                </a:ext>
              </a:extLst>
            </p:cNvPr>
            <p:cNvSpPr/>
            <p:nvPr/>
          </p:nvSpPr>
          <p:spPr>
            <a:xfrm rot="10800000">
              <a:off x="8316408" y="4047914"/>
              <a:ext cx="540000" cy="324000"/>
            </a:xfrm>
            <a:prstGeom prst="chevron">
              <a:avLst>
                <a:gd name="adj" fmla="val 3013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00" b="1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10" name="Google Shape;1771;p26">
              <a:extLst>
                <a:ext uri="{FF2B5EF4-FFF2-40B4-BE49-F238E27FC236}">
                  <a16:creationId xmlns="" xmlns:a16="http://schemas.microsoft.com/office/drawing/2014/main" id="{A69BAC94-6993-4598-8814-7E155F80C1DC}"/>
                </a:ext>
              </a:extLst>
            </p:cNvPr>
            <p:cNvGrpSpPr/>
            <p:nvPr/>
          </p:nvGrpSpPr>
          <p:grpSpPr>
            <a:xfrm>
              <a:off x="8532440" y="4108455"/>
              <a:ext cx="194021" cy="191487"/>
              <a:chOff x="6232000" y="1435050"/>
              <a:chExt cx="488225" cy="481850"/>
            </a:xfrm>
            <a:solidFill>
              <a:schemeClr val="accent3"/>
            </a:solidFill>
          </p:grpSpPr>
          <p:sp>
            <p:nvSpPr>
              <p:cNvPr id="11" name="Google Shape;1772;p26">
                <a:extLst>
                  <a:ext uri="{FF2B5EF4-FFF2-40B4-BE49-F238E27FC236}">
                    <a16:creationId xmlns="" xmlns:a16="http://schemas.microsoft.com/office/drawing/2014/main" id="{AB382E8C-D3D1-4FD7-ADE5-4EAD685219D6}"/>
                  </a:ext>
                </a:extLst>
              </p:cNvPr>
              <p:cNvSpPr/>
              <p:nvPr/>
            </p:nvSpPr>
            <p:spPr>
              <a:xfrm>
                <a:off x="6578000" y="1463375"/>
                <a:ext cx="831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130" extrusionOk="0">
                    <a:moveTo>
                      <a:pt x="482" y="1"/>
                    </a:moveTo>
                    <a:cubicBezTo>
                      <a:pt x="280" y="1"/>
                      <a:pt x="95" y="114"/>
                      <a:pt x="1" y="293"/>
                    </a:cubicBezTo>
                    <a:lnTo>
                      <a:pt x="3322" y="3130"/>
                    </a:lnTo>
                    <a:lnTo>
                      <a:pt x="3322" y="564"/>
                    </a:lnTo>
                    <a:cubicBezTo>
                      <a:pt x="3325" y="253"/>
                      <a:pt x="3072" y="1"/>
                      <a:pt x="2761" y="1"/>
                    </a:cubicBezTo>
                    <a:cubicBezTo>
                      <a:pt x="2760" y="1"/>
                      <a:pt x="2758" y="1"/>
                      <a:pt x="2756" y="1"/>
                    </a:cubicBezTo>
                    <a:lnTo>
                      <a:pt x="497" y="1"/>
                    </a:lnTo>
                    <a:cubicBezTo>
                      <a:pt x="492" y="1"/>
                      <a:pt x="487" y="1"/>
                      <a:pt x="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b="1">
                  <a:solidFill>
                    <a:srgbClr val="435D74"/>
                  </a:solidFill>
                  <a:latin typeface="+mj-lt"/>
                </a:endParaRPr>
              </a:p>
            </p:txBody>
          </p:sp>
          <p:sp>
            <p:nvSpPr>
              <p:cNvPr id="12" name="Google Shape;1773;p26">
                <a:extLst>
                  <a:ext uri="{FF2B5EF4-FFF2-40B4-BE49-F238E27FC236}">
                    <a16:creationId xmlns="" xmlns:a16="http://schemas.microsoft.com/office/drawing/2014/main" id="{23A4E0FF-9621-472E-B803-0F8C3166D368}"/>
                  </a:ext>
                </a:extLst>
              </p:cNvPr>
              <p:cNvSpPr/>
              <p:nvPr/>
            </p:nvSpPr>
            <p:spPr>
              <a:xfrm>
                <a:off x="6421725" y="1773850"/>
                <a:ext cx="11295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22" extrusionOk="0">
                    <a:moveTo>
                      <a:pt x="2822" y="1130"/>
                    </a:moveTo>
                    <a:cubicBezTo>
                      <a:pt x="3325" y="1130"/>
                      <a:pt x="3578" y="1738"/>
                      <a:pt x="3222" y="2093"/>
                    </a:cubicBezTo>
                    <a:cubicBezTo>
                      <a:pt x="3106" y="2209"/>
                      <a:pt x="2964" y="2260"/>
                      <a:pt x="2825" y="2260"/>
                    </a:cubicBezTo>
                    <a:cubicBezTo>
                      <a:pt x="2535" y="2260"/>
                      <a:pt x="2259" y="2036"/>
                      <a:pt x="2259" y="1696"/>
                    </a:cubicBezTo>
                    <a:cubicBezTo>
                      <a:pt x="2259" y="1383"/>
                      <a:pt x="2509" y="1130"/>
                      <a:pt x="2822" y="1130"/>
                    </a:cubicBezTo>
                    <a:close/>
                    <a:moveTo>
                      <a:pt x="0" y="1"/>
                    </a:moveTo>
                    <a:lnTo>
                      <a:pt x="0" y="5722"/>
                    </a:lnTo>
                    <a:lnTo>
                      <a:pt x="4517" y="5722"/>
                    </a:lnTo>
                    <a:lnTo>
                      <a:pt x="451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b="1">
                  <a:solidFill>
                    <a:srgbClr val="435D74"/>
                  </a:solidFill>
                  <a:latin typeface="+mj-lt"/>
                </a:endParaRPr>
              </a:p>
            </p:txBody>
          </p:sp>
          <p:sp>
            <p:nvSpPr>
              <p:cNvPr id="13" name="Google Shape;1774;p26">
                <a:extLst>
                  <a:ext uri="{FF2B5EF4-FFF2-40B4-BE49-F238E27FC236}">
                    <a16:creationId xmlns="" xmlns:a16="http://schemas.microsoft.com/office/drawing/2014/main" id="{93300EAF-BFB0-4752-9886-6A0D13D015CE}"/>
                  </a:ext>
                </a:extLst>
              </p:cNvPr>
              <p:cNvSpPr/>
              <p:nvPr/>
            </p:nvSpPr>
            <p:spPr>
              <a:xfrm>
                <a:off x="6448975" y="1632700"/>
                <a:ext cx="564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259" extrusionOk="0">
                    <a:moveTo>
                      <a:pt x="0" y="0"/>
                    </a:moveTo>
                    <a:lnTo>
                      <a:pt x="0" y="2259"/>
                    </a:lnTo>
                    <a:lnTo>
                      <a:pt x="2259" y="2259"/>
                    </a:lnTo>
                    <a:lnTo>
                      <a:pt x="22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b="1">
                  <a:solidFill>
                    <a:srgbClr val="435D74"/>
                  </a:solidFill>
                  <a:latin typeface="+mj-lt"/>
                </a:endParaRPr>
              </a:p>
            </p:txBody>
          </p:sp>
          <p:sp>
            <p:nvSpPr>
              <p:cNvPr id="14" name="Google Shape;1775;p26">
                <a:extLst>
                  <a:ext uri="{FF2B5EF4-FFF2-40B4-BE49-F238E27FC236}">
                    <a16:creationId xmlns="" xmlns:a16="http://schemas.microsoft.com/office/drawing/2014/main" id="{EFB308AB-6289-408E-BEA0-54F0AED383F9}"/>
                  </a:ext>
                </a:extLst>
              </p:cNvPr>
              <p:cNvSpPr/>
              <p:nvPr/>
            </p:nvSpPr>
            <p:spPr>
              <a:xfrm>
                <a:off x="6232000" y="1435050"/>
                <a:ext cx="4882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513" extrusionOk="0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b="1">
                  <a:solidFill>
                    <a:srgbClr val="435D74"/>
                  </a:solidFill>
                  <a:latin typeface="+mj-lt"/>
                </a:endParaRPr>
              </a:p>
            </p:txBody>
          </p:sp>
          <p:sp>
            <p:nvSpPr>
              <p:cNvPr id="15" name="Google Shape;1776;p26">
                <a:hlinkClick r:id="rId2" action="ppaction://hlinksldjump"/>
                <a:extLst>
                  <a:ext uri="{FF2B5EF4-FFF2-40B4-BE49-F238E27FC236}">
                    <a16:creationId xmlns="" xmlns:a16="http://schemas.microsoft.com/office/drawing/2014/main" id="{D2357C9E-D62A-44A6-A2FE-20FABA6D5F68}"/>
                  </a:ext>
                </a:extLst>
              </p:cNvPr>
              <p:cNvSpPr/>
              <p:nvPr/>
            </p:nvSpPr>
            <p:spPr>
              <a:xfrm>
                <a:off x="6291025" y="1537700"/>
                <a:ext cx="369800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5168" extrusionOk="0">
                    <a:moveTo>
                      <a:pt x="9143" y="2671"/>
                    </a:moveTo>
                    <a:cubicBezTo>
                      <a:pt x="9453" y="2671"/>
                      <a:pt x="9706" y="2924"/>
                      <a:pt x="9706" y="3237"/>
                    </a:cubicBezTo>
                    <a:lnTo>
                      <a:pt x="9706" y="6625"/>
                    </a:lnTo>
                    <a:cubicBezTo>
                      <a:pt x="9706" y="6935"/>
                      <a:pt x="9453" y="7188"/>
                      <a:pt x="9143" y="7188"/>
                    </a:cubicBezTo>
                    <a:lnTo>
                      <a:pt x="5755" y="7188"/>
                    </a:lnTo>
                    <a:cubicBezTo>
                      <a:pt x="5442" y="7188"/>
                      <a:pt x="5189" y="6935"/>
                      <a:pt x="5189" y="6625"/>
                    </a:cubicBezTo>
                    <a:lnTo>
                      <a:pt x="5189" y="3237"/>
                    </a:lnTo>
                    <a:cubicBezTo>
                      <a:pt x="5189" y="2924"/>
                      <a:pt x="5442" y="2671"/>
                      <a:pt x="5755" y="2671"/>
                    </a:cubicBezTo>
                    <a:close/>
                    <a:moveTo>
                      <a:pt x="7448" y="0"/>
                    </a:moveTo>
                    <a:lnTo>
                      <a:pt x="4" y="6291"/>
                    </a:lnTo>
                    <a:lnTo>
                      <a:pt x="4" y="14605"/>
                    </a:lnTo>
                    <a:cubicBezTo>
                      <a:pt x="1" y="14913"/>
                      <a:pt x="254" y="15168"/>
                      <a:pt x="564" y="15168"/>
                    </a:cubicBezTo>
                    <a:cubicBezTo>
                      <a:pt x="566" y="15168"/>
                      <a:pt x="568" y="15168"/>
                      <a:pt x="570" y="15168"/>
                    </a:cubicBezTo>
                    <a:lnTo>
                      <a:pt x="4060" y="15168"/>
                    </a:lnTo>
                    <a:lnTo>
                      <a:pt x="4060" y="8883"/>
                    </a:lnTo>
                    <a:cubicBezTo>
                      <a:pt x="4060" y="8570"/>
                      <a:pt x="4313" y="8317"/>
                      <a:pt x="4626" y="8317"/>
                    </a:cubicBezTo>
                    <a:lnTo>
                      <a:pt x="10272" y="8317"/>
                    </a:lnTo>
                    <a:cubicBezTo>
                      <a:pt x="10582" y="8317"/>
                      <a:pt x="10835" y="8570"/>
                      <a:pt x="10835" y="8883"/>
                    </a:cubicBezTo>
                    <a:lnTo>
                      <a:pt x="10835" y="15168"/>
                    </a:lnTo>
                    <a:lnTo>
                      <a:pt x="14223" y="15168"/>
                    </a:lnTo>
                    <a:cubicBezTo>
                      <a:pt x="14225" y="15168"/>
                      <a:pt x="14227" y="15168"/>
                      <a:pt x="14228" y="15168"/>
                    </a:cubicBezTo>
                    <a:cubicBezTo>
                      <a:pt x="14539" y="15168"/>
                      <a:pt x="14792" y="14913"/>
                      <a:pt x="14789" y="14605"/>
                    </a:cubicBezTo>
                    <a:lnTo>
                      <a:pt x="14789" y="6291"/>
                    </a:lnTo>
                    <a:lnTo>
                      <a:pt x="74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b="1">
                  <a:solidFill>
                    <a:srgbClr val="435D74"/>
                  </a:solidFill>
                  <a:latin typeface="+mj-lt"/>
                </a:endParaRPr>
              </a:p>
            </p:txBody>
          </p:sp>
        </p:grpSp>
      </p:grpSp>
      <p:sp>
        <p:nvSpPr>
          <p:cNvPr id="16" name="Chevron 4">
            <a:extLst>
              <a:ext uri="{FF2B5EF4-FFF2-40B4-BE49-F238E27FC236}">
                <a16:creationId xmlns="" xmlns:a16="http://schemas.microsoft.com/office/drawing/2014/main" id="{781108B9-869D-4394-816E-CE46E6E8BC31}"/>
              </a:ext>
            </a:extLst>
          </p:cNvPr>
          <p:cNvSpPr/>
          <p:nvPr/>
        </p:nvSpPr>
        <p:spPr>
          <a:xfrm rot="10800000">
            <a:off x="16632816" y="1543172"/>
            <a:ext cx="1080000" cy="648000"/>
          </a:xfrm>
          <a:prstGeom prst="chevron">
            <a:avLst>
              <a:gd name="adj" fmla="val 30139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Chevron 5">
            <a:extLst>
              <a:ext uri="{FF2B5EF4-FFF2-40B4-BE49-F238E27FC236}">
                <a16:creationId xmlns="" xmlns:a16="http://schemas.microsoft.com/office/drawing/2014/main" id="{7D6BE8A2-52FC-41C8-ACC1-2484BDD69CD5}"/>
              </a:ext>
            </a:extLst>
          </p:cNvPr>
          <p:cNvSpPr/>
          <p:nvPr/>
        </p:nvSpPr>
        <p:spPr>
          <a:xfrm rot="10800000">
            <a:off x="16632816" y="2479274"/>
            <a:ext cx="1080000" cy="648000"/>
          </a:xfrm>
          <a:prstGeom prst="chevron">
            <a:avLst>
              <a:gd name="adj" fmla="val 3013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Chevron 6">
            <a:extLst>
              <a:ext uri="{FF2B5EF4-FFF2-40B4-BE49-F238E27FC236}">
                <a16:creationId xmlns="" xmlns:a16="http://schemas.microsoft.com/office/drawing/2014/main" id="{381030A3-6373-47E5-AAB7-C0BDEB0FC3FB}"/>
              </a:ext>
            </a:extLst>
          </p:cNvPr>
          <p:cNvSpPr/>
          <p:nvPr/>
        </p:nvSpPr>
        <p:spPr>
          <a:xfrm rot="10800000">
            <a:off x="16632816" y="3487386"/>
            <a:ext cx="1080000" cy="648000"/>
          </a:xfrm>
          <a:prstGeom prst="chevron">
            <a:avLst>
              <a:gd name="adj" fmla="val 30139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Chevron 7">
            <a:extLst>
              <a:ext uri="{FF2B5EF4-FFF2-40B4-BE49-F238E27FC236}">
                <a16:creationId xmlns="" xmlns:a16="http://schemas.microsoft.com/office/drawing/2014/main" id="{1E5651EF-3F8B-40B3-B705-39D625EFE6EC}"/>
              </a:ext>
            </a:extLst>
          </p:cNvPr>
          <p:cNvSpPr/>
          <p:nvPr/>
        </p:nvSpPr>
        <p:spPr>
          <a:xfrm rot="10800000">
            <a:off x="16632816" y="4495500"/>
            <a:ext cx="1080000" cy="648000"/>
          </a:xfrm>
          <a:prstGeom prst="chevron">
            <a:avLst>
              <a:gd name="adj" fmla="val 3013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Chevron 8">
            <a:extLst>
              <a:ext uri="{FF2B5EF4-FFF2-40B4-BE49-F238E27FC236}">
                <a16:creationId xmlns="" xmlns:a16="http://schemas.microsoft.com/office/drawing/2014/main" id="{6442C2EA-FE56-4AAE-BE2F-6DF832CB3CA4}"/>
              </a:ext>
            </a:extLst>
          </p:cNvPr>
          <p:cNvSpPr/>
          <p:nvPr/>
        </p:nvSpPr>
        <p:spPr>
          <a:xfrm rot="10800000">
            <a:off x="16632816" y="5503612"/>
            <a:ext cx="1080000" cy="648000"/>
          </a:xfrm>
          <a:prstGeom prst="chevron">
            <a:avLst>
              <a:gd name="adj" fmla="val 30139"/>
            </a:avLst>
          </a:prstGeom>
          <a:solidFill>
            <a:srgbClr val="FF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Chevron 9">
            <a:extLst>
              <a:ext uri="{FF2B5EF4-FFF2-40B4-BE49-F238E27FC236}">
                <a16:creationId xmlns="" xmlns:a16="http://schemas.microsoft.com/office/drawing/2014/main" id="{13C7E3F3-BD53-49C0-BBB8-5D051181EBD7}"/>
              </a:ext>
            </a:extLst>
          </p:cNvPr>
          <p:cNvSpPr/>
          <p:nvPr/>
        </p:nvSpPr>
        <p:spPr>
          <a:xfrm rot="10800000">
            <a:off x="16632816" y="6511724"/>
            <a:ext cx="1080000" cy="648000"/>
          </a:xfrm>
          <a:prstGeom prst="chevron">
            <a:avLst>
              <a:gd name="adj" fmla="val 30139"/>
            </a:avLst>
          </a:prstGeom>
          <a:solidFill>
            <a:srgbClr val="FFCC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Rounded Rectangle 53">
            <a:extLst>
              <a:ext uri="{FF2B5EF4-FFF2-40B4-BE49-F238E27FC236}">
                <a16:creationId xmlns="" xmlns:a16="http://schemas.microsoft.com/office/drawing/2014/main" id="{44C692B1-209F-4531-AB31-A51A8A1B4822}"/>
              </a:ext>
            </a:extLst>
          </p:cNvPr>
          <p:cNvSpPr/>
          <p:nvPr/>
        </p:nvSpPr>
        <p:spPr>
          <a:xfrm rot="120000">
            <a:off x="3949837" y="2358696"/>
            <a:ext cx="10417942" cy="5816480"/>
          </a:xfrm>
          <a:prstGeom prst="roundRect">
            <a:avLst>
              <a:gd name="adj" fmla="val 12364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11A5818-4ED5-47CD-8341-B8DD3F4DA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1351804"/>
            <a:ext cx="2520000" cy="2520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7F6A96E-905C-437A-A838-ED84E12CCF9D}"/>
              </a:ext>
            </a:extLst>
          </p:cNvPr>
          <p:cNvSpPr txBox="1"/>
          <p:nvPr/>
        </p:nvSpPr>
        <p:spPr>
          <a:xfrm>
            <a:off x="7669919" y="2660929"/>
            <a:ext cx="5449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u="sng" dirty="0">
                <a:solidFill>
                  <a:srgbClr val="002060"/>
                </a:solidFill>
                <a:latin typeface="+mj-lt"/>
              </a:rPr>
              <a:t>Toán</a:t>
            </a:r>
            <a:endParaRPr lang="en-US" sz="80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C737BBC-1D98-4B8C-9B63-0A8A9C0F6959}"/>
              </a:ext>
            </a:extLst>
          </p:cNvPr>
          <p:cNvSpPr txBox="1"/>
          <p:nvPr/>
        </p:nvSpPr>
        <p:spPr>
          <a:xfrm>
            <a:off x="4702405" y="3900732"/>
            <a:ext cx="892701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pPr algn="ctr"/>
            <a:r>
              <a:rPr lang="en-US" sz="10800" b="1" dirty="0" err="1">
                <a:solidFill>
                  <a:srgbClr val="FF0000"/>
                </a:solidFill>
                <a:effectLst>
                  <a:outerShdw dir="21540000" algn="ctr" rotWithShape="0">
                    <a:schemeClr val="accent1">
                      <a:lumMod val="75000"/>
                      <a:alpha val="41000"/>
                    </a:schemeClr>
                  </a:outerShdw>
                </a:effectLst>
                <a:latin typeface="+mj-lt"/>
              </a:rPr>
              <a:t>Luyện</a:t>
            </a:r>
            <a:r>
              <a:rPr lang="en-US" sz="10800" b="1" dirty="0">
                <a:solidFill>
                  <a:srgbClr val="FF0000"/>
                </a:solidFill>
                <a:effectLst>
                  <a:outerShdw dir="21540000" algn="ctr" rotWithShape="0">
                    <a:schemeClr val="accent1">
                      <a:lumMod val="75000"/>
                      <a:alpha val="41000"/>
                    </a:schemeClr>
                  </a:outerShdw>
                </a:effectLst>
                <a:latin typeface="+mj-lt"/>
              </a:rPr>
              <a:t> </a:t>
            </a:r>
            <a:r>
              <a:rPr lang="en-US" sz="10800" b="1" dirty="0" err="1">
                <a:solidFill>
                  <a:srgbClr val="FF0000"/>
                </a:solidFill>
                <a:effectLst>
                  <a:outerShdw dir="21540000" algn="ctr" rotWithShape="0">
                    <a:schemeClr val="accent1">
                      <a:lumMod val="75000"/>
                      <a:alpha val="41000"/>
                    </a:schemeClr>
                  </a:outerShdw>
                </a:effectLst>
                <a:latin typeface="+mj-lt"/>
              </a:rPr>
              <a:t>tập</a:t>
            </a:r>
            <a:endParaRPr lang="vi-VN" sz="10800" b="1" dirty="0">
              <a:solidFill>
                <a:srgbClr val="FF0000"/>
              </a:solidFill>
              <a:effectLst>
                <a:outerShdw dir="21540000" algn="ctr" rotWithShape="0">
                  <a:schemeClr val="accent1">
                    <a:lumMod val="75000"/>
                    <a:alpha val="41000"/>
                  </a:schemeClr>
                </a:outerShdw>
              </a:effectLst>
              <a:latin typeface="+mj-lt"/>
            </a:endParaRPr>
          </a:p>
        </p:txBody>
      </p:sp>
      <p:sp>
        <p:nvSpPr>
          <p:cNvPr id="55" name="Google Shape;1164;p34">
            <a:extLst>
              <a:ext uri="{FF2B5EF4-FFF2-40B4-BE49-F238E27FC236}">
                <a16:creationId xmlns="" xmlns:a16="http://schemas.microsoft.com/office/drawing/2014/main" id="{A206589D-15A2-4D85-B6FA-1AED0CD272BD}"/>
              </a:ext>
            </a:extLst>
          </p:cNvPr>
          <p:cNvSpPr/>
          <p:nvPr/>
        </p:nvSpPr>
        <p:spPr>
          <a:xfrm flipH="1">
            <a:off x="7115948" y="5941359"/>
            <a:ext cx="3684112" cy="1137210"/>
          </a:xfrm>
          <a:custGeom>
            <a:avLst/>
            <a:gdLst/>
            <a:ahLst/>
            <a:cxnLst/>
            <a:rect l="l" t="t" r="r" b="b"/>
            <a:pathLst>
              <a:path w="54963" h="15515" extrusionOk="0">
                <a:moveTo>
                  <a:pt x="29700" y="1376"/>
                </a:moveTo>
                <a:cubicBezTo>
                  <a:pt x="29725" y="1376"/>
                  <a:pt x="29725" y="1401"/>
                  <a:pt x="29750" y="1401"/>
                </a:cubicBezTo>
                <a:cubicBezTo>
                  <a:pt x="29725" y="1426"/>
                  <a:pt x="29700" y="1426"/>
                  <a:pt x="29674" y="1451"/>
                </a:cubicBezTo>
                <a:cubicBezTo>
                  <a:pt x="29700" y="1426"/>
                  <a:pt x="29700" y="1401"/>
                  <a:pt x="29700" y="1376"/>
                </a:cubicBezTo>
                <a:close/>
                <a:moveTo>
                  <a:pt x="24988" y="2003"/>
                </a:moveTo>
                <a:lnTo>
                  <a:pt x="24988" y="2003"/>
                </a:lnTo>
                <a:cubicBezTo>
                  <a:pt x="24988" y="2003"/>
                  <a:pt x="24988" y="2003"/>
                  <a:pt x="24963" y="2028"/>
                </a:cubicBezTo>
                <a:cubicBezTo>
                  <a:pt x="24963" y="2003"/>
                  <a:pt x="24988" y="2003"/>
                  <a:pt x="24988" y="2003"/>
                </a:cubicBezTo>
                <a:close/>
                <a:moveTo>
                  <a:pt x="36667" y="3782"/>
                </a:moveTo>
                <a:lnTo>
                  <a:pt x="36667" y="3782"/>
                </a:lnTo>
                <a:cubicBezTo>
                  <a:pt x="36717" y="3807"/>
                  <a:pt x="36767" y="3857"/>
                  <a:pt x="36817" y="3882"/>
                </a:cubicBezTo>
                <a:cubicBezTo>
                  <a:pt x="36742" y="3882"/>
                  <a:pt x="36692" y="3857"/>
                  <a:pt x="36667" y="3782"/>
                </a:cubicBezTo>
                <a:close/>
                <a:moveTo>
                  <a:pt x="42883" y="5111"/>
                </a:moveTo>
                <a:cubicBezTo>
                  <a:pt x="42883" y="5161"/>
                  <a:pt x="42883" y="5211"/>
                  <a:pt x="42883" y="5261"/>
                </a:cubicBezTo>
                <a:cubicBezTo>
                  <a:pt x="42883" y="5236"/>
                  <a:pt x="42858" y="5161"/>
                  <a:pt x="42883" y="5111"/>
                </a:cubicBezTo>
                <a:close/>
                <a:moveTo>
                  <a:pt x="50076" y="5010"/>
                </a:moveTo>
                <a:cubicBezTo>
                  <a:pt x="50301" y="5035"/>
                  <a:pt x="50502" y="5060"/>
                  <a:pt x="50702" y="5161"/>
                </a:cubicBezTo>
                <a:cubicBezTo>
                  <a:pt x="50727" y="5161"/>
                  <a:pt x="50777" y="5161"/>
                  <a:pt x="50802" y="5186"/>
                </a:cubicBezTo>
                <a:cubicBezTo>
                  <a:pt x="50853" y="5236"/>
                  <a:pt x="50878" y="5286"/>
                  <a:pt x="50928" y="5311"/>
                </a:cubicBezTo>
                <a:cubicBezTo>
                  <a:pt x="50652" y="5211"/>
                  <a:pt x="50351" y="5136"/>
                  <a:pt x="50076" y="5010"/>
                </a:cubicBezTo>
                <a:close/>
                <a:moveTo>
                  <a:pt x="2431" y="6113"/>
                </a:moveTo>
                <a:cubicBezTo>
                  <a:pt x="2431" y="6138"/>
                  <a:pt x="2431" y="6138"/>
                  <a:pt x="2431" y="6138"/>
                </a:cubicBezTo>
                <a:lnTo>
                  <a:pt x="2406" y="6138"/>
                </a:lnTo>
                <a:cubicBezTo>
                  <a:pt x="2406" y="6138"/>
                  <a:pt x="2406" y="6138"/>
                  <a:pt x="2431" y="6113"/>
                </a:cubicBezTo>
                <a:close/>
                <a:moveTo>
                  <a:pt x="25364" y="8143"/>
                </a:moveTo>
                <a:cubicBezTo>
                  <a:pt x="25389" y="8168"/>
                  <a:pt x="25439" y="8193"/>
                  <a:pt x="25464" y="8218"/>
                </a:cubicBezTo>
                <a:cubicBezTo>
                  <a:pt x="25414" y="8218"/>
                  <a:pt x="25389" y="8243"/>
                  <a:pt x="25339" y="8243"/>
                </a:cubicBezTo>
                <a:cubicBezTo>
                  <a:pt x="25364" y="8218"/>
                  <a:pt x="25364" y="8193"/>
                  <a:pt x="25364" y="8143"/>
                </a:cubicBezTo>
                <a:close/>
                <a:moveTo>
                  <a:pt x="48196" y="9747"/>
                </a:moveTo>
                <a:cubicBezTo>
                  <a:pt x="48196" y="9747"/>
                  <a:pt x="48221" y="9747"/>
                  <a:pt x="48221" y="9772"/>
                </a:cubicBezTo>
                <a:lnTo>
                  <a:pt x="48196" y="9772"/>
                </a:lnTo>
                <a:cubicBezTo>
                  <a:pt x="48196" y="9772"/>
                  <a:pt x="48196" y="9747"/>
                  <a:pt x="48196" y="9747"/>
                </a:cubicBezTo>
                <a:close/>
                <a:moveTo>
                  <a:pt x="15715" y="10775"/>
                </a:moveTo>
                <a:cubicBezTo>
                  <a:pt x="15715" y="10775"/>
                  <a:pt x="15715" y="10775"/>
                  <a:pt x="15715" y="10800"/>
                </a:cubicBezTo>
                <a:lnTo>
                  <a:pt x="15689" y="10800"/>
                </a:lnTo>
                <a:cubicBezTo>
                  <a:pt x="15689" y="10775"/>
                  <a:pt x="15715" y="10775"/>
                  <a:pt x="15715" y="10775"/>
                </a:cubicBezTo>
                <a:close/>
                <a:moveTo>
                  <a:pt x="42431" y="11451"/>
                </a:moveTo>
                <a:cubicBezTo>
                  <a:pt x="42431" y="11477"/>
                  <a:pt x="42406" y="11477"/>
                  <a:pt x="42406" y="11477"/>
                </a:cubicBezTo>
                <a:cubicBezTo>
                  <a:pt x="42406" y="11451"/>
                  <a:pt x="42406" y="11451"/>
                  <a:pt x="42406" y="11451"/>
                </a:cubicBezTo>
                <a:close/>
                <a:moveTo>
                  <a:pt x="10401" y="11577"/>
                </a:moveTo>
                <a:cubicBezTo>
                  <a:pt x="10426" y="11577"/>
                  <a:pt x="10426" y="11602"/>
                  <a:pt x="10426" y="11602"/>
                </a:cubicBezTo>
                <a:cubicBezTo>
                  <a:pt x="10401" y="11602"/>
                  <a:pt x="10401" y="11602"/>
                  <a:pt x="10376" y="11577"/>
                </a:cubicBezTo>
                <a:close/>
                <a:moveTo>
                  <a:pt x="20176" y="12479"/>
                </a:moveTo>
                <a:cubicBezTo>
                  <a:pt x="20176" y="12492"/>
                  <a:pt x="20169" y="12498"/>
                  <a:pt x="20160" y="12498"/>
                </a:cubicBezTo>
                <a:cubicBezTo>
                  <a:pt x="20151" y="12498"/>
                  <a:pt x="20138" y="12492"/>
                  <a:pt x="20126" y="12479"/>
                </a:cubicBezTo>
                <a:close/>
                <a:moveTo>
                  <a:pt x="9900" y="13106"/>
                </a:moveTo>
                <a:cubicBezTo>
                  <a:pt x="9900" y="13106"/>
                  <a:pt x="9875" y="13131"/>
                  <a:pt x="9875" y="13131"/>
                </a:cubicBezTo>
                <a:cubicBezTo>
                  <a:pt x="9850" y="13106"/>
                  <a:pt x="9850" y="13106"/>
                  <a:pt x="9825" y="13106"/>
                </a:cubicBezTo>
                <a:close/>
                <a:moveTo>
                  <a:pt x="17534" y="1"/>
                </a:moveTo>
                <a:cubicBezTo>
                  <a:pt x="17356" y="1"/>
                  <a:pt x="17178" y="33"/>
                  <a:pt x="16993" y="73"/>
                </a:cubicBezTo>
                <a:cubicBezTo>
                  <a:pt x="16817" y="73"/>
                  <a:pt x="16667" y="73"/>
                  <a:pt x="16491" y="98"/>
                </a:cubicBezTo>
                <a:cubicBezTo>
                  <a:pt x="16421" y="142"/>
                  <a:pt x="16345" y="152"/>
                  <a:pt x="16267" y="152"/>
                </a:cubicBezTo>
                <a:cubicBezTo>
                  <a:pt x="16200" y="152"/>
                  <a:pt x="16131" y="144"/>
                  <a:pt x="16064" y="144"/>
                </a:cubicBezTo>
                <a:cubicBezTo>
                  <a:pt x="15986" y="144"/>
                  <a:pt x="15910" y="154"/>
                  <a:pt x="15840" y="198"/>
                </a:cubicBezTo>
                <a:cubicBezTo>
                  <a:pt x="14837" y="374"/>
                  <a:pt x="13860" y="549"/>
                  <a:pt x="12857" y="725"/>
                </a:cubicBezTo>
                <a:cubicBezTo>
                  <a:pt x="12803" y="779"/>
                  <a:pt x="12742" y="791"/>
                  <a:pt x="12679" y="791"/>
                </a:cubicBezTo>
                <a:cubicBezTo>
                  <a:pt x="12631" y="791"/>
                  <a:pt x="12582" y="784"/>
                  <a:pt x="12534" y="784"/>
                </a:cubicBezTo>
                <a:cubicBezTo>
                  <a:pt x="12471" y="784"/>
                  <a:pt x="12410" y="796"/>
                  <a:pt x="12356" y="850"/>
                </a:cubicBezTo>
                <a:cubicBezTo>
                  <a:pt x="11704" y="1025"/>
                  <a:pt x="11053" y="1201"/>
                  <a:pt x="10426" y="1376"/>
                </a:cubicBezTo>
                <a:cubicBezTo>
                  <a:pt x="7644" y="1953"/>
                  <a:pt x="5013" y="2830"/>
                  <a:pt x="2657" y="4459"/>
                </a:cubicBezTo>
                <a:cubicBezTo>
                  <a:pt x="1930" y="4860"/>
                  <a:pt x="1328" y="5411"/>
                  <a:pt x="752" y="6013"/>
                </a:cubicBezTo>
                <a:cubicBezTo>
                  <a:pt x="526" y="6238"/>
                  <a:pt x="401" y="6539"/>
                  <a:pt x="226" y="6790"/>
                </a:cubicBezTo>
                <a:cubicBezTo>
                  <a:pt x="0" y="7466"/>
                  <a:pt x="50" y="7642"/>
                  <a:pt x="451" y="7692"/>
                </a:cubicBezTo>
                <a:cubicBezTo>
                  <a:pt x="727" y="7542"/>
                  <a:pt x="953" y="7316"/>
                  <a:pt x="1128" y="7040"/>
                </a:cubicBezTo>
                <a:cubicBezTo>
                  <a:pt x="1178" y="6865"/>
                  <a:pt x="1328" y="6740"/>
                  <a:pt x="1479" y="6664"/>
                </a:cubicBezTo>
                <a:cubicBezTo>
                  <a:pt x="1729" y="6589"/>
                  <a:pt x="1880" y="6414"/>
                  <a:pt x="2055" y="6289"/>
                </a:cubicBezTo>
                <a:lnTo>
                  <a:pt x="2055" y="6289"/>
                </a:lnTo>
                <a:cubicBezTo>
                  <a:pt x="1880" y="6464"/>
                  <a:pt x="1780" y="6715"/>
                  <a:pt x="1629" y="6915"/>
                </a:cubicBezTo>
                <a:cubicBezTo>
                  <a:pt x="1178" y="7692"/>
                  <a:pt x="627" y="8419"/>
                  <a:pt x="577" y="9371"/>
                </a:cubicBezTo>
                <a:cubicBezTo>
                  <a:pt x="501" y="9923"/>
                  <a:pt x="501" y="10499"/>
                  <a:pt x="602" y="11050"/>
                </a:cubicBezTo>
                <a:cubicBezTo>
                  <a:pt x="702" y="11928"/>
                  <a:pt x="1228" y="12579"/>
                  <a:pt x="1905" y="13106"/>
                </a:cubicBezTo>
                <a:cubicBezTo>
                  <a:pt x="1980" y="13281"/>
                  <a:pt x="2005" y="13482"/>
                  <a:pt x="2156" y="13632"/>
                </a:cubicBezTo>
                <a:cubicBezTo>
                  <a:pt x="2506" y="13908"/>
                  <a:pt x="2907" y="13958"/>
                  <a:pt x="3308" y="14033"/>
                </a:cubicBezTo>
                <a:cubicBezTo>
                  <a:pt x="3747" y="14071"/>
                  <a:pt x="4179" y="14089"/>
                  <a:pt x="4609" y="14089"/>
                </a:cubicBezTo>
                <a:cubicBezTo>
                  <a:pt x="5038" y="14089"/>
                  <a:pt x="5464" y="14071"/>
                  <a:pt x="5890" y="14033"/>
                </a:cubicBezTo>
                <a:lnTo>
                  <a:pt x="6115" y="14008"/>
                </a:lnTo>
                <a:cubicBezTo>
                  <a:pt x="6191" y="13963"/>
                  <a:pt x="6275" y="13954"/>
                  <a:pt x="6363" y="13954"/>
                </a:cubicBezTo>
                <a:cubicBezTo>
                  <a:pt x="6421" y="13954"/>
                  <a:pt x="6481" y="13958"/>
                  <a:pt x="6542" y="13958"/>
                </a:cubicBezTo>
                <a:cubicBezTo>
                  <a:pt x="6567" y="13958"/>
                  <a:pt x="6567" y="13933"/>
                  <a:pt x="6592" y="13933"/>
                </a:cubicBezTo>
                <a:cubicBezTo>
                  <a:pt x="6642" y="14058"/>
                  <a:pt x="6667" y="14158"/>
                  <a:pt x="6542" y="14258"/>
                </a:cubicBezTo>
                <a:cubicBezTo>
                  <a:pt x="6441" y="14509"/>
                  <a:pt x="6115" y="14735"/>
                  <a:pt x="6416" y="15061"/>
                </a:cubicBezTo>
                <a:cubicBezTo>
                  <a:pt x="6506" y="15150"/>
                  <a:pt x="6555" y="15319"/>
                  <a:pt x="6707" y="15319"/>
                </a:cubicBezTo>
                <a:cubicBezTo>
                  <a:pt x="6725" y="15319"/>
                  <a:pt x="6745" y="15317"/>
                  <a:pt x="6767" y="15311"/>
                </a:cubicBezTo>
                <a:cubicBezTo>
                  <a:pt x="6767" y="15311"/>
                  <a:pt x="6767" y="15311"/>
                  <a:pt x="6767" y="15336"/>
                </a:cubicBezTo>
                <a:cubicBezTo>
                  <a:pt x="6767" y="15361"/>
                  <a:pt x="6792" y="15386"/>
                  <a:pt x="6817" y="15411"/>
                </a:cubicBezTo>
                <a:cubicBezTo>
                  <a:pt x="7171" y="15477"/>
                  <a:pt x="7524" y="15515"/>
                  <a:pt x="7878" y="15515"/>
                </a:cubicBezTo>
                <a:cubicBezTo>
                  <a:pt x="8201" y="15515"/>
                  <a:pt x="8524" y="15483"/>
                  <a:pt x="8847" y="15411"/>
                </a:cubicBezTo>
                <a:lnTo>
                  <a:pt x="8847" y="15436"/>
                </a:lnTo>
                <a:cubicBezTo>
                  <a:pt x="9499" y="15336"/>
                  <a:pt x="10151" y="15261"/>
                  <a:pt x="10802" y="15061"/>
                </a:cubicBezTo>
                <a:cubicBezTo>
                  <a:pt x="11404" y="14785"/>
                  <a:pt x="12080" y="14659"/>
                  <a:pt x="12732" y="14534"/>
                </a:cubicBezTo>
                <a:cubicBezTo>
                  <a:pt x="12782" y="14509"/>
                  <a:pt x="12832" y="14459"/>
                  <a:pt x="12857" y="14409"/>
                </a:cubicBezTo>
                <a:cubicBezTo>
                  <a:pt x="12857" y="14409"/>
                  <a:pt x="12857" y="14409"/>
                  <a:pt x="12857" y="14384"/>
                </a:cubicBezTo>
                <a:cubicBezTo>
                  <a:pt x="12882" y="14409"/>
                  <a:pt x="12907" y="14434"/>
                  <a:pt x="12933" y="14459"/>
                </a:cubicBezTo>
                <a:cubicBezTo>
                  <a:pt x="12957" y="14456"/>
                  <a:pt x="12981" y="14455"/>
                  <a:pt x="13005" y="14455"/>
                </a:cubicBezTo>
                <a:cubicBezTo>
                  <a:pt x="13100" y="14455"/>
                  <a:pt x="13194" y="14473"/>
                  <a:pt x="13285" y="14473"/>
                </a:cubicBezTo>
                <a:cubicBezTo>
                  <a:pt x="13362" y="14473"/>
                  <a:pt x="13438" y="14460"/>
                  <a:pt x="13509" y="14409"/>
                </a:cubicBezTo>
                <a:lnTo>
                  <a:pt x="13534" y="14384"/>
                </a:lnTo>
                <a:lnTo>
                  <a:pt x="13584" y="14384"/>
                </a:lnTo>
                <a:cubicBezTo>
                  <a:pt x="13656" y="14344"/>
                  <a:pt x="13730" y="14335"/>
                  <a:pt x="13805" y="14335"/>
                </a:cubicBezTo>
                <a:cubicBezTo>
                  <a:pt x="13873" y="14335"/>
                  <a:pt x="13942" y="14342"/>
                  <a:pt x="14010" y="14342"/>
                </a:cubicBezTo>
                <a:cubicBezTo>
                  <a:pt x="14104" y="14342"/>
                  <a:pt x="14197" y="14328"/>
                  <a:pt x="14286" y="14258"/>
                </a:cubicBezTo>
                <a:lnTo>
                  <a:pt x="14261" y="14258"/>
                </a:lnTo>
                <a:cubicBezTo>
                  <a:pt x="14341" y="14210"/>
                  <a:pt x="14427" y="14198"/>
                  <a:pt x="14514" y="14198"/>
                </a:cubicBezTo>
                <a:cubicBezTo>
                  <a:pt x="14601" y="14198"/>
                  <a:pt x="14689" y="14210"/>
                  <a:pt x="14774" y="14210"/>
                </a:cubicBezTo>
                <a:cubicBezTo>
                  <a:pt x="14868" y="14210"/>
                  <a:pt x="14958" y="14196"/>
                  <a:pt x="15038" y="14133"/>
                </a:cubicBezTo>
                <a:cubicBezTo>
                  <a:pt x="15134" y="14085"/>
                  <a:pt x="15233" y="14073"/>
                  <a:pt x="15333" y="14073"/>
                </a:cubicBezTo>
                <a:cubicBezTo>
                  <a:pt x="15433" y="14073"/>
                  <a:pt x="15533" y="14085"/>
                  <a:pt x="15630" y="14085"/>
                </a:cubicBezTo>
                <a:cubicBezTo>
                  <a:pt x="15738" y="14085"/>
                  <a:pt x="15842" y="14070"/>
                  <a:pt x="15940" y="14008"/>
                </a:cubicBezTo>
                <a:cubicBezTo>
                  <a:pt x="16096" y="13956"/>
                  <a:pt x="16252" y="13941"/>
                  <a:pt x="16408" y="13941"/>
                </a:cubicBezTo>
                <a:cubicBezTo>
                  <a:pt x="16607" y="13941"/>
                  <a:pt x="16807" y="13965"/>
                  <a:pt x="17006" y="13965"/>
                </a:cubicBezTo>
                <a:cubicBezTo>
                  <a:pt x="17177" y="13965"/>
                  <a:pt x="17348" y="13948"/>
                  <a:pt x="17519" y="13883"/>
                </a:cubicBezTo>
                <a:lnTo>
                  <a:pt x="17544" y="13857"/>
                </a:lnTo>
                <a:lnTo>
                  <a:pt x="17594" y="13883"/>
                </a:lnTo>
                <a:cubicBezTo>
                  <a:pt x="17720" y="13826"/>
                  <a:pt x="17845" y="13810"/>
                  <a:pt x="17968" y="13810"/>
                </a:cubicBezTo>
                <a:cubicBezTo>
                  <a:pt x="18115" y="13810"/>
                  <a:pt x="18260" y="13832"/>
                  <a:pt x="18396" y="13832"/>
                </a:cubicBezTo>
                <a:cubicBezTo>
                  <a:pt x="18523" y="13823"/>
                  <a:pt x="18649" y="13820"/>
                  <a:pt x="18775" y="13820"/>
                </a:cubicBezTo>
                <a:cubicBezTo>
                  <a:pt x="19003" y="13820"/>
                  <a:pt x="19230" y="13830"/>
                  <a:pt x="19458" y="13830"/>
                </a:cubicBezTo>
                <a:cubicBezTo>
                  <a:pt x="19756" y="13830"/>
                  <a:pt x="20053" y="13812"/>
                  <a:pt x="20351" y="13732"/>
                </a:cubicBezTo>
                <a:lnTo>
                  <a:pt x="20351" y="13732"/>
                </a:lnTo>
                <a:lnTo>
                  <a:pt x="20326" y="13757"/>
                </a:lnTo>
                <a:cubicBezTo>
                  <a:pt x="20414" y="13703"/>
                  <a:pt x="20506" y="13691"/>
                  <a:pt x="20599" y="13691"/>
                </a:cubicBezTo>
                <a:cubicBezTo>
                  <a:pt x="20668" y="13691"/>
                  <a:pt x="20738" y="13697"/>
                  <a:pt x="20807" y="13697"/>
                </a:cubicBezTo>
                <a:cubicBezTo>
                  <a:pt x="20856" y="13697"/>
                  <a:pt x="20905" y="13694"/>
                  <a:pt x="20953" y="13682"/>
                </a:cubicBezTo>
                <a:cubicBezTo>
                  <a:pt x="21028" y="13682"/>
                  <a:pt x="21103" y="13657"/>
                  <a:pt x="21153" y="13632"/>
                </a:cubicBezTo>
                <a:cubicBezTo>
                  <a:pt x="21521" y="13632"/>
                  <a:pt x="21899" y="13643"/>
                  <a:pt x="22274" y="13643"/>
                </a:cubicBezTo>
                <a:cubicBezTo>
                  <a:pt x="22462" y="13643"/>
                  <a:pt x="22649" y="13640"/>
                  <a:pt x="22832" y="13632"/>
                </a:cubicBezTo>
                <a:lnTo>
                  <a:pt x="23985" y="13632"/>
                </a:lnTo>
                <a:cubicBezTo>
                  <a:pt x="25038" y="13532"/>
                  <a:pt x="26116" y="13557"/>
                  <a:pt x="27168" y="13431"/>
                </a:cubicBezTo>
                <a:cubicBezTo>
                  <a:pt x="28070" y="13331"/>
                  <a:pt x="28998" y="13331"/>
                  <a:pt x="29900" y="13231"/>
                </a:cubicBezTo>
                <a:lnTo>
                  <a:pt x="30251" y="13231"/>
                </a:lnTo>
                <a:cubicBezTo>
                  <a:pt x="30351" y="13181"/>
                  <a:pt x="30426" y="13156"/>
                  <a:pt x="30527" y="13131"/>
                </a:cubicBezTo>
                <a:cubicBezTo>
                  <a:pt x="30877" y="13131"/>
                  <a:pt x="31228" y="13106"/>
                  <a:pt x="31579" y="13106"/>
                </a:cubicBezTo>
                <a:cubicBezTo>
                  <a:pt x="31830" y="13106"/>
                  <a:pt x="32081" y="13106"/>
                  <a:pt x="32356" y="13131"/>
                </a:cubicBezTo>
                <a:cubicBezTo>
                  <a:pt x="32743" y="13089"/>
                  <a:pt x="33136" y="13071"/>
                  <a:pt x="33530" y="13071"/>
                </a:cubicBezTo>
                <a:cubicBezTo>
                  <a:pt x="33851" y="13071"/>
                  <a:pt x="34171" y="13083"/>
                  <a:pt x="34487" y="13106"/>
                </a:cubicBezTo>
                <a:cubicBezTo>
                  <a:pt x="34537" y="13055"/>
                  <a:pt x="34537" y="13030"/>
                  <a:pt x="34537" y="13005"/>
                </a:cubicBezTo>
                <a:lnTo>
                  <a:pt x="34562" y="13005"/>
                </a:lnTo>
                <a:cubicBezTo>
                  <a:pt x="34562" y="13005"/>
                  <a:pt x="34612" y="13030"/>
                  <a:pt x="34612" y="13030"/>
                </a:cubicBezTo>
                <a:lnTo>
                  <a:pt x="34662" y="13005"/>
                </a:lnTo>
                <a:lnTo>
                  <a:pt x="36341" y="13005"/>
                </a:lnTo>
                <a:cubicBezTo>
                  <a:pt x="36341" y="13030"/>
                  <a:pt x="36366" y="13055"/>
                  <a:pt x="36391" y="13106"/>
                </a:cubicBezTo>
                <a:cubicBezTo>
                  <a:pt x="36889" y="13086"/>
                  <a:pt x="37391" y="13078"/>
                  <a:pt x="37894" y="13078"/>
                </a:cubicBezTo>
                <a:cubicBezTo>
                  <a:pt x="38709" y="13078"/>
                  <a:pt x="39530" y="13100"/>
                  <a:pt x="40351" y="13131"/>
                </a:cubicBezTo>
                <a:lnTo>
                  <a:pt x="42281" y="13106"/>
                </a:lnTo>
                <a:cubicBezTo>
                  <a:pt x="42783" y="13135"/>
                  <a:pt x="43288" y="13145"/>
                  <a:pt x="43794" y="13145"/>
                </a:cubicBezTo>
                <a:cubicBezTo>
                  <a:pt x="44578" y="13145"/>
                  <a:pt x="45364" y="13121"/>
                  <a:pt x="46141" y="13106"/>
                </a:cubicBezTo>
                <a:cubicBezTo>
                  <a:pt x="46266" y="13055"/>
                  <a:pt x="46391" y="13005"/>
                  <a:pt x="46517" y="12980"/>
                </a:cubicBezTo>
                <a:cubicBezTo>
                  <a:pt x="46542" y="13005"/>
                  <a:pt x="46542" y="13030"/>
                  <a:pt x="46592" y="13030"/>
                </a:cubicBezTo>
                <a:cubicBezTo>
                  <a:pt x="46667" y="13030"/>
                  <a:pt x="46749" y="13043"/>
                  <a:pt x="46827" y="13043"/>
                </a:cubicBezTo>
                <a:cubicBezTo>
                  <a:pt x="46905" y="13043"/>
                  <a:pt x="46980" y="13030"/>
                  <a:pt x="47043" y="12980"/>
                </a:cubicBezTo>
                <a:cubicBezTo>
                  <a:pt x="47745" y="12905"/>
                  <a:pt x="48321" y="12654"/>
                  <a:pt x="48747" y="12078"/>
                </a:cubicBezTo>
                <a:cubicBezTo>
                  <a:pt x="48822" y="11903"/>
                  <a:pt x="48873" y="11727"/>
                  <a:pt x="48697" y="11577"/>
                </a:cubicBezTo>
                <a:cubicBezTo>
                  <a:pt x="48196" y="11000"/>
                  <a:pt x="47469" y="10825"/>
                  <a:pt x="46792" y="10524"/>
                </a:cubicBezTo>
                <a:cubicBezTo>
                  <a:pt x="46717" y="10399"/>
                  <a:pt x="46567" y="10399"/>
                  <a:pt x="46416" y="10399"/>
                </a:cubicBezTo>
                <a:cubicBezTo>
                  <a:pt x="46366" y="10349"/>
                  <a:pt x="46316" y="10299"/>
                  <a:pt x="46291" y="10274"/>
                </a:cubicBezTo>
                <a:cubicBezTo>
                  <a:pt x="46116" y="10248"/>
                  <a:pt x="45965" y="10223"/>
                  <a:pt x="45865" y="9998"/>
                </a:cubicBezTo>
                <a:lnTo>
                  <a:pt x="47569" y="9998"/>
                </a:lnTo>
                <a:cubicBezTo>
                  <a:pt x="48096" y="9998"/>
                  <a:pt x="48597" y="9998"/>
                  <a:pt x="49123" y="10023"/>
                </a:cubicBezTo>
                <a:cubicBezTo>
                  <a:pt x="49499" y="9998"/>
                  <a:pt x="49900" y="9998"/>
                  <a:pt x="50276" y="9998"/>
                </a:cubicBezTo>
                <a:cubicBezTo>
                  <a:pt x="50276" y="9998"/>
                  <a:pt x="50276" y="10048"/>
                  <a:pt x="50276" y="10048"/>
                </a:cubicBezTo>
                <a:cubicBezTo>
                  <a:pt x="50452" y="9998"/>
                  <a:pt x="50652" y="10073"/>
                  <a:pt x="50802" y="9898"/>
                </a:cubicBezTo>
                <a:cubicBezTo>
                  <a:pt x="50819" y="9899"/>
                  <a:pt x="50835" y="9900"/>
                  <a:pt x="50850" y="9900"/>
                </a:cubicBezTo>
                <a:cubicBezTo>
                  <a:pt x="51076" y="9900"/>
                  <a:pt x="51242" y="9739"/>
                  <a:pt x="51429" y="9622"/>
                </a:cubicBezTo>
                <a:cubicBezTo>
                  <a:pt x="51479" y="9572"/>
                  <a:pt x="51504" y="9522"/>
                  <a:pt x="51479" y="9471"/>
                </a:cubicBezTo>
                <a:cubicBezTo>
                  <a:pt x="51454" y="9446"/>
                  <a:pt x="51454" y="9446"/>
                  <a:pt x="51454" y="9421"/>
                </a:cubicBezTo>
                <a:cubicBezTo>
                  <a:pt x="51501" y="9187"/>
                  <a:pt x="51614" y="9018"/>
                  <a:pt x="51895" y="9018"/>
                </a:cubicBezTo>
                <a:cubicBezTo>
                  <a:pt x="51915" y="9018"/>
                  <a:pt x="51935" y="9019"/>
                  <a:pt x="51955" y="9020"/>
                </a:cubicBezTo>
                <a:cubicBezTo>
                  <a:pt x="52507" y="8995"/>
                  <a:pt x="53058" y="8995"/>
                  <a:pt x="53609" y="8970"/>
                </a:cubicBezTo>
                <a:cubicBezTo>
                  <a:pt x="53691" y="8919"/>
                  <a:pt x="53782" y="8910"/>
                  <a:pt x="53875" y="8910"/>
                </a:cubicBezTo>
                <a:cubicBezTo>
                  <a:pt x="53929" y="8910"/>
                  <a:pt x="53984" y="8913"/>
                  <a:pt x="54039" y="8913"/>
                </a:cubicBezTo>
                <a:cubicBezTo>
                  <a:pt x="54122" y="8913"/>
                  <a:pt x="54206" y="8906"/>
                  <a:pt x="54286" y="8870"/>
                </a:cubicBezTo>
                <a:cubicBezTo>
                  <a:pt x="54512" y="8845"/>
                  <a:pt x="54687" y="8669"/>
                  <a:pt x="54812" y="8494"/>
                </a:cubicBezTo>
                <a:lnTo>
                  <a:pt x="54963" y="8344"/>
                </a:lnTo>
                <a:cubicBezTo>
                  <a:pt x="54938" y="8118"/>
                  <a:pt x="54838" y="7943"/>
                  <a:pt x="54687" y="7767"/>
                </a:cubicBezTo>
                <a:cubicBezTo>
                  <a:pt x="54036" y="6965"/>
                  <a:pt x="53158" y="6514"/>
                  <a:pt x="52206" y="6138"/>
                </a:cubicBezTo>
                <a:cubicBezTo>
                  <a:pt x="52106" y="5988"/>
                  <a:pt x="51955" y="5963"/>
                  <a:pt x="51805" y="5913"/>
                </a:cubicBezTo>
                <a:lnTo>
                  <a:pt x="51579" y="5737"/>
                </a:lnTo>
                <a:cubicBezTo>
                  <a:pt x="51479" y="5637"/>
                  <a:pt x="51379" y="5562"/>
                  <a:pt x="51279" y="5512"/>
                </a:cubicBezTo>
                <a:lnTo>
                  <a:pt x="51279" y="5512"/>
                </a:lnTo>
                <a:cubicBezTo>
                  <a:pt x="51479" y="5537"/>
                  <a:pt x="51680" y="5562"/>
                  <a:pt x="51880" y="5612"/>
                </a:cubicBezTo>
                <a:cubicBezTo>
                  <a:pt x="52457" y="5837"/>
                  <a:pt x="53033" y="6063"/>
                  <a:pt x="53635" y="6263"/>
                </a:cubicBezTo>
                <a:cubicBezTo>
                  <a:pt x="53684" y="6278"/>
                  <a:pt x="53733" y="6286"/>
                  <a:pt x="53781" y="6286"/>
                </a:cubicBezTo>
                <a:cubicBezTo>
                  <a:pt x="53903" y="6286"/>
                  <a:pt x="54014" y="6232"/>
                  <a:pt x="54086" y="6088"/>
                </a:cubicBezTo>
                <a:cubicBezTo>
                  <a:pt x="54136" y="5963"/>
                  <a:pt x="54036" y="5913"/>
                  <a:pt x="53935" y="5862"/>
                </a:cubicBezTo>
                <a:cubicBezTo>
                  <a:pt x="53158" y="5512"/>
                  <a:pt x="52406" y="5086"/>
                  <a:pt x="51554" y="4885"/>
                </a:cubicBezTo>
                <a:cubicBezTo>
                  <a:pt x="49073" y="3933"/>
                  <a:pt x="46542" y="3181"/>
                  <a:pt x="43960" y="2554"/>
                </a:cubicBezTo>
                <a:cubicBezTo>
                  <a:pt x="43835" y="2529"/>
                  <a:pt x="43710" y="2504"/>
                  <a:pt x="43584" y="2479"/>
                </a:cubicBezTo>
                <a:cubicBezTo>
                  <a:pt x="42331" y="2178"/>
                  <a:pt x="41103" y="1852"/>
                  <a:pt x="39825" y="1777"/>
                </a:cubicBezTo>
                <a:cubicBezTo>
                  <a:pt x="38622" y="1476"/>
                  <a:pt x="37419" y="1401"/>
                  <a:pt x="36216" y="1226"/>
                </a:cubicBezTo>
                <a:cubicBezTo>
                  <a:pt x="36136" y="1190"/>
                  <a:pt x="36052" y="1183"/>
                  <a:pt x="35969" y="1183"/>
                </a:cubicBezTo>
                <a:cubicBezTo>
                  <a:pt x="35914" y="1183"/>
                  <a:pt x="35859" y="1186"/>
                  <a:pt x="35805" y="1186"/>
                </a:cubicBezTo>
                <a:cubicBezTo>
                  <a:pt x="35711" y="1186"/>
                  <a:pt x="35621" y="1177"/>
                  <a:pt x="35539" y="1126"/>
                </a:cubicBezTo>
                <a:cubicBezTo>
                  <a:pt x="35289" y="1126"/>
                  <a:pt x="35038" y="1101"/>
                  <a:pt x="34787" y="1101"/>
                </a:cubicBezTo>
                <a:cubicBezTo>
                  <a:pt x="34698" y="1065"/>
                  <a:pt x="34602" y="1058"/>
                  <a:pt x="34505" y="1058"/>
                </a:cubicBezTo>
                <a:cubicBezTo>
                  <a:pt x="34441" y="1058"/>
                  <a:pt x="34375" y="1061"/>
                  <a:pt x="34311" y="1061"/>
                </a:cubicBezTo>
                <a:cubicBezTo>
                  <a:pt x="34198" y="1061"/>
                  <a:pt x="34088" y="1051"/>
                  <a:pt x="33985" y="1000"/>
                </a:cubicBezTo>
                <a:cubicBezTo>
                  <a:pt x="33685" y="975"/>
                  <a:pt x="33409" y="975"/>
                  <a:pt x="33108" y="975"/>
                </a:cubicBezTo>
                <a:cubicBezTo>
                  <a:pt x="32920" y="925"/>
                  <a:pt x="32732" y="913"/>
                  <a:pt x="32544" y="913"/>
                </a:cubicBezTo>
                <a:cubicBezTo>
                  <a:pt x="32356" y="913"/>
                  <a:pt x="32168" y="925"/>
                  <a:pt x="31980" y="925"/>
                </a:cubicBezTo>
                <a:cubicBezTo>
                  <a:pt x="31980" y="900"/>
                  <a:pt x="31955" y="875"/>
                  <a:pt x="31930" y="875"/>
                </a:cubicBezTo>
                <a:cubicBezTo>
                  <a:pt x="31833" y="888"/>
                  <a:pt x="31736" y="893"/>
                  <a:pt x="31638" y="893"/>
                </a:cubicBezTo>
                <a:cubicBezTo>
                  <a:pt x="31395" y="893"/>
                  <a:pt x="31151" y="864"/>
                  <a:pt x="30910" y="864"/>
                </a:cubicBezTo>
                <a:cubicBezTo>
                  <a:pt x="30694" y="864"/>
                  <a:pt x="30481" y="887"/>
                  <a:pt x="30276" y="975"/>
                </a:cubicBezTo>
                <a:cubicBezTo>
                  <a:pt x="30249" y="979"/>
                  <a:pt x="30219" y="980"/>
                  <a:pt x="30190" y="980"/>
                </a:cubicBezTo>
                <a:cubicBezTo>
                  <a:pt x="30167" y="980"/>
                  <a:pt x="30143" y="979"/>
                  <a:pt x="30120" y="979"/>
                </a:cubicBezTo>
                <a:cubicBezTo>
                  <a:pt x="29984" y="979"/>
                  <a:pt x="29864" y="998"/>
                  <a:pt x="29900" y="1251"/>
                </a:cubicBezTo>
                <a:cubicBezTo>
                  <a:pt x="29649" y="1226"/>
                  <a:pt x="29374" y="1226"/>
                  <a:pt x="29123" y="1226"/>
                </a:cubicBezTo>
                <a:lnTo>
                  <a:pt x="29073" y="1276"/>
                </a:lnTo>
                <a:cubicBezTo>
                  <a:pt x="28722" y="1176"/>
                  <a:pt x="28346" y="1201"/>
                  <a:pt x="27970" y="1176"/>
                </a:cubicBezTo>
                <a:cubicBezTo>
                  <a:pt x="27920" y="1201"/>
                  <a:pt x="27870" y="1201"/>
                  <a:pt x="27820" y="1226"/>
                </a:cubicBezTo>
                <a:cubicBezTo>
                  <a:pt x="27740" y="1087"/>
                  <a:pt x="27614" y="1042"/>
                  <a:pt x="27465" y="1042"/>
                </a:cubicBezTo>
                <a:cubicBezTo>
                  <a:pt x="27426" y="1042"/>
                  <a:pt x="27385" y="1045"/>
                  <a:pt x="27344" y="1050"/>
                </a:cubicBezTo>
                <a:cubicBezTo>
                  <a:pt x="27319" y="1075"/>
                  <a:pt x="27294" y="1075"/>
                  <a:pt x="27243" y="1075"/>
                </a:cubicBezTo>
                <a:cubicBezTo>
                  <a:pt x="27193" y="1050"/>
                  <a:pt x="27140" y="1045"/>
                  <a:pt x="27087" y="1045"/>
                </a:cubicBezTo>
                <a:cubicBezTo>
                  <a:pt x="27043" y="1045"/>
                  <a:pt x="27000" y="1048"/>
                  <a:pt x="26956" y="1048"/>
                </a:cubicBezTo>
                <a:cubicBezTo>
                  <a:pt x="26892" y="1048"/>
                  <a:pt x="26827" y="1040"/>
                  <a:pt x="26767" y="1000"/>
                </a:cubicBezTo>
                <a:lnTo>
                  <a:pt x="26542" y="975"/>
                </a:lnTo>
                <a:lnTo>
                  <a:pt x="26441" y="975"/>
                </a:lnTo>
                <a:cubicBezTo>
                  <a:pt x="26416" y="975"/>
                  <a:pt x="26416" y="975"/>
                  <a:pt x="26391" y="1000"/>
                </a:cubicBezTo>
                <a:cubicBezTo>
                  <a:pt x="26065" y="950"/>
                  <a:pt x="25765" y="1025"/>
                  <a:pt x="25464" y="875"/>
                </a:cubicBezTo>
                <a:cubicBezTo>
                  <a:pt x="25314" y="875"/>
                  <a:pt x="25138" y="850"/>
                  <a:pt x="24988" y="825"/>
                </a:cubicBezTo>
                <a:cubicBezTo>
                  <a:pt x="24887" y="796"/>
                  <a:pt x="24785" y="788"/>
                  <a:pt x="24682" y="788"/>
                </a:cubicBezTo>
                <a:cubicBezTo>
                  <a:pt x="24544" y="788"/>
                  <a:pt x="24405" y="803"/>
                  <a:pt x="24267" y="803"/>
                </a:cubicBezTo>
                <a:cubicBezTo>
                  <a:pt x="24147" y="803"/>
                  <a:pt x="24027" y="791"/>
                  <a:pt x="23910" y="750"/>
                </a:cubicBezTo>
                <a:cubicBezTo>
                  <a:pt x="23810" y="725"/>
                  <a:pt x="23684" y="725"/>
                  <a:pt x="23559" y="725"/>
                </a:cubicBezTo>
                <a:cubicBezTo>
                  <a:pt x="23382" y="676"/>
                  <a:pt x="23203" y="664"/>
                  <a:pt x="23021" y="664"/>
                </a:cubicBezTo>
                <a:cubicBezTo>
                  <a:pt x="22839" y="664"/>
                  <a:pt x="22654" y="676"/>
                  <a:pt x="22469" y="676"/>
                </a:cubicBezTo>
                <a:cubicBezTo>
                  <a:pt x="22265" y="676"/>
                  <a:pt x="22060" y="662"/>
                  <a:pt x="21855" y="599"/>
                </a:cubicBezTo>
                <a:cubicBezTo>
                  <a:pt x="21604" y="599"/>
                  <a:pt x="21354" y="599"/>
                  <a:pt x="21128" y="574"/>
                </a:cubicBezTo>
                <a:cubicBezTo>
                  <a:pt x="20719" y="543"/>
                  <a:pt x="20309" y="529"/>
                  <a:pt x="19902" y="529"/>
                </a:cubicBezTo>
                <a:cubicBezTo>
                  <a:pt x="19336" y="529"/>
                  <a:pt x="18774" y="556"/>
                  <a:pt x="18221" y="599"/>
                </a:cubicBezTo>
                <a:cubicBezTo>
                  <a:pt x="18171" y="599"/>
                  <a:pt x="18146" y="599"/>
                  <a:pt x="18121" y="624"/>
                </a:cubicBezTo>
                <a:cubicBezTo>
                  <a:pt x="18095" y="599"/>
                  <a:pt x="18095" y="574"/>
                  <a:pt x="18095" y="574"/>
                </a:cubicBezTo>
                <a:cubicBezTo>
                  <a:pt x="18271" y="374"/>
                  <a:pt x="18246" y="223"/>
                  <a:pt x="18020" y="98"/>
                </a:cubicBezTo>
                <a:cubicBezTo>
                  <a:pt x="17854" y="27"/>
                  <a:pt x="17694" y="1"/>
                  <a:pt x="17534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5600" b="1">
              <a:latin typeface="+mj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CA8A6960-2920-4EC2-AAA3-9700BD75BDC1}"/>
              </a:ext>
            </a:extLst>
          </p:cNvPr>
          <p:cNvSpPr/>
          <p:nvPr/>
        </p:nvSpPr>
        <p:spPr>
          <a:xfrm>
            <a:off x="7603686" y="5970287"/>
            <a:ext cx="30091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800" b="1" i="1" dirty="0">
                <a:latin typeface="+mj-lt"/>
              </a:rPr>
              <a:t>(</a:t>
            </a:r>
            <a:r>
              <a:rPr lang="en-US" sz="4800" b="1" i="1" dirty="0">
                <a:latin typeface="+mj-lt"/>
              </a:rPr>
              <a:t>T</a:t>
            </a:r>
            <a:r>
              <a:rPr lang="vi-VN" sz="4800" b="1" i="1" dirty="0">
                <a:latin typeface="+mj-lt"/>
              </a:rPr>
              <a:t>rang </a:t>
            </a:r>
            <a:r>
              <a:rPr lang="en-US" sz="4800" b="1" i="1" dirty="0">
                <a:latin typeface="+mj-lt"/>
              </a:rPr>
              <a:t>94</a:t>
            </a:r>
            <a:r>
              <a:rPr lang="vi-VN" sz="4800" b="1" i="1" dirty="0">
                <a:latin typeface="+mj-lt"/>
              </a:rPr>
              <a:t>)</a:t>
            </a:r>
            <a:endParaRPr lang="en-US" sz="4800" b="1" i="1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73670FA-926F-45B5-83C5-9D99F67B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730408"/>
            <a:ext cx="5690546" cy="35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180A4CE3-C7ED-4187-95A0-C3EE65A6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480" y="6256195"/>
            <a:ext cx="2261416" cy="165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D0A6E6C-E0E8-43A8-8BB4-C3A55A9C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250" y="2838890"/>
            <a:ext cx="1343552" cy="13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CC07DE73-4984-4561-B74B-F287BC7B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538" y="7311591"/>
            <a:ext cx="893712" cy="12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93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D6A0497-1A59-472C-AD3A-AAE9BC6E1C38}"/>
              </a:ext>
            </a:extLst>
          </p:cNvPr>
          <p:cNvSpPr/>
          <p:nvPr/>
        </p:nvSpPr>
        <p:spPr>
          <a:xfrm>
            <a:off x="3810000" y="853420"/>
            <a:ext cx="9672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Yêu</a:t>
            </a:r>
            <a:r>
              <a:rPr lang="en-US" sz="9600" dirty="0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 </a:t>
            </a:r>
            <a:r>
              <a:rPr lang="en-US" sz="9600" dirty="0" err="1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cầu</a:t>
            </a:r>
            <a:r>
              <a:rPr lang="en-US" sz="9600" dirty="0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 </a:t>
            </a:r>
            <a:r>
              <a:rPr lang="en-US" sz="9600" dirty="0" err="1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cần</a:t>
            </a:r>
            <a:r>
              <a:rPr lang="en-US" sz="9600" dirty="0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 </a:t>
            </a:r>
            <a:r>
              <a:rPr lang="en-US" sz="9600" dirty="0" err="1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đạt</a:t>
            </a:r>
            <a:endParaRPr lang="en-US" sz="9600" dirty="0">
              <a:ln>
                <a:solidFill>
                  <a:srgbClr val="000000"/>
                </a:solidFill>
              </a:ln>
              <a:solidFill>
                <a:srgbClr val="F9C357"/>
              </a:solidFill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="" xmlns:a16="http://schemas.microsoft.com/office/drawing/2014/main" id="{5262F806-2B43-47BE-88D7-E7EB0EAE8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924742"/>
            <a:ext cx="1676400" cy="1498338"/>
          </a:xfrm>
          <a:prstGeom prst="rect">
            <a:avLst/>
          </a:prstGeom>
        </p:spPr>
      </p:pic>
      <p:pic>
        <p:nvPicPr>
          <p:cNvPr id="10" name="Picture 2" descr="Nguyên tắc S.M.A.R.T trong học trực tuyến - VnExpress">
            <a:extLst>
              <a:ext uri="{FF2B5EF4-FFF2-40B4-BE49-F238E27FC236}">
                <a16:creationId xmlns="" xmlns:a16="http://schemas.microsoft.com/office/drawing/2014/main" id="{4D6862C5-BD03-45E4-AB85-3AB46AA21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0" t="42046" r="78231" b="24300"/>
          <a:stretch/>
        </p:blipFill>
        <p:spPr bwMode="auto">
          <a:xfrm>
            <a:off x="2286001" y="2709470"/>
            <a:ext cx="1684962" cy="16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7">
            <a:extLst>
              <a:ext uri="{FF2B5EF4-FFF2-40B4-BE49-F238E27FC236}">
                <a16:creationId xmlns="" xmlns:a16="http://schemas.microsoft.com/office/drawing/2014/main" id="{4AFF3040-55E5-434F-97AD-1E7F596D199E}"/>
              </a:ext>
            </a:extLst>
          </p:cNvPr>
          <p:cNvSpPr/>
          <p:nvPr/>
        </p:nvSpPr>
        <p:spPr>
          <a:xfrm>
            <a:off x="4343986" y="3099994"/>
            <a:ext cx="10971440" cy="19673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Vận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dụng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công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thức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</a:rPr>
              <a:t>diện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thang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kể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cả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thang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vuông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tình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huống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khác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nhau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58251777-CEEA-45A0-B4D2-0EAFBF12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408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6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46BD59A-C1A9-4775-96B4-6355ECB2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57500"/>
            <a:ext cx="11151240" cy="33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="" xmlns:a16="http://schemas.microsoft.com/office/drawing/2014/main" id="{6FF3DFE9-FED8-44C7-9D54-958FB0D43EED}"/>
              </a:ext>
            </a:extLst>
          </p:cNvPr>
          <p:cNvSpPr/>
          <p:nvPr/>
        </p:nvSpPr>
        <p:spPr>
          <a:xfrm>
            <a:off x="1768640" y="1571271"/>
            <a:ext cx="14750716" cy="19082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51015D-C514-42CB-8334-5B5991A8CF1A}"/>
              </a:ext>
            </a:extLst>
          </p:cNvPr>
          <p:cNvSpPr txBox="1"/>
          <p:nvPr/>
        </p:nvSpPr>
        <p:spPr>
          <a:xfrm>
            <a:off x="1860887" y="1571270"/>
            <a:ext cx="14750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diện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thang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độ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dài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đáy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lần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b,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chiều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cao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h: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8C4957C-7192-4FE7-BB6E-99591BA5389D}"/>
              </a:ext>
            </a:extLst>
          </p:cNvPr>
          <p:cNvGrpSpPr/>
          <p:nvPr/>
        </p:nvGrpSpPr>
        <p:grpSpPr>
          <a:xfrm>
            <a:off x="609600" y="187739"/>
            <a:ext cx="3200400" cy="1514956"/>
            <a:chOff x="457201" y="290272"/>
            <a:chExt cx="1600200" cy="757478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="" xmlns:a16="http://schemas.microsoft.com/office/drawing/2014/main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600200" cy="757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>
                  <a:solidFill>
                    <a:schemeClr val="bg1"/>
                  </a:solidFill>
                  <a:latin typeface="+mj-lt"/>
                </a:rPr>
                <a:t>Bài 1:</a:t>
              </a:r>
              <a:endParaRPr lang="en-US" sz="5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C5E09B-C678-4E26-AA29-01D2225DEE70}"/>
              </a:ext>
            </a:extLst>
          </p:cNvPr>
          <p:cNvSpPr txBox="1"/>
          <p:nvPr/>
        </p:nvSpPr>
        <p:spPr>
          <a:xfrm>
            <a:off x="1524001" y="3816576"/>
            <a:ext cx="14750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 dirty="0">
                <a:solidFill>
                  <a:schemeClr val="tx1"/>
                </a:solidFill>
                <a:latin typeface="+mj-lt"/>
              </a:rPr>
              <a:t>a) a = 14 cm ; b = 6 cm; h = 7 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FE5E14F-5C53-471E-BA97-30BD422B3DF3}"/>
              </a:ext>
            </a:extLst>
          </p:cNvPr>
          <p:cNvSpPr txBox="1"/>
          <p:nvPr/>
        </p:nvSpPr>
        <p:spPr>
          <a:xfrm>
            <a:off x="1524001" y="5332393"/>
            <a:ext cx="14750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 dirty="0">
                <a:solidFill>
                  <a:schemeClr val="tx1"/>
                </a:solidFill>
                <a:latin typeface="+mj-lt"/>
              </a:rPr>
              <a:t>b) a =      m; b =      m;  h =      m   </a:t>
            </a:r>
          </a:p>
        </p:txBody>
      </p:sp>
      <p:pic>
        <p:nvPicPr>
          <p:cNvPr id="13" name="Picture 12" descr="2 over 3" title="{&quot;mathml&quot;:&quot;&lt;math style=\&quot;font-family:stix;font-size:16px;\&quot; xmlns=\&quot;http://www.w3.org/1998/Math/MathML\&quot;&gt;&lt;mstyle mathsize=\&quot;16px\&quot;&gt;&lt;mfrac&gt;&lt;mn&gt;2&lt;/mn&gt;&lt;mn&gt;3&lt;/mn&gt;&lt;/mfrac&gt;&lt;/mstyle&gt;&lt;/math&gt;&quot;}">
            <a:extLst>
              <a:ext uri="{FF2B5EF4-FFF2-40B4-BE49-F238E27FC236}">
                <a16:creationId xmlns="" xmlns:a16="http://schemas.microsoft.com/office/drawing/2014/main" id="{B1B89BEC-E9F8-41C6-9B7B-9E0C12809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93820"/>
            <a:ext cx="762000" cy="1673680"/>
          </a:xfrm>
          <a:prstGeom prst="rect">
            <a:avLst/>
          </a:prstGeom>
        </p:spPr>
      </p:pic>
      <p:pic>
        <p:nvPicPr>
          <p:cNvPr id="14" name="Picture 13" descr="1 half" title="{&quot;mathml&quot;:&quot;&lt;math style=\&quot;font-family:stix;font-size:16px;\&quot; xmlns=\&quot;http://www.w3.org/1998/Math/MathML\&quot;&gt;&lt;mstyle mathsize=\&quot;16px\&quot;&gt;&lt;mfrac&gt;&lt;mn&gt;1&lt;/mn&gt;&lt;mn&gt;2&lt;/mn&gt;&lt;/mfrac&gt;&lt;/mstyle&gt;&lt;/math&gt;&quot;}">
            <a:extLst>
              <a:ext uri="{FF2B5EF4-FFF2-40B4-BE49-F238E27FC236}">
                <a16:creationId xmlns="" xmlns:a16="http://schemas.microsoft.com/office/drawing/2014/main" id="{7EF50673-BA04-4B9A-A6E0-D112304AB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035776"/>
            <a:ext cx="751370" cy="1650330"/>
          </a:xfrm>
          <a:prstGeom prst="rect">
            <a:avLst/>
          </a:prstGeom>
        </p:spPr>
      </p:pic>
      <p:pic>
        <p:nvPicPr>
          <p:cNvPr id="15" name="Picture 14" descr="9 over 4" title="{&quot;mathml&quot;:&quot;&lt;math style=\&quot;font-family:stix;font-size:16px;\&quot; xmlns=\&quot;http://www.w3.org/1998/Math/MathML\&quot;&gt;&lt;mstyle mathsize=\&quot;16px\&quot;&gt;&lt;mfrac&gt;&lt;mn&gt;9&lt;/mn&gt;&lt;mn&gt;4&lt;/mn&gt;&lt;/mfrac&gt;&lt;/mstyle&gt;&lt;/math&gt;&quot;}">
            <a:extLst>
              <a:ext uri="{FF2B5EF4-FFF2-40B4-BE49-F238E27FC236}">
                <a16:creationId xmlns="" xmlns:a16="http://schemas.microsoft.com/office/drawing/2014/main" id="{37B072F3-3F8C-44DF-9301-6F27BACCE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991101"/>
            <a:ext cx="751368" cy="16436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159B198-A88C-4B2E-8763-3A2F7CC96FA4}"/>
              </a:ext>
            </a:extLst>
          </p:cNvPr>
          <p:cNvSpPr txBox="1"/>
          <p:nvPr/>
        </p:nvSpPr>
        <p:spPr>
          <a:xfrm>
            <a:off x="1524001" y="7028933"/>
            <a:ext cx="14750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>
                <a:solidFill>
                  <a:schemeClr val="tx1"/>
                </a:solidFill>
                <a:latin typeface="+mj-lt"/>
              </a:rPr>
              <a:t>c) a = 2,8 m; b = 1,8 m; h = 0,5 m</a:t>
            </a:r>
            <a:endParaRPr lang="en-US" sz="5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992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="" xmlns:a16="http://schemas.microsoft.com/office/drawing/2014/main" id="{6FF3DFE9-FED8-44C7-9D54-958FB0D43EED}"/>
              </a:ext>
            </a:extLst>
          </p:cNvPr>
          <p:cNvSpPr/>
          <p:nvPr/>
        </p:nvSpPr>
        <p:spPr>
          <a:xfrm>
            <a:off x="1768640" y="1571271"/>
            <a:ext cx="14750716" cy="19082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51015D-C514-42CB-8334-5B5991A8CF1A}"/>
              </a:ext>
            </a:extLst>
          </p:cNvPr>
          <p:cNvSpPr txBox="1"/>
          <p:nvPr/>
        </p:nvSpPr>
        <p:spPr>
          <a:xfrm>
            <a:off x="1773124" y="1696178"/>
            <a:ext cx="14750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</a:rPr>
              <a:t>Tính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diện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tích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hình</a:t>
            </a:r>
            <a:r>
              <a:rPr lang="en-US" sz="4800" dirty="0">
                <a:solidFill>
                  <a:schemeClr val="tx1"/>
                </a:solidFill>
              </a:rPr>
              <a:t> thang </a:t>
            </a:r>
            <a:r>
              <a:rPr lang="en-US" sz="4800" dirty="0" err="1">
                <a:solidFill>
                  <a:schemeClr val="tx1"/>
                </a:solidFill>
              </a:rPr>
              <a:t>có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độ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dài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hai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đáy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lần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lượt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là</a:t>
            </a:r>
            <a:r>
              <a:rPr lang="en-US" sz="4800" dirty="0">
                <a:solidFill>
                  <a:schemeClr val="tx1"/>
                </a:solidFill>
              </a:rPr>
              <a:t> a </a:t>
            </a:r>
            <a:r>
              <a:rPr lang="en-US" sz="4800" dirty="0" err="1">
                <a:solidFill>
                  <a:schemeClr val="tx1"/>
                </a:solidFill>
              </a:rPr>
              <a:t>và</a:t>
            </a:r>
            <a:r>
              <a:rPr lang="en-US" sz="4800" dirty="0">
                <a:solidFill>
                  <a:schemeClr val="tx1"/>
                </a:solidFill>
              </a:rPr>
              <a:t> b, </a:t>
            </a:r>
            <a:r>
              <a:rPr lang="en-US" sz="4800" dirty="0" err="1">
                <a:solidFill>
                  <a:schemeClr val="tx1"/>
                </a:solidFill>
              </a:rPr>
              <a:t>chiều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cao</a:t>
            </a:r>
            <a:r>
              <a:rPr lang="en-US" sz="4800" dirty="0">
                <a:solidFill>
                  <a:schemeClr val="tx1"/>
                </a:solidFill>
              </a:rPr>
              <a:t> h: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8C4957C-7192-4FE7-BB6E-99591BA5389D}"/>
              </a:ext>
            </a:extLst>
          </p:cNvPr>
          <p:cNvGrpSpPr/>
          <p:nvPr/>
        </p:nvGrpSpPr>
        <p:grpSpPr>
          <a:xfrm>
            <a:off x="609600" y="187739"/>
            <a:ext cx="3200400" cy="1514956"/>
            <a:chOff x="457201" y="290272"/>
            <a:chExt cx="1600200" cy="757478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="" xmlns:a16="http://schemas.microsoft.com/office/drawing/2014/main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600200" cy="757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>
                  <a:solidFill>
                    <a:schemeClr val="bg1"/>
                  </a:solidFill>
                </a:rPr>
                <a:t>Bài 1:</a:t>
              </a:r>
              <a:endParaRPr lang="en-US" sz="5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437B14F-DBEE-489D-9EB4-1DA097267AB1}"/>
              </a:ext>
            </a:extLst>
          </p:cNvPr>
          <p:cNvSpPr/>
          <p:nvPr/>
        </p:nvSpPr>
        <p:spPr>
          <a:xfrm>
            <a:off x="2285999" y="3636551"/>
            <a:ext cx="13411200" cy="533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693EF3-ADCC-4098-B8C1-7A6167CEA998}"/>
              </a:ext>
            </a:extLst>
          </p:cNvPr>
          <p:cNvSpPr txBox="1"/>
          <p:nvPr/>
        </p:nvSpPr>
        <p:spPr>
          <a:xfrm>
            <a:off x="2696554" y="4060394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(14 + 6)  x 7 : 2 = 70 cm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86A2D3-399C-4F21-B9A2-F5A5974F3491}"/>
              </a:ext>
            </a:extLst>
          </p:cNvPr>
          <p:cNvSpPr txBox="1"/>
          <p:nvPr/>
        </p:nvSpPr>
        <p:spPr>
          <a:xfrm>
            <a:off x="2706079" y="574189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endParaRPr lang="en-US" sz="5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F55F3356-0F87-402F-BB02-42E4DB60D659}"/>
                  </a:ext>
                </a:extLst>
              </p:cNvPr>
              <p:cNvSpPr txBox="1"/>
              <p:nvPr/>
            </p:nvSpPr>
            <p:spPr>
              <a:xfrm>
                <a:off x="3834792" y="5422962"/>
                <a:ext cx="3342262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5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5F3356-0F87-402F-BB02-42E4DB60D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792" y="5422962"/>
                <a:ext cx="3342262" cy="1561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B2D4E89-4AD6-48A0-A19B-802C835EA60A}"/>
                  </a:ext>
                </a:extLst>
              </p:cNvPr>
              <p:cNvSpPr txBox="1"/>
              <p:nvPr/>
            </p:nvSpPr>
            <p:spPr>
              <a:xfrm>
                <a:off x="7172291" y="5457051"/>
                <a:ext cx="3579506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:2</m:t>
                      </m:r>
                      <m:r>
                        <a:rPr lang="en-US" sz="5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4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2D4E89-4AD6-48A0-A19B-802C835EA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291" y="5457051"/>
                <a:ext cx="3579506" cy="1561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uble Bracket 15">
            <a:extLst>
              <a:ext uri="{FF2B5EF4-FFF2-40B4-BE49-F238E27FC236}">
                <a16:creationId xmlns="" xmlns:a16="http://schemas.microsoft.com/office/drawing/2014/main" id="{D816F924-FAE9-4995-BE13-50519EB8CDD8}"/>
              </a:ext>
            </a:extLst>
          </p:cNvPr>
          <p:cNvSpPr/>
          <p:nvPr/>
        </p:nvSpPr>
        <p:spPr>
          <a:xfrm>
            <a:off x="3417550" y="5458518"/>
            <a:ext cx="2514600" cy="1825556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47C1A9C-B899-4D02-A91A-ACA5BC7D8FBA}"/>
              </a:ext>
            </a:extLst>
          </p:cNvPr>
          <p:cNvSpPr txBox="1"/>
          <p:nvPr/>
        </p:nvSpPr>
        <p:spPr>
          <a:xfrm>
            <a:off x="2706079" y="7457486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(2,8 + 1,8)  x 0,5 : 2 = 1,15 m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3789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14" grpId="0"/>
      <p:bldP spid="15" grpId="0"/>
      <p:bldP spid="16" grpId="0" animBg="1"/>
      <p:bldP spid="19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843</TotalTime>
  <Words>581</Words>
  <Application>Microsoft Office PowerPoint</Application>
  <PresentationFormat>Custom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UVF Lobster12</vt:lpstr>
      <vt:lpstr>Calibri</vt:lpstr>
      <vt:lpstr>Bungee</vt:lpstr>
      <vt:lpstr>Times New Roman</vt:lpstr>
      <vt:lpstr>#9Slide02 Noi dung dai</vt:lpstr>
      <vt:lpstr>Arial</vt:lpstr>
      <vt:lpstr>Quicksand Light</vt:lpstr>
      <vt:lpstr>Cambria Math</vt:lpstr>
      <vt:lpstr>方正粗谭黑简体</vt:lpstr>
      <vt:lpstr>Jua</vt:lpstr>
      <vt:lpstr>Nature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24</cp:revision>
  <dcterms:modified xsi:type="dcterms:W3CDTF">2022-01-17T08:36:31Z</dcterms:modified>
  <cp:category>9Slide.vn</cp:category>
</cp:coreProperties>
</file>