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7" r:id="rId1"/>
  </p:sldMasterIdLst>
  <p:notesMasterIdLst>
    <p:notesMasterId r:id="rId24"/>
  </p:notesMasterIdLst>
  <p:sldIdLst>
    <p:sldId id="283" r:id="rId2"/>
    <p:sldId id="284" r:id="rId3"/>
    <p:sldId id="287" r:id="rId4"/>
    <p:sldId id="288" r:id="rId5"/>
    <p:sldId id="256" r:id="rId6"/>
    <p:sldId id="278" r:id="rId7"/>
    <p:sldId id="279" r:id="rId8"/>
    <p:sldId id="258" r:id="rId9"/>
    <p:sldId id="259" r:id="rId10"/>
    <p:sldId id="290" r:id="rId11"/>
    <p:sldId id="269" r:id="rId12"/>
    <p:sldId id="291" r:id="rId13"/>
    <p:sldId id="273" r:id="rId14"/>
    <p:sldId id="260" r:id="rId15"/>
    <p:sldId id="261" r:id="rId16"/>
    <p:sldId id="262" r:id="rId17"/>
    <p:sldId id="263" r:id="rId18"/>
    <p:sldId id="264" r:id="rId19"/>
    <p:sldId id="285" r:id="rId20"/>
    <p:sldId id="270" r:id="rId21"/>
    <p:sldId id="277" r:id="rId22"/>
    <p:sldId id="286" r:id="rId23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ung Nguyễn Hoàng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CC99"/>
    <a:srgbClr val="000000"/>
    <a:srgbClr val="66FFFF"/>
    <a:srgbClr val="24C709"/>
    <a:srgbClr val="FFFFFF"/>
    <a:srgbClr val="99FF33"/>
    <a:srgbClr val="66FF33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17" autoAdjust="0"/>
    <p:restoredTop sz="78179" autoAdjust="0"/>
  </p:normalViewPr>
  <p:slideViewPr>
    <p:cSldViewPr>
      <p:cViewPr>
        <p:scale>
          <a:sx n="63" d="100"/>
          <a:sy n="63" d="100"/>
        </p:scale>
        <p:origin x="-126" y="-7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7266D7F4-EE6E-4852-A529-2FA2849C1117}" type="datetimeFigureOut">
              <a:rPr lang="en-US"/>
              <a:pPr>
                <a:defRPr/>
              </a:pPr>
              <a:t>9/15/2021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38D3AFFF-268C-45E8-9A8C-6DE622E6D54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92289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13316" name="Slide Number Placeholder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F7FD001-BB82-4D17-B79B-E4CA8DC12BAB}" type="slidenum">
              <a:rPr lang="en-US" altLang="en-US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39587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z="1200" b="1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Hỏi</a:t>
            </a:r>
            <a:r>
              <a:rPr lang="en-US" alt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  <a:r>
              <a:rPr lang="en-US" altLang="en-US" sz="1200" b="1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pPr marL="171450" indent="-171450">
              <a:buFontTx/>
              <a:buChar char="-"/>
            </a:pP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Giải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thích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cách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điền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hỗ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số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có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nhận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xét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gì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về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giá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trị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của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hỗn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số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  (</a:t>
            </a:r>
            <a:r>
              <a:rPr lang="en-US" sz="14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Giá</a:t>
            </a:r>
            <a:r>
              <a:rPr lang="en-US" sz="14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trị</a:t>
            </a:r>
            <a:r>
              <a:rPr lang="en-US" sz="14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của</a:t>
            </a:r>
            <a:r>
              <a:rPr lang="en-US" sz="14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hỗn</a:t>
            </a:r>
            <a:r>
              <a:rPr lang="en-US" sz="14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số</a:t>
            </a:r>
            <a:r>
              <a:rPr lang="en-US" sz="14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bao </a:t>
            </a:r>
            <a:r>
              <a:rPr lang="en-US" sz="14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giờ</a:t>
            </a:r>
            <a:r>
              <a:rPr lang="en-US" sz="14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cũng</a:t>
            </a:r>
            <a:r>
              <a:rPr lang="en-US" sz="14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&gt; 1)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14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Qua BT 2, con </a:t>
            </a:r>
            <a:r>
              <a:rPr lang="en-US" sz="140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đã</a:t>
            </a:r>
            <a:r>
              <a:rPr lang="en-US" sz="14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được</a:t>
            </a:r>
            <a:r>
              <a:rPr lang="en-US" sz="14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mục</a:t>
            </a:r>
            <a:r>
              <a:rPr lang="en-US" sz="14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tiêu</a:t>
            </a:r>
            <a:r>
              <a:rPr lang="en-US" sz="14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nào</a:t>
            </a:r>
            <a:r>
              <a:rPr lang="en-US" sz="14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của</a:t>
            </a:r>
            <a:r>
              <a:rPr lang="en-US" sz="14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bài</a:t>
            </a:r>
            <a:r>
              <a:rPr lang="en-US" sz="14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học</a:t>
            </a:r>
            <a:r>
              <a:rPr lang="en-US" sz="14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</a:t>
            </a:r>
            <a:endParaRPr lang="en-GB" sz="140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indent="-171450">
              <a:buFontTx/>
              <a:buChar char="-"/>
            </a:pPr>
            <a:endParaRPr lang="en-US" altLang="en-US" dirty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13110C2-7121-4F84-996D-F88AFA6351FF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18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90975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D3AFFF-268C-45E8-9A8C-6DE622E6D541}" type="slidenum">
              <a:rPr lang="en-US" altLang="en-US" smtClean="0"/>
              <a:pPr/>
              <a:t>21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00452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1C497B6-4F2E-40A0-B326-53270001D8FC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6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40219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770E632-0883-4AAD-BE24-CB1AAF484AA4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7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33765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19460" name="Slide Number Placeholder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23C3306-C52C-4E99-AFD5-6984543E3A75}" type="slidenum">
              <a:rPr lang="en-US" altLang="en-US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66615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en-US" dirty="0"/>
              <a:t>- </a:t>
            </a:r>
            <a:r>
              <a:rPr lang="en-US" dirty="0" err="1"/>
              <a:t>Nêu</a:t>
            </a:r>
            <a:r>
              <a:rPr lang="en-US" baseline="0" dirty="0"/>
              <a:t> </a:t>
            </a:r>
            <a:r>
              <a:rPr lang="en-US" baseline="0" dirty="0" err="1"/>
              <a:t>lại</a:t>
            </a:r>
            <a:r>
              <a:rPr lang="en-US" baseline="0" dirty="0"/>
              <a:t> </a:t>
            </a:r>
            <a:r>
              <a:rPr lang="en-US" baseline="0" dirty="0" err="1"/>
              <a:t>cấu</a:t>
            </a:r>
            <a:r>
              <a:rPr lang="en-US" baseline="0" dirty="0"/>
              <a:t> </a:t>
            </a:r>
            <a:r>
              <a:rPr lang="en-US" baseline="0" dirty="0" err="1"/>
              <a:t>tạo</a:t>
            </a:r>
            <a:r>
              <a:rPr lang="en-US" baseline="0" dirty="0"/>
              <a:t> </a:t>
            </a:r>
            <a:r>
              <a:rPr lang="en-US" baseline="0" dirty="0" err="1"/>
              <a:t>của</a:t>
            </a:r>
            <a:r>
              <a:rPr lang="en-US" baseline="0" dirty="0"/>
              <a:t> </a:t>
            </a:r>
            <a:r>
              <a:rPr lang="en-US" baseline="0" dirty="0" err="1"/>
              <a:t>hỗn</a:t>
            </a:r>
            <a:r>
              <a:rPr lang="en-US" baseline="0" dirty="0"/>
              <a:t> </a:t>
            </a:r>
            <a:r>
              <a:rPr lang="en-US" baseline="0" dirty="0" err="1"/>
              <a:t>số</a:t>
            </a:r>
            <a:r>
              <a:rPr lang="en-US" baseline="0" dirty="0"/>
              <a:t>?</a:t>
            </a:r>
          </a:p>
          <a:p>
            <a:pPr marL="0" indent="0">
              <a:buFontTx/>
              <a:buNone/>
            </a:pPr>
            <a:r>
              <a:rPr lang="en-US" baseline="0" dirty="0"/>
              <a:t>- </a:t>
            </a:r>
            <a:r>
              <a:rPr lang="en-US" baseline="0" dirty="0" err="1"/>
              <a:t>Lưu</a:t>
            </a:r>
            <a:r>
              <a:rPr lang="en-US" baseline="0" dirty="0"/>
              <a:t> ý: </a:t>
            </a:r>
            <a:r>
              <a:rPr lang="en-US" baseline="0" dirty="0" err="1"/>
              <a:t>Khi</a:t>
            </a:r>
            <a:r>
              <a:rPr lang="en-US" baseline="0" dirty="0"/>
              <a:t> </a:t>
            </a:r>
            <a:r>
              <a:rPr lang="en-US" baseline="0" dirty="0" err="1"/>
              <a:t>viết</a:t>
            </a:r>
            <a:r>
              <a:rPr lang="en-US" baseline="0" dirty="0"/>
              <a:t> </a:t>
            </a:r>
            <a:r>
              <a:rPr lang="en-US" baseline="0" dirty="0" err="1"/>
              <a:t>phần</a:t>
            </a:r>
            <a:r>
              <a:rPr lang="en-US" baseline="0" dirty="0"/>
              <a:t> </a:t>
            </a:r>
            <a:r>
              <a:rPr lang="en-US" baseline="0" dirty="0" err="1"/>
              <a:t>nguyên</a:t>
            </a:r>
            <a:r>
              <a:rPr lang="en-US" baseline="0" dirty="0"/>
              <a:t> </a:t>
            </a:r>
            <a:r>
              <a:rPr lang="en-US" baseline="0" dirty="0" err="1"/>
              <a:t>bao</a:t>
            </a:r>
            <a:r>
              <a:rPr lang="en-US" baseline="0" dirty="0"/>
              <a:t> </a:t>
            </a:r>
            <a:r>
              <a:rPr lang="en-US" baseline="0" dirty="0" err="1"/>
              <a:t>giờ</a:t>
            </a:r>
            <a:r>
              <a:rPr lang="en-US" baseline="0" dirty="0"/>
              <a:t> </a:t>
            </a:r>
            <a:r>
              <a:rPr lang="en-US" baseline="0" dirty="0" err="1"/>
              <a:t>cũng</a:t>
            </a:r>
            <a:r>
              <a:rPr lang="en-US" baseline="0" dirty="0"/>
              <a:t> </a:t>
            </a:r>
            <a:r>
              <a:rPr lang="en-US" baseline="0" dirty="0" err="1"/>
              <a:t>viết</a:t>
            </a:r>
            <a:r>
              <a:rPr lang="en-US" baseline="0" dirty="0"/>
              <a:t> ở </a:t>
            </a:r>
            <a:r>
              <a:rPr lang="en-US" baseline="0" dirty="0" err="1"/>
              <a:t>giữa</a:t>
            </a:r>
            <a:r>
              <a:rPr lang="en-US" baseline="0" dirty="0"/>
              <a:t> </a:t>
            </a:r>
            <a:r>
              <a:rPr lang="en-US" baseline="0" dirty="0" err="1"/>
              <a:t>phần</a:t>
            </a:r>
            <a:r>
              <a:rPr lang="en-US" baseline="0" dirty="0"/>
              <a:t> </a:t>
            </a:r>
            <a:r>
              <a:rPr lang="en-US" baseline="0" dirty="0" err="1"/>
              <a:t>phân</a:t>
            </a:r>
            <a:r>
              <a:rPr lang="en-US" baseline="0" dirty="0"/>
              <a:t> </a:t>
            </a:r>
            <a:r>
              <a:rPr lang="en-US" baseline="0" dirty="0" err="1"/>
              <a:t>số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3AFFF-268C-45E8-9A8C-6DE622E6D541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9292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D3AFFF-268C-45E8-9A8C-6DE622E6D541}" type="slidenum">
              <a:rPr lang="en-US" altLang="en-US" smtClean="0"/>
              <a:pPr/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84657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dirty="0"/>
                  <a:t>Chốt:</a:t>
                </a:r>
                <a:r>
                  <a:rPr lang="en-US" baseline="0" dirty="0"/>
                  <a:t> </a:t>
                </a:r>
                <a:r>
                  <a:rPr lang="en-US" baseline="0" dirty="0" err="1"/>
                  <a:t>Vì</a:t>
                </a:r>
                <a:r>
                  <a:rPr lang="en-US" baseline="0" dirty="0"/>
                  <a:t> </a:t>
                </a:r>
                <a:r>
                  <a:rPr lang="en-US" baseline="0" dirty="0" err="1"/>
                  <a:t>sao</a:t>
                </a:r>
                <a:r>
                  <a:rPr lang="en-US" baseline="0" dirty="0"/>
                  <a:t> ta </a:t>
                </a:r>
                <a:r>
                  <a:rPr lang="en-US" baseline="0" dirty="0" err="1"/>
                  <a:t>lại</a:t>
                </a:r>
                <a:r>
                  <a:rPr lang="en-US" baseline="0" dirty="0"/>
                  <a:t> </a:t>
                </a:r>
                <a:r>
                  <a:rPr lang="en-US" baseline="0" dirty="0" err="1"/>
                  <a:t>viết</a:t>
                </a:r>
                <a:r>
                  <a:rPr lang="en-US" baseline="0" dirty="0"/>
                  <a:t> </a:t>
                </a:r>
                <a:r>
                  <a:rPr lang="en-US" baseline="0" dirty="0" err="1"/>
                  <a:t>được</a:t>
                </a:r>
                <a:r>
                  <a:rPr lang="en-US" baseline="0" dirty="0"/>
                  <a:t> </a:t>
                </a:r>
                <a:r>
                  <a:rPr lang="en-US" baseline="0" dirty="0" err="1"/>
                  <a:t>hỗn</a:t>
                </a:r>
                <a:r>
                  <a:rPr lang="en-US" baseline="0" dirty="0"/>
                  <a:t> </a:t>
                </a:r>
                <a:r>
                  <a:rPr lang="en-US" baseline="0" dirty="0" err="1"/>
                  <a:t>số</a:t>
                </a:r>
                <a:r>
                  <a:rPr lang="en-US" baseline="0" dirty="0"/>
                  <a:t> 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baseline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baseline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baseline="0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dirty="0"/>
                  <a:t> </a:t>
                </a:r>
                <a:r>
                  <a:rPr lang="en-GB" dirty="0" smtClean="0"/>
                  <a:t>?</a:t>
                </a:r>
              </a:p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3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dirty="0" err="1" smtClean="0"/>
                  <a:t>Phân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hóa</a:t>
                </a:r>
                <a:r>
                  <a:rPr lang="en-GB" baseline="0" dirty="0" smtClean="0"/>
                  <a:t>: Con </a:t>
                </a:r>
                <a:r>
                  <a:rPr lang="en-GB" baseline="0" dirty="0" err="1" smtClean="0"/>
                  <a:t>sẽ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thay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đổi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hình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trên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như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thế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nào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để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biểu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thị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hỗn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số</a:t>
                </a:r>
                <a:r>
                  <a:rPr lang="en-GB" baseline="0" dirty="0" smtClean="0"/>
                  <a:t> </a:t>
                </a:r>
                <a:r>
                  <a:rPr lang="en-US" sz="1050" b="1" dirty="0" smtClean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2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12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12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1200" b="1" dirty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1200" b="1" dirty="0" smtClean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?</a:t>
                </a:r>
                <a:endParaRPr lang="en-US" sz="1200" b="1" dirty="0">
                  <a:ln w="1905">
                    <a:solidFill>
                      <a:srgbClr val="996633"/>
                    </a:solidFill>
                  </a:ln>
                  <a:solidFill>
                    <a:schemeClr val="tx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endParaRPr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Chốt:</a:t>
                </a:r>
                <a:r>
                  <a:rPr lang="en-US" baseline="0" dirty="0" smtClean="0"/>
                  <a:t> </a:t>
                </a:r>
                <a:r>
                  <a:rPr lang="en-US" baseline="0" dirty="0" err="1" smtClean="0"/>
                  <a:t>Vì</a:t>
                </a:r>
                <a:r>
                  <a:rPr lang="en-US" baseline="0" dirty="0" smtClean="0"/>
                  <a:t> </a:t>
                </a:r>
                <a:r>
                  <a:rPr lang="en-US" baseline="0" dirty="0" err="1" smtClean="0"/>
                  <a:t>sao</a:t>
                </a:r>
                <a:r>
                  <a:rPr lang="en-US" baseline="0" dirty="0" smtClean="0"/>
                  <a:t> ta </a:t>
                </a:r>
                <a:r>
                  <a:rPr lang="en-US" baseline="0" dirty="0" err="1" smtClean="0"/>
                  <a:t>lại</a:t>
                </a:r>
                <a:r>
                  <a:rPr lang="en-US" baseline="0" dirty="0" smtClean="0"/>
                  <a:t> </a:t>
                </a:r>
                <a:r>
                  <a:rPr lang="en-US" baseline="0" dirty="0" err="1" smtClean="0"/>
                  <a:t>viết</a:t>
                </a:r>
                <a:r>
                  <a:rPr lang="en-US" baseline="0" dirty="0" smtClean="0"/>
                  <a:t> </a:t>
                </a:r>
                <a:r>
                  <a:rPr lang="en-US" baseline="0" dirty="0" err="1" smtClean="0"/>
                  <a:t>được</a:t>
                </a:r>
                <a:r>
                  <a:rPr lang="en-US" baseline="0" dirty="0" smtClean="0"/>
                  <a:t> </a:t>
                </a:r>
                <a:r>
                  <a:rPr lang="en-US" baseline="0" dirty="0" err="1" smtClean="0"/>
                  <a:t>hỗn</a:t>
                </a:r>
                <a:r>
                  <a:rPr lang="en-US" baseline="0" dirty="0" smtClean="0"/>
                  <a:t> </a:t>
                </a:r>
                <a:r>
                  <a:rPr lang="en-US" baseline="0" dirty="0" err="1" smtClean="0"/>
                  <a:t>số</a:t>
                </a:r>
                <a:r>
                  <a:rPr lang="en-US" baseline="0" dirty="0" smtClean="0"/>
                  <a:t> 2</a:t>
                </a:r>
                <a:r>
                  <a:rPr lang="en-US" b="0" i="0" baseline="0" smtClean="0">
                    <a:latin typeface="Cambria Math" panose="02040503050406030204" pitchFamily="18" charset="0"/>
                  </a:rPr>
                  <a:t>1/4</a:t>
                </a:r>
                <a:r>
                  <a:rPr lang="en-GB" dirty="0" smtClean="0"/>
                  <a:t> ?</a:t>
                </a:r>
                <a:endParaRPr lang="en-GB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3AFFF-268C-45E8-9A8C-6DE622E6D541}" type="slidenum">
              <a:rPr lang="en-US" altLang="en-US" smtClean="0"/>
              <a:pPr/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31002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3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dirty="0" smtClean="0"/>
                  <a:t>Phân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hóa</a:t>
                </a:r>
                <a:r>
                  <a:rPr lang="en-GB" baseline="0" dirty="0" smtClean="0"/>
                  <a:t>: Con </a:t>
                </a:r>
                <a:r>
                  <a:rPr lang="en-GB" baseline="0" dirty="0" err="1" smtClean="0"/>
                  <a:t>sẽ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thay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đổi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hình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trên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như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thế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nào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để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biểu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thị</a:t>
                </a:r>
                <a:r>
                  <a:rPr lang="en-GB" baseline="0" smtClean="0"/>
                  <a:t> hỗn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số</a:t>
                </a:r>
                <a:r>
                  <a:rPr lang="en-GB" baseline="0" dirty="0" smtClean="0"/>
                  <a:t> </a:t>
                </a:r>
                <a:r>
                  <a:rPr lang="en-US" sz="1400" b="1" dirty="0" smtClean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14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/>
                            <a:cs typeface="Times New Roman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14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/>
                            <a:cs typeface="Times New Roman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1400" b="1" dirty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1200" b="1" dirty="0" smtClean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?</a:t>
                </a:r>
                <a:endParaRPr lang="en-US" sz="1200" b="1" dirty="0">
                  <a:ln w="1905">
                    <a:solidFill>
                      <a:srgbClr val="996633"/>
                    </a:solidFill>
                  </a:ln>
                  <a:solidFill>
                    <a:schemeClr val="tx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endParaRP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3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dirty="0" smtClean="0"/>
                  <a:t>Phân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hóa</a:t>
                </a:r>
                <a:r>
                  <a:rPr lang="en-GB" baseline="0" dirty="0" smtClean="0"/>
                  <a:t>: </a:t>
                </a:r>
                <a:r>
                  <a:rPr lang="en-GB" baseline="0" dirty="0" err="1" smtClean="0"/>
                  <a:t>Hình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vẽ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này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sẽ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thay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đổi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thế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nào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khi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tương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ứng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với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hỗn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số</a:t>
                </a:r>
                <a:r>
                  <a:rPr lang="en-GB" baseline="0" dirty="0" smtClean="0"/>
                  <a:t> </a:t>
                </a:r>
                <a:r>
                  <a:rPr lang="en-US" sz="1400" b="1" dirty="0" smtClean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1400" b="1" i="0" smtClean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Cambria Math"/>
                    <a:cs typeface="Times New Roman" pitchFamily="18" charset="0"/>
                  </a:rPr>
                  <a:t>𝟑/𝟓</a:t>
                </a:r>
                <a:r>
                  <a:rPr lang="en-US" sz="1400" b="1" dirty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1200" b="1" dirty="0" smtClean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?</a:t>
                </a:r>
                <a:endParaRPr lang="en-US" sz="1200" b="1" dirty="0">
                  <a:ln w="1905">
                    <a:solidFill>
                      <a:srgbClr val="996633"/>
                    </a:solidFill>
                  </a:ln>
                  <a:solidFill>
                    <a:schemeClr val="tx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endParaRPr>
              </a:p>
              <a:p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3AFFF-268C-45E8-9A8C-6DE622E6D541}" type="slidenum">
              <a:rPr lang="en-US" altLang="en-US" smtClean="0"/>
              <a:pPr/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62896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sz="1200" dirty="0" err="1"/>
              <a:t>Nêu</a:t>
            </a:r>
            <a:r>
              <a:rPr lang="en-US" sz="1200" dirty="0"/>
              <a:t> </a:t>
            </a:r>
            <a:r>
              <a:rPr lang="en-US" sz="1200" dirty="0" err="1"/>
              <a:t>cách</a:t>
            </a:r>
            <a:r>
              <a:rPr lang="en-US" sz="1200" dirty="0"/>
              <a:t> </a:t>
            </a:r>
            <a:r>
              <a:rPr lang="en-US" sz="1200" dirty="0" err="1"/>
              <a:t>đọc</a:t>
            </a:r>
            <a:r>
              <a:rPr lang="en-US" sz="1200" dirty="0"/>
              <a:t> </a:t>
            </a:r>
            <a:r>
              <a:rPr lang="en-US" sz="1200" dirty="0" err="1"/>
              <a:t>một</a:t>
            </a:r>
            <a:r>
              <a:rPr lang="en-US" sz="1200" dirty="0"/>
              <a:t> </a:t>
            </a:r>
            <a:r>
              <a:rPr lang="en-US" sz="1200" dirty="0" err="1"/>
              <a:t>hỗn</a:t>
            </a:r>
            <a:r>
              <a:rPr lang="en-US" sz="1200" dirty="0"/>
              <a:t> </a:t>
            </a:r>
            <a:r>
              <a:rPr lang="en-US" sz="1200" dirty="0" err="1"/>
              <a:t>số</a:t>
            </a:r>
            <a:r>
              <a:rPr lang="en-US" sz="1200" dirty="0"/>
              <a:t>.</a:t>
            </a:r>
          </a:p>
          <a:p>
            <a:pPr marL="171450" indent="-171450">
              <a:buFontTx/>
              <a:buChar char="-"/>
            </a:pPr>
            <a:r>
              <a:rPr lang="en-US" sz="1200" dirty="0"/>
              <a:t>Khi </a:t>
            </a:r>
            <a:r>
              <a:rPr lang="en-US" sz="1200" dirty="0" err="1"/>
              <a:t>viết</a:t>
            </a:r>
            <a:r>
              <a:rPr lang="en-US" sz="1200" dirty="0"/>
              <a:t> </a:t>
            </a:r>
            <a:r>
              <a:rPr lang="en-US" sz="1200" dirty="0" err="1"/>
              <a:t>hỗn</a:t>
            </a:r>
            <a:r>
              <a:rPr lang="en-US" sz="1200" dirty="0"/>
              <a:t> </a:t>
            </a:r>
            <a:r>
              <a:rPr lang="en-US" sz="1200" dirty="0" err="1"/>
              <a:t>số</a:t>
            </a:r>
            <a:r>
              <a:rPr lang="en-US" sz="1200" dirty="0"/>
              <a:t> ta </a:t>
            </a:r>
            <a:r>
              <a:rPr lang="en-US" sz="1200" dirty="0" err="1"/>
              <a:t>viết</a:t>
            </a:r>
            <a:r>
              <a:rPr lang="en-US" sz="1200" dirty="0"/>
              <a:t> </a:t>
            </a:r>
            <a:r>
              <a:rPr lang="en-US" sz="1200" dirty="0" err="1"/>
              <a:t>thế</a:t>
            </a:r>
            <a:r>
              <a:rPr lang="en-US" sz="1200" dirty="0"/>
              <a:t> </a:t>
            </a:r>
            <a:r>
              <a:rPr lang="en-US" sz="1200" dirty="0" err="1"/>
              <a:t>nào</a:t>
            </a:r>
            <a:r>
              <a:rPr lang="en-US" sz="1200" dirty="0"/>
              <a:t>?</a:t>
            </a:r>
          </a:p>
          <a:p>
            <a:pPr marL="171450" indent="-171450">
              <a:buFontTx/>
              <a:buChar char="-"/>
            </a:pPr>
            <a:r>
              <a:rPr lang="en-US" sz="1200" dirty="0"/>
              <a:t>Qua BT 1, con </a:t>
            </a:r>
            <a:r>
              <a:rPr lang="en-US" sz="1200" dirty="0" err="1"/>
              <a:t>đã</a:t>
            </a:r>
            <a:r>
              <a:rPr lang="en-US" sz="1200" dirty="0"/>
              <a:t> </a:t>
            </a:r>
            <a:r>
              <a:rPr lang="en-US" sz="1200" dirty="0" err="1"/>
              <a:t>đạt</a:t>
            </a:r>
            <a:r>
              <a:rPr lang="en-US" sz="1200" dirty="0"/>
              <a:t> </a:t>
            </a:r>
            <a:r>
              <a:rPr lang="en-US" sz="1200" dirty="0" err="1"/>
              <a:t>được</a:t>
            </a:r>
            <a:r>
              <a:rPr lang="en-US" sz="1200" dirty="0"/>
              <a:t> </a:t>
            </a:r>
            <a:r>
              <a:rPr lang="en-US" sz="1200" dirty="0" err="1"/>
              <a:t>mục</a:t>
            </a:r>
            <a:r>
              <a:rPr lang="en-US" sz="1200" dirty="0"/>
              <a:t> </a:t>
            </a:r>
            <a:r>
              <a:rPr lang="en-US" sz="1200" dirty="0" err="1"/>
              <a:t>tiêu</a:t>
            </a:r>
            <a:r>
              <a:rPr lang="en-US" sz="1200" dirty="0"/>
              <a:t> </a:t>
            </a:r>
            <a:r>
              <a:rPr lang="en-US" sz="1200" dirty="0" err="1"/>
              <a:t>nào</a:t>
            </a:r>
            <a:r>
              <a:rPr lang="en-US" sz="1200" dirty="0"/>
              <a:t> </a:t>
            </a:r>
            <a:r>
              <a:rPr lang="en-US" sz="1200" dirty="0" err="1"/>
              <a:t>của</a:t>
            </a:r>
            <a:r>
              <a:rPr lang="en-US" sz="1200" dirty="0"/>
              <a:t> </a:t>
            </a:r>
            <a:r>
              <a:rPr lang="en-US" sz="1200" dirty="0" err="1"/>
              <a:t>bài</a:t>
            </a:r>
            <a:r>
              <a:rPr lang="en-US" sz="1200" dirty="0"/>
              <a:t> </a:t>
            </a:r>
            <a:r>
              <a:rPr lang="en-US" sz="1200" dirty="0" err="1"/>
              <a:t>học</a:t>
            </a:r>
            <a:r>
              <a:rPr lang="en-US" sz="1200" dirty="0"/>
              <a:t>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D3AFFF-268C-45E8-9A8C-6DE622E6D541}" type="slidenum">
              <a:rPr lang="en-US" altLang="en-US" smtClean="0"/>
              <a:pPr/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65822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/>
          <p:cNvSpPr>
            <a:spLocks noChangeShapeType="1"/>
          </p:cNvSpPr>
          <p:nvPr/>
        </p:nvSpPr>
        <p:spPr bwMode="auto">
          <a:xfrm>
            <a:off x="685800" y="5349905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508000" y="4853414"/>
            <a:ext cx="11277600" cy="1222375"/>
          </a:xfrm>
        </p:spPr>
        <p:txBody>
          <a:bodyPr anchor="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08000" y="3886200"/>
            <a:ext cx="112776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3B60F-31E3-4AA7-BA26-FBB6C0F77CC5}" type="datetimeFigureOut">
              <a:rPr lang="en-US"/>
              <a:pPr>
                <a:defRPr/>
              </a:pPr>
              <a:t>9/15/2021</a:t>
            </a:fld>
            <a:endParaRPr lang="en-US"/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10972802" y="6473825"/>
            <a:ext cx="1011767" cy="247650"/>
          </a:xfrm>
        </p:spPr>
        <p:txBody>
          <a:bodyPr/>
          <a:lstStyle>
            <a:lvl1pPr>
              <a:defRPr/>
            </a:lvl1pPr>
          </a:lstStyle>
          <a:p>
            <a:fld id="{FFDAC576-4752-44BE-9A5C-63CB138F570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5897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5B8D6E-5563-4DD0-97F3-8BFC58ACD266}" type="datetimeFigureOut">
              <a:rPr lang="en-US"/>
              <a:pPr>
                <a:defRPr/>
              </a:pPr>
              <a:t>9/15/2021</a:t>
            </a:fld>
            <a:endParaRPr lang="en-US"/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4658F1-1C90-41E6-BE8F-D068BB26BCE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38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44000" y="549279"/>
            <a:ext cx="2438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549279"/>
            <a:ext cx="83312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7DACBA-578B-457E-B7EE-EAE011663E3D}" type="datetimeFigureOut">
              <a:rPr lang="en-US"/>
              <a:pPr>
                <a:defRPr/>
              </a:pPr>
              <a:t>9/15/2021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959D72-D99D-4D97-806F-2E505824199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8790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7FF2D3-1131-4209-8B7A-1F7032AF0194}" type="datetimeFigureOut">
              <a:rPr lang="en-US"/>
              <a:pPr>
                <a:defRPr/>
              </a:pPr>
              <a:t>9/15/2021</a:t>
            </a:fld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4775200" y="76203"/>
            <a:ext cx="38608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10972802" y="6473825"/>
            <a:ext cx="1011767" cy="247650"/>
          </a:xfrm>
        </p:spPr>
        <p:txBody>
          <a:bodyPr/>
          <a:lstStyle>
            <a:lvl1pPr>
              <a:defRPr/>
            </a:lvl1pPr>
          </a:lstStyle>
          <a:p>
            <a:fld id="{F24D1F0B-44F9-490D-9974-8ED9CA2E81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83201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/>
          <p:cNvSpPr>
            <a:spLocks noChangeShapeType="1"/>
          </p:cNvSpPr>
          <p:nvPr/>
        </p:nvSpPr>
        <p:spPr bwMode="auto">
          <a:xfrm>
            <a:off x="685800" y="3444904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508000" y="1676400"/>
            <a:ext cx="112776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240633" y="2947087"/>
            <a:ext cx="115824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815116-C70A-4AF8-8B0B-70F99CF9F16C}" type="datetimeFigureOut">
              <a:rPr lang="en-US"/>
              <a:pPr>
                <a:defRPr/>
              </a:pPr>
              <a:t>9/15/2021</a:t>
            </a:fld>
            <a:endParaRPr lang="en-US"/>
          </a:p>
        </p:txBody>
      </p:sp>
      <p:sp>
        <p:nvSpPr>
          <p:cNvPr id="7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22BDB9-BBEF-4B29-A172-C3C2AD490E6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3268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402336" y="457200"/>
            <a:ext cx="11582400" cy="84124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406400" y="1600200"/>
            <a:ext cx="5588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6197600" y="1600200"/>
            <a:ext cx="57912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BF17DE-49BC-40F3-BE7B-9D1B31166B39}" type="datetimeFigureOut">
              <a:rPr lang="en-US"/>
              <a:pPr>
                <a:defRPr/>
              </a:pPr>
              <a:t>9/15/2021</a:t>
            </a:fld>
            <a:endParaRPr lang="en-US"/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470993-5D3C-44BA-9BF1-D40A009AC2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0201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685800" y="6019803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406400" y="5410200"/>
            <a:ext cx="114808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75260" y="666750"/>
            <a:ext cx="57207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6193367" y="666750"/>
            <a:ext cx="5722988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375260" y="1316040"/>
            <a:ext cx="5720741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6198307" y="1316040"/>
            <a:ext cx="571804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B4746A-388E-436A-82FA-5021853A2AFE}" type="datetimeFigureOut">
              <a:rPr lang="en-US"/>
              <a:pPr>
                <a:defRPr/>
              </a:pPr>
              <a:t>9/15/2021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972800" y="6477000"/>
            <a:ext cx="1016000" cy="247650"/>
          </a:xfrm>
        </p:spPr>
        <p:txBody>
          <a:bodyPr/>
          <a:lstStyle>
            <a:lvl1pPr>
              <a:defRPr/>
            </a:lvl1pPr>
          </a:lstStyle>
          <a:p>
            <a:fld id="{DA8AE0FA-FCC5-4BA3-9C25-3A663EFD476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8306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402336" y="457200"/>
            <a:ext cx="11582400" cy="84124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5D69EF-90BE-4E79-BF20-9BEE2820E998}" type="datetimeFigureOut">
              <a:rPr lang="en-US"/>
              <a:pPr>
                <a:defRPr/>
              </a:pPr>
              <a:t>9/15/2021</a:t>
            </a:fld>
            <a:endParaRPr lang="en-US"/>
          </a:p>
        </p:txBody>
      </p:sp>
      <p:sp>
        <p:nvSpPr>
          <p:cNvPr id="4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41F77C-18FA-4DA1-8219-FA39D39BA6D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2895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D58365-C729-4A8A-9C44-067B4E1FC99C}" type="datetimeFigureOut">
              <a:rPr lang="en-US"/>
              <a:pPr>
                <a:defRPr/>
              </a:pPr>
              <a:t>9/15/2021</a:t>
            </a:fld>
            <a:endParaRPr lang="en-US"/>
          </a:p>
        </p:txBody>
      </p:sp>
      <p:sp>
        <p:nvSpPr>
          <p:cNvPr id="3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8D972B-D242-489C-8583-4F0A4801EBB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699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685800" y="5849120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609600" y="5486400"/>
            <a:ext cx="112776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609602" y="609600"/>
            <a:ext cx="4011084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4766733" y="609600"/>
            <a:ext cx="7120467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94D288-2308-4C0F-8C28-7447C8441916}" type="datetimeFigureOut">
              <a:rPr lang="en-US"/>
              <a:pPr>
                <a:defRPr/>
              </a:pPr>
              <a:t>9/15/2021</a:t>
            </a:fld>
            <a:endParaRPr lang="en-US"/>
          </a:p>
        </p:txBody>
      </p:sp>
      <p:sp>
        <p:nvSpPr>
          <p:cNvPr id="7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8A9B72-259E-4188-AAB6-23A7B16603A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8934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4673600" y="616634"/>
            <a:ext cx="67056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508000" y="4993760"/>
            <a:ext cx="78232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508000" y="5533218"/>
            <a:ext cx="78232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CA58B-1D0B-4807-A751-0EE5602C290B}" type="datetimeFigureOut">
              <a:rPr lang="en-US"/>
              <a:pPr>
                <a:defRPr/>
              </a:pPr>
              <a:t>9/15/2021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5250C2-CD67-46A2-9777-61D85AF412D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2086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685800" y="1050901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029" name="Text Placeholder 7"/>
          <p:cNvSpPr>
            <a:spLocks noGrp="1"/>
          </p:cNvSpPr>
          <p:nvPr>
            <p:ph type="body" idx="1"/>
          </p:nvPr>
        </p:nvSpPr>
        <p:spPr bwMode="auto">
          <a:xfrm>
            <a:off x="406400" y="1554163"/>
            <a:ext cx="115824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8636000" y="76203"/>
            <a:ext cx="33528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9C146F71-C22B-43FB-9383-14A7E7B43FC5}" type="datetimeFigureOut">
              <a:rPr lang="en-US"/>
              <a:pPr>
                <a:defRPr/>
              </a:pPr>
              <a:t>9/15/2021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4165600" y="76203"/>
            <a:ext cx="44704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972800" y="6477003"/>
            <a:ext cx="1016000" cy="2444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D38E27"/>
                </a:solidFill>
              </a:defRPr>
            </a:lvl1pPr>
          </a:lstStyle>
          <a:p>
            <a:fld id="{5AC4E6CB-AF36-4AD4-8A5D-2783705AD800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406400" y="457200"/>
            <a:ext cx="115824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85800" y="1050901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685800" y="1057989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12" r:id="rId1"/>
    <p:sldLayoutId id="2147484113" r:id="rId2"/>
    <p:sldLayoutId id="2147484114" r:id="rId3"/>
    <p:sldLayoutId id="2147484109" r:id="rId4"/>
    <p:sldLayoutId id="2147484115" r:id="rId5"/>
    <p:sldLayoutId id="2147484110" r:id="rId6"/>
    <p:sldLayoutId id="2147484116" r:id="rId7"/>
    <p:sldLayoutId id="2147484117" r:id="rId8"/>
    <p:sldLayoutId id="2147484118" r:id="rId9"/>
    <p:sldLayoutId id="2147484111" r:id="rId10"/>
    <p:sldLayoutId id="214748411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anose="05020102010507070707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13" Type="http://schemas.openxmlformats.org/officeDocument/2006/relationships/image" Target="../media/image25.png"/><Relationship Id="rId18" Type="http://schemas.openxmlformats.org/officeDocument/2006/relationships/image" Target="../media/image27.png"/><Relationship Id="rId3" Type="http://schemas.openxmlformats.org/officeDocument/2006/relationships/image" Target="../media/image15.png"/><Relationship Id="rId21" Type="http://schemas.openxmlformats.org/officeDocument/2006/relationships/image" Target="../media/image31.png"/><Relationship Id="rId7" Type="http://schemas.openxmlformats.org/officeDocument/2006/relationships/image" Target="../media/image19.png"/><Relationship Id="rId12" Type="http://schemas.openxmlformats.org/officeDocument/2006/relationships/image" Target="../media/image24.png"/><Relationship Id="rId17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6" Type="http://schemas.openxmlformats.org/officeDocument/2006/relationships/image" Target="../media/image28.png"/><Relationship Id="rId20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11" Type="http://schemas.openxmlformats.org/officeDocument/2006/relationships/image" Target="../media/image23.png"/><Relationship Id="rId5" Type="http://schemas.openxmlformats.org/officeDocument/2006/relationships/image" Target="../media/image17.png"/><Relationship Id="rId15" Type="http://schemas.openxmlformats.org/officeDocument/2006/relationships/image" Target="../media/image8.png"/><Relationship Id="rId10" Type="http://schemas.openxmlformats.org/officeDocument/2006/relationships/image" Target="../media/image22.png"/><Relationship Id="rId19" Type="http://schemas.openxmlformats.org/officeDocument/2006/relationships/image" Target="../media/image29.png"/><Relationship Id="rId4" Type="http://schemas.openxmlformats.org/officeDocument/2006/relationships/image" Target="../media/image16.png"/><Relationship Id="rId9" Type="http://schemas.openxmlformats.org/officeDocument/2006/relationships/image" Target="../media/image21.png"/><Relationship Id="rId14" Type="http://schemas.openxmlformats.org/officeDocument/2006/relationships/image" Target="../media/image26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>
            <a:lum/>
          </a:blip>
          <a:srcRect/>
          <a:stretch>
            <a:fillRect t="-5000" b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780402" y="2490281"/>
            <a:ext cx="4418197" cy="18774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6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6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Hỗn</a:t>
            </a:r>
            <a:r>
              <a:rPr lang="en-US" sz="6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endParaRPr lang="en-US" sz="6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5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 12, 13</a:t>
            </a:r>
          </a:p>
        </p:txBody>
      </p:sp>
    </p:spTree>
    <p:extLst>
      <p:ext uri="{BB962C8B-B14F-4D97-AF65-F5344CB8AC3E}">
        <p14:creationId xmlns:p14="http://schemas.microsoft.com/office/powerpoint/2010/main" val="1199020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ounded Rectangle 22"/>
          <p:cNvSpPr/>
          <p:nvPr/>
        </p:nvSpPr>
        <p:spPr>
          <a:xfrm>
            <a:off x="3276600" y="1219200"/>
            <a:ext cx="795130" cy="1520774"/>
          </a:xfrm>
          <a:prstGeom prst="round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7" name="TextBox 26"/>
          <p:cNvSpPr txBox="1"/>
          <p:nvPr/>
        </p:nvSpPr>
        <p:spPr bwMode="auto">
          <a:xfrm>
            <a:off x="2857262" y="1453389"/>
            <a:ext cx="526931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dirty="0">
                <a:ln w="1905">
                  <a:solidFill>
                    <a:srgbClr val="996633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xmlns="" id="{D65690E6-A917-49A7-BE57-662D3D112C11}"/>
              </a:ext>
            </a:extLst>
          </p:cNvPr>
          <p:cNvGrpSpPr/>
          <p:nvPr/>
        </p:nvGrpSpPr>
        <p:grpSpPr>
          <a:xfrm>
            <a:off x="3309730" y="1258918"/>
            <a:ext cx="1465154" cy="1287078"/>
            <a:chOff x="3309730" y="1258918"/>
            <a:chExt cx="1465154" cy="1287078"/>
          </a:xfrm>
        </p:grpSpPr>
        <p:sp>
          <p:nvSpPr>
            <p:cNvPr id="34" name="TextBox 33"/>
            <p:cNvSpPr txBox="1"/>
            <p:nvPr/>
          </p:nvSpPr>
          <p:spPr bwMode="auto">
            <a:xfrm>
              <a:off x="3392398" y="1258918"/>
              <a:ext cx="1378857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35" name="TextBox 34"/>
            <p:cNvSpPr txBox="1"/>
            <p:nvPr/>
          </p:nvSpPr>
          <p:spPr bwMode="auto">
            <a:xfrm>
              <a:off x="3396027" y="1838110"/>
              <a:ext cx="1378857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cxnSp>
          <p:nvCxnSpPr>
            <p:cNvPr id="39" name="Straight Connector 38"/>
            <p:cNvCxnSpPr>
              <a:cxnSpLocks/>
            </p:cNvCxnSpPr>
            <p:nvPr/>
          </p:nvCxnSpPr>
          <p:spPr bwMode="auto">
            <a:xfrm>
              <a:off x="3309730" y="1919076"/>
              <a:ext cx="569686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xmlns="" id="{0ECD69FC-0D3E-4A56-BE63-A16256DC3B26}"/>
              </a:ext>
            </a:extLst>
          </p:cNvPr>
          <p:cNvGrpSpPr/>
          <p:nvPr/>
        </p:nvGrpSpPr>
        <p:grpSpPr>
          <a:xfrm>
            <a:off x="2133600" y="3293644"/>
            <a:ext cx="8077200" cy="1828800"/>
            <a:chOff x="2260105" y="3778792"/>
            <a:chExt cx="8077200" cy="1828800"/>
          </a:xfrm>
        </p:grpSpPr>
        <p:sp>
          <p:nvSpPr>
            <p:cNvPr id="55" name="Horizontal Scroll 54"/>
            <p:cNvSpPr/>
            <p:nvPr/>
          </p:nvSpPr>
          <p:spPr>
            <a:xfrm>
              <a:off x="2260105" y="3778792"/>
              <a:ext cx="8077200" cy="1828800"/>
            </a:xfrm>
            <a:prstGeom prst="horizontalScroll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56" name="TextBox 55"/>
            <p:cNvSpPr txBox="1"/>
            <p:nvPr/>
          </p:nvSpPr>
          <p:spPr bwMode="auto">
            <a:xfrm>
              <a:off x="2743200" y="4304448"/>
              <a:ext cx="7391400" cy="64633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Nhận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xét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phần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phân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        </a:t>
              </a: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với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1?</a:t>
              </a:r>
            </a:p>
          </p:txBody>
        </p:sp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xmlns="" id="{3E7AB0A0-379E-4BF0-A0DC-73111A0D5126}"/>
                </a:ext>
              </a:extLst>
            </p:cNvPr>
            <p:cNvGrpSpPr/>
            <p:nvPr/>
          </p:nvGrpSpPr>
          <p:grpSpPr>
            <a:xfrm>
              <a:off x="7543800" y="4026465"/>
              <a:ext cx="1494246" cy="1294623"/>
              <a:chOff x="4373154" y="1184899"/>
              <a:chExt cx="1494246" cy="1294623"/>
            </a:xfrm>
          </p:grpSpPr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xmlns="" id="{89A9A6A1-8172-4C89-9C12-5A669086FA99}"/>
                  </a:ext>
                </a:extLst>
              </p:cNvPr>
              <p:cNvSpPr txBox="1"/>
              <p:nvPr/>
            </p:nvSpPr>
            <p:spPr bwMode="auto">
              <a:xfrm>
                <a:off x="4488543" y="1184899"/>
                <a:ext cx="1378857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xmlns="" id="{88856757-EFD2-45A2-B604-EEBBF507FAEE}"/>
                  </a:ext>
                </a:extLst>
              </p:cNvPr>
              <p:cNvSpPr txBox="1"/>
              <p:nvPr/>
            </p:nvSpPr>
            <p:spPr bwMode="auto">
              <a:xfrm>
                <a:off x="4488543" y="1771636"/>
                <a:ext cx="1378857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xmlns="" id="{52090841-E439-4091-B33B-E38BC319BCBD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flipV="1">
                <a:off x="4373154" y="1834787"/>
                <a:ext cx="662609" cy="1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36" name="TextBox 35">
            <a:extLst>
              <a:ext uri="{FF2B5EF4-FFF2-40B4-BE49-F238E27FC236}">
                <a16:creationId xmlns:a16="http://schemas.microsoft.com/office/drawing/2014/main" xmlns="" id="{1007F657-8602-45D7-890A-75539A00B993}"/>
              </a:ext>
            </a:extLst>
          </p:cNvPr>
          <p:cNvSpPr txBox="1"/>
          <p:nvPr/>
        </p:nvSpPr>
        <p:spPr bwMode="auto">
          <a:xfrm>
            <a:off x="1152150" y="3895260"/>
            <a:ext cx="105156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bao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8C8E8180-904B-49A3-AA5D-9785D9447546}"/>
              </a:ext>
            </a:extLst>
          </p:cNvPr>
          <p:cNvGrpSpPr/>
          <p:nvPr/>
        </p:nvGrpSpPr>
        <p:grpSpPr>
          <a:xfrm>
            <a:off x="6376820" y="1258918"/>
            <a:ext cx="1498284" cy="1835895"/>
            <a:chOff x="7924800" y="928427"/>
            <a:chExt cx="1498284" cy="1835895"/>
          </a:xfrm>
        </p:grpSpPr>
        <p:cxnSp>
          <p:nvCxnSpPr>
            <p:cNvPr id="136" name="Straight Connector 135"/>
            <p:cNvCxnSpPr/>
            <p:nvPr/>
          </p:nvCxnSpPr>
          <p:spPr>
            <a:xfrm rot="5400000">
              <a:off x="8669793" y="2139625"/>
              <a:ext cx="1246909" cy="2486"/>
            </a:xfrm>
            <a:prstGeom prst="line">
              <a:avLst/>
            </a:prstGeom>
            <a:ln>
              <a:noFill/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cene3d>
              <a:camera prst="perspectiveFront" fov="3300000">
                <a:rot lat="486000" lon="19530000" rev="174000"/>
              </a:camera>
              <a:lightRig rig="harsh" dir="t">
                <a:rot lat="0" lon="0" rev="3000000"/>
              </a:lightRig>
            </a:scene3d>
            <a:sp3d extrusionH="254000" contourW="19050">
              <a:bevelT w="82550" h="44450" prst="angle"/>
              <a:bevelB w="82550" h="44450" prst="angle"/>
              <a:contourClr>
                <a:srgbClr val="FFFFFF"/>
              </a:contourClr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Rounded Rectangle 22">
              <a:extLst>
                <a:ext uri="{FF2B5EF4-FFF2-40B4-BE49-F238E27FC236}">
                  <a16:creationId xmlns:a16="http://schemas.microsoft.com/office/drawing/2014/main" xmlns="" id="{BA0C052E-AFFB-4EE9-BC4A-E91F641A3E20}"/>
                </a:ext>
              </a:extLst>
            </p:cNvPr>
            <p:cNvSpPr/>
            <p:nvPr/>
          </p:nvSpPr>
          <p:spPr>
            <a:xfrm>
              <a:off x="7924800" y="928427"/>
              <a:ext cx="795130" cy="1520774"/>
            </a:xfrm>
            <a:prstGeom prst="roundRect">
              <a:avLst/>
            </a:prstGeom>
            <a:noFill/>
            <a:ln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solidFill>
                  <a:srgbClr val="0000FF"/>
                </a:solidFill>
              </a:endParaRPr>
            </a:p>
          </p:txBody>
        </p:sp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xmlns="" id="{D326BD9D-6864-43B9-A5D3-FEAD7B86A50C}"/>
                </a:ext>
              </a:extLst>
            </p:cNvPr>
            <p:cNvGrpSpPr/>
            <p:nvPr/>
          </p:nvGrpSpPr>
          <p:grpSpPr>
            <a:xfrm>
              <a:off x="7957930" y="968145"/>
              <a:ext cx="1465154" cy="1287078"/>
              <a:chOff x="3309730" y="1258918"/>
              <a:chExt cx="1465154" cy="1287078"/>
            </a:xfrm>
          </p:grpSpPr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xmlns="" id="{98E95CD6-B80E-4401-A747-9D4F0A5DF675}"/>
                  </a:ext>
                </a:extLst>
              </p:cNvPr>
              <p:cNvSpPr txBox="1"/>
              <p:nvPr/>
            </p:nvSpPr>
            <p:spPr bwMode="auto">
              <a:xfrm>
                <a:off x="3392398" y="1258918"/>
                <a:ext cx="1378857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0000FF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xmlns="" id="{F4E92171-92B7-4D6B-9BB8-69830CA492D7}"/>
                  </a:ext>
                </a:extLst>
              </p:cNvPr>
              <p:cNvSpPr txBox="1"/>
              <p:nvPr/>
            </p:nvSpPr>
            <p:spPr bwMode="auto">
              <a:xfrm>
                <a:off x="3396027" y="1838110"/>
                <a:ext cx="1378857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0000FF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xmlns="" id="{9610DBD7-BCD8-4A74-BEF1-5E8EED9782BF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3309730" y="1919076"/>
                <a:ext cx="569686" cy="0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43" name="TextBox 42">
            <a:extLst>
              <a:ext uri="{FF2B5EF4-FFF2-40B4-BE49-F238E27FC236}">
                <a16:creationId xmlns:a16="http://schemas.microsoft.com/office/drawing/2014/main" xmlns="" id="{A1641393-EE56-4DF2-9673-52AACBB2016B}"/>
              </a:ext>
            </a:extLst>
          </p:cNvPr>
          <p:cNvSpPr txBox="1"/>
          <p:nvPr/>
        </p:nvSpPr>
        <p:spPr bwMode="auto">
          <a:xfrm>
            <a:off x="7744024" y="1530568"/>
            <a:ext cx="52693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xmlns="" id="{81066F37-0043-4152-8D11-1C7177A09FE2}"/>
              </a:ext>
            </a:extLst>
          </p:cNvPr>
          <p:cNvSpPr txBox="1"/>
          <p:nvPr/>
        </p:nvSpPr>
        <p:spPr bwMode="auto">
          <a:xfrm>
            <a:off x="7254618" y="1580113"/>
            <a:ext cx="52693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ln w="1905">
                  <a:solidFill>
                    <a:srgbClr val="996633"/>
                  </a:solidFill>
                </a:ln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&lt;</a:t>
            </a:r>
          </a:p>
        </p:txBody>
      </p:sp>
      <p:sp>
        <p:nvSpPr>
          <p:cNvPr id="12" name="Arrow: Down 11">
            <a:extLst>
              <a:ext uri="{FF2B5EF4-FFF2-40B4-BE49-F238E27FC236}">
                <a16:creationId xmlns:a16="http://schemas.microsoft.com/office/drawing/2014/main" xmlns="" id="{A61BDB0B-75EF-41C8-B03F-A4B70C588DBD}"/>
              </a:ext>
            </a:extLst>
          </p:cNvPr>
          <p:cNvSpPr/>
          <p:nvPr/>
        </p:nvSpPr>
        <p:spPr>
          <a:xfrm rot="16200000">
            <a:off x="5176485" y="1537069"/>
            <a:ext cx="156425" cy="837939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43" grpId="0"/>
      <p:bldP spid="44" grpId="0"/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Box 61"/>
          <p:cNvSpPr txBox="1"/>
          <p:nvPr/>
        </p:nvSpPr>
        <p:spPr>
          <a:xfrm>
            <a:off x="1371600" y="2819400"/>
            <a:ext cx="9448800" cy="24314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 algn="just" eaLnBrk="1" hangingPunct="1">
              <a:buFontTx/>
              <a:buAutoNum type="arabicPeriod"/>
              <a:defRPr/>
            </a:pP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vi-VN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 algn="just" eaLnBrk="1" hangingPunct="1">
              <a:buFontTx/>
              <a:buAutoNum type="arabicPeriod"/>
              <a:defRPr/>
            </a:pPr>
            <a:endParaRPr lang="en-US" sz="3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 eaLnBrk="1" hangingPunct="1">
              <a:buFontTx/>
              <a:buAutoNum type="arabicPeriod"/>
              <a:defRPr/>
            </a:pP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h</a:t>
            </a:r>
            <a:r>
              <a:rPr lang="vi-VN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vi-VN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đơ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 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 algn="just" eaLnBrk="1" hangingPunct="1">
              <a:buFontTx/>
              <a:buAutoNum type="arabicPeriod"/>
              <a:defRPr/>
            </a:pPr>
            <a:endParaRPr lang="en-US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5029200" y="1905000"/>
            <a:ext cx="2971800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eaLnBrk="1" hangingPunct="1">
              <a:defRPr/>
            </a:pPr>
            <a:r>
              <a:rPr lang="en-US" sz="3600" b="1" dirty="0" err="1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3600" b="1" dirty="0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endParaRPr lang="en-US" sz="2000" b="1" dirty="0">
              <a:ln w="11430"/>
              <a:solidFill>
                <a:srgbClr val="FF0000"/>
              </a:solidFill>
              <a:latin typeface="Arial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2438400" y="1323975"/>
            <a:ext cx="1993900" cy="2298700"/>
            <a:chOff x="1167095" y="1323833"/>
            <a:chExt cx="1994331" cy="2299491"/>
          </a:xfrm>
        </p:grpSpPr>
        <p:sp>
          <p:nvSpPr>
            <p:cNvPr id="5" name="Teardrop 4"/>
            <p:cNvSpPr/>
            <p:nvPr/>
          </p:nvSpPr>
          <p:spPr>
            <a:xfrm rot="18795285">
              <a:off x="1177734" y="1639631"/>
              <a:ext cx="1973054" cy="1994331"/>
            </a:xfrm>
            <a:prstGeom prst="teardrop">
              <a:avLst>
                <a:gd name="adj" fmla="val 38580"/>
              </a:avLst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7" name="Teardrop 6"/>
            <p:cNvSpPr/>
            <p:nvPr/>
          </p:nvSpPr>
          <p:spPr>
            <a:xfrm>
              <a:off x="2105511" y="1600153"/>
              <a:ext cx="533515" cy="381131"/>
            </a:xfrm>
            <a:prstGeom prst="teardrop">
              <a:avLst>
                <a:gd name="adj" fmla="val 200000"/>
              </a:avLst>
            </a:prstGeom>
            <a:solidFill>
              <a:srgbClr val="00B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8" name="Freeform 7"/>
            <p:cNvSpPr/>
            <p:nvPr/>
          </p:nvSpPr>
          <p:spPr>
            <a:xfrm>
              <a:off x="2088723" y="1323833"/>
              <a:ext cx="108567" cy="764274"/>
            </a:xfrm>
            <a:custGeom>
              <a:avLst/>
              <a:gdLst>
                <a:gd name="connsiteX0" fmla="*/ 26680 w 108567"/>
                <a:gd name="connsiteY0" fmla="*/ 764274 h 764274"/>
                <a:gd name="connsiteX1" fmla="*/ 26680 w 108567"/>
                <a:gd name="connsiteY1" fmla="*/ 136477 h 764274"/>
                <a:gd name="connsiteX2" fmla="*/ 53976 w 108567"/>
                <a:gd name="connsiteY2" fmla="*/ 54591 h 764274"/>
                <a:gd name="connsiteX3" fmla="*/ 67623 w 108567"/>
                <a:gd name="connsiteY3" fmla="*/ 0 h 764274"/>
                <a:gd name="connsiteX4" fmla="*/ 108567 w 108567"/>
                <a:gd name="connsiteY4" fmla="*/ 13648 h 764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8567" h="764274">
                  <a:moveTo>
                    <a:pt x="26680" y="764274"/>
                  </a:moveTo>
                  <a:cubicBezTo>
                    <a:pt x="8893" y="497481"/>
                    <a:pt x="0" y="465518"/>
                    <a:pt x="26680" y="136477"/>
                  </a:cubicBezTo>
                  <a:cubicBezTo>
                    <a:pt x="29005" y="107799"/>
                    <a:pt x="46998" y="82504"/>
                    <a:pt x="53976" y="54591"/>
                  </a:cubicBezTo>
                  <a:lnTo>
                    <a:pt x="67623" y="0"/>
                  </a:lnTo>
                  <a:lnTo>
                    <a:pt x="108567" y="13648"/>
                  </a:lnTo>
                </a:path>
              </a:pathLst>
            </a:cu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9" name="Teardrop 8"/>
            <p:cNvSpPr/>
            <p:nvPr/>
          </p:nvSpPr>
          <p:spPr>
            <a:xfrm rot="14527118">
              <a:off x="1598954" y="1582709"/>
              <a:ext cx="533584" cy="381082"/>
            </a:xfrm>
            <a:prstGeom prst="teardrop">
              <a:avLst>
                <a:gd name="adj" fmla="val 200000"/>
              </a:avLst>
            </a:prstGeom>
            <a:solidFill>
              <a:srgbClr val="00B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</p:grp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4864100" y="1295400"/>
            <a:ext cx="1993900" cy="2298700"/>
            <a:chOff x="1167095" y="1323833"/>
            <a:chExt cx="1994331" cy="2299491"/>
          </a:xfrm>
        </p:grpSpPr>
        <p:sp>
          <p:nvSpPr>
            <p:cNvPr id="12" name="Teardrop 11"/>
            <p:cNvSpPr/>
            <p:nvPr/>
          </p:nvSpPr>
          <p:spPr>
            <a:xfrm rot="18795285">
              <a:off x="1177734" y="1639631"/>
              <a:ext cx="1973054" cy="1994331"/>
            </a:xfrm>
            <a:prstGeom prst="teardrop">
              <a:avLst>
                <a:gd name="adj" fmla="val 38580"/>
              </a:avLst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3" name="Teardrop 12"/>
            <p:cNvSpPr/>
            <p:nvPr/>
          </p:nvSpPr>
          <p:spPr>
            <a:xfrm>
              <a:off x="2105511" y="1600153"/>
              <a:ext cx="533515" cy="381131"/>
            </a:xfrm>
            <a:prstGeom prst="teardrop">
              <a:avLst>
                <a:gd name="adj" fmla="val 200000"/>
              </a:avLst>
            </a:prstGeom>
            <a:solidFill>
              <a:srgbClr val="00B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2088723" y="1323833"/>
              <a:ext cx="108567" cy="764274"/>
            </a:xfrm>
            <a:custGeom>
              <a:avLst/>
              <a:gdLst>
                <a:gd name="connsiteX0" fmla="*/ 26680 w 108567"/>
                <a:gd name="connsiteY0" fmla="*/ 764274 h 764274"/>
                <a:gd name="connsiteX1" fmla="*/ 26680 w 108567"/>
                <a:gd name="connsiteY1" fmla="*/ 136477 h 764274"/>
                <a:gd name="connsiteX2" fmla="*/ 53976 w 108567"/>
                <a:gd name="connsiteY2" fmla="*/ 54591 h 764274"/>
                <a:gd name="connsiteX3" fmla="*/ 67623 w 108567"/>
                <a:gd name="connsiteY3" fmla="*/ 0 h 764274"/>
                <a:gd name="connsiteX4" fmla="*/ 108567 w 108567"/>
                <a:gd name="connsiteY4" fmla="*/ 13648 h 764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8567" h="764274">
                  <a:moveTo>
                    <a:pt x="26680" y="764274"/>
                  </a:moveTo>
                  <a:cubicBezTo>
                    <a:pt x="8893" y="497481"/>
                    <a:pt x="0" y="465518"/>
                    <a:pt x="26680" y="136477"/>
                  </a:cubicBezTo>
                  <a:cubicBezTo>
                    <a:pt x="29005" y="107799"/>
                    <a:pt x="46998" y="82504"/>
                    <a:pt x="53976" y="54591"/>
                  </a:cubicBezTo>
                  <a:lnTo>
                    <a:pt x="67623" y="0"/>
                  </a:lnTo>
                  <a:lnTo>
                    <a:pt x="108567" y="13648"/>
                  </a:lnTo>
                </a:path>
              </a:pathLst>
            </a:cu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5" name="Teardrop 14"/>
            <p:cNvSpPr/>
            <p:nvPr/>
          </p:nvSpPr>
          <p:spPr>
            <a:xfrm rot="14527118">
              <a:off x="1598954" y="1582709"/>
              <a:ext cx="533584" cy="381082"/>
            </a:xfrm>
            <a:prstGeom prst="teardrop">
              <a:avLst>
                <a:gd name="adj" fmla="val 200000"/>
              </a:avLst>
            </a:prstGeom>
            <a:solidFill>
              <a:srgbClr val="00B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</p:grpSp>
      <p:grpSp>
        <p:nvGrpSpPr>
          <p:cNvPr id="10" name="Group 38"/>
          <p:cNvGrpSpPr>
            <a:grpSpLocks/>
          </p:cNvGrpSpPr>
          <p:nvPr/>
        </p:nvGrpSpPr>
        <p:grpSpPr bwMode="auto">
          <a:xfrm>
            <a:off x="7232650" y="1323975"/>
            <a:ext cx="1993900" cy="2300288"/>
            <a:chOff x="1167095" y="1323833"/>
            <a:chExt cx="1994331" cy="2299491"/>
          </a:xfrm>
        </p:grpSpPr>
        <p:sp>
          <p:nvSpPr>
            <p:cNvPr id="40" name="Teardrop 39"/>
            <p:cNvSpPr/>
            <p:nvPr/>
          </p:nvSpPr>
          <p:spPr>
            <a:xfrm rot="18795285">
              <a:off x="1177734" y="1639631"/>
              <a:ext cx="1973054" cy="1994331"/>
            </a:xfrm>
            <a:prstGeom prst="teardrop">
              <a:avLst>
                <a:gd name="adj" fmla="val 38580"/>
              </a:avLst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41" name="Teardrop 40"/>
            <p:cNvSpPr/>
            <p:nvPr/>
          </p:nvSpPr>
          <p:spPr>
            <a:xfrm>
              <a:off x="2105511" y="1599962"/>
              <a:ext cx="533515" cy="380868"/>
            </a:xfrm>
            <a:prstGeom prst="teardrop">
              <a:avLst>
                <a:gd name="adj" fmla="val 200000"/>
              </a:avLst>
            </a:prstGeom>
            <a:solidFill>
              <a:srgbClr val="00B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42" name="Freeform 41"/>
            <p:cNvSpPr/>
            <p:nvPr/>
          </p:nvSpPr>
          <p:spPr>
            <a:xfrm>
              <a:off x="2088723" y="1323833"/>
              <a:ext cx="108567" cy="764274"/>
            </a:xfrm>
            <a:custGeom>
              <a:avLst/>
              <a:gdLst>
                <a:gd name="connsiteX0" fmla="*/ 26680 w 108567"/>
                <a:gd name="connsiteY0" fmla="*/ 764274 h 764274"/>
                <a:gd name="connsiteX1" fmla="*/ 26680 w 108567"/>
                <a:gd name="connsiteY1" fmla="*/ 136477 h 764274"/>
                <a:gd name="connsiteX2" fmla="*/ 53976 w 108567"/>
                <a:gd name="connsiteY2" fmla="*/ 54591 h 764274"/>
                <a:gd name="connsiteX3" fmla="*/ 67623 w 108567"/>
                <a:gd name="connsiteY3" fmla="*/ 0 h 764274"/>
                <a:gd name="connsiteX4" fmla="*/ 108567 w 108567"/>
                <a:gd name="connsiteY4" fmla="*/ 13648 h 764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8567" h="764274">
                  <a:moveTo>
                    <a:pt x="26680" y="764274"/>
                  </a:moveTo>
                  <a:cubicBezTo>
                    <a:pt x="8893" y="497481"/>
                    <a:pt x="0" y="465518"/>
                    <a:pt x="26680" y="136477"/>
                  </a:cubicBezTo>
                  <a:cubicBezTo>
                    <a:pt x="29005" y="107799"/>
                    <a:pt x="46998" y="82504"/>
                    <a:pt x="53976" y="54591"/>
                  </a:cubicBezTo>
                  <a:lnTo>
                    <a:pt x="67623" y="0"/>
                  </a:lnTo>
                  <a:lnTo>
                    <a:pt x="108567" y="13648"/>
                  </a:lnTo>
                </a:path>
              </a:pathLst>
            </a:cu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43" name="Teardrop 42"/>
            <p:cNvSpPr/>
            <p:nvPr/>
          </p:nvSpPr>
          <p:spPr>
            <a:xfrm rot="14527118">
              <a:off x="1599138" y="1582399"/>
              <a:ext cx="533215" cy="381082"/>
            </a:xfrm>
            <a:prstGeom prst="teardrop">
              <a:avLst>
                <a:gd name="adj" fmla="val 200000"/>
              </a:avLst>
            </a:prstGeom>
            <a:solidFill>
              <a:srgbClr val="00B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</p:grpSp>
      <p:grpSp>
        <p:nvGrpSpPr>
          <p:cNvPr id="11" name="Group 34"/>
          <p:cNvGrpSpPr>
            <a:grpSpLocks/>
          </p:cNvGrpSpPr>
          <p:nvPr/>
        </p:nvGrpSpPr>
        <p:grpSpPr bwMode="auto">
          <a:xfrm>
            <a:off x="4671217" y="4009320"/>
            <a:ext cx="2779265" cy="1155766"/>
            <a:chOff x="2057400" y="3994175"/>
            <a:chExt cx="2778827" cy="115576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9" name="TextBox 48"/>
                <p:cNvSpPr txBox="1"/>
                <p:nvPr/>
              </p:nvSpPr>
              <p:spPr bwMode="auto">
                <a:xfrm>
                  <a:off x="3388427" y="3994175"/>
                  <a:ext cx="1447800" cy="1155766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4800" b="1" dirty="0">
                      <a:ln w="1905">
                        <a:solidFill>
                          <a:srgbClr val="996633"/>
                        </a:solidFill>
                      </a:ln>
                      <a:solidFill>
                        <a:schemeClr val="tx1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itchFamily="18" charset="0"/>
                      <a:cs typeface="Times New Roman" pitchFamily="18" charset="0"/>
                    </a:rPr>
                    <a:t>2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sz="48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48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48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𝟒</m:t>
                          </m:r>
                        </m:den>
                      </m:f>
                    </m:oMath>
                  </a14:m>
                  <a:r>
                    <a:rPr lang="en-US" sz="4800" b="1" dirty="0">
                      <a:ln w="1905">
                        <a:solidFill>
                          <a:srgbClr val="996633"/>
                        </a:solidFill>
                      </a:ln>
                      <a:solidFill>
                        <a:schemeClr val="tx1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itchFamily="18" charset="0"/>
                      <a:cs typeface="Times New Roman" pitchFamily="18" charset="0"/>
                    </a:rPr>
                    <a:t>  </a:t>
                  </a:r>
                </a:p>
              </p:txBody>
            </p:sp>
          </mc:Choice>
          <mc:Fallback xmlns="">
            <p:sp>
              <p:nvSpPr>
                <p:cNvPr id="49" name="TextBox 4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3388427" y="3994175"/>
                  <a:ext cx="1447800" cy="1155766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3574" name="TextBox 17"/>
            <p:cNvSpPr txBox="1">
              <a:spLocks noChangeArrowheads="1"/>
            </p:cNvSpPr>
            <p:nvPr/>
          </p:nvSpPr>
          <p:spPr bwMode="auto">
            <a:xfrm>
              <a:off x="2057400" y="4270375"/>
              <a:ext cx="1295400" cy="646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r>
                <a:rPr lang="en-US" altLang="en-US" sz="3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1226229" y="278209"/>
            <a:ext cx="4267200" cy="707886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eaLnBrk="1" hangingPunct="1">
              <a:defRPr/>
            </a:pPr>
            <a:r>
              <a:rPr lang="en-US" sz="4000" b="1" dirty="0" err="1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40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40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" charset="0"/>
              </a:rPr>
              <a:t>:</a:t>
            </a:r>
          </a:p>
        </p:txBody>
      </p:sp>
      <p:grpSp>
        <p:nvGrpSpPr>
          <p:cNvPr id="23" name="Group 22"/>
          <p:cNvGrpSpPr>
            <a:grpSpLocks/>
          </p:cNvGrpSpPr>
          <p:nvPr/>
        </p:nvGrpSpPr>
        <p:grpSpPr bwMode="auto">
          <a:xfrm>
            <a:off x="7239000" y="1323975"/>
            <a:ext cx="1993900" cy="2318487"/>
            <a:chOff x="5715000" y="1295400"/>
            <a:chExt cx="1993900" cy="2318487"/>
          </a:xfrm>
        </p:grpSpPr>
        <p:grpSp>
          <p:nvGrpSpPr>
            <p:cNvPr id="23560" name="Group 37"/>
            <p:cNvGrpSpPr>
              <a:grpSpLocks/>
            </p:cNvGrpSpPr>
            <p:nvPr/>
          </p:nvGrpSpPr>
          <p:grpSpPr bwMode="auto">
            <a:xfrm>
              <a:off x="5715000" y="1295400"/>
              <a:ext cx="1993900" cy="2318487"/>
              <a:chOff x="5715000" y="1295400"/>
              <a:chExt cx="1994331" cy="2318984"/>
            </a:xfrm>
          </p:grpSpPr>
          <p:grpSp>
            <p:nvGrpSpPr>
              <p:cNvPr id="23563" name="Group 15"/>
              <p:cNvGrpSpPr>
                <a:grpSpLocks/>
              </p:cNvGrpSpPr>
              <p:nvPr/>
            </p:nvGrpSpPr>
            <p:grpSpPr bwMode="auto">
              <a:xfrm>
                <a:off x="5715000" y="1295400"/>
                <a:ext cx="1994331" cy="2299491"/>
                <a:chOff x="1167095" y="1323833"/>
                <a:chExt cx="1994331" cy="2299491"/>
              </a:xfrm>
            </p:grpSpPr>
            <p:sp>
              <p:nvSpPr>
                <p:cNvPr id="17" name="Teardrop 16"/>
                <p:cNvSpPr/>
                <p:nvPr/>
              </p:nvSpPr>
              <p:spPr>
                <a:xfrm rot="18795285">
                  <a:off x="1177734" y="1639631"/>
                  <a:ext cx="1973054" cy="1994331"/>
                </a:xfrm>
                <a:prstGeom prst="teardrop">
                  <a:avLst>
                    <a:gd name="adj" fmla="val 38580"/>
                  </a:avLst>
                </a:prstGeom>
                <a:ln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US"/>
                </a:p>
              </p:txBody>
            </p:sp>
            <p:sp>
              <p:nvSpPr>
                <p:cNvPr id="18" name="Teardrop 17"/>
                <p:cNvSpPr/>
                <p:nvPr/>
              </p:nvSpPr>
              <p:spPr>
                <a:xfrm>
                  <a:off x="2105511" y="1600117"/>
                  <a:ext cx="533515" cy="381082"/>
                </a:xfrm>
                <a:prstGeom prst="teardrop">
                  <a:avLst>
                    <a:gd name="adj" fmla="val 200000"/>
                  </a:avLst>
                </a:prstGeom>
                <a:solidFill>
                  <a:srgbClr val="00B050"/>
                </a:solidFill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US"/>
                </a:p>
              </p:txBody>
            </p:sp>
            <p:sp>
              <p:nvSpPr>
                <p:cNvPr id="19" name="Freeform 18"/>
                <p:cNvSpPr/>
                <p:nvPr/>
              </p:nvSpPr>
              <p:spPr>
                <a:xfrm>
                  <a:off x="2088723" y="1323833"/>
                  <a:ext cx="108567" cy="764274"/>
                </a:xfrm>
                <a:custGeom>
                  <a:avLst/>
                  <a:gdLst>
                    <a:gd name="connsiteX0" fmla="*/ 26680 w 108567"/>
                    <a:gd name="connsiteY0" fmla="*/ 764274 h 764274"/>
                    <a:gd name="connsiteX1" fmla="*/ 26680 w 108567"/>
                    <a:gd name="connsiteY1" fmla="*/ 136477 h 764274"/>
                    <a:gd name="connsiteX2" fmla="*/ 53976 w 108567"/>
                    <a:gd name="connsiteY2" fmla="*/ 54591 h 764274"/>
                    <a:gd name="connsiteX3" fmla="*/ 67623 w 108567"/>
                    <a:gd name="connsiteY3" fmla="*/ 0 h 764274"/>
                    <a:gd name="connsiteX4" fmla="*/ 108567 w 108567"/>
                    <a:gd name="connsiteY4" fmla="*/ 13648 h 76427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08567" h="764274">
                      <a:moveTo>
                        <a:pt x="26680" y="764274"/>
                      </a:moveTo>
                      <a:cubicBezTo>
                        <a:pt x="8893" y="497481"/>
                        <a:pt x="0" y="465518"/>
                        <a:pt x="26680" y="136477"/>
                      </a:cubicBezTo>
                      <a:cubicBezTo>
                        <a:pt x="29005" y="107799"/>
                        <a:pt x="46998" y="82504"/>
                        <a:pt x="53976" y="54591"/>
                      </a:cubicBezTo>
                      <a:lnTo>
                        <a:pt x="67623" y="0"/>
                      </a:lnTo>
                      <a:lnTo>
                        <a:pt x="108567" y="13648"/>
                      </a:lnTo>
                    </a:path>
                  </a:pathLst>
                </a:custGeom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US"/>
                </a:p>
              </p:txBody>
            </p:sp>
            <p:sp>
              <p:nvSpPr>
                <p:cNvPr id="20" name="Teardrop 19"/>
                <p:cNvSpPr/>
                <p:nvPr/>
              </p:nvSpPr>
              <p:spPr>
                <a:xfrm rot="14527118">
                  <a:off x="1598989" y="1582651"/>
                  <a:ext cx="533514" cy="381082"/>
                </a:xfrm>
                <a:prstGeom prst="teardrop">
                  <a:avLst>
                    <a:gd name="adj" fmla="val 200000"/>
                  </a:avLst>
                </a:prstGeom>
                <a:solidFill>
                  <a:srgbClr val="00B050"/>
                </a:solidFill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US"/>
                </a:p>
              </p:txBody>
            </p:sp>
          </p:grpSp>
          <p:cxnSp>
            <p:nvCxnSpPr>
              <p:cNvPr id="33" name="Straight Connector 32"/>
              <p:cNvCxnSpPr/>
              <p:nvPr/>
            </p:nvCxnSpPr>
            <p:spPr>
              <a:xfrm rot="16200000" flipH="1">
                <a:off x="5965208" y="2797792"/>
                <a:ext cx="1556984" cy="76200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16" name="Straight Connector 15"/>
            <p:cNvCxnSpPr>
              <a:cxnSpLocks/>
            </p:cNvCxnSpPr>
            <p:nvPr/>
          </p:nvCxnSpPr>
          <p:spPr>
            <a:xfrm flipV="1">
              <a:off x="5721350" y="2693988"/>
              <a:ext cx="1981200" cy="49212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1" name="Partial Circle 20"/>
            <p:cNvSpPr/>
            <p:nvPr/>
          </p:nvSpPr>
          <p:spPr>
            <a:xfrm>
              <a:off x="5770367" y="1924050"/>
              <a:ext cx="1932184" cy="1681162"/>
            </a:xfrm>
            <a:prstGeom prst="pie">
              <a:avLst>
                <a:gd name="adj1" fmla="val 21483251"/>
                <a:gd name="adj2" fmla="val 5201269"/>
              </a:avLst>
            </a:prstGeom>
            <a:solidFill>
              <a:srgbClr val="FFCC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1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val 14"/>
          <p:cNvSpPr/>
          <p:nvPr/>
        </p:nvSpPr>
        <p:spPr>
          <a:xfrm>
            <a:off x="8305800" y="1663128"/>
            <a:ext cx="2011680" cy="2011680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57150"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2286000" y="1600200"/>
            <a:ext cx="2011680" cy="2011680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57150"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/>
              <a:t>+</a:t>
            </a:r>
          </a:p>
        </p:txBody>
      </p:sp>
      <p:sp>
        <p:nvSpPr>
          <p:cNvPr id="6" name="Oval 5"/>
          <p:cNvSpPr/>
          <p:nvPr/>
        </p:nvSpPr>
        <p:spPr>
          <a:xfrm>
            <a:off x="4267200" y="1600200"/>
            <a:ext cx="2011680" cy="2011680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57150"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6324600" y="1600200"/>
            <a:ext cx="2011680" cy="2011680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57150"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2" name="Pie 11"/>
          <p:cNvSpPr/>
          <p:nvPr/>
        </p:nvSpPr>
        <p:spPr>
          <a:xfrm>
            <a:off x="8377083" y="1722120"/>
            <a:ext cx="2011679" cy="2011680"/>
          </a:xfrm>
          <a:prstGeom prst="pie">
            <a:avLst>
              <a:gd name="adj1" fmla="val 5392097"/>
              <a:gd name="adj2" fmla="val 16200000"/>
            </a:avLst>
          </a:prstGeom>
          <a:solidFill>
            <a:schemeClr val="accent1">
              <a:lumMod val="75000"/>
            </a:schemeClr>
          </a:solidFill>
          <a:ln w="57150"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9463" name="TextBox 7"/>
          <p:cNvSpPr txBox="1">
            <a:spLocks noChangeArrowheads="1"/>
          </p:cNvSpPr>
          <p:nvPr/>
        </p:nvSpPr>
        <p:spPr bwMode="auto">
          <a:xfrm>
            <a:off x="1409700" y="423212"/>
            <a:ext cx="4191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eaLnBrk="1" hangingPunct="1">
              <a:defRPr/>
            </a:pPr>
            <a:r>
              <a:rPr lang="en-US" sz="4000" b="1" dirty="0" err="1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40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40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pSp>
        <p:nvGrpSpPr>
          <p:cNvPr id="14" name="Group 34"/>
          <p:cNvGrpSpPr>
            <a:grpSpLocks/>
          </p:cNvGrpSpPr>
          <p:nvPr/>
        </p:nvGrpSpPr>
        <p:grpSpPr bwMode="auto">
          <a:xfrm>
            <a:off x="4297680" y="4080843"/>
            <a:ext cx="2779265" cy="1155766"/>
            <a:chOff x="2057400" y="3994175"/>
            <a:chExt cx="2778827" cy="115576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/>
                <p:cNvSpPr txBox="1"/>
                <p:nvPr/>
              </p:nvSpPr>
              <p:spPr bwMode="auto">
                <a:xfrm>
                  <a:off x="3388427" y="3994175"/>
                  <a:ext cx="1447800" cy="1155766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4800" b="1" dirty="0">
                      <a:ln w="1905">
                        <a:solidFill>
                          <a:srgbClr val="996633"/>
                        </a:solidFill>
                      </a:ln>
                      <a:solidFill>
                        <a:schemeClr val="tx1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itchFamily="18" charset="0"/>
                      <a:cs typeface="Times New Roman" pitchFamily="18" charset="0"/>
                    </a:rPr>
                    <a:t>3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sz="48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48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8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𝟐</m:t>
                          </m:r>
                        </m:den>
                      </m:f>
                    </m:oMath>
                  </a14:m>
                  <a:r>
                    <a:rPr lang="en-US" sz="4800" b="1" dirty="0">
                      <a:ln w="1905">
                        <a:solidFill>
                          <a:srgbClr val="996633"/>
                        </a:solidFill>
                      </a:ln>
                      <a:solidFill>
                        <a:schemeClr val="tx1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itchFamily="18" charset="0"/>
                      <a:cs typeface="Times New Roman" pitchFamily="18" charset="0"/>
                    </a:rPr>
                    <a:t>  </a:t>
                  </a:r>
                </a:p>
              </p:txBody>
            </p:sp>
          </mc:Choice>
          <mc:Fallback xmlns="">
            <p:sp>
              <p:nvSpPr>
                <p:cNvPr id="17" name="TextBox 1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3388427" y="3994175"/>
                  <a:ext cx="1447800" cy="1155766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8" name="TextBox 17"/>
            <p:cNvSpPr txBox="1">
              <a:spLocks noChangeArrowheads="1"/>
            </p:cNvSpPr>
            <p:nvPr/>
          </p:nvSpPr>
          <p:spPr bwMode="auto">
            <a:xfrm>
              <a:off x="2057400" y="4270375"/>
              <a:ext cx="1295400" cy="646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r>
                <a:rPr lang="en-US" altLang="en-US" sz="3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3" presetID="5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Title 1"/>
          <p:cNvSpPr txBox="1">
            <a:spLocks/>
          </p:cNvSpPr>
          <p:nvPr/>
        </p:nvSpPr>
        <p:spPr bwMode="auto">
          <a:xfrm>
            <a:off x="1143000" y="262524"/>
            <a:ext cx="105156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Dựa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hỗn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</a:p>
        </p:txBody>
      </p:sp>
      <p:sp>
        <p:nvSpPr>
          <p:cNvPr id="8" name="Oval 7"/>
          <p:cNvSpPr/>
          <p:nvPr/>
        </p:nvSpPr>
        <p:spPr>
          <a:xfrm>
            <a:off x="3657600" y="1450848"/>
            <a:ext cx="1676400" cy="1673352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bliqueTopRight"/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Pie 9"/>
          <p:cNvSpPr/>
          <p:nvPr/>
        </p:nvSpPr>
        <p:spPr>
          <a:xfrm>
            <a:off x="6263148" y="1447800"/>
            <a:ext cx="1673352" cy="1673352"/>
          </a:xfrm>
          <a:prstGeom prst="pie">
            <a:avLst>
              <a:gd name="adj1" fmla="val 5355190"/>
              <a:gd name="adj2" fmla="val 16200000"/>
            </a:avLst>
          </a:prstGeom>
          <a:solidFill>
            <a:schemeClr val="bg2">
              <a:lumMod val="7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5374" name="TextBox 18"/>
          <p:cNvSpPr txBox="1">
            <a:spLocks noChangeArrowheads="1"/>
          </p:cNvSpPr>
          <p:nvPr/>
        </p:nvSpPr>
        <p:spPr bwMode="auto">
          <a:xfrm>
            <a:off x="4724400" y="3709184"/>
            <a:ext cx="6934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endParaRPr lang="en-US" altLang="en-US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Chord 18"/>
          <p:cNvSpPr/>
          <p:nvPr/>
        </p:nvSpPr>
        <p:spPr>
          <a:xfrm rot="11051936">
            <a:off x="6307141" y="1436691"/>
            <a:ext cx="1673225" cy="1673225"/>
          </a:xfrm>
          <a:prstGeom prst="chord">
            <a:avLst>
              <a:gd name="adj1" fmla="val 4788438"/>
              <a:gd name="adj2" fmla="val 16200000"/>
            </a:avLst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6248400" y="1439830"/>
            <a:ext cx="1673352" cy="1673352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bliqueTopRight"/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>
            <a:off x="1524000" y="3124200"/>
            <a:ext cx="9144000" cy="76200"/>
          </a:xfrm>
          <a:prstGeom prst="line">
            <a:avLst/>
          </a:prstGeom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071009" y="1530707"/>
            <a:ext cx="1371600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3200" b="1" dirty="0" err="1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200" b="1" dirty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pSp>
        <p:nvGrpSpPr>
          <p:cNvPr id="21" name="Group 22"/>
          <p:cNvGrpSpPr>
            <a:grpSpLocks/>
          </p:cNvGrpSpPr>
          <p:nvPr/>
        </p:nvGrpSpPr>
        <p:grpSpPr bwMode="auto">
          <a:xfrm>
            <a:off x="2137684" y="3477356"/>
            <a:ext cx="3305097" cy="1048429"/>
            <a:chOff x="1501753" y="3511032"/>
            <a:chExt cx="1795154" cy="104825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/>
                <p:cNvSpPr txBox="1"/>
                <p:nvPr/>
              </p:nvSpPr>
              <p:spPr>
                <a:xfrm>
                  <a:off x="2268207" y="3511032"/>
                  <a:ext cx="1028700" cy="1048258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3600" dirty="0">
                      <a:ln w="1905">
                        <a:solidFill>
                          <a:srgbClr val="996633"/>
                        </a:solidFill>
                      </a:ln>
                      <a:solidFill>
                        <a:srgbClr val="0000FF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1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sz="4400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4400" b="0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4400" b="0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2</m:t>
                          </m:r>
                        </m:den>
                      </m:f>
                    </m:oMath>
                  </a14:m>
                  <a:r>
                    <a:rPr lang="en-US" sz="4400" dirty="0">
                      <a:ln w="1905">
                        <a:solidFill>
                          <a:srgbClr val="996633"/>
                        </a:solidFill>
                      </a:ln>
                      <a:solidFill>
                        <a:srgbClr val="0000FF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itchFamily="18" charset="0"/>
                      <a:cs typeface="Times New Roman" pitchFamily="18" charset="0"/>
                    </a:rPr>
                    <a:t>  </a:t>
                  </a:r>
                </a:p>
              </p:txBody>
            </p:sp>
          </mc:Choice>
          <mc:Fallback xmlns="">
            <p:sp>
              <p:nvSpPr>
                <p:cNvPr id="24" name="TextBox 2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68207" y="3511032"/>
                  <a:ext cx="1028700" cy="1048258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5" name="TextBox 17"/>
            <p:cNvSpPr txBox="1">
              <a:spLocks noChangeArrowheads="1"/>
            </p:cNvSpPr>
            <p:nvPr/>
          </p:nvSpPr>
          <p:spPr bwMode="auto">
            <a:xfrm>
              <a:off x="1501753" y="3691248"/>
              <a:ext cx="672552" cy="584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</a:t>
              </a:r>
              <a:r>
                <a:rPr lang="en-US" altLang="en-US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xit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8" presetClass="exit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7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Title 1"/>
          <p:cNvSpPr txBox="1">
            <a:spLocks/>
          </p:cNvSpPr>
          <p:nvPr/>
        </p:nvSpPr>
        <p:spPr bwMode="auto">
          <a:xfrm>
            <a:off x="1676400" y="297208"/>
            <a:ext cx="9677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Dựa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hỗn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6391" name="TextBox 18"/>
          <p:cNvSpPr txBox="1">
            <a:spLocks noChangeArrowheads="1"/>
          </p:cNvSpPr>
          <p:nvPr/>
        </p:nvSpPr>
        <p:spPr bwMode="auto">
          <a:xfrm>
            <a:off x="4038600" y="4702172"/>
            <a:ext cx="5562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endParaRPr lang="en-US" altLang="en-US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581400" y="1447800"/>
            <a:ext cx="1463040" cy="1463040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5562600" y="1447800"/>
            <a:ext cx="1463040" cy="1463040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7467600" y="1447803"/>
            <a:ext cx="731520" cy="724265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8199120" y="1447803"/>
            <a:ext cx="731520" cy="72426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8199120" y="2186086"/>
            <a:ext cx="731520" cy="72426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7467600" y="2186086"/>
            <a:ext cx="731520" cy="72426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1981200" y="1752600"/>
            <a:ext cx="1143000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32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a)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 bwMode="auto">
              <a:xfrm>
                <a:off x="5410200" y="3404109"/>
                <a:ext cx="2983231" cy="97853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600" b="1" dirty="0" err="1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Viết</a:t>
                </a:r>
                <a:r>
                  <a:rPr lang="en-US" sz="3600" b="1" dirty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: </a:t>
                </a:r>
                <a:r>
                  <a:rPr lang="en-US" sz="3200" b="1" dirty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410200" y="3404109"/>
                <a:ext cx="2983231" cy="97853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4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1" grpId="0"/>
      <p:bldP spid="1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7863348" y="990600"/>
            <a:ext cx="2103120" cy="1463040"/>
          </a:xfrm>
          <a:prstGeom prst="rect">
            <a:avLst/>
          </a:prstGeom>
          <a:solidFill>
            <a:srgbClr val="6699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418" name="TextBox 18"/>
          <p:cNvSpPr txBox="1">
            <a:spLocks noChangeArrowheads="1"/>
          </p:cNvSpPr>
          <p:nvPr/>
        </p:nvSpPr>
        <p:spPr bwMode="auto">
          <a:xfrm>
            <a:off x="4191000" y="4343403"/>
            <a:ext cx="5562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Hai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endParaRPr lang="en-US" altLang="en-US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078480" y="990600"/>
            <a:ext cx="2133600" cy="1447800"/>
          </a:xfrm>
          <a:prstGeom prst="rect">
            <a:avLst/>
          </a:prstGeom>
          <a:solidFill>
            <a:srgbClr val="669900"/>
          </a:solidFill>
          <a:ln w="57150">
            <a:solidFill>
              <a:schemeClr val="tx1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5516880" y="990600"/>
            <a:ext cx="2103120" cy="1463040"/>
          </a:xfrm>
          <a:prstGeom prst="rect">
            <a:avLst/>
          </a:prstGeom>
          <a:solidFill>
            <a:srgbClr val="669900"/>
          </a:solidFill>
          <a:ln w="57150">
            <a:solidFill>
              <a:schemeClr val="tx1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8299704" y="990600"/>
            <a:ext cx="420624" cy="1463040"/>
          </a:xfrm>
          <a:prstGeom prst="rect">
            <a:avLst/>
          </a:prstGeom>
          <a:solidFill>
            <a:srgbClr val="669900"/>
          </a:solidFill>
          <a:ln w="57150">
            <a:solidFill>
              <a:srgbClr val="0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7879080" y="990600"/>
            <a:ext cx="420624" cy="1463040"/>
          </a:xfrm>
          <a:prstGeom prst="rect">
            <a:avLst/>
          </a:prstGeom>
          <a:solidFill>
            <a:srgbClr val="669900"/>
          </a:solidFill>
          <a:ln w="57150">
            <a:solidFill>
              <a:srgbClr val="0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9561576" y="990600"/>
            <a:ext cx="420624" cy="1463040"/>
          </a:xfrm>
          <a:prstGeom prst="rect">
            <a:avLst/>
          </a:prstGeom>
          <a:solidFill>
            <a:schemeClr val="bg1"/>
          </a:solidFill>
          <a:ln w="57150">
            <a:solidFill>
              <a:srgbClr val="0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8720328" y="990600"/>
            <a:ext cx="420624" cy="1463040"/>
          </a:xfrm>
          <a:prstGeom prst="rect">
            <a:avLst/>
          </a:prstGeom>
          <a:solidFill>
            <a:srgbClr val="669900"/>
          </a:solidFill>
          <a:ln w="57150">
            <a:solidFill>
              <a:srgbClr val="0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9140952" y="990600"/>
            <a:ext cx="420624" cy="1463040"/>
          </a:xfrm>
          <a:prstGeom prst="rect">
            <a:avLst/>
          </a:prstGeom>
          <a:solidFill>
            <a:srgbClr val="669900"/>
          </a:solidFill>
          <a:ln w="57150">
            <a:solidFill>
              <a:srgbClr val="0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1981200" y="1371603"/>
            <a:ext cx="838200" cy="707886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eaLnBrk="1" hangingPunct="1">
              <a:defRPr/>
            </a:pPr>
            <a:r>
              <a:rPr lang="en-US" sz="4000" spc="50" dirty="0">
                <a:ln w="1143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 bwMode="auto">
              <a:xfrm>
                <a:off x="5737097" y="2939731"/>
                <a:ext cx="2983231" cy="97853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200" b="1" dirty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Viết: 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40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737097" y="2939731"/>
                <a:ext cx="2983231" cy="97853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8" grpId="0"/>
      <p:bldP spid="2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74" name="Group 158"/>
          <p:cNvGrpSpPr>
            <a:grpSpLocks/>
          </p:cNvGrpSpPr>
          <p:nvPr/>
        </p:nvGrpSpPr>
        <p:grpSpPr bwMode="auto">
          <a:xfrm>
            <a:off x="2582866" y="685800"/>
            <a:ext cx="7399337" cy="3048000"/>
            <a:chOff x="1143000" y="1371600"/>
            <a:chExt cx="6859588" cy="3060288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1143000" y="1661652"/>
              <a:ext cx="68580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5400000">
              <a:off x="882242" y="1639656"/>
              <a:ext cx="5334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 flipH="1" flipV="1">
              <a:off x="1068030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 flipV="1">
              <a:off x="12818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 flipV="1">
              <a:off x="15104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 flipH="1" flipV="1">
              <a:off x="17390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5400000" flipH="1" flipV="1">
              <a:off x="19676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 flipV="1">
              <a:off x="21962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 flipV="1">
              <a:off x="2439630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5400000" flipH="1" flipV="1">
              <a:off x="26534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5400000" flipH="1" flipV="1">
              <a:off x="28820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 flipV="1">
              <a:off x="31106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 flipH="1" flipV="1">
              <a:off x="33392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 flipH="1" flipV="1">
              <a:off x="35531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5400000" flipH="1" flipV="1">
              <a:off x="37817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5400000" flipH="1" flipV="1">
              <a:off x="40103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5400000" flipH="1" flipV="1">
              <a:off x="42389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5400000" flipH="1" flipV="1">
              <a:off x="44675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5400000" flipH="1" flipV="1">
              <a:off x="47108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5400000" flipH="1" flipV="1">
              <a:off x="49247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 flipH="1" flipV="1">
              <a:off x="51533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 flipH="1" flipV="1">
              <a:off x="53819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 flipH="1" flipV="1">
              <a:off x="56252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 flipH="1" flipV="1">
              <a:off x="58391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 flipH="1" flipV="1">
              <a:off x="60677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5400000" flipH="1" flipV="1">
              <a:off x="62963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5400000" flipH="1" flipV="1">
              <a:off x="65249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5400000" flipH="1" flipV="1">
              <a:off x="67535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5400000" flipH="1" flipV="1">
              <a:off x="69968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5400000" flipH="1" flipV="1">
              <a:off x="72107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5400000" flipH="1" flipV="1">
              <a:off x="74393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 flipH="1" flipV="1">
              <a:off x="760894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7735094" y="1637506"/>
              <a:ext cx="5334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>
              <a:off x="1143000" y="2499852"/>
              <a:ext cx="68580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5400000">
              <a:off x="883831" y="2475706"/>
              <a:ext cx="5334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 flipH="1" flipV="1">
              <a:off x="1068030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 flipH="1" flipV="1">
              <a:off x="12818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 flipH="1" flipV="1">
              <a:off x="15104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 flipH="1" flipV="1">
              <a:off x="17390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5400000" flipH="1" flipV="1">
              <a:off x="19676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5400000" flipH="1" flipV="1">
              <a:off x="21962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5400000" flipH="1" flipV="1">
              <a:off x="2439630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 flipH="1" flipV="1">
              <a:off x="26534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5400000" flipH="1" flipV="1">
              <a:off x="28820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 flipH="1" flipV="1">
              <a:off x="31106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5400000" flipH="1" flipV="1">
              <a:off x="33392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 flipH="1" flipV="1">
              <a:off x="35531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5400000" flipH="1" flipV="1">
              <a:off x="37817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5400000" flipH="1" flipV="1">
              <a:off x="40103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 flipH="1" flipV="1">
              <a:off x="42389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5400000" flipH="1" flipV="1">
              <a:off x="44675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5400000" flipH="1" flipV="1">
              <a:off x="47108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5400000" flipH="1" flipV="1">
              <a:off x="49247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5400000" flipH="1" flipV="1">
              <a:off x="51533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5400000" flipH="1" flipV="1">
              <a:off x="53819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5400000" flipH="1" flipV="1">
              <a:off x="56252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 flipH="1" flipV="1">
              <a:off x="58391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5400000" flipH="1" flipV="1">
              <a:off x="60677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 flipH="1" flipV="1">
              <a:off x="62963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 flipH="1" flipV="1">
              <a:off x="65249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5400000" flipH="1" flipV="1">
              <a:off x="67535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 flipH="1" flipV="1">
              <a:off x="69968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 flipH="1" flipV="1">
              <a:off x="72107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5400000" flipH="1" flipV="1">
              <a:off x="74393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5400000" flipH="1" flipV="1">
              <a:off x="760894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7735094" y="2475706"/>
              <a:ext cx="5334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1143000" y="3325764"/>
              <a:ext cx="68580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883831" y="3301618"/>
              <a:ext cx="5334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 flipH="1" flipV="1">
              <a:off x="1068030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5400000" flipH="1" flipV="1">
              <a:off x="12818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1" name="Straight Connector 90"/>
            <p:cNvCxnSpPr/>
            <p:nvPr/>
          </p:nvCxnSpPr>
          <p:spPr>
            <a:xfrm rot="5400000" flipH="1" flipV="1">
              <a:off x="15104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/>
            <p:nvPr/>
          </p:nvCxnSpPr>
          <p:spPr>
            <a:xfrm rot="5400000" flipH="1" flipV="1">
              <a:off x="17390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/>
            <p:nvPr/>
          </p:nvCxnSpPr>
          <p:spPr>
            <a:xfrm rot="5400000" flipH="1" flipV="1">
              <a:off x="19676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4" name="Straight Connector 93"/>
            <p:cNvCxnSpPr/>
            <p:nvPr/>
          </p:nvCxnSpPr>
          <p:spPr>
            <a:xfrm rot="5400000" flipH="1" flipV="1">
              <a:off x="21962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/>
            <p:nvPr/>
          </p:nvCxnSpPr>
          <p:spPr>
            <a:xfrm rot="5400000" flipH="1" flipV="1">
              <a:off x="2439630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 rot="5400000" flipH="1" flipV="1">
              <a:off x="26534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/>
            <p:nvPr/>
          </p:nvCxnSpPr>
          <p:spPr>
            <a:xfrm rot="5400000" flipH="1" flipV="1">
              <a:off x="28820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 rot="5400000" flipH="1" flipV="1">
              <a:off x="31106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 rot="5400000" flipH="1" flipV="1">
              <a:off x="33392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 rot="5400000" flipH="1" flipV="1">
              <a:off x="35531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 rot="5400000" flipH="1" flipV="1">
              <a:off x="37817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 rot="5400000" flipH="1" flipV="1">
              <a:off x="40103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 rot="5400000" flipH="1" flipV="1">
              <a:off x="42389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 rot="5400000" flipH="1" flipV="1">
              <a:off x="44675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>
            <a:xfrm rot="5400000" flipH="1" flipV="1">
              <a:off x="47108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 rot="5400000" flipH="1" flipV="1">
              <a:off x="49247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 rot="5400000" flipH="1" flipV="1">
              <a:off x="51533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5400000" flipH="1" flipV="1">
              <a:off x="53819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/>
            <p:nvPr/>
          </p:nvCxnSpPr>
          <p:spPr>
            <a:xfrm rot="5400000" flipH="1" flipV="1">
              <a:off x="56252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/>
            <p:nvPr/>
          </p:nvCxnSpPr>
          <p:spPr>
            <a:xfrm rot="5400000" flipH="1" flipV="1">
              <a:off x="58391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>
            <a:xfrm rot="5400000" flipH="1" flipV="1">
              <a:off x="60677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>
            <a:xfrm rot="5400000" flipH="1" flipV="1">
              <a:off x="62963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3" name="Straight Connector 112"/>
            <p:cNvCxnSpPr/>
            <p:nvPr/>
          </p:nvCxnSpPr>
          <p:spPr>
            <a:xfrm rot="5400000" flipH="1" flipV="1">
              <a:off x="65249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4" name="Straight Connector 113"/>
            <p:cNvCxnSpPr/>
            <p:nvPr/>
          </p:nvCxnSpPr>
          <p:spPr>
            <a:xfrm rot="5400000" flipH="1" flipV="1">
              <a:off x="67535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5" name="Straight Connector 114"/>
            <p:cNvCxnSpPr/>
            <p:nvPr/>
          </p:nvCxnSpPr>
          <p:spPr>
            <a:xfrm rot="5400000" flipH="1" flipV="1">
              <a:off x="69968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6" name="Straight Connector 115"/>
            <p:cNvCxnSpPr/>
            <p:nvPr/>
          </p:nvCxnSpPr>
          <p:spPr>
            <a:xfrm rot="5400000" flipH="1" flipV="1">
              <a:off x="72107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7" name="Straight Connector 116"/>
            <p:cNvCxnSpPr/>
            <p:nvPr/>
          </p:nvCxnSpPr>
          <p:spPr>
            <a:xfrm rot="5400000" flipH="1" flipV="1">
              <a:off x="74393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 rot="5400000" flipH="1" flipV="1">
              <a:off x="760894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9" name="Straight Connector 118"/>
            <p:cNvCxnSpPr/>
            <p:nvPr/>
          </p:nvCxnSpPr>
          <p:spPr>
            <a:xfrm rot="5400000">
              <a:off x="7735094" y="3301618"/>
              <a:ext cx="5334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>
              <a:off x="1144588" y="4176252"/>
              <a:ext cx="68580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5400000">
              <a:off x="882242" y="4152106"/>
              <a:ext cx="5334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22" name="Straight Connector 121"/>
            <p:cNvCxnSpPr/>
            <p:nvPr/>
          </p:nvCxnSpPr>
          <p:spPr>
            <a:xfrm rot="5400000" flipH="1" flipV="1">
              <a:off x="1036074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3" name="Straight Connector 122"/>
            <p:cNvCxnSpPr/>
            <p:nvPr/>
          </p:nvCxnSpPr>
          <p:spPr>
            <a:xfrm rot="5400000" flipH="1" flipV="1">
              <a:off x="12499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4" name="Straight Connector 123"/>
            <p:cNvCxnSpPr/>
            <p:nvPr/>
          </p:nvCxnSpPr>
          <p:spPr>
            <a:xfrm rot="5400000" flipH="1" flipV="1">
              <a:off x="14785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5" name="Straight Connector 124"/>
            <p:cNvCxnSpPr/>
            <p:nvPr/>
          </p:nvCxnSpPr>
          <p:spPr>
            <a:xfrm rot="5400000" flipH="1" flipV="1">
              <a:off x="17071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6" name="Straight Connector 125"/>
            <p:cNvCxnSpPr/>
            <p:nvPr/>
          </p:nvCxnSpPr>
          <p:spPr>
            <a:xfrm rot="5400000" flipH="1" flipV="1">
              <a:off x="19357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7" name="Straight Connector 126"/>
            <p:cNvCxnSpPr/>
            <p:nvPr/>
          </p:nvCxnSpPr>
          <p:spPr>
            <a:xfrm rot="5400000" flipH="1" flipV="1">
              <a:off x="21643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8" name="Straight Connector 127"/>
            <p:cNvCxnSpPr/>
            <p:nvPr/>
          </p:nvCxnSpPr>
          <p:spPr>
            <a:xfrm rot="5400000" flipH="1" flipV="1">
              <a:off x="2407674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9" name="Straight Connector 128"/>
            <p:cNvCxnSpPr/>
            <p:nvPr/>
          </p:nvCxnSpPr>
          <p:spPr>
            <a:xfrm rot="5400000" flipH="1" flipV="1">
              <a:off x="26215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0" name="Straight Connector 129"/>
            <p:cNvCxnSpPr/>
            <p:nvPr/>
          </p:nvCxnSpPr>
          <p:spPr>
            <a:xfrm rot="5400000" flipH="1" flipV="1">
              <a:off x="28501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1" name="Straight Connector 130"/>
            <p:cNvCxnSpPr/>
            <p:nvPr/>
          </p:nvCxnSpPr>
          <p:spPr>
            <a:xfrm rot="5400000" flipH="1" flipV="1">
              <a:off x="30787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2" name="Straight Connector 131"/>
            <p:cNvCxnSpPr/>
            <p:nvPr/>
          </p:nvCxnSpPr>
          <p:spPr>
            <a:xfrm rot="5400000" flipH="1" flipV="1">
              <a:off x="33073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3" name="Straight Connector 132"/>
            <p:cNvCxnSpPr/>
            <p:nvPr/>
          </p:nvCxnSpPr>
          <p:spPr>
            <a:xfrm rot="5400000" flipH="1" flipV="1">
              <a:off x="3521178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4" name="Straight Connector 133"/>
            <p:cNvCxnSpPr/>
            <p:nvPr/>
          </p:nvCxnSpPr>
          <p:spPr>
            <a:xfrm rot="5400000" flipH="1" flipV="1">
              <a:off x="3749778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5" name="Straight Connector 134"/>
            <p:cNvCxnSpPr/>
            <p:nvPr/>
          </p:nvCxnSpPr>
          <p:spPr>
            <a:xfrm rot="5400000" flipH="1" flipV="1">
              <a:off x="3978378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6" name="Straight Connector 135"/>
            <p:cNvCxnSpPr/>
            <p:nvPr/>
          </p:nvCxnSpPr>
          <p:spPr>
            <a:xfrm rot="5400000" flipH="1" flipV="1">
              <a:off x="4206978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7" name="Straight Connector 136"/>
            <p:cNvCxnSpPr/>
            <p:nvPr/>
          </p:nvCxnSpPr>
          <p:spPr>
            <a:xfrm rot="5400000" flipH="1" flipV="1">
              <a:off x="4435578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8" name="Straight Connector 137"/>
            <p:cNvCxnSpPr/>
            <p:nvPr/>
          </p:nvCxnSpPr>
          <p:spPr>
            <a:xfrm rot="5400000" flipH="1" flipV="1">
              <a:off x="46789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9" name="Straight Connector 138"/>
            <p:cNvCxnSpPr/>
            <p:nvPr/>
          </p:nvCxnSpPr>
          <p:spPr>
            <a:xfrm rot="5400000" flipH="1" flipV="1">
              <a:off x="4892778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40" name="Straight Connector 139"/>
            <p:cNvCxnSpPr/>
            <p:nvPr/>
          </p:nvCxnSpPr>
          <p:spPr>
            <a:xfrm rot="5400000" flipH="1" flipV="1">
              <a:off x="5121378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41" name="Straight Connector 140"/>
            <p:cNvCxnSpPr/>
            <p:nvPr/>
          </p:nvCxnSpPr>
          <p:spPr>
            <a:xfrm rot="5400000" flipH="1" flipV="1">
              <a:off x="5349978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55" name="Straight Connector 154"/>
            <p:cNvCxnSpPr/>
            <p:nvPr/>
          </p:nvCxnSpPr>
          <p:spPr>
            <a:xfrm rot="5400000">
              <a:off x="3116390" y="4139818"/>
              <a:ext cx="5334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57" name="Straight Connector 156"/>
            <p:cNvCxnSpPr/>
            <p:nvPr/>
          </p:nvCxnSpPr>
          <p:spPr>
            <a:xfrm rot="5400000">
              <a:off x="5402390" y="4152106"/>
              <a:ext cx="5334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58" name="Straight Connector 157"/>
            <p:cNvCxnSpPr/>
            <p:nvPr/>
          </p:nvCxnSpPr>
          <p:spPr>
            <a:xfrm rot="5400000">
              <a:off x="7732634" y="4152106"/>
              <a:ext cx="5334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43" name="TextBox 142"/>
          <p:cNvSpPr txBox="1"/>
          <p:nvPr/>
        </p:nvSpPr>
        <p:spPr>
          <a:xfrm>
            <a:off x="1408424" y="819370"/>
            <a:ext cx="838200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4000" b="1" dirty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c)</a:t>
            </a:r>
          </a:p>
        </p:txBody>
      </p:sp>
      <p:sp>
        <p:nvSpPr>
          <p:cNvPr id="160" name="TextBox 159"/>
          <p:cNvSpPr txBox="1">
            <a:spLocks noChangeArrowheads="1"/>
          </p:cNvSpPr>
          <p:nvPr/>
        </p:nvSpPr>
        <p:spPr bwMode="auto">
          <a:xfrm>
            <a:off x="3952005" y="4998526"/>
            <a:ext cx="6553200" cy="630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altLang="en-US" sz="35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endParaRPr lang="en-US" altLang="en-US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2" name="TextBox 141"/>
              <p:cNvSpPr txBox="1"/>
              <p:nvPr/>
            </p:nvSpPr>
            <p:spPr bwMode="auto">
              <a:xfrm>
                <a:off x="4998361" y="3946027"/>
                <a:ext cx="2983231" cy="97853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200" b="1" dirty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Viết: 3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40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142" name="TextBox 1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998361" y="3946027"/>
                <a:ext cx="2983231" cy="97853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" grpId="0"/>
      <p:bldP spid="14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2422528" y="2249488"/>
            <a:ext cx="7610475" cy="474662"/>
            <a:chOff x="441658" y="2273890"/>
            <a:chExt cx="8245142" cy="474073"/>
          </a:xfrm>
        </p:grpSpPr>
        <p:cxnSp>
          <p:nvCxnSpPr>
            <p:cNvPr id="5" name="Straight Arrow Connector 4"/>
            <p:cNvCxnSpPr/>
            <p:nvPr/>
          </p:nvCxnSpPr>
          <p:spPr>
            <a:xfrm>
              <a:off x="457200" y="2514600"/>
              <a:ext cx="82296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rot="5400000">
              <a:off x="213852" y="2501696"/>
              <a:ext cx="457200" cy="1588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5400000">
              <a:off x="958061" y="2518569"/>
              <a:ext cx="457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>
              <a:off x="1691483" y="2513806"/>
              <a:ext cx="457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>
              <a:off x="2424897" y="2509043"/>
              <a:ext cx="457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5400000">
              <a:off x="3158335" y="2509043"/>
              <a:ext cx="457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896520" y="2513806"/>
              <a:ext cx="457200" cy="1588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4632226" y="2513806"/>
              <a:ext cx="457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5400000">
              <a:off x="5368127" y="2513806"/>
              <a:ext cx="457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5400000">
              <a:off x="6106320" y="2513806"/>
              <a:ext cx="457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5400000">
              <a:off x="6846781" y="2513806"/>
              <a:ext cx="457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7582690" y="2513806"/>
              <a:ext cx="457200" cy="1588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" name="Group 131"/>
          <p:cNvGrpSpPr>
            <a:grpSpLocks/>
          </p:cNvGrpSpPr>
          <p:nvPr/>
        </p:nvGrpSpPr>
        <p:grpSpPr bwMode="auto">
          <a:xfrm>
            <a:off x="2366963" y="4606928"/>
            <a:ext cx="8229600" cy="474663"/>
            <a:chOff x="169608" y="4631327"/>
            <a:chExt cx="8915400" cy="474073"/>
          </a:xfrm>
        </p:grpSpPr>
        <p:cxnSp>
          <p:nvCxnSpPr>
            <p:cNvPr id="37" name="Straight Arrow Connector 36"/>
            <p:cNvCxnSpPr/>
            <p:nvPr/>
          </p:nvCxnSpPr>
          <p:spPr>
            <a:xfrm>
              <a:off x="186413" y="4872037"/>
              <a:ext cx="8898595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5400000">
              <a:off x="-58133" y="4859068"/>
              <a:ext cx="457200" cy="1717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5400000">
              <a:off x="913541" y="4875941"/>
              <a:ext cx="457200" cy="171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5400000">
              <a:off x="1827941" y="4871178"/>
              <a:ext cx="457200" cy="171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2742341" y="4866415"/>
              <a:ext cx="457200" cy="1717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3732941" y="4866415"/>
              <a:ext cx="457200" cy="171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4723541" y="4871178"/>
              <a:ext cx="457200" cy="171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5637941" y="4871178"/>
              <a:ext cx="457200" cy="171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6552341" y="4871178"/>
              <a:ext cx="457200" cy="171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5400000">
              <a:off x="7542941" y="4871178"/>
              <a:ext cx="457200" cy="171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5400000">
              <a:off x="8457341" y="4871178"/>
              <a:ext cx="457200" cy="1717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87" name="TextBox 86"/>
          <p:cNvSpPr txBox="1"/>
          <p:nvPr/>
        </p:nvSpPr>
        <p:spPr bwMode="auto">
          <a:xfrm>
            <a:off x="9045579" y="1646241"/>
            <a:ext cx="573299" cy="58486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1905">
                  <a:solidFill>
                    <a:srgbClr val="996633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2241572" y="1526460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0  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5613276" y="1524000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1  </a:t>
            </a:r>
          </a:p>
        </p:txBody>
      </p:sp>
      <p:sp>
        <p:nvSpPr>
          <p:cNvPr id="109" name="TextBox 108"/>
          <p:cNvSpPr txBox="1"/>
          <p:nvPr/>
        </p:nvSpPr>
        <p:spPr>
          <a:xfrm>
            <a:off x="2209803" y="3937824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0  </a:t>
            </a:r>
          </a:p>
        </p:txBody>
      </p:sp>
      <p:sp>
        <p:nvSpPr>
          <p:cNvPr id="110" name="TextBox 109"/>
          <p:cNvSpPr txBox="1"/>
          <p:nvPr/>
        </p:nvSpPr>
        <p:spPr>
          <a:xfrm>
            <a:off x="4741988" y="3952572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1  </a:t>
            </a:r>
          </a:p>
        </p:txBody>
      </p:sp>
      <p:sp>
        <p:nvSpPr>
          <p:cNvPr id="111" name="TextBox 110"/>
          <p:cNvSpPr txBox="1"/>
          <p:nvPr/>
        </p:nvSpPr>
        <p:spPr>
          <a:xfrm>
            <a:off x="7414849" y="3937824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  </a:t>
            </a:r>
          </a:p>
        </p:txBody>
      </p:sp>
      <p:sp>
        <p:nvSpPr>
          <p:cNvPr id="112" name="TextBox 111"/>
          <p:cNvSpPr txBox="1"/>
          <p:nvPr/>
        </p:nvSpPr>
        <p:spPr>
          <a:xfrm>
            <a:off x="10017372" y="3940314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3  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6813572" y="2799744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…  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7555526" y="2794824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…  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8166454" y="2787444"/>
            <a:ext cx="838562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…  </a:t>
            </a:r>
          </a:p>
        </p:txBody>
      </p:sp>
      <p:sp>
        <p:nvSpPr>
          <p:cNvPr id="129" name="TextBox 128"/>
          <p:cNvSpPr txBox="1"/>
          <p:nvPr/>
        </p:nvSpPr>
        <p:spPr>
          <a:xfrm>
            <a:off x="6373888" y="5216510"/>
            <a:ext cx="96164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…  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8118234" y="5127528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…  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9032634" y="5110320"/>
            <a:ext cx="793995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…  </a:t>
            </a:r>
          </a:p>
        </p:txBody>
      </p:sp>
      <p:sp>
        <p:nvSpPr>
          <p:cNvPr id="29726" name="Title 1"/>
          <p:cNvSpPr txBox="1">
            <a:spLocks/>
          </p:cNvSpPr>
          <p:nvPr/>
        </p:nvSpPr>
        <p:spPr bwMode="auto">
          <a:xfrm>
            <a:off x="826846" y="318818"/>
            <a:ext cx="10755553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hỗn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</a:t>
            </a:r>
            <a:r>
              <a:rPr lang="vi-VN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ợp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</a:t>
            </a:r>
            <a:r>
              <a:rPr lang="vi-VN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ưới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vạch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tia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67" name="TextBox 166"/>
          <p:cNvSpPr txBox="1"/>
          <p:nvPr/>
        </p:nvSpPr>
        <p:spPr>
          <a:xfrm>
            <a:off x="1298948" y="2129837"/>
            <a:ext cx="67833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1905">
                  <a:solidFill>
                    <a:srgbClr val="996633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a)  </a:t>
            </a:r>
          </a:p>
        </p:txBody>
      </p:sp>
      <p:sp>
        <p:nvSpPr>
          <p:cNvPr id="168" name="TextBox 167"/>
          <p:cNvSpPr txBox="1"/>
          <p:nvPr/>
        </p:nvSpPr>
        <p:spPr>
          <a:xfrm>
            <a:off x="1292473" y="4450775"/>
            <a:ext cx="568569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1905">
                  <a:solidFill>
                    <a:srgbClr val="996633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b)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2938878" y="2889420"/>
                <a:ext cx="453970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38878" y="2889420"/>
                <a:ext cx="453970" cy="78617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3" name="Rectangle 132"/>
              <p:cNvSpPr/>
              <p:nvPr/>
            </p:nvSpPr>
            <p:spPr>
              <a:xfrm>
                <a:off x="3559434" y="2902310"/>
                <a:ext cx="453970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33" name="Rectangle 1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59434" y="2902310"/>
                <a:ext cx="453970" cy="786177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4" name="Rectangle 133"/>
              <p:cNvSpPr/>
              <p:nvPr/>
            </p:nvSpPr>
            <p:spPr>
              <a:xfrm>
                <a:off x="4210800" y="2875292"/>
                <a:ext cx="453970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34" name="Rectangle 1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0800" y="2875292"/>
                <a:ext cx="453970" cy="786177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5" name="Rectangle 134"/>
              <p:cNvSpPr/>
              <p:nvPr/>
            </p:nvSpPr>
            <p:spPr>
              <a:xfrm>
                <a:off x="4876954" y="2919587"/>
                <a:ext cx="453970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𝟒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35" name="Rectangle 1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6954" y="2919587"/>
                <a:ext cx="453970" cy="786177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0" name="Rectangle 139"/>
              <p:cNvSpPr/>
              <p:nvPr/>
            </p:nvSpPr>
            <p:spPr>
              <a:xfrm>
                <a:off x="5569915" y="2919434"/>
                <a:ext cx="453970" cy="7936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40" name="Rectangle 1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9915" y="2919434"/>
                <a:ext cx="453970" cy="793679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5" name="Rectangle 144"/>
              <p:cNvSpPr/>
              <p:nvPr/>
            </p:nvSpPr>
            <p:spPr>
              <a:xfrm>
                <a:off x="6115735" y="2889420"/>
                <a:ext cx="689612" cy="7936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n w="1905">
                            <a:solidFill>
                              <a:srgbClr val="996633"/>
                            </a:solidFill>
                          </a:ln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cs typeface="Times New Roman" pitchFamily="18" charset="0"/>
                        </a:rPr>
                        <m:t>𝟏</m:t>
                      </m:r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45" name="Rectangle 1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5735" y="2889420"/>
                <a:ext cx="689612" cy="793679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0" name="Rectangle 149"/>
              <p:cNvSpPr/>
              <p:nvPr/>
            </p:nvSpPr>
            <p:spPr>
              <a:xfrm>
                <a:off x="8904994" y="2902310"/>
                <a:ext cx="638316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𝟏𝟎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50" name="Rectangle 14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04994" y="2902310"/>
                <a:ext cx="638316" cy="786177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5" name="Rectangle 154"/>
              <p:cNvSpPr/>
              <p:nvPr/>
            </p:nvSpPr>
            <p:spPr>
              <a:xfrm>
                <a:off x="3042139" y="5234838"/>
                <a:ext cx="453970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55" name="Rectangle 15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2139" y="5234838"/>
                <a:ext cx="453970" cy="786177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6" name="Rectangle 155"/>
              <p:cNvSpPr/>
              <p:nvPr/>
            </p:nvSpPr>
            <p:spPr>
              <a:xfrm>
                <a:off x="10014372" y="5216510"/>
                <a:ext cx="453970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𝟗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56" name="Rectangle 15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14372" y="5216510"/>
                <a:ext cx="453970" cy="786177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7" name="Rectangle 156"/>
              <p:cNvSpPr/>
              <p:nvPr/>
            </p:nvSpPr>
            <p:spPr>
              <a:xfrm>
                <a:off x="3870777" y="5219854"/>
                <a:ext cx="453970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57" name="Rectangle 15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70777" y="5219854"/>
                <a:ext cx="453970" cy="786177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2" name="Rectangle 161"/>
              <p:cNvSpPr/>
              <p:nvPr/>
            </p:nvSpPr>
            <p:spPr>
              <a:xfrm>
                <a:off x="4712262" y="5234837"/>
                <a:ext cx="453970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62" name="Rectangle 16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2262" y="5234837"/>
                <a:ext cx="453970" cy="786177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9" name="Rectangle 168"/>
              <p:cNvSpPr/>
              <p:nvPr/>
            </p:nvSpPr>
            <p:spPr>
              <a:xfrm>
                <a:off x="5508779" y="5312073"/>
                <a:ext cx="542136" cy="7146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b="1" dirty="0">
                    <a:ln w="1905">
                      <a:solidFill>
                        <a:srgbClr val="996633"/>
                      </a:solidFill>
                    </a:ln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cs typeface="Times New Roman" pitchFamily="18" charset="0"/>
                  </a:rPr>
                  <a:t>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169" name="Rectangle 16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8779" y="5312073"/>
                <a:ext cx="542136" cy="714683"/>
              </a:xfrm>
              <a:prstGeom prst="rect">
                <a:avLst/>
              </a:prstGeom>
              <a:blipFill rotWithShape="0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0" name="Rectangle 169"/>
              <p:cNvSpPr/>
              <p:nvPr/>
            </p:nvSpPr>
            <p:spPr>
              <a:xfrm>
                <a:off x="6373888" y="5315822"/>
                <a:ext cx="513282" cy="7146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="1" dirty="0" smtClean="0">
                    <a:ln w="1905">
                      <a:solidFill>
                        <a:srgbClr val="996633"/>
                      </a:solidFill>
                    </a:ln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cs typeface="Times New Roman" pitchFamily="18" charset="0"/>
                  </a:rPr>
                  <a:t>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rgbClr val="FF0000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rgbClr val="FF0000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rgbClr val="FF0000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en-GB" sz="2800" b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170" name="Rectangle 16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73888" y="5315822"/>
                <a:ext cx="513282" cy="714683"/>
              </a:xfrm>
              <a:prstGeom prst="rect">
                <a:avLst/>
              </a:prstGeom>
              <a:blipFill rotWithShape="1">
                <a:blip r:embed="rId15"/>
                <a:stretch>
                  <a:fillRect l="-19048" b="-3419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1" name="Rectangle 170"/>
              <p:cNvSpPr/>
              <p:nvPr/>
            </p:nvSpPr>
            <p:spPr>
              <a:xfrm>
                <a:off x="7379750" y="5312073"/>
                <a:ext cx="453970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𝟔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71" name="Rectangle 17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79750" y="5312073"/>
                <a:ext cx="453970" cy="786177"/>
              </a:xfrm>
              <a:prstGeom prst="rect">
                <a:avLst/>
              </a:prstGeom>
              <a:blipFill rotWithShape="0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2" name="Rectangle 171"/>
              <p:cNvSpPr/>
              <p:nvPr/>
            </p:nvSpPr>
            <p:spPr>
              <a:xfrm>
                <a:off x="6763943" y="2874178"/>
                <a:ext cx="689612" cy="7936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n w="1905">
                            <a:solidFill>
                              <a:srgbClr val="996633"/>
                            </a:solidFill>
                          </a:ln>
                          <a:solidFill>
                            <a:srgbClr val="FF000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cs typeface="Times New Roman" pitchFamily="18" charset="0"/>
                        </a:rPr>
                        <m:t>𝟏</m:t>
                      </m:r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FF0000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FF0000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FF0000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172" name="Rectangle 17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63943" y="2874178"/>
                <a:ext cx="689612" cy="793679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3" name="Rectangle 172"/>
              <p:cNvSpPr/>
              <p:nvPr/>
            </p:nvSpPr>
            <p:spPr>
              <a:xfrm>
                <a:off x="7518934" y="2881918"/>
                <a:ext cx="689612" cy="7936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n w="1905">
                            <a:solidFill>
                              <a:srgbClr val="996633"/>
                            </a:solidFill>
                          </a:ln>
                          <a:solidFill>
                            <a:srgbClr val="FF000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cs typeface="Times New Roman" pitchFamily="18" charset="0"/>
                        </a:rPr>
                        <m:t>𝟏</m:t>
                      </m:r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FF0000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FF0000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FF0000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173" name="Rectangle 17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18934" y="2881918"/>
                <a:ext cx="689612" cy="793679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4" name="Rectangle 173"/>
              <p:cNvSpPr/>
              <p:nvPr/>
            </p:nvSpPr>
            <p:spPr>
              <a:xfrm>
                <a:off x="8156839" y="2896511"/>
                <a:ext cx="689612" cy="7936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n w="1905">
                            <a:solidFill>
                              <a:srgbClr val="996633"/>
                            </a:solidFill>
                          </a:ln>
                          <a:solidFill>
                            <a:srgbClr val="FF000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cs typeface="Times New Roman" pitchFamily="18" charset="0"/>
                        </a:rPr>
                        <m:t>𝟏</m:t>
                      </m:r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FF0000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FF0000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𝟒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FF0000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174" name="Rectangle 17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56839" y="2896511"/>
                <a:ext cx="689612" cy="793679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6" name="Rectangle 175"/>
              <p:cNvSpPr/>
              <p:nvPr/>
            </p:nvSpPr>
            <p:spPr>
              <a:xfrm>
                <a:off x="8125559" y="5306331"/>
                <a:ext cx="513282" cy="7146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="1" dirty="0" smtClean="0">
                    <a:ln w="1905">
                      <a:solidFill>
                        <a:srgbClr val="996633"/>
                      </a:solidFill>
                    </a:ln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cs typeface="Times New Roman" pitchFamily="18" charset="0"/>
                  </a:rPr>
                  <a:t>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rgbClr val="FF0000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rgbClr val="FF0000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rgbClr val="FF0000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en-GB" sz="2800" b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176" name="Rectangle 17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25559" y="5306331"/>
                <a:ext cx="513282" cy="714683"/>
              </a:xfrm>
              <a:prstGeom prst="rect">
                <a:avLst/>
              </a:prstGeom>
              <a:blipFill rotWithShape="1">
                <a:blip r:embed="rId20"/>
                <a:stretch>
                  <a:fillRect l="-19048" b="-2542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7" name="Rectangle 176"/>
              <p:cNvSpPr/>
              <p:nvPr/>
            </p:nvSpPr>
            <p:spPr>
              <a:xfrm>
                <a:off x="9061160" y="5289053"/>
                <a:ext cx="513282" cy="7146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="1" dirty="0" smtClean="0">
                    <a:ln w="1905">
                      <a:solidFill>
                        <a:srgbClr val="996633"/>
                      </a:solidFill>
                    </a:ln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cs typeface="Times New Roman" pitchFamily="18" charset="0"/>
                  </a:rPr>
                  <a:t>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rgbClr val="FF0000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rgbClr val="FF0000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rgbClr val="FF0000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en-GB" sz="2800" b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177" name="Rectangle 17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61160" y="5289053"/>
                <a:ext cx="513282" cy="714683"/>
              </a:xfrm>
              <a:prstGeom prst="rect">
                <a:avLst/>
              </a:prstGeom>
              <a:blipFill rotWithShape="1">
                <a:blip r:embed="rId21"/>
                <a:stretch>
                  <a:fillRect l="-17647" b="-3419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4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2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0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8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6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" grpId="0"/>
      <p:bldP spid="127" grpId="0"/>
      <p:bldP spid="128" grpId="0"/>
      <p:bldP spid="129" grpId="0"/>
      <p:bldP spid="130" grpId="0"/>
      <p:bldP spid="131" grpId="0"/>
      <p:bldP spid="170" grpId="0"/>
      <p:bldP spid="172" grpId="0"/>
      <p:bldP spid="173" grpId="0"/>
      <p:bldP spid="174" grpId="0"/>
      <p:bldP spid="176" grpId="0"/>
      <p:bldP spid="17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>
            <a:lum/>
          </a:blip>
          <a:srcRect/>
          <a:stretch>
            <a:fillRect t="-2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8"/>
          <p:cNvSpPr txBox="1">
            <a:spLocks noChangeArrowheads="1"/>
          </p:cNvSpPr>
          <p:nvPr/>
        </p:nvSpPr>
        <p:spPr bwMode="auto">
          <a:xfrm>
            <a:off x="1828800" y="1447800"/>
            <a:ext cx="9372600" cy="1785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eaLnBrk="1" hangingPunct="1">
              <a:defRPr/>
            </a:pPr>
            <a:r>
              <a:rPr lang="en-US" sz="4400" b="1" dirty="0" err="1">
                <a:ln w="11430"/>
                <a:solidFill>
                  <a:srgbClr val="00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4400" b="1" dirty="0">
                <a:ln w="11430"/>
                <a:solidFill>
                  <a:srgbClr val="00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n w="11430"/>
                <a:solidFill>
                  <a:srgbClr val="00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4400" b="1" dirty="0">
                <a:ln w="11430"/>
                <a:solidFill>
                  <a:srgbClr val="00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hangingPunct="1">
              <a:defRPr/>
            </a:pPr>
            <a:r>
              <a:rPr lang="en-US" sz="4400" b="1" dirty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en-US" sz="6600" b="1" dirty="0" err="1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Đuổi</a:t>
            </a:r>
            <a:r>
              <a:rPr lang="en-US" sz="6600" b="1" dirty="0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dirty="0" err="1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6600" b="1" dirty="0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dirty="0" err="1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6600" b="1" dirty="0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dirty="0" err="1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6600" b="1" dirty="0">
              <a:ln w="11430"/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7511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077787" y="209481"/>
            <a:ext cx="4426132" cy="1009720"/>
          </a:xfrm>
          <a:prstGeom prst="rect">
            <a:avLst/>
          </a:prstGeom>
        </p:spPr>
        <p:txBody>
          <a:bodyPr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9pPr>
          </a:lstStyle>
          <a:p>
            <a:r>
              <a:rPr lang="en-US" sz="54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  <a:endParaRPr lang="en-US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10" descr="Cau hoi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219201"/>
            <a:ext cx="910771" cy="15243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6890060" y="2606560"/>
                <a:ext cx="2023311" cy="11443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en-US" sz="42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36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b)</a:t>
                </a:r>
                <a:r>
                  <a:rPr lang="en-US" sz="42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200" i="1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2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en-US" sz="42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US" sz="4200" b="1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42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: 2</a:t>
                </a:r>
                <a:r>
                  <a:rPr lang="en-US" sz="4200" b="1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90060" y="2606560"/>
                <a:ext cx="2023311" cy="1144352"/>
              </a:xfrm>
              <a:prstGeom prst="rect">
                <a:avLst/>
              </a:prstGeom>
              <a:blipFill>
                <a:blip r:embed="rId3"/>
                <a:stretch>
                  <a:fillRect l="-2108" b="-112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2571933" y="2514600"/>
                <a:ext cx="2128350" cy="12891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5000"/>
                  </a:lnSpc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600" b="0" i="0" smtClean="0"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a</m:t>
                      </m:r>
                      <m:r>
                        <a:rPr lang="en-US" sz="3600" b="0" i="0" smtClean="0"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) </m:t>
                      </m:r>
                      <m:f>
                        <m:fPr>
                          <m:ctrlPr>
                            <a:rPr lang="en-US" sz="3600" i="1">
                              <a:latin typeface="Cambria Math"/>
                              <a:ea typeface="Calibri" panose="020F0502020204030204" pitchFamily="34" charset="0"/>
                            </a:rPr>
                          </m:ctrlPr>
                        </m:fPr>
                        <m:num>
                          <m:r>
                            <a:rPr lang="en-US" sz="3600" b="0" i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2</m:t>
                          </m:r>
                        </m:num>
                        <m:den>
                          <m:r>
                            <a:rPr lang="en-US" sz="3600" b="0" i="0"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5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sz="3600" b="0" i="0" smtClean="0"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x</m:t>
                      </m:r>
                      <m:r>
                        <a:rPr lang="en-US" sz="3600" b="0" i="0" smtClean="0"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 </m:t>
                      </m:r>
                      <m:f>
                        <m:fPr>
                          <m:ctrlPr>
                            <a:rPr lang="en-US" sz="3600" i="1">
                              <a:latin typeface="Cambria Math"/>
                              <a:ea typeface="Calibri" panose="020F0502020204030204" pitchFamily="34" charset="0"/>
                            </a:rPr>
                          </m:ctrlPr>
                        </m:fPr>
                        <m:num>
                          <m:r>
                            <a:rPr lang="en-US" sz="3600" b="0" i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3</m:t>
                          </m:r>
                        </m:num>
                        <m:den>
                          <m:r>
                            <a:rPr lang="en-US" sz="3600" b="0" i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en-US" sz="3600" dirty="0">
                  <a:latin typeface="Times New Roman" panose="02020603050405020304" pitchFamily="18" charset="0"/>
                  <a:ea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1933" y="2514600"/>
                <a:ext cx="2128350" cy="128919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1901371" y="1533748"/>
            <a:ext cx="62955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929723" y="4230280"/>
            <a:ext cx="87222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&gt;1;  = 1 ; &lt;1</a:t>
            </a:r>
          </a:p>
        </p:txBody>
      </p:sp>
    </p:spTree>
    <p:extLst>
      <p:ext uri="{BB962C8B-B14F-4D97-AF65-F5344CB8AC3E}">
        <p14:creationId xmlns:p14="http://schemas.microsoft.com/office/powerpoint/2010/main" val="3537906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8"/>
          <p:cNvGrpSpPr>
            <a:grpSpLocks/>
          </p:cNvGrpSpPr>
          <p:nvPr/>
        </p:nvGrpSpPr>
        <p:grpSpPr bwMode="auto">
          <a:xfrm>
            <a:off x="3657603" y="2514600"/>
            <a:ext cx="2659063" cy="990600"/>
            <a:chOff x="2133600" y="2514600"/>
            <a:chExt cx="2659199" cy="990600"/>
          </a:xfrm>
        </p:grpSpPr>
        <p:sp>
          <p:nvSpPr>
            <p:cNvPr id="35" name="Isosceles Triangle 34"/>
            <p:cNvSpPr/>
            <p:nvPr/>
          </p:nvSpPr>
          <p:spPr bwMode="auto">
            <a:xfrm>
              <a:off x="3581474" y="2524125"/>
              <a:ext cx="1190686" cy="981075"/>
            </a:xfrm>
            <a:prstGeom prst="triangle">
              <a:avLst>
                <a:gd name="adj" fmla="val 5000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" name="Isosceles Triangle 7"/>
            <p:cNvSpPr/>
            <p:nvPr/>
          </p:nvSpPr>
          <p:spPr bwMode="auto">
            <a:xfrm>
              <a:off x="2133600" y="2514600"/>
              <a:ext cx="1191060" cy="981075"/>
            </a:xfrm>
            <a:prstGeom prst="triangle">
              <a:avLst>
                <a:gd name="adj" fmla="val 50000"/>
              </a:avLst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Right Triangle 9"/>
            <p:cNvSpPr/>
            <p:nvPr/>
          </p:nvSpPr>
          <p:spPr bwMode="auto">
            <a:xfrm>
              <a:off x="4191000" y="2534946"/>
              <a:ext cx="601799" cy="969532"/>
            </a:xfrm>
            <a:prstGeom prst="rtTriangle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" name="Group 38"/>
          <p:cNvGrpSpPr>
            <a:grpSpLocks/>
          </p:cNvGrpSpPr>
          <p:nvPr/>
        </p:nvGrpSpPr>
        <p:grpSpPr bwMode="auto">
          <a:xfrm>
            <a:off x="12420600" y="1734358"/>
            <a:ext cx="1447800" cy="1267921"/>
            <a:chOff x="9341224" y="1660072"/>
            <a:chExt cx="2043950" cy="1539619"/>
          </a:xfrm>
        </p:grpSpPr>
        <p:sp>
          <p:nvSpPr>
            <p:cNvPr id="38" name="Rounded Rectangle 37"/>
            <p:cNvSpPr/>
            <p:nvPr/>
          </p:nvSpPr>
          <p:spPr>
            <a:xfrm>
              <a:off x="9341224" y="1752601"/>
              <a:ext cx="1506067" cy="1447090"/>
            </a:xfrm>
            <a:prstGeom prst="roundRect">
              <a:avLst/>
            </a:prstGeom>
            <a:solidFill>
              <a:schemeClr val="bg1"/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grpSp>
          <p:nvGrpSpPr>
            <p:cNvPr id="31794" name="Group 61"/>
            <p:cNvGrpSpPr>
              <a:grpSpLocks/>
            </p:cNvGrpSpPr>
            <p:nvPr/>
          </p:nvGrpSpPr>
          <p:grpSpPr bwMode="auto">
            <a:xfrm>
              <a:off x="9341224" y="1660072"/>
              <a:ext cx="2043950" cy="1539619"/>
              <a:chOff x="9798424" y="1660072"/>
              <a:chExt cx="2043950" cy="1539619"/>
            </a:xfrm>
          </p:grpSpPr>
          <p:sp>
            <p:nvSpPr>
              <p:cNvPr id="50" name="TextBox 49"/>
              <p:cNvSpPr txBox="1"/>
              <p:nvPr/>
            </p:nvSpPr>
            <p:spPr>
              <a:xfrm>
                <a:off x="10394575" y="1660072"/>
                <a:ext cx="1447799" cy="85957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49" name="TextBox 48"/>
              <p:cNvSpPr txBox="1"/>
              <p:nvPr/>
            </p:nvSpPr>
            <p:spPr>
              <a:xfrm>
                <a:off x="9798424" y="1970002"/>
                <a:ext cx="1600201" cy="85957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51" name="TextBox 50"/>
              <p:cNvSpPr txBox="1"/>
              <p:nvPr/>
            </p:nvSpPr>
            <p:spPr>
              <a:xfrm>
                <a:off x="10421467" y="2340115"/>
                <a:ext cx="990600" cy="85957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  <p:cxnSp>
            <p:nvCxnSpPr>
              <p:cNvPr id="53" name="Straight Connector 52"/>
              <p:cNvCxnSpPr/>
              <p:nvPr/>
            </p:nvCxnSpPr>
            <p:spPr>
              <a:xfrm>
                <a:off x="10295964" y="2438854"/>
                <a:ext cx="685799" cy="1928"/>
              </a:xfrm>
              <a:prstGeom prst="line">
                <a:avLst/>
              </a:prstGeom>
              <a:ln w="3810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" name="Group 93"/>
          <p:cNvGrpSpPr>
            <a:grpSpLocks/>
          </p:cNvGrpSpPr>
          <p:nvPr/>
        </p:nvGrpSpPr>
        <p:grpSpPr bwMode="auto">
          <a:xfrm>
            <a:off x="2362200" y="7086600"/>
            <a:ext cx="7924800" cy="5380038"/>
            <a:chOff x="-381000" y="7086600"/>
            <a:chExt cx="7924800" cy="5379747"/>
          </a:xfrm>
        </p:grpSpPr>
        <p:sp>
          <p:nvSpPr>
            <p:cNvPr id="27" name="Oval 26"/>
            <p:cNvSpPr/>
            <p:nvPr/>
          </p:nvSpPr>
          <p:spPr bwMode="auto">
            <a:xfrm>
              <a:off x="1524000" y="11201177"/>
              <a:ext cx="1189038" cy="1188974"/>
            </a:xfrm>
            <a:prstGeom prst="ellipse">
              <a:avLst/>
            </a:prstGeom>
            <a:noFill/>
            <a:ln>
              <a:solidFill>
                <a:srgbClr val="8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5" name="Oval 14"/>
            <p:cNvSpPr/>
            <p:nvPr/>
          </p:nvSpPr>
          <p:spPr bwMode="auto">
            <a:xfrm>
              <a:off x="0" y="11277600"/>
              <a:ext cx="1188848" cy="1188747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800000"/>
              </a:solidFill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6" name="Pie 15"/>
            <p:cNvSpPr/>
            <p:nvPr/>
          </p:nvSpPr>
          <p:spPr bwMode="auto">
            <a:xfrm>
              <a:off x="1524000" y="11231853"/>
              <a:ext cx="1189037" cy="1188747"/>
            </a:xfrm>
            <a:prstGeom prst="pie">
              <a:avLst>
                <a:gd name="adj1" fmla="val 5574885"/>
                <a:gd name="adj2" fmla="val 16200000"/>
              </a:avLst>
            </a:prstGeom>
            <a:solidFill>
              <a:schemeClr val="bg1"/>
            </a:solidFill>
            <a:ln>
              <a:solidFill>
                <a:srgbClr val="800000"/>
              </a:solidFill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1" name="Flowchart: Process 10"/>
            <p:cNvSpPr/>
            <p:nvPr/>
          </p:nvSpPr>
          <p:spPr bwMode="auto">
            <a:xfrm>
              <a:off x="-76200" y="7102474"/>
              <a:ext cx="1254125" cy="866728"/>
            </a:xfrm>
            <a:prstGeom prst="flowChartProcess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2" name="Flowchart: Process 11"/>
            <p:cNvSpPr/>
            <p:nvPr/>
          </p:nvSpPr>
          <p:spPr bwMode="auto">
            <a:xfrm>
              <a:off x="1365250" y="7102474"/>
              <a:ext cx="1254125" cy="866728"/>
            </a:xfrm>
            <a:prstGeom prst="flowChartProcess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3" name="Flowchart: Process 12"/>
            <p:cNvSpPr/>
            <p:nvPr/>
          </p:nvSpPr>
          <p:spPr bwMode="auto">
            <a:xfrm>
              <a:off x="2808288" y="7102474"/>
              <a:ext cx="1254125" cy="866728"/>
            </a:xfrm>
            <a:prstGeom prst="flowChartProcess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4" name="Flowchart: Process 13"/>
            <p:cNvSpPr/>
            <p:nvPr/>
          </p:nvSpPr>
          <p:spPr bwMode="auto">
            <a:xfrm>
              <a:off x="4267200" y="7086600"/>
              <a:ext cx="627063" cy="461938"/>
            </a:xfrm>
            <a:prstGeom prst="flowChartProcess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8" name="Flowchart: Process 27"/>
            <p:cNvSpPr/>
            <p:nvPr/>
          </p:nvSpPr>
          <p:spPr bwMode="auto">
            <a:xfrm>
              <a:off x="4252913" y="7091363"/>
              <a:ext cx="1254125" cy="866728"/>
            </a:xfrm>
            <a:prstGeom prst="flowChartProcess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32" name="Straight Connector 31"/>
            <p:cNvCxnSpPr>
              <a:stCxn id="28" idx="0"/>
              <a:endCxn id="28" idx="2"/>
            </p:cNvCxnSpPr>
            <p:nvPr/>
          </p:nvCxnSpPr>
          <p:spPr bwMode="auto">
            <a:xfrm rot="16200000" flipH="1">
              <a:off x="4447404" y="7523933"/>
              <a:ext cx="866728" cy="158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31767" name="Group 89"/>
            <p:cNvGrpSpPr>
              <a:grpSpLocks/>
            </p:cNvGrpSpPr>
            <p:nvPr/>
          </p:nvGrpSpPr>
          <p:grpSpPr bwMode="auto">
            <a:xfrm>
              <a:off x="-381000" y="9906000"/>
              <a:ext cx="7924800" cy="1066800"/>
              <a:chOff x="-304800" y="9220200"/>
              <a:chExt cx="8305800" cy="990600"/>
            </a:xfrm>
          </p:grpSpPr>
          <p:sp>
            <p:nvSpPr>
              <p:cNvPr id="85" name="Parallelogram 84"/>
              <p:cNvSpPr/>
              <p:nvPr/>
            </p:nvSpPr>
            <p:spPr bwMode="auto">
              <a:xfrm>
                <a:off x="-304800" y="9220200"/>
                <a:ext cx="1905000" cy="990600"/>
              </a:xfrm>
              <a:prstGeom prst="parallelogram">
                <a:avLst>
                  <a:gd name="adj" fmla="val 54032"/>
                </a:avLst>
              </a:prstGeom>
              <a:solidFill>
                <a:srgbClr val="0000FF"/>
              </a:solidFill>
              <a:ln>
                <a:solidFill>
                  <a:schemeClr val="tx1"/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 dirty="0"/>
              </a:p>
            </p:txBody>
          </p:sp>
          <p:sp>
            <p:nvSpPr>
              <p:cNvPr id="91" name="Parallelogram 90"/>
              <p:cNvSpPr/>
              <p:nvPr/>
            </p:nvSpPr>
            <p:spPr bwMode="auto">
              <a:xfrm>
                <a:off x="6096000" y="9220200"/>
                <a:ext cx="1219200" cy="990600"/>
              </a:xfrm>
              <a:prstGeom prst="parallelogram">
                <a:avLst>
                  <a:gd name="adj" fmla="val 54032"/>
                </a:avLst>
              </a:prstGeom>
              <a:solidFill>
                <a:srgbClr val="0000FF"/>
              </a:solidFill>
              <a:ln>
                <a:solidFill>
                  <a:schemeClr val="tx1"/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96" name="Parallelogram 95"/>
              <p:cNvSpPr/>
              <p:nvPr/>
            </p:nvSpPr>
            <p:spPr bwMode="auto">
              <a:xfrm>
                <a:off x="6781800" y="9220200"/>
                <a:ext cx="1219200" cy="990600"/>
              </a:xfrm>
              <a:prstGeom prst="parallelogram">
                <a:avLst>
                  <a:gd name="adj" fmla="val 54032"/>
                </a:avLst>
              </a:prstGeom>
              <a:noFill/>
              <a:ln>
                <a:solidFill>
                  <a:schemeClr val="tx1"/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33" name="Parallelogram 32"/>
              <p:cNvSpPr/>
              <p:nvPr/>
            </p:nvSpPr>
            <p:spPr bwMode="auto">
              <a:xfrm>
                <a:off x="1295400" y="9220200"/>
                <a:ext cx="1905000" cy="990600"/>
              </a:xfrm>
              <a:prstGeom prst="parallelogram">
                <a:avLst>
                  <a:gd name="adj" fmla="val 54032"/>
                </a:avLst>
              </a:prstGeom>
              <a:solidFill>
                <a:srgbClr val="0000FF"/>
              </a:solidFill>
              <a:ln>
                <a:solidFill>
                  <a:schemeClr val="tx1"/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36" name="Parallelogram 35"/>
              <p:cNvSpPr/>
              <p:nvPr/>
            </p:nvSpPr>
            <p:spPr bwMode="auto">
              <a:xfrm>
                <a:off x="2895600" y="9220200"/>
                <a:ext cx="1905000" cy="990600"/>
              </a:xfrm>
              <a:prstGeom prst="parallelogram">
                <a:avLst>
                  <a:gd name="adj" fmla="val 54032"/>
                </a:avLst>
              </a:prstGeom>
              <a:solidFill>
                <a:srgbClr val="0000FF"/>
              </a:solidFill>
              <a:ln>
                <a:solidFill>
                  <a:schemeClr val="tx1"/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37" name="Parallelogram 36"/>
              <p:cNvSpPr/>
              <p:nvPr/>
            </p:nvSpPr>
            <p:spPr bwMode="auto">
              <a:xfrm>
                <a:off x="4495800" y="9220200"/>
                <a:ext cx="1905000" cy="990600"/>
              </a:xfrm>
              <a:prstGeom prst="parallelogram">
                <a:avLst>
                  <a:gd name="adj" fmla="val 54032"/>
                </a:avLst>
              </a:prstGeom>
              <a:solidFill>
                <a:srgbClr val="0000FF"/>
              </a:solidFill>
              <a:ln>
                <a:solidFill>
                  <a:schemeClr val="tx1"/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</p:grpSp>
        <p:grpSp>
          <p:nvGrpSpPr>
            <p:cNvPr id="31768" name="Group 88"/>
            <p:cNvGrpSpPr>
              <a:grpSpLocks/>
            </p:cNvGrpSpPr>
            <p:nvPr/>
          </p:nvGrpSpPr>
          <p:grpSpPr bwMode="auto">
            <a:xfrm>
              <a:off x="0" y="7524750"/>
              <a:ext cx="5507037" cy="2152649"/>
              <a:chOff x="76200" y="6838950"/>
              <a:chExt cx="5507037" cy="2152649"/>
            </a:xfrm>
          </p:grpSpPr>
          <p:sp>
            <p:nvSpPr>
              <p:cNvPr id="25" name="Diamond 24"/>
              <p:cNvSpPr/>
              <p:nvPr/>
            </p:nvSpPr>
            <p:spPr bwMode="auto">
              <a:xfrm>
                <a:off x="76200" y="7536972"/>
                <a:ext cx="1412948" cy="1417955"/>
              </a:xfrm>
              <a:prstGeom prst="diamond">
                <a:avLst/>
              </a:prstGeom>
              <a:solidFill>
                <a:srgbClr val="24C709"/>
              </a:solidFill>
            </p:spPr>
            <p:style>
              <a:lnRef idx="0">
                <a:schemeClr val="accent4"/>
              </a:lnRef>
              <a:fillRef idx="3">
                <a:schemeClr val="accent4"/>
              </a:fillRef>
              <a:effectRef idx="3">
                <a:schemeClr val="accent4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cxnSp>
            <p:nvCxnSpPr>
              <p:cNvPr id="34" name="Straight Connector 33"/>
              <p:cNvCxnSpPr>
                <a:stCxn id="28" idx="1"/>
                <a:endCxn id="28" idx="3"/>
              </p:cNvCxnSpPr>
              <p:nvPr/>
            </p:nvCxnSpPr>
            <p:spPr bwMode="auto">
              <a:xfrm rot="10800000" flipH="1">
                <a:off x="4329113" y="6838926"/>
                <a:ext cx="1254125" cy="1588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0" name="Diamond 29"/>
              <p:cNvSpPr/>
              <p:nvPr/>
            </p:nvSpPr>
            <p:spPr bwMode="auto">
              <a:xfrm>
                <a:off x="1752600" y="7543800"/>
                <a:ext cx="1412948" cy="1417955"/>
              </a:xfrm>
              <a:prstGeom prst="diamond">
                <a:avLst/>
              </a:prstGeom>
              <a:solidFill>
                <a:srgbClr val="24C709"/>
              </a:solidFill>
            </p:spPr>
            <p:style>
              <a:lnRef idx="0">
                <a:schemeClr val="accent4"/>
              </a:lnRef>
              <a:fillRef idx="3">
                <a:schemeClr val="accent4"/>
              </a:fillRef>
              <a:effectRef idx="3">
                <a:schemeClr val="accent4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26" name="Diamond 25"/>
              <p:cNvSpPr/>
              <p:nvPr/>
            </p:nvSpPr>
            <p:spPr bwMode="auto">
              <a:xfrm>
                <a:off x="3387725" y="7485004"/>
                <a:ext cx="1412875" cy="1488995"/>
              </a:xfrm>
              <a:prstGeom prst="diamond">
                <a:avLst/>
              </a:prstGeom>
              <a:noFill/>
              <a:ln w="38100">
                <a:solidFill>
                  <a:srgbClr val="8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20" name="Isosceles Triangle 19"/>
              <p:cNvSpPr/>
              <p:nvPr/>
            </p:nvSpPr>
            <p:spPr bwMode="auto">
              <a:xfrm rot="16200000">
                <a:off x="2959396" y="7861005"/>
                <a:ext cx="1523999" cy="737190"/>
              </a:xfrm>
              <a:prstGeom prst="triangle">
                <a:avLst>
                  <a:gd name="adj" fmla="val 51948"/>
                </a:avLst>
              </a:prstGeom>
              <a:solidFill>
                <a:srgbClr val="24C709"/>
              </a:solidFill>
            </p:spPr>
            <p:style>
              <a:lnRef idx="0">
                <a:schemeClr val="accent4"/>
              </a:lnRef>
              <a:fillRef idx="3">
                <a:schemeClr val="accent4"/>
              </a:fillRef>
              <a:effectRef idx="3">
                <a:schemeClr val="accent4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75" name="Right Triangle 74"/>
              <p:cNvSpPr/>
              <p:nvPr/>
            </p:nvSpPr>
            <p:spPr>
              <a:xfrm>
                <a:off x="4114800" y="7543800"/>
                <a:ext cx="685800" cy="685800"/>
              </a:xfrm>
              <a:prstGeom prst="rtTriangle">
                <a:avLst/>
              </a:prstGeom>
              <a:solidFill>
                <a:srgbClr val="24C709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227 0.01435 C -0.16472 0.00556 -0.25534 0.01736 -0.34727 0.02269 C -0.35261 0.02361 -0.36211 0.02431 -0.3681 0.02824 C -0.38425 0.03912 -0.36498 0.02963 -0.3806 0.03657 C -0.38646 0.04444 -0.39284 0.05162 -0.39935 0.0588 C -0.41107 0.07199 -0.39961 0.05625 -0.41394 0.06991 C -0.42227 0.07801 -0.42917 0.09213 -0.43894 0.09769 C -0.44154 0.09907 -0.45573 0.10278 -0.45769 0.10324 C -0.46667 0.10926 -0.46602 0.10463 -0.46602 0.11157 " pathEditMode="relative" rAng="0" ptsTypes="AAAAAAAAA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701" y="46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333 -0.50602 C -0.08733 -0.74213 -0.08646 -0.62824 -0.08646 -0.84768 " pathEditMode="relative" rAng="0" ptsTypes="fA">
                                      <p:cBhvr>
                                        <p:cTn id="2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8" y="-170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13787105-51D8-4A8B-914F-1627B3E1F1B8}"/>
              </a:ext>
            </a:extLst>
          </p:cNvPr>
          <p:cNvGrpSpPr/>
          <p:nvPr/>
        </p:nvGrpSpPr>
        <p:grpSpPr>
          <a:xfrm>
            <a:off x="2213531" y="5043800"/>
            <a:ext cx="2700237" cy="1189037"/>
            <a:chOff x="2213531" y="5043800"/>
            <a:chExt cx="2700237" cy="1189037"/>
          </a:xfrm>
        </p:grpSpPr>
        <p:sp>
          <p:nvSpPr>
            <p:cNvPr id="27" name="Oval 26"/>
            <p:cNvSpPr/>
            <p:nvPr/>
          </p:nvSpPr>
          <p:spPr bwMode="auto">
            <a:xfrm>
              <a:off x="3700329" y="5043800"/>
              <a:ext cx="1189038" cy="1189037"/>
            </a:xfrm>
            <a:prstGeom prst="ellipse">
              <a:avLst/>
            </a:prstGeom>
            <a:noFill/>
            <a:ln>
              <a:solidFill>
                <a:srgbClr val="8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5" name="Oval 14"/>
            <p:cNvSpPr/>
            <p:nvPr/>
          </p:nvSpPr>
          <p:spPr bwMode="auto">
            <a:xfrm>
              <a:off x="2213531" y="5043912"/>
              <a:ext cx="1188848" cy="1188811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800000"/>
              </a:solidFill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6" name="Pie 15"/>
            <p:cNvSpPr/>
            <p:nvPr/>
          </p:nvSpPr>
          <p:spPr bwMode="auto">
            <a:xfrm>
              <a:off x="3700330" y="5043912"/>
              <a:ext cx="1213438" cy="1188811"/>
            </a:xfrm>
            <a:prstGeom prst="pie">
              <a:avLst>
                <a:gd name="adj1" fmla="val 5385917"/>
                <a:gd name="adj2" fmla="val 16200000"/>
              </a:avLst>
            </a:prstGeom>
            <a:solidFill>
              <a:srgbClr val="FF0000"/>
            </a:solidFill>
            <a:ln>
              <a:solidFill>
                <a:srgbClr val="800000"/>
              </a:solidFill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28" name="Flowchart: Process 27"/>
          <p:cNvSpPr/>
          <p:nvPr/>
        </p:nvSpPr>
        <p:spPr bwMode="auto">
          <a:xfrm>
            <a:off x="6234113" y="681040"/>
            <a:ext cx="1254125" cy="866775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grpSp>
        <p:nvGrpSpPr>
          <p:cNvPr id="32816" name="Group 89"/>
          <p:cNvGrpSpPr>
            <a:grpSpLocks/>
          </p:cNvGrpSpPr>
          <p:nvPr/>
        </p:nvGrpSpPr>
        <p:grpSpPr bwMode="auto">
          <a:xfrm>
            <a:off x="1600200" y="3495830"/>
            <a:ext cx="7924800" cy="1066858"/>
            <a:chOff x="-304800" y="9220200"/>
            <a:chExt cx="8305800" cy="990600"/>
          </a:xfrm>
        </p:grpSpPr>
        <p:sp>
          <p:nvSpPr>
            <p:cNvPr id="85" name="Parallelogram 84"/>
            <p:cNvSpPr/>
            <p:nvPr/>
          </p:nvSpPr>
          <p:spPr bwMode="auto">
            <a:xfrm>
              <a:off x="-304800" y="9220200"/>
              <a:ext cx="1905000" cy="990600"/>
            </a:xfrm>
            <a:prstGeom prst="parallelogram">
              <a:avLst>
                <a:gd name="adj" fmla="val 54032"/>
              </a:avLst>
            </a:prstGeom>
            <a:solidFill>
              <a:srgbClr val="0000FF"/>
            </a:solidFill>
            <a:ln>
              <a:solidFill>
                <a:schemeClr val="tx1"/>
              </a:solidFill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dirty="0"/>
            </a:p>
          </p:txBody>
        </p:sp>
        <p:sp>
          <p:nvSpPr>
            <p:cNvPr id="91" name="Parallelogram 90"/>
            <p:cNvSpPr/>
            <p:nvPr/>
          </p:nvSpPr>
          <p:spPr bwMode="auto">
            <a:xfrm>
              <a:off x="6096000" y="9220200"/>
              <a:ext cx="1219200" cy="990600"/>
            </a:xfrm>
            <a:prstGeom prst="parallelogram">
              <a:avLst>
                <a:gd name="adj" fmla="val 54032"/>
              </a:avLst>
            </a:prstGeom>
            <a:solidFill>
              <a:srgbClr val="0000FF"/>
            </a:solidFill>
            <a:ln>
              <a:solidFill>
                <a:schemeClr val="tx1"/>
              </a:solidFill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96" name="Parallelogram 95"/>
            <p:cNvSpPr/>
            <p:nvPr/>
          </p:nvSpPr>
          <p:spPr bwMode="auto">
            <a:xfrm>
              <a:off x="6781800" y="9220200"/>
              <a:ext cx="1219200" cy="990600"/>
            </a:xfrm>
            <a:prstGeom prst="parallelogram">
              <a:avLst>
                <a:gd name="adj" fmla="val 54032"/>
              </a:avLst>
            </a:prstGeom>
            <a:noFill/>
            <a:ln>
              <a:solidFill>
                <a:schemeClr val="tx1"/>
              </a:solidFill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3" name="Parallelogram 32"/>
            <p:cNvSpPr/>
            <p:nvPr/>
          </p:nvSpPr>
          <p:spPr bwMode="auto">
            <a:xfrm>
              <a:off x="1295400" y="9220200"/>
              <a:ext cx="1905000" cy="990600"/>
            </a:xfrm>
            <a:prstGeom prst="parallelogram">
              <a:avLst>
                <a:gd name="adj" fmla="val 54032"/>
              </a:avLst>
            </a:prstGeom>
            <a:solidFill>
              <a:srgbClr val="0000FF"/>
            </a:solidFill>
            <a:ln>
              <a:solidFill>
                <a:schemeClr val="tx1"/>
              </a:solidFill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6" name="Parallelogram 35"/>
            <p:cNvSpPr/>
            <p:nvPr/>
          </p:nvSpPr>
          <p:spPr bwMode="auto">
            <a:xfrm>
              <a:off x="2895600" y="9220200"/>
              <a:ext cx="1905000" cy="990600"/>
            </a:xfrm>
            <a:prstGeom prst="parallelogram">
              <a:avLst>
                <a:gd name="adj" fmla="val 54032"/>
              </a:avLst>
            </a:prstGeom>
            <a:solidFill>
              <a:srgbClr val="0000FF"/>
            </a:solidFill>
            <a:ln>
              <a:solidFill>
                <a:schemeClr val="tx1"/>
              </a:solidFill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7" name="Parallelogram 36"/>
            <p:cNvSpPr/>
            <p:nvPr/>
          </p:nvSpPr>
          <p:spPr bwMode="auto">
            <a:xfrm>
              <a:off x="4495800" y="9220200"/>
              <a:ext cx="1905000" cy="990600"/>
            </a:xfrm>
            <a:prstGeom prst="parallelogram">
              <a:avLst>
                <a:gd name="adj" fmla="val 54032"/>
              </a:avLst>
            </a:prstGeom>
            <a:solidFill>
              <a:srgbClr val="0000FF"/>
            </a:solidFill>
            <a:ln>
              <a:solidFill>
                <a:schemeClr val="tx1"/>
              </a:solidFill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C6A5C0D1-5439-413A-AB87-35E9218A82D3}"/>
              </a:ext>
            </a:extLst>
          </p:cNvPr>
          <p:cNvGrpSpPr/>
          <p:nvPr/>
        </p:nvGrpSpPr>
        <p:grpSpPr>
          <a:xfrm>
            <a:off x="1905000" y="676278"/>
            <a:ext cx="5597525" cy="2587026"/>
            <a:chOff x="1905000" y="676278"/>
            <a:chExt cx="5597525" cy="2587026"/>
          </a:xfrm>
        </p:grpSpPr>
        <p:sp>
          <p:nvSpPr>
            <p:cNvPr id="11" name="Flowchart: Process 10"/>
            <p:cNvSpPr/>
            <p:nvPr/>
          </p:nvSpPr>
          <p:spPr bwMode="auto">
            <a:xfrm>
              <a:off x="1905000" y="692153"/>
              <a:ext cx="1254125" cy="866775"/>
            </a:xfrm>
            <a:prstGeom prst="flowChartProcess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2" name="Flowchart: Process 11"/>
            <p:cNvSpPr/>
            <p:nvPr/>
          </p:nvSpPr>
          <p:spPr bwMode="auto">
            <a:xfrm>
              <a:off x="3346450" y="692153"/>
              <a:ext cx="1254125" cy="866775"/>
            </a:xfrm>
            <a:prstGeom prst="flowChartProcess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3" name="Flowchart: Process 12"/>
            <p:cNvSpPr/>
            <p:nvPr/>
          </p:nvSpPr>
          <p:spPr bwMode="auto">
            <a:xfrm>
              <a:off x="4789488" y="692153"/>
              <a:ext cx="1254125" cy="866775"/>
            </a:xfrm>
            <a:prstGeom prst="flowChartProcess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4" name="Flowchart: Process 13"/>
            <p:cNvSpPr/>
            <p:nvPr/>
          </p:nvSpPr>
          <p:spPr bwMode="auto">
            <a:xfrm>
              <a:off x="6248400" y="676278"/>
              <a:ext cx="627063" cy="461962"/>
            </a:xfrm>
            <a:prstGeom prst="flowChartProcess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32" name="Straight Connector 31"/>
            <p:cNvCxnSpPr>
              <a:stCxn id="28" idx="0"/>
              <a:endCxn id="28" idx="2"/>
            </p:cNvCxnSpPr>
            <p:nvPr/>
          </p:nvCxnSpPr>
          <p:spPr bwMode="auto">
            <a:xfrm rot="16200000" flipH="1">
              <a:off x="6428581" y="1113634"/>
              <a:ext cx="866775" cy="158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5" name="Diamond 24"/>
            <p:cNvSpPr/>
            <p:nvPr/>
          </p:nvSpPr>
          <p:spPr bwMode="auto">
            <a:xfrm>
              <a:off x="1959879" y="1808599"/>
              <a:ext cx="1412948" cy="1418031"/>
            </a:xfrm>
            <a:prstGeom prst="diamond">
              <a:avLst/>
            </a:prstGeom>
            <a:solidFill>
              <a:srgbClr val="24C709"/>
            </a:solidFill>
            <a:ln>
              <a:solidFill>
                <a:schemeClr val="tx1"/>
              </a:solidFill>
            </a:ln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34" name="Straight Connector 33"/>
            <p:cNvCxnSpPr>
              <a:cxnSpLocks/>
            </p:cNvCxnSpPr>
            <p:nvPr/>
          </p:nvCxnSpPr>
          <p:spPr bwMode="auto">
            <a:xfrm>
              <a:off x="6248400" y="1145659"/>
              <a:ext cx="1254125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0" name="Diamond 29"/>
            <p:cNvSpPr/>
            <p:nvPr/>
          </p:nvSpPr>
          <p:spPr bwMode="auto">
            <a:xfrm>
              <a:off x="3636279" y="1815427"/>
              <a:ext cx="1412948" cy="1418031"/>
            </a:xfrm>
            <a:prstGeom prst="diamond">
              <a:avLst/>
            </a:prstGeom>
            <a:solidFill>
              <a:srgbClr val="24C709"/>
            </a:solidFill>
            <a:ln>
              <a:solidFill>
                <a:schemeClr val="tx1"/>
              </a:solidFill>
            </a:ln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6" name="Diamond 25"/>
            <p:cNvSpPr/>
            <p:nvPr/>
          </p:nvSpPr>
          <p:spPr bwMode="auto">
            <a:xfrm>
              <a:off x="5271404" y="1756627"/>
              <a:ext cx="1412875" cy="1489075"/>
            </a:xfrm>
            <a:prstGeom prst="diamond">
              <a:avLst/>
            </a:prstGeom>
            <a:noFill/>
            <a:ln w="38100">
              <a:solidFill>
                <a:srgbClr val="8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0" name="Isosceles Triangle 19"/>
            <p:cNvSpPr/>
            <p:nvPr/>
          </p:nvSpPr>
          <p:spPr bwMode="auto">
            <a:xfrm rot="16200000">
              <a:off x="4843034" y="2132669"/>
              <a:ext cx="1524081" cy="737190"/>
            </a:xfrm>
            <a:prstGeom prst="triangle">
              <a:avLst>
                <a:gd name="adj" fmla="val 51948"/>
              </a:avLst>
            </a:prstGeom>
            <a:solidFill>
              <a:srgbClr val="24C709"/>
            </a:solidFill>
            <a:ln>
              <a:solidFill>
                <a:schemeClr val="tx1"/>
              </a:solidFill>
            </a:ln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75" name="Right Triangle 74"/>
            <p:cNvSpPr/>
            <p:nvPr/>
          </p:nvSpPr>
          <p:spPr bwMode="auto">
            <a:xfrm>
              <a:off x="5998479" y="1815427"/>
              <a:ext cx="685800" cy="685837"/>
            </a:xfrm>
            <a:prstGeom prst="rtTriangle">
              <a:avLst/>
            </a:prstGeom>
            <a:solidFill>
              <a:srgbClr val="24C709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</p:grp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7998204" y="490022"/>
            <a:ext cx="1978025" cy="1295400"/>
            <a:chOff x="6477379" y="1249072"/>
            <a:chExt cx="1978025" cy="1295432"/>
          </a:xfrm>
        </p:grpSpPr>
        <p:sp>
          <p:nvSpPr>
            <p:cNvPr id="49" name="Flowchart: Alternate Process 48"/>
            <p:cNvSpPr/>
            <p:nvPr/>
          </p:nvSpPr>
          <p:spPr bwMode="auto">
            <a:xfrm>
              <a:off x="6477379" y="1371312"/>
              <a:ext cx="1143000" cy="1066826"/>
            </a:xfrm>
            <a:prstGeom prst="flowChartAlternateProcess">
              <a:avLst/>
            </a:prstGeom>
            <a:solidFill>
              <a:schemeClr val="bg1"/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grpSp>
          <p:nvGrpSpPr>
            <p:cNvPr id="32794" name="Group 64"/>
            <p:cNvGrpSpPr>
              <a:grpSpLocks/>
            </p:cNvGrpSpPr>
            <p:nvPr/>
          </p:nvGrpSpPr>
          <p:grpSpPr bwMode="auto">
            <a:xfrm>
              <a:off x="6581399" y="1249072"/>
              <a:ext cx="1874005" cy="1295432"/>
              <a:chOff x="10394195" y="1828800"/>
              <a:chExt cx="1874005" cy="1295400"/>
            </a:xfrm>
          </p:grpSpPr>
          <p:sp>
            <p:nvSpPr>
              <p:cNvPr id="66" name="TextBox 65"/>
              <p:cNvSpPr txBox="1"/>
              <p:nvPr/>
            </p:nvSpPr>
            <p:spPr>
              <a:xfrm>
                <a:off x="10820400" y="1828800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67" name="TextBox 66"/>
              <p:cNvSpPr txBox="1"/>
              <p:nvPr/>
            </p:nvSpPr>
            <p:spPr>
              <a:xfrm>
                <a:off x="10394195" y="2187274"/>
                <a:ext cx="1600200" cy="7078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68" name="TextBox 67"/>
              <p:cNvSpPr txBox="1"/>
              <p:nvPr/>
            </p:nvSpPr>
            <p:spPr>
              <a:xfrm>
                <a:off x="10820400" y="2416314"/>
                <a:ext cx="9906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69" name="Straight Connector 68"/>
              <p:cNvCxnSpPr>
                <a:cxnSpLocks/>
              </p:cNvCxnSpPr>
              <p:nvPr/>
            </p:nvCxnSpPr>
            <p:spPr>
              <a:xfrm>
                <a:off x="10744200" y="2513012"/>
                <a:ext cx="685800" cy="1588"/>
              </a:xfrm>
              <a:prstGeom prst="line">
                <a:avLst/>
              </a:prstGeom>
              <a:ln w="3810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7259638" y="1887777"/>
            <a:ext cx="1905000" cy="1241425"/>
            <a:chOff x="5943600" y="2514632"/>
            <a:chExt cx="1905000" cy="1241316"/>
          </a:xfrm>
        </p:grpSpPr>
        <p:sp>
          <p:nvSpPr>
            <p:cNvPr id="48" name="Flowchart: Alternate Process 47"/>
            <p:cNvSpPr/>
            <p:nvPr/>
          </p:nvSpPr>
          <p:spPr bwMode="auto">
            <a:xfrm>
              <a:off x="5943600" y="2590825"/>
              <a:ext cx="1143000" cy="1066706"/>
            </a:xfrm>
            <a:prstGeom prst="flowChartAlternateProcess">
              <a:avLst/>
            </a:prstGeom>
            <a:solidFill>
              <a:schemeClr val="bg1"/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grpSp>
          <p:nvGrpSpPr>
            <p:cNvPr id="32788" name="Group 69"/>
            <p:cNvGrpSpPr>
              <a:grpSpLocks/>
            </p:cNvGrpSpPr>
            <p:nvPr/>
          </p:nvGrpSpPr>
          <p:grpSpPr bwMode="auto">
            <a:xfrm>
              <a:off x="5964921" y="2514632"/>
              <a:ext cx="1883679" cy="1241316"/>
              <a:chOff x="8174721" y="1828800"/>
              <a:chExt cx="1883679" cy="1241286"/>
            </a:xfrm>
          </p:grpSpPr>
          <p:sp>
            <p:nvSpPr>
              <p:cNvPr id="71" name="TextBox 70"/>
              <p:cNvSpPr txBox="1"/>
              <p:nvPr/>
            </p:nvSpPr>
            <p:spPr>
              <a:xfrm>
                <a:off x="8610600" y="1828800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72" name="TextBox 71"/>
              <p:cNvSpPr txBox="1"/>
              <p:nvPr/>
            </p:nvSpPr>
            <p:spPr>
              <a:xfrm>
                <a:off x="8174721" y="2035209"/>
                <a:ext cx="1600200" cy="7078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  <p:sp>
            <p:nvSpPr>
              <p:cNvPr id="73" name="TextBox 72"/>
              <p:cNvSpPr txBox="1"/>
              <p:nvPr/>
            </p:nvSpPr>
            <p:spPr>
              <a:xfrm>
                <a:off x="8610600" y="2362200"/>
                <a:ext cx="9906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74" name="Straight Connector 73"/>
              <p:cNvCxnSpPr/>
              <p:nvPr/>
            </p:nvCxnSpPr>
            <p:spPr>
              <a:xfrm>
                <a:off x="8534400" y="2438332"/>
                <a:ext cx="685800" cy="1588"/>
              </a:xfrm>
              <a:prstGeom prst="line">
                <a:avLst/>
              </a:prstGeom>
              <a:ln w="3810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9888523" y="3376087"/>
            <a:ext cx="1905000" cy="1295400"/>
            <a:chOff x="7924800" y="4267275"/>
            <a:chExt cx="1905000" cy="1295432"/>
          </a:xfrm>
        </p:grpSpPr>
        <p:sp>
          <p:nvSpPr>
            <p:cNvPr id="50" name="Flowchart: Alternate Process 49"/>
            <p:cNvSpPr/>
            <p:nvPr/>
          </p:nvSpPr>
          <p:spPr bwMode="auto">
            <a:xfrm>
              <a:off x="7924800" y="4343477"/>
              <a:ext cx="1143000" cy="1066826"/>
            </a:xfrm>
            <a:prstGeom prst="flowChartAlternateProcess">
              <a:avLst/>
            </a:prstGeom>
            <a:solidFill>
              <a:schemeClr val="bg1"/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grpSp>
          <p:nvGrpSpPr>
            <p:cNvPr id="32782" name="Group 87"/>
            <p:cNvGrpSpPr>
              <a:grpSpLocks/>
            </p:cNvGrpSpPr>
            <p:nvPr/>
          </p:nvGrpSpPr>
          <p:grpSpPr bwMode="auto">
            <a:xfrm>
              <a:off x="7960104" y="4267275"/>
              <a:ext cx="1869696" cy="1295432"/>
              <a:chOff x="1178304" y="3810000"/>
              <a:chExt cx="1869696" cy="1295400"/>
            </a:xfrm>
          </p:grpSpPr>
          <p:sp>
            <p:nvSpPr>
              <p:cNvPr id="77" name="TextBox 76"/>
              <p:cNvSpPr txBox="1"/>
              <p:nvPr/>
            </p:nvSpPr>
            <p:spPr>
              <a:xfrm>
                <a:off x="1600200" y="3810000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78" name="TextBox 77"/>
              <p:cNvSpPr txBox="1"/>
              <p:nvPr/>
            </p:nvSpPr>
            <p:spPr>
              <a:xfrm>
                <a:off x="1178304" y="4011354"/>
                <a:ext cx="1600200" cy="7078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sp>
            <p:nvSpPr>
              <p:cNvPr id="79" name="TextBox 78"/>
              <p:cNvSpPr txBox="1"/>
              <p:nvPr/>
            </p:nvSpPr>
            <p:spPr>
              <a:xfrm>
                <a:off x="1600200" y="4397514"/>
                <a:ext cx="9906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  <p:cxnSp>
            <p:nvCxnSpPr>
              <p:cNvPr id="80" name="Straight Connector 79"/>
              <p:cNvCxnSpPr/>
              <p:nvPr/>
            </p:nvCxnSpPr>
            <p:spPr>
              <a:xfrm>
                <a:off x="1524000" y="4419600"/>
                <a:ext cx="685800" cy="1588"/>
              </a:xfrm>
              <a:prstGeom prst="line">
                <a:avLst/>
              </a:prstGeom>
              <a:ln w="3810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5416550" y="4979722"/>
            <a:ext cx="1981200" cy="1393825"/>
            <a:chOff x="3810000" y="5486505"/>
            <a:chExt cx="1981200" cy="1393720"/>
          </a:xfrm>
        </p:grpSpPr>
        <p:sp>
          <p:nvSpPr>
            <p:cNvPr id="51" name="Flowchart: Alternate Process 50"/>
            <p:cNvSpPr/>
            <p:nvPr/>
          </p:nvSpPr>
          <p:spPr bwMode="auto">
            <a:xfrm>
              <a:off x="3810000" y="5638894"/>
              <a:ext cx="1143000" cy="1066720"/>
            </a:xfrm>
            <a:prstGeom prst="flowChartAlternateProcess">
              <a:avLst/>
            </a:prstGeom>
            <a:solidFill>
              <a:schemeClr val="bg1"/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grpSp>
          <p:nvGrpSpPr>
            <p:cNvPr id="32776" name="Group 86"/>
            <p:cNvGrpSpPr>
              <a:grpSpLocks/>
            </p:cNvGrpSpPr>
            <p:nvPr/>
          </p:nvGrpSpPr>
          <p:grpSpPr bwMode="auto">
            <a:xfrm>
              <a:off x="3924300" y="5486505"/>
              <a:ext cx="1866900" cy="1393720"/>
              <a:chOff x="-1562100" y="4648200"/>
              <a:chExt cx="1866900" cy="1393686"/>
            </a:xfrm>
          </p:grpSpPr>
          <p:sp>
            <p:nvSpPr>
              <p:cNvPr id="82" name="TextBox 81"/>
              <p:cNvSpPr txBox="1"/>
              <p:nvPr/>
            </p:nvSpPr>
            <p:spPr>
              <a:xfrm>
                <a:off x="-1143000" y="4648200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-1562100" y="4918988"/>
                <a:ext cx="1600200" cy="7078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84" name="TextBox 83"/>
              <p:cNvSpPr txBox="1"/>
              <p:nvPr/>
            </p:nvSpPr>
            <p:spPr>
              <a:xfrm>
                <a:off x="-1143000" y="5334000"/>
                <a:ext cx="9906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  <p:cxnSp>
            <p:nvCxnSpPr>
              <p:cNvPr id="86" name="Straight Connector 85"/>
              <p:cNvCxnSpPr/>
              <p:nvPr/>
            </p:nvCxnSpPr>
            <p:spPr>
              <a:xfrm>
                <a:off x="-1219200" y="5333932"/>
                <a:ext cx="685800" cy="1588"/>
              </a:xfrm>
              <a:prstGeom prst="line">
                <a:avLst/>
              </a:prstGeom>
              <a:ln w="3810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3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3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13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13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752600" y="1949767"/>
            <a:ext cx="973361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nb-NO" altLang="en-US" sz="3200" b="1" dirty="0">
                <a:cs typeface="Times New Roman" panose="02020603050405020304" pitchFamily="18" charset="0"/>
                <a:sym typeface="Wingdings" panose="05000000000000000000" pitchFamily="2" charset="2"/>
              </a:rPr>
              <a:t> </a:t>
            </a:r>
            <a:r>
              <a:rPr lang="en-US" sz="3200" b="1" dirty="0" err="1"/>
              <a:t>Hãy</a:t>
            </a:r>
            <a:r>
              <a:rPr lang="en-US" sz="3200" b="1" dirty="0"/>
              <a:t> </a:t>
            </a:r>
            <a:r>
              <a:rPr lang="en-US" sz="3200" b="1" dirty="0" err="1"/>
              <a:t>nghĩ</a:t>
            </a:r>
            <a:r>
              <a:rPr lang="en-US" sz="3200" b="1" dirty="0"/>
              <a:t> </a:t>
            </a:r>
            <a:r>
              <a:rPr lang="en-US" sz="3200" b="1" dirty="0" err="1"/>
              <a:t>cách</a:t>
            </a:r>
            <a:r>
              <a:rPr lang="en-US" sz="3200" b="1" dirty="0"/>
              <a:t> chia </a:t>
            </a:r>
            <a:r>
              <a:rPr lang="en-US" sz="3200" b="1" dirty="0" err="1"/>
              <a:t>đều</a:t>
            </a:r>
            <a:r>
              <a:rPr lang="en-US" sz="3200" b="1" dirty="0"/>
              <a:t> 5 </a:t>
            </a:r>
            <a:r>
              <a:rPr lang="en-US" sz="3200" b="1" dirty="0" err="1"/>
              <a:t>quả</a:t>
            </a:r>
            <a:r>
              <a:rPr lang="en-US" sz="3200" b="1" dirty="0"/>
              <a:t> cam </a:t>
            </a:r>
            <a:r>
              <a:rPr lang="en-US" sz="3200" b="1" dirty="0" err="1"/>
              <a:t>cho</a:t>
            </a:r>
            <a:r>
              <a:rPr lang="en-US" sz="3200" b="1" dirty="0"/>
              <a:t> 3 </a:t>
            </a:r>
            <a:r>
              <a:rPr lang="en-US" sz="3200" b="1" dirty="0" err="1"/>
              <a:t>người</a:t>
            </a:r>
            <a:r>
              <a:rPr lang="en-US" sz="3200" b="1" dirty="0"/>
              <a:t>.</a:t>
            </a:r>
            <a:endParaRPr lang="en-GB" sz="3200" b="1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775254" y="3073868"/>
            <a:ext cx="7162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571500" indent="-571500">
              <a:buFont typeface="Wingdings" panose="05000000000000000000" pitchFamily="2" charset="2"/>
              <a:buChar char="J"/>
            </a:pPr>
            <a:r>
              <a:rPr lang="nb-NO" altLang="en-US" sz="3200" b="1" dirty="0">
                <a:cs typeface="Times New Roman" panose="02020603050405020304" pitchFamily="18" charset="0"/>
              </a:rPr>
              <a:t>Chuẩn bị bài sau: </a:t>
            </a:r>
            <a:r>
              <a:rPr lang="nb-NO" altLang="en-US" sz="3200" b="1" dirty="0">
                <a:solidFill>
                  <a:srgbClr val="FF0000"/>
                </a:solidFill>
                <a:cs typeface="Times New Roman" panose="02020603050405020304" pitchFamily="18" charset="0"/>
              </a:rPr>
              <a:t>Hỗn sỗ (tiếp)</a:t>
            </a:r>
            <a:endParaRPr lang="en-US" altLang="en-US" sz="3200" b="1" dirty="0">
              <a:solidFill>
                <a:srgbClr val="FF0000"/>
              </a:solidFill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114800" y="685800"/>
            <a:ext cx="4676805" cy="1172325"/>
          </a:xfrm>
          <a:prstGeom prst="rect">
            <a:avLst/>
          </a:prstGeom>
        </p:spPr>
        <p:txBody>
          <a:bodyPr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9pPr>
          </a:lstStyle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VẬN DỤNG</a:t>
            </a: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1223683" y="2764684"/>
            <a:ext cx="23436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169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2833025" y="2500983"/>
            <a:ext cx="9176353" cy="584775"/>
            <a:chOff x="833998" y="2559498"/>
            <a:chExt cx="6731888" cy="584081"/>
          </a:xfrm>
        </p:grpSpPr>
        <p:sp>
          <p:nvSpPr>
            <p:cNvPr id="3" name="Rectangle 14"/>
            <p:cNvSpPr>
              <a:spLocks noChangeArrowheads="1"/>
            </p:cNvSpPr>
            <p:nvPr/>
          </p:nvSpPr>
          <p:spPr bwMode="auto">
            <a:xfrm>
              <a:off x="1547648" y="2559498"/>
              <a:ext cx="6018238" cy="5840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buNone/>
              </a:pP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Nhận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biết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được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hỗn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n-GB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" name="Freeform 11"/>
            <p:cNvSpPr/>
            <p:nvPr/>
          </p:nvSpPr>
          <p:spPr>
            <a:xfrm>
              <a:off x="833998" y="2658944"/>
              <a:ext cx="548053" cy="455072"/>
            </a:xfrm>
            <a:custGeom>
              <a:avLst/>
              <a:gdLst>
                <a:gd name="connsiteX0" fmla="*/ 169069 w 397669"/>
                <a:gd name="connsiteY0" fmla="*/ 176212 h 280987"/>
                <a:gd name="connsiteX1" fmla="*/ 73819 w 397669"/>
                <a:gd name="connsiteY1" fmla="*/ 97631 h 280987"/>
                <a:gd name="connsiteX2" fmla="*/ 0 w 397669"/>
                <a:gd name="connsiteY2" fmla="*/ 169068 h 280987"/>
                <a:gd name="connsiteX3" fmla="*/ 126206 w 397669"/>
                <a:gd name="connsiteY3" fmla="*/ 280987 h 280987"/>
                <a:gd name="connsiteX4" fmla="*/ 219075 w 397669"/>
                <a:gd name="connsiteY4" fmla="*/ 273843 h 280987"/>
                <a:gd name="connsiteX5" fmla="*/ 397669 w 397669"/>
                <a:gd name="connsiteY5" fmla="*/ 35718 h 280987"/>
                <a:gd name="connsiteX6" fmla="*/ 376237 w 397669"/>
                <a:gd name="connsiteY6" fmla="*/ 0 h 280987"/>
                <a:gd name="connsiteX7" fmla="*/ 169069 w 397669"/>
                <a:gd name="connsiteY7" fmla="*/ 176212 h 280987"/>
                <a:gd name="connsiteX0" fmla="*/ 169069 w 397669"/>
                <a:gd name="connsiteY0" fmla="*/ 176212 h 289079"/>
                <a:gd name="connsiteX1" fmla="*/ 73819 w 397669"/>
                <a:gd name="connsiteY1" fmla="*/ 97631 h 289079"/>
                <a:gd name="connsiteX2" fmla="*/ 0 w 397669"/>
                <a:gd name="connsiteY2" fmla="*/ 169068 h 289079"/>
                <a:gd name="connsiteX3" fmla="*/ 126206 w 397669"/>
                <a:gd name="connsiteY3" fmla="*/ 280987 h 289079"/>
                <a:gd name="connsiteX4" fmla="*/ 219075 w 397669"/>
                <a:gd name="connsiteY4" fmla="*/ 273843 h 289079"/>
                <a:gd name="connsiteX5" fmla="*/ 397669 w 397669"/>
                <a:gd name="connsiteY5" fmla="*/ 35718 h 289079"/>
                <a:gd name="connsiteX6" fmla="*/ 376237 w 397669"/>
                <a:gd name="connsiteY6" fmla="*/ 0 h 289079"/>
                <a:gd name="connsiteX7" fmla="*/ 169069 w 397669"/>
                <a:gd name="connsiteY7" fmla="*/ 176212 h 289079"/>
                <a:gd name="connsiteX0" fmla="*/ 169069 w 397669"/>
                <a:gd name="connsiteY0" fmla="*/ 176212 h 297100"/>
                <a:gd name="connsiteX1" fmla="*/ 73819 w 397669"/>
                <a:gd name="connsiteY1" fmla="*/ 97631 h 297100"/>
                <a:gd name="connsiteX2" fmla="*/ 0 w 397669"/>
                <a:gd name="connsiteY2" fmla="*/ 169068 h 297100"/>
                <a:gd name="connsiteX3" fmla="*/ 126206 w 397669"/>
                <a:gd name="connsiteY3" fmla="*/ 280987 h 297100"/>
                <a:gd name="connsiteX4" fmla="*/ 219075 w 397669"/>
                <a:gd name="connsiteY4" fmla="*/ 273843 h 297100"/>
                <a:gd name="connsiteX5" fmla="*/ 397669 w 397669"/>
                <a:gd name="connsiteY5" fmla="*/ 35718 h 297100"/>
                <a:gd name="connsiteX6" fmla="*/ 376237 w 397669"/>
                <a:gd name="connsiteY6" fmla="*/ 0 h 297100"/>
                <a:gd name="connsiteX7" fmla="*/ 169069 w 397669"/>
                <a:gd name="connsiteY7" fmla="*/ 176212 h 297100"/>
                <a:gd name="connsiteX0" fmla="*/ 177436 w 406036"/>
                <a:gd name="connsiteY0" fmla="*/ 176212 h 297100"/>
                <a:gd name="connsiteX1" fmla="*/ 82186 w 406036"/>
                <a:gd name="connsiteY1" fmla="*/ 97631 h 297100"/>
                <a:gd name="connsiteX2" fmla="*/ 8367 w 406036"/>
                <a:gd name="connsiteY2" fmla="*/ 169068 h 297100"/>
                <a:gd name="connsiteX3" fmla="*/ 134573 w 406036"/>
                <a:gd name="connsiteY3" fmla="*/ 280987 h 297100"/>
                <a:gd name="connsiteX4" fmla="*/ 227442 w 406036"/>
                <a:gd name="connsiteY4" fmla="*/ 273843 h 297100"/>
                <a:gd name="connsiteX5" fmla="*/ 406036 w 406036"/>
                <a:gd name="connsiteY5" fmla="*/ 35718 h 297100"/>
                <a:gd name="connsiteX6" fmla="*/ 384604 w 406036"/>
                <a:gd name="connsiteY6" fmla="*/ 0 h 297100"/>
                <a:gd name="connsiteX7" fmla="*/ 177436 w 406036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25397"/>
                <a:gd name="connsiteY0" fmla="*/ 176212 h 297100"/>
                <a:gd name="connsiteX1" fmla="*/ 84721 w 425397"/>
                <a:gd name="connsiteY1" fmla="*/ 97631 h 297100"/>
                <a:gd name="connsiteX2" fmla="*/ 10902 w 425397"/>
                <a:gd name="connsiteY2" fmla="*/ 169068 h 297100"/>
                <a:gd name="connsiteX3" fmla="*/ 137108 w 425397"/>
                <a:gd name="connsiteY3" fmla="*/ 280987 h 297100"/>
                <a:gd name="connsiteX4" fmla="*/ 229977 w 425397"/>
                <a:gd name="connsiteY4" fmla="*/ 273843 h 297100"/>
                <a:gd name="connsiteX5" fmla="*/ 408571 w 425397"/>
                <a:gd name="connsiteY5" fmla="*/ 35718 h 297100"/>
                <a:gd name="connsiteX6" fmla="*/ 387139 w 425397"/>
                <a:gd name="connsiteY6" fmla="*/ 0 h 297100"/>
                <a:gd name="connsiteX7" fmla="*/ 179971 w 425397"/>
                <a:gd name="connsiteY7" fmla="*/ 176212 h 297100"/>
                <a:gd name="connsiteX0" fmla="*/ 179971 w 445220"/>
                <a:gd name="connsiteY0" fmla="*/ 184370 h 305258"/>
                <a:gd name="connsiteX1" fmla="*/ 84721 w 445220"/>
                <a:gd name="connsiteY1" fmla="*/ 105789 h 305258"/>
                <a:gd name="connsiteX2" fmla="*/ 10902 w 445220"/>
                <a:gd name="connsiteY2" fmla="*/ 177226 h 305258"/>
                <a:gd name="connsiteX3" fmla="*/ 137108 w 445220"/>
                <a:gd name="connsiteY3" fmla="*/ 289145 h 305258"/>
                <a:gd name="connsiteX4" fmla="*/ 229977 w 445220"/>
                <a:gd name="connsiteY4" fmla="*/ 282001 h 305258"/>
                <a:gd name="connsiteX5" fmla="*/ 408571 w 445220"/>
                <a:gd name="connsiteY5" fmla="*/ 43876 h 305258"/>
                <a:gd name="connsiteX6" fmla="*/ 387139 w 445220"/>
                <a:gd name="connsiteY6" fmla="*/ 8158 h 305258"/>
                <a:gd name="connsiteX7" fmla="*/ 179971 w 445220"/>
                <a:gd name="connsiteY7" fmla="*/ 184370 h 3052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45220" h="305258">
                  <a:moveTo>
                    <a:pt x="179971" y="184370"/>
                  </a:moveTo>
                  <a:lnTo>
                    <a:pt x="84721" y="105789"/>
                  </a:lnTo>
                  <a:cubicBezTo>
                    <a:pt x="31540" y="79595"/>
                    <a:pt x="-24023" y="115314"/>
                    <a:pt x="10902" y="177226"/>
                  </a:cubicBezTo>
                  <a:lnTo>
                    <a:pt x="137108" y="289145"/>
                  </a:lnTo>
                  <a:cubicBezTo>
                    <a:pt x="170445" y="310576"/>
                    <a:pt x="199021" y="312957"/>
                    <a:pt x="229977" y="282001"/>
                  </a:cubicBezTo>
                  <a:cubicBezTo>
                    <a:pt x="277602" y="197863"/>
                    <a:pt x="322846" y="108963"/>
                    <a:pt x="408571" y="43876"/>
                  </a:cubicBezTo>
                  <a:cubicBezTo>
                    <a:pt x="453815" y="17683"/>
                    <a:pt x="468102" y="-15654"/>
                    <a:pt x="387139" y="8158"/>
                  </a:cubicBezTo>
                  <a:cubicBezTo>
                    <a:pt x="287127" y="35939"/>
                    <a:pt x="234739" y="125633"/>
                    <a:pt x="179971" y="184370"/>
                  </a:cubicBezTo>
                  <a:close/>
                </a:path>
              </a:pathLst>
            </a:custGeom>
            <a:solidFill>
              <a:srgbClr val="00B050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3200">
                <a:solidFill>
                  <a:srgbClr val="0000FF"/>
                </a:solidFill>
              </a:endParaRPr>
            </a:p>
          </p:txBody>
        </p:sp>
      </p:grp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2833025" y="3581399"/>
            <a:ext cx="10730575" cy="584775"/>
            <a:chOff x="907706" y="3670788"/>
            <a:chExt cx="9959683" cy="584774"/>
          </a:xfrm>
        </p:grpSpPr>
        <p:sp>
          <p:nvSpPr>
            <p:cNvPr id="6" name="Freeform 11"/>
            <p:cNvSpPr/>
            <p:nvPr/>
          </p:nvSpPr>
          <p:spPr>
            <a:xfrm>
              <a:off x="907706" y="3706178"/>
              <a:ext cx="625472" cy="455611"/>
            </a:xfrm>
            <a:custGeom>
              <a:avLst/>
              <a:gdLst>
                <a:gd name="connsiteX0" fmla="*/ 169069 w 397669"/>
                <a:gd name="connsiteY0" fmla="*/ 176212 h 280987"/>
                <a:gd name="connsiteX1" fmla="*/ 73819 w 397669"/>
                <a:gd name="connsiteY1" fmla="*/ 97631 h 280987"/>
                <a:gd name="connsiteX2" fmla="*/ 0 w 397669"/>
                <a:gd name="connsiteY2" fmla="*/ 169068 h 280987"/>
                <a:gd name="connsiteX3" fmla="*/ 126206 w 397669"/>
                <a:gd name="connsiteY3" fmla="*/ 280987 h 280987"/>
                <a:gd name="connsiteX4" fmla="*/ 219075 w 397669"/>
                <a:gd name="connsiteY4" fmla="*/ 273843 h 280987"/>
                <a:gd name="connsiteX5" fmla="*/ 397669 w 397669"/>
                <a:gd name="connsiteY5" fmla="*/ 35718 h 280987"/>
                <a:gd name="connsiteX6" fmla="*/ 376237 w 397669"/>
                <a:gd name="connsiteY6" fmla="*/ 0 h 280987"/>
                <a:gd name="connsiteX7" fmla="*/ 169069 w 397669"/>
                <a:gd name="connsiteY7" fmla="*/ 176212 h 280987"/>
                <a:gd name="connsiteX0" fmla="*/ 169069 w 397669"/>
                <a:gd name="connsiteY0" fmla="*/ 176212 h 289079"/>
                <a:gd name="connsiteX1" fmla="*/ 73819 w 397669"/>
                <a:gd name="connsiteY1" fmla="*/ 97631 h 289079"/>
                <a:gd name="connsiteX2" fmla="*/ 0 w 397669"/>
                <a:gd name="connsiteY2" fmla="*/ 169068 h 289079"/>
                <a:gd name="connsiteX3" fmla="*/ 126206 w 397669"/>
                <a:gd name="connsiteY3" fmla="*/ 280987 h 289079"/>
                <a:gd name="connsiteX4" fmla="*/ 219075 w 397669"/>
                <a:gd name="connsiteY4" fmla="*/ 273843 h 289079"/>
                <a:gd name="connsiteX5" fmla="*/ 397669 w 397669"/>
                <a:gd name="connsiteY5" fmla="*/ 35718 h 289079"/>
                <a:gd name="connsiteX6" fmla="*/ 376237 w 397669"/>
                <a:gd name="connsiteY6" fmla="*/ 0 h 289079"/>
                <a:gd name="connsiteX7" fmla="*/ 169069 w 397669"/>
                <a:gd name="connsiteY7" fmla="*/ 176212 h 289079"/>
                <a:gd name="connsiteX0" fmla="*/ 169069 w 397669"/>
                <a:gd name="connsiteY0" fmla="*/ 176212 h 297100"/>
                <a:gd name="connsiteX1" fmla="*/ 73819 w 397669"/>
                <a:gd name="connsiteY1" fmla="*/ 97631 h 297100"/>
                <a:gd name="connsiteX2" fmla="*/ 0 w 397669"/>
                <a:gd name="connsiteY2" fmla="*/ 169068 h 297100"/>
                <a:gd name="connsiteX3" fmla="*/ 126206 w 397669"/>
                <a:gd name="connsiteY3" fmla="*/ 280987 h 297100"/>
                <a:gd name="connsiteX4" fmla="*/ 219075 w 397669"/>
                <a:gd name="connsiteY4" fmla="*/ 273843 h 297100"/>
                <a:gd name="connsiteX5" fmla="*/ 397669 w 397669"/>
                <a:gd name="connsiteY5" fmla="*/ 35718 h 297100"/>
                <a:gd name="connsiteX6" fmla="*/ 376237 w 397669"/>
                <a:gd name="connsiteY6" fmla="*/ 0 h 297100"/>
                <a:gd name="connsiteX7" fmla="*/ 169069 w 397669"/>
                <a:gd name="connsiteY7" fmla="*/ 176212 h 297100"/>
                <a:gd name="connsiteX0" fmla="*/ 177436 w 406036"/>
                <a:gd name="connsiteY0" fmla="*/ 176212 h 297100"/>
                <a:gd name="connsiteX1" fmla="*/ 82186 w 406036"/>
                <a:gd name="connsiteY1" fmla="*/ 97631 h 297100"/>
                <a:gd name="connsiteX2" fmla="*/ 8367 w 406036"/>
                <a:gd name="connsiteY2" fmla="*/ 169068 h 297100"/>
                <a:gd name="connsiteX3" fmla="*/ 134573 w 406036"/>
                <a:gd name="connsiteY3" fmla="*/ 280987 h 297100"/>
                <a:gd name="connsiteX4" fmla="*/ 227442 w 406036"/>
                <a:gd name="connsiteY4" fmla="*/ 273843 h 297100"/>
                <a:gd name="connsiteX5" fmla="*/ 406036 w 406036"/>
                <a:gd name="connsiteY5" fmla="*/ 35718 h 297100"/>
                <a:gd name="connsiteX6" fmla="*/ 384604 w 406036"/>
                <a:gd name="connsiteY6" fmla="*/ 0 h 297100"/>
                <a:gd name="connsiteX7" fmla="*/ 177436 w 406036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25397"/>
                <a:gd name="connsiteY0" fmla="*/ 176212 h 297100"/>
                <a:gd name="connsiteX1" fmla="*/ 84721 w 425397"/>
                <a:gd name="connsiteY1" fmla="*/ 97631 h 297100"/>
                <a:gd name="connsiteX2" fmla="*/ 10902 w 425397"/>
                <a:gd name="connsiteY2" fmla="*/ 169068 h 297100"/>
                <a:gd name="connsiteX3" fmla="*/ 137108 w 425397"/>
                <a:gd name="connsiteY3" fmla="*/ 280987 h 297100"/>
                <a:gd name="connsiteX4" fmla="*/ 229977 w 425397"/>
                <a:gd name="connsiteY4" fmla="*/ 273843 h 297100"/>
                <a:gd name="connsiteX5" fmla="*/ 408571 w 425397"/>
                <a:gd name="connsiteY5" fmla="*/ 35718 h 297100"/>
                <a:gd name="connsiteX6" fmla="*/ 387139 w 425397"/>
                <a:gd name="connsiteY6" fmla="*/ 0 h 297100"/>
                <a:gd name="connsiteX7" fmla="*/ 179971 w 425397"/>
                <a:gd name="connsiteY7" fmla="*/ 176212 h 297100"/>
                <a:gd name="connsiteX0" fmla="*/ 179971 w 445220"/>
                <a:gd name="connsiteY0" fmla="*/ 184370 h 305258"/>
                <a:gd name="connsiteX1" fmla="*/ 84721 w 445220"/>
                <a:gd name="connsiteY1" fmla="*/ 105789 h 305258"/>
                <a:gd name="connsiteX2" fmla="*/ 10902 w 445220"/>
                <a:gd name="connsiteY2" fmla="*/ 177226 h 305258"/>
                <a:gd name="connsiteX3" fmla="*/ 137108 w 445220"/>
                <a:gd name="connsiteY3" fmla="*/ 289145 h 305258"/>
                <a:gd name="connsiteX4" fmla="*/ 229977 w 445220"/>
                <a:gd name="connsiteY4" fmla="*/ 282001 h 305258"/>
                <a:gd name="connsiteX5" fmla="*/ 408571 w 445220"/>
                <a:gd name="connsiteY5" fmla="*/ 43876 h 305258"/>
                <a:gd name="connsiteX6" fmla="*/ 387139 w 445220"/>
                <a:gd name="connsiteY6" fmla="*/ 8158 h 305258"/>
                <a:gd name="connsiteX7" fmla="*/ 179971 w 445220"/>
                <a:gd name="connsiteY7" fmla="*/ 184370 h 3052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45220" h="305258">
                  <a:moveTo>
                    <a:pt x="179971" y="184370"/>
                  </a:moveTo>
                  <a:lnTo>
                    <a:pt x="84721" y="105789"/>
                  </a:lnTo>
                  <a:cubicBezTo>
                    <a:pt x="31540" y="79595"/>
                    <a:pt x="-24023" y="115314"/>
                    <a:pt x="10902" y="177226"/>
                  </a:cubicBezTo>
                  <a:lnTo>
                    <a:pt x="137108" y="289145"/>
                  </a:lnTo>
                  <a:cubicBezTo>
                    <a:pt x="170445" y="310576"/>
                    <a:pt x="199021" y="312957"/>
                    <a:pt x="229977" y="282001"/>
                  </a:cubicBezTo>
                  <a:cubicBezTo>
                    <a:pt x="277602" y="197863"/>
                    <a:pt x="322846" y="108963"/>
                    <a:pt x="408571" y="43876"/>
                  </a:cubicBezTo>
                  <a:cubicBezTo>
                    <a:pt x="453815" y="17683"/>
                    <a:pt x="468102" y="-15654"/>
                    <a:pt x="387139" y="8158"/>
                  </a:cubicBezTo>
                  <a:cubicBezTo>
                    <a:pt x="287127" y="35939"/>
                    <a:pt x="234739" y="125633"/>
                    <a:pt x="179971" y="184370"/>
                  </a:cubicBezTo>
                  <a:close/>
                </a:path>
              </a:pathLst>
            </a:custGeom>
            <a:solidFill>
              <a:srgbClr val="00B050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3200">
                <a:solidFill>
                  <a:srgbClr val="0000FF"/>
                </a:solidFill>
              </a:endParaRPr>
            </a:p>
          </p:txBody>
        </p:sp>
        <p:sp>
          <p:nvSpPr>
            <p:cNvPr id="7" name="Rectangle 17"/>
            <p:cNvSpPr>
              <a:spLocks noChangeArrowheads="1"/>
            </p:cNvSpPr>
            <p:nvPr/>
          </p:nvSpPr>
          <p:spPr bwMode="auto">
            <a:xfrm>
              <a:off x="1753282" y="3670788"/>
              <a:ext cx="9114107" cy="5847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buNone/>
              </a:pP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Có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kĩ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năng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đọc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hỗn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n-GB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8" name="Rectangle 7"/>
          <p:cNvSpPr/>
          <p:nvPr/>
        </p:nvSpPr>
        <p:spPr>
          <a:xfrm>
            <a:off x="4114800" y="1452945"/>
            <a:ext cx="3081293" cy="769441"/>
          </a:xfrm>
          <a:prstGeom prst="rect">
            <a:avLst/>
          </a:prstGeom>
          <a:noFill/>
        </p:spPr>
        <p:txBody>
          <a:bodyPr spcFirstLastPara="1" wrap="none">
            <a:prstTxWarp prst="textArchUp">
              <a:avLst>
                <a:gd name="adj" fmla="val 11276999"/>
              </a:avLst>
            </a:prstTxWarp>
            <a:spAutoFit/>
          </a:bodyPr>
          <a:lstStyle/>
          <a:p>
            <a:pPr algn="ctr">
              <a:defRPr/>
            </a:pPr>
            <a:r>
              <a:rPr lang="en-US" sz="5400" b="1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MỤC TIÊU</a:t>
            </a:r>
          </a:p>
        </p:txBody>
      </p:sp>
    </p:spTree>
    <p:extLst>
      <p:ext uri="{BB962C8B-B14F-4D97-AF65-F5344CB8AC3E}">
        <p14:creationId xmlns:p14="http://schemas.microsoft.com/office/powerpoint/2010/main" val="3022398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3810000" y="2590800"/>
            <a:ext cx="4426132" cy="1009720"/>
          </a:xfrm>
          <a:prstGeom prst="rect">
            <a:avLst/>
          </a:prstGeom>
        </p:spPr>
        <p:txBody>
          <a:bodyPr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9pPr>
          </a:lstStyle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777751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5" name="Straight Connector 134"/>
          <p:cNvCxnSpPr/>
          <p:nvPr/>
        </p:nvCxnSpPr>
        <p:spPr>
          <a:xfrm rot="5400000">
            <a:off x="6734818" y="3185081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/>
          <p:nvPr/>
        </p:nvCxnSpPr>
        <p:spPr>
          <a:xfrm rot="5400000">
            <a:off x="8669793" y="2955739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/>
          <p:nvPr/>
        </p:nvCxnSpPr>
        <p:spPr>
          <a:xfrm rot="5400000">
            <a:off x="6974600" y="2831389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ight Brace 18"/>
          <p:cNvSpPr/>
          <p:nvPr/>
        </p:nvSpPr>
        <p:spPr>
          <a:xfrm rot="5400000">
            <a:off x="4668597" y="2167322"/>
            <a:ext cx="325923" cy="2500313"/>
          </a:xfrm>
          <a:prstGeom prst="rightBrac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6" name="Right Brace 25"/>
          <p:cNvSpPr/>
          <p:nvPr/>
        </p:nvSpPr>
        <p:spPr>
          <a:xfrm rot="5400000">
            <a:off x="7782999" y="2710006"/>
            <a:ext cx="259629" cy="1347947"/>
          </a:xfrm>
          <a:prstGeom prst="rightBrace">
            <a:avLst>
              <a:gd name="adj1" fmla="val 8333"/>
              <a:gd name="adj2" fmla="val 51201"/>
            </a:avLst>
          </a:prstGeom>
          <a:ln>
            <a:solidFill>
              <a:schemeClr val="tx1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616072" y="3763005"/>
            <a:ext cx="966787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xmlns="" id="{02F20DCA-B67F-4489-90F5-F34799D0FAF6}"/>
              </a:ext>
            </a:extLst>
          </p:cNvPr>
          <p:cNvGrpSpPr/>
          <p:nvPr/>
        </p:nvGrpSpPr>
        <p:grpSpPr>
          <a:xfrm>
            <a:off x="7620000" y="3684591"/>
            <a:ext cx="966788" cy="1317625"/>
            <a:chOff x="7620000" y="3684591"/>
            <a:chExt cx="966788" cy="1317625"/>
          </a:xfrm>
        </p:grpSpPr>
        <p:sp>
          <p:nvSpPr>
            <p:cNvPr id="34" name="TextBox 33"/>
            <p:cNvSpPr txBox="1"/>
            <p:nvPr/>
          </p:nvSpPr>
          <p:spPr bwMode="auto">
            <a:xfrm>
              <a:off x="7620877" y="3684591"/>
              <a:ext cx="965911" cy="70796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35" name="TextBox 34"/>
            <p:cNvSpPr txBox="1"/>
            <p:nvPr/>
          </p:nvSpPr>
          <p:spPr bwMode="auto">
            <a:xfrm>
              <a:off x="7620877" y="4294255"/>
              <a:ext cx="965911" cy="70796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cxnSp>
          <p:nvCxnSpPr>
            <p:cNvPr id="39" name="Straight Connector 38"/>
            <p:cNvCxnSpPr>
              <a:cxnSpLocks/>
            </p:cNvCxnSpPr>
            <p:nvPr/>
          </p:nvCxnSpPr>
          <p:spPr bwMode="auto">
            <a:xfrm>
              <a:off x="7620000" y="4343400"/>
              <a:ext cx="427021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3" name="Oval 22"/>
          <p:cNvSpPr/>
          <p:nvPr/>
        </p:nvSpPr>
        <p:spPr>
          <a:xfrm>
            <a:off x="7057104" y="1725576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4" name="Pie 23"/>
          <p:cNvSpPr/>
          <p:nvPr/>
        </p:nvSpPr>
        <p:spPr>
          <a:xfrm>
            <a:off x="5850192" y="4565523"/>
            <a:ext cx="1444752" cy="1444752"/>
          </a:xfrm>
          <a:prstGeom prst="pie">
            <a:avLst>
              <a:gd name="adj1" fmla="val 10718323"/>
              <a:gd name="adj2" fmla="val 16200000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25" name="Pie 24"/>
          <p:cNvSpPr/>
          <p:nvPr/>
        </p:nvSpPr>
        <p:spPr>
          <a:xfrm rot="16200000">
            <a:off x="5850192" y="4565523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28" name="Pie 27"/>
          <p:cNvSpPr/>
          <p:nvPr/>
        </p:nvSpPr>
        <p:spPr>
          <a:xfrm rot="5400000">
            <a:off x="5850192" y="4575048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29" name="Pie 28"/>
          <p:cNvSpPr/>
          <p:nvPr/>
        </p:nvSpPr>
        <p:spPr>
          <a:xfrm>
            <a:off x="5850192" y="4575048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30" name="Oval 29"/>
          <p:cNvSpPr/>
          <p:nvPr/>
        </p:nvSpPr>
        <p:spPr>
          <a:xfrm>
            <a:off x="3252012" y="1714501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5157012" y="1714501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32" name="Straight Connector 31"/>
          <p:cNvCxnSpPr/>
          <p:nvPr/>
        </p:nvCxnSpPr>
        <p:spPr>
          <a:xfrm rot="5400000" flipH="1">
            <a:off x="5838032" y="5280822"/>
            <a:ext cx="1447800" cy="158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10800000" flipH="1">
            <a:off x="5867400" y="5280358"/>
            <a:ext cx="14478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3" name="Group 39"/>
          <p:cNvGrpSpPr>
            <a:grpSpLocks/>
          </p:cNvGrpSpPr>
          <p:nvPr/>
        </p:nvGrpSpPr>
        <p:grpSpPr bwMode="auto">
          <a:xfrm>
            <a:off x="7467600" y="4979991"/>
            <a:ext cx="1474788" cy="1317625"/>
            <a:chOff x="5764868" y="4267200"/>
            <a:chExt cx="1474132" cy="1317486"/>
          </a:xfrm>
        </p:grpSpPr>
        <p:sp>
          <p:nvSpPr>
            <p:cNvPr id="64" name="TextBox 63"/>
            <p:cNvSpPr txBox="1"/>
            <p:nvPr/>
          </p:nvSpPr>
          <p:spPr>
            <a:xfrm>
              <a:off x="5791200" y="4267200"/>
              <a:ext cx="934250" cy="707886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5791200" y="4876800"/>
              <a:ext cx="1447800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cxnSp>
          <p:nvCxnSpPr>
            <p:cNvPr id="66" name="Straight Connector 65"/>
            <p:cNvCxnSpPr>
              <a:cxnSpLocks/>
            </p:cNvCxnSpPr>
            <p:nvPr/>
          </p:nvCxnSpPr>
          <p:spPr>
            <a:xfrm>
              <a:off x="5764868" y="4925940"/>
              <a:ext cx="55552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67" name="TextBox 3"/>
          <p:cNvSpPr txBox="1">
            <a:spLocks noChangeArrowheads="1"/>
          </p:cNvSpPr>
          <p:nvPr/>
        </p:nvSpPr>
        <p:spPr bwMode="auto">
          <a:xfrm>
            <a:off x="6189663" y="3738563"/>
            <a:ext cx="9906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</a:p>
        </p:txBody>
      </p:sp>
      <p:grpSp>
        <p:nvGrpSpPr>
          <p:cNvPr id="43" name="Group 68"/>
          <p:cNvGrpSpPr>
            <a:grpSpLocks/>
          </p:cNvGrpSpPr>
          <p:nvPr/>
        </p:nvGrpSpPr>
        <p:grpSpPr bwMode="auto">
          <a:xfrm>
            <a:off x="1503878" y="296482"/>
            <a:ext cx="8727042" cy="1286994"/>
            <a:chOff x="111193" y="4730394"/>
            <a:chExt cx="8728007" cy="1286769"/>
          </a:xfrm>
        </p:grpSpPr>
        <p:grpSp>
          <p:nvGrpSpPr>
            <p:cNvPr id="12329" name="Group 67"/>
            <p:cNvGrpSpPr>
              <a:grpSpLocks/>
            </p:cNvGrpSpPr>
            <p:nvPr/>
          </p:nvGrpSpPr>
          <p:grpSpPr bwMode="auto">
            <a:xfrm>
              <a:off x="4948471" y="4730394"/>
              <a:ext cx="920003" cy="1286769"/>
              <a:chOff x="4491271" y="3954958"/>
              <a:chExt cx="920003" cy="1150892"/>
            </a:xfrm>
          </p:grpSpPr>
          <p:cxnSp>
            <p:nvCxnSpPr>
              <p:cNvPr id="49" name="Straight Connector 48"/>
              <p:cNvCxnSpPr>
                <a:cxnSpLocks/>
              </p:cNvCxnSpPr>
              <p:nvPr/>
            </p:nvCxnSpPr>
            <p:spPr>
              <a:xfrm>
                <a:off x="4491271" y="4579225"/>
                <a:ext cx="446468" cy="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50" name="TextBox 49"/>
              <p:cNvSpPr txBox="1"/>
              <p:nvPr/>
            </p:nvSpPr>
            <p:spPr>
              <a:xfrm>
                <a:off x="4509752" y="3954958"/>
                <a:ext cx="901522" cy="57823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3600" b="1" dirty="0">
                    <a:ln w="1905"/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51" name="TextBox 50"/>
              <p:cNvSpPr txBox="1"/>
              <p:nvPr/>
            </p:nvSpPr>
            <p:spPr>
              <a:xfrm>
                <a:off x="4501104" y="4527619"/>
                <a:ext cx="671848" cy="578231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3600" b="1" dirty="0">
                    <a:ln w="1905"/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</p:grpSp>
        <p:grpSp>
          <p:nvGrpSpPr>
            <p:cNvPr id="12330" name="Group 57"/>
            <p:cNvGrpSpPr>
              <a:grpSpLocks/>
            </p:cNvGrpSpPr>
            <p:nvPr/>
          </p:nvGrpSpPr>
          <p:grpSpPr bwMode="auto">
            <a:xfrm>
              <a:off x="111193" y="4986012"/>
              <a:ext cx="8728007" cy="769307"/>
              <a:chOff x="111193" y="4986012"/>
              <a:chExt cx="8728007" cy="769307"/>
            </a:xfrm>
          </p:grpSpPr>
          <p:sp>
            <p:nvSpPr>
              <p:cNvPr id="46" name="TextBox 24"/>
              <p:cNvSpPr txBox="1">
                <a:spLocks noChangeArrowheads="1"/>
              </p:cNvSpPr>
              <p:nvPr/>
            </p:nvSpPr>
            <p:spPr bwMode="auto">
              <a:xfrm>
                <a:off x="111193" y="4986012"/>
                <a:ext cx="4796843" cy="7693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eaLnBrk="1" hangingPunct="1">
                  <a:defRPr/>
                </a:pPr>
                <a:r>
                  <a:rPr lang="en-US" sz="3600" b="1" dirty="0">
                    <a:latin typeface="Times New Roman" pitchFamily="18" charset="0"/>
                    <a:cs typeface="Times New Roman" pitchFamily="18" charset="0"/>
                  </a:rPr>
                  <a:t>          </a:t>
                </a:r>
                <a:r>
                  <a:rPr lang="en-US" sz="3600" b="1" dirty="0" err="1"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en-US" sz="36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>
                    <a:ln w="1905"/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3600" b="1" dirty="0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hình</a:t>
                </a:r>
                <a:r>
                  <a:rPr lang="en-US" sz="3600" b="1" dirty="0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tròn</a:t>
                </a:r>
                <a:r>
                  <a:rPr lang="en-US" sz="3600" b="1" dirty="0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 </a:t>
                </a:r>
                <a:r>
                  <a:rPr lang="en-US" sz="4400" b="1" dirty="0">
                    <a:ln w="1905"/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+</a:t>
                </a:r>
                <a:endParaRPr lang="en-US" sz="4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2332" name="TextBox 68"/>
              <p:cNvSpPr txBox="1">
                <a:spLocks noChangeArrowheads="1"/>
              </p:cNvSpPr>
              <p:nvPr/>
            </p:nvSpPr>
            <p:spPr bwMode="auto">
              <a:xfrm>
                <a:off x="5638800" y="5105400"/>
                <a:ext cx="3200400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 2" panose="05020102010507070707" pitchFamily="18" charset="2"/>
                  <a:buChar char=""/>
                  <a:defRPr sz="32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 2" panose="05020102010507070707" pitchFamily="18" charset="2"/>
                  <a:buChar char=""/>
                  <a:defRPr sz="28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 2" panose="05020102010507070707" pitchFamily="18" charset="2"/>
                  <a:buChar char=""/>
                  <a:defRPr sz="24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 2" panose="05020102010507070707" pitchFamily="18" charset="2"/>
                  <a:buChar char=""/>
                  <a:defRPr sz="20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SzPct val="60000"/>
                  <a:buFont typeface="Wingdings 2" panose="05020102010507070707" pitchFamily="18" charset="2"/>
                  <a:buChar char=""/>
                  <a:defRPr sz="20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60000"/>
                  <a:buFont typeface="Wingdings 2" panose="05020102010507070707" pitchFamily="18" charset="2"/>
                  <a:buChar char=""/>
                  <a:defRPr sz="20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60000"/>
                  <a:buFont typeface="Wingdings 2" panose="05020102010507070707" pitchFamily="18" charset="2"/>
                  <a:buChar char=""/>
                  <a:defRPr sz="20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60000"/>
                  <a:buFont typeface="Wingdings 2" panose="05020102010507070707" pitchFamily="18" charset="2"/>
                  <a:buChar char=""/>
                  <a:defRPr sz="20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60000"/>
                  <a:buFont typeface="Wingdings 2" panose="05020102010507070707" pitchFamily="18" charset="2"/>
                  <a:buChar char=""/>
                  <a:defRPr sz="20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36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hình</a:t>
                </a:r>
                <a:r>
                  <a:rPr lang="en-US" altLang="en-US" sz="36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6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tròn</a:t>
                </a:r>
                <a:endPara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4167E-6 4.07407E-6 L -0.1 0.41111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00" y="20556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3.7037E-6 L 0.075 0.15556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50" y="77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9" presetID="4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4.81481E-6 L 0.1 -0.41111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00" y="-20556"/>
                                    </p:animMotion>
                                  </p:childTnLst>
                                </p:cTn>
                              </p:par>
                              <p:par>
                                <p:cTn id="6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4.81481E-6 L 0.1 -0.41111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00" y="-20556"/>
                                    </p:animMotion>
                                  </p:childTnLst>
                                </p:cTn>
                              </p:par>
                              <p:par>
                                <p:cTn id="6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3.7037E-6 L 0.1 -0.41111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00" y="-20556"/>
                                    </p:animMotion>
                                  </p:childTnLst>
                                </p:cTn>
                              </p:par>
                              <p:par>
                                <p:cTn id="6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2.59259E-6 L 0.10001 -0.41111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00" y="-20556"/>
                                    </p:animMotion>
                                  </p:childTnLst>
                                </p:cTn>
                              </p:par>
                              <p:par>
                                <p:cTn id="6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1.11111E-6 L 0.1 -0.41111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00" y="-20556"/>
                                    </p:animMotion>
                                  </p:childTnLst>
                                </p:cTn>
                              </p:par>
                              <p:par>
                                <p:cTn id="69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7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5" dur="80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6" dur="80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7" dur="80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5" name="Straight Connector 134"/>
          <p:cNvCxnSpPr/>
          <p:nvPr/>
        </p:nvCxnSpPr>
        <p:spPr>
          <a:xfrm rot="5400000">
            <a:off x="6620518" y="2904029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/>
          <p:nvPr/>
        </p:nvCxnSpPr>
        <p:spPr>
          <a:xfrm rot="5400000">
            <a:off x="8555493" y="2674687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/>
          <p:nvPr/>
        </p:nvCxnSpPr>
        <p:spPr>
          <a:xfrm rot="5400000">
            <a:off x="6860300" y="2550337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ight Brace 18"/>
          <p:cNvSpPr/>
          <p:nvPr/>
        </p:nvSpPr>
        <p:spPr>
          <a:xfrm rot="5400000">
            <a:off x="4495800" y="1944762"/>
            <a:ext cx="381000" cy="2438400"/>
          </a:xfrm>
          <a:prstGeom prst="rightBrac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6" name="Right Brace 25"/>
          <p:cNvSpPr/>
          <p:nvPr/>
        </p:nvSpPr>
        <p:spPr>
          <a:xfrm rot="5400000">
            <a:off x="7404446" y="2491207"/>
            <a:ext cx="381000" cy="1345509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40" name="TextBox 39"/>
          <p:cNvSpPr txBox="1"/>
          <p:nvPr/>
        </p:nvSpPr>
        <p:spPr bwMode="auto">
          <a:xfrm>
            <a:off x="7429500" y="3430663"/>
            <a:ext cx="1447800" cy="70796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42" name="TextBox 41"/>
          <p:cNvSpPr txBox="1"/>
          <p:nvPr/>
        </p:nvSpPr>
        <p:spPr bwMode="auto">
          <a:xfrm>
            <a:off x="7429500" y="4040327"/>
            <a:ext cx="1447800" cy="70796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cxnSp>
        <p:nvCxnSpPr>
          <p:cNvPr id="43" name="Straight Connector 42"/>
          <p:cNvCxnSpPr>
            <a:cxnSpLocks/>
          </p:cNvCxnSpPr>
          <p:nvPr/>
        </p:nvCxnSpPr>
        <p:spPr bwMode="auto">
          <a:xfrm>
            <a:off x="7336484" y="4103980"/>
            <a:ext cx="6858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6" name="Pie 35"/>
          <p:cNvSpPr/>
          <p:nvPr/>
        </p:nvSpPr>
        <p:spPr>
          <a:xfrm>
            <a:off x="6896100" y="1411362"/>
            <a:ext cx="1444752" cy="1444752"/>
          </a:xfrm>
          <a:prstGeom prst="pie">
            <a:avLst>
              <a:gd name="adj1" fmla="val 10718323"/>
              <a:gd name="adj2" fmla="val 16200000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37" name="Pie 36"/>
          <p:cNvSpPr/>
          <p:nvPr/>
        </p:nvSpPr>
        <p:spPr>
          <a:xfrm rot="16200000">
            <a:off x="6896100" y="1411362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38" name="Pie 37"/>
          <p:cNvSpPr/>
          <p:nvPr/>
        </p:nvSpPr>
        <p:spPr>
          <a:xfrm rot="5400000">
            <a:off x="6896100" y="1420887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44" name="Oval 43"/>
          <p:cNvSpPr/>
          <p:nvPr/>
        </p:nvSpPr>
        <p:spPr>
          <a:xfrm>
            <a:off x="3061512" y="1449462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4966512" y="1449462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50" name="Straight Connector 49"/>
          <p:cNvCxnSpPr/>
          <p:nvPr/>
        </p:nvCxnSpPr>
        <p:spPr>
          <a:xfrm rot="5400000" flipH="1">
            <a:off x="6896101" y="2133675"/>
            <a:ext cx="1447800" cy="317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rot="10800000" flipH="1">
            <a:off x="6896100" y="2171773"/>
            <a:ext cx="14478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3" name="Group 96"/>
          <p:cNvGrpSpPr>
            <a:grpSpLocks/>
          </p:cNvGrpSpPr>
          <p:nvPr/>
        </p:nvGrpSpPr>
        <p:grpSpPr bwMode="auto">
          <a:xfrm>
            <a:off x="2655887" y="105705"/>
            <a:ext cx="6105276" cy="1260004"/>
            <a:chOff x="1981200" y="-87101"/>
            <a:chExt cx="6106611" cy="1260088"/>
          </a:xfrm>
        </p:grpSpPr>
        <p:sp>
          <p:nvSpPr>
            <p:cNvPr id="57" name="TextBox 3"/>
            <p:cNvSpPr txBox="1">
              <a:spLocks noChangeArrowheads="1"/>
            </p:cNvSpPr>
            <p:nvPr/>
          </p:nvSpPr>
          <p:spPr bwMode="auto">
            <a:xfrm>
              <a:off x="1981200" y="104367"/>
              <a:ext cx="4114800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en-US" sz="3200" b="1" dirty="0" err="1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3600" b="1" dirty="0">
                  <a:ln w="1905">
                    <a:solidFill>
                      <a:srgbClr val="996633"/>
                    </a:solidFill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ln w="1905">
                    <a:noFill/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ln w="1905">
                    <a:noFill/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tròn</a:t>
              </a: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3200" b="1" dirty="0">
                  <a:latin typeface="Times New Roman" pitchFamily="18" charset="0"/>
                  <a:cs typeface="Times New Roman" pitchFamily="18" charset="0"/>
                </a:rPr>
                <a:t>   </a:t>
              </a:r>
            </a:p>
          </p:txBody>
        </p:sp>
        <p:grpSp>
          <p:nvGrpSpPr>
            <p:cNvPr id="14383" name="Group 73"/>
            <p:cNvGrpSpPr>
              <a:grpSpLocks/>
            </p:cNvGrpSpPr>
            <p:nvPr/>
          </p:nvGrpSpPr>
          <p:grpSpPr bwMode="auto">
            <a:xfrm>
              <a:off x="5329941" y="-87101"/>
              <a:ext cx="641921" cy="1260088"/>
              <a:chOff x="5939817" y="-10905"/>
              <a:chExt cx="641687" cy="1260566"/>
            </a:xfrm>
          </p:grpSpPr>
          <p:sp>
            <p:nvSpPr>
              <p:cNvPr id="59" name="TextBox 58"/>
              <p:cNvSpPr txBox="1"/>
              <p:nvPr/>
            </p:nvSpPr>
            <p:spPr bwMode="auto">
              <a:xfrm>
                <a:off x="5939817" y="-10905"/>
                <a:ext cx="620486" cy="646330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6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 </a:t>
                </a:r>
              </a:p>
            </p:txBody>
          </p:sp>
          <p:sp>
            <p:nvSpPr>
              <p:cNvPr id="60" name="TextBox 59"/>
              <p:cNvSpPr txBox="1"/>
              <p:nvPr/>
            </p:nvSpPr>
            <p:spPr bwMode="auto">
              <a:xfrm>
                <a:off x="5961018" y="603331"/>
                <a:ext cx="620486" cy="646330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6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61" name="Straight Connector 60"/>
              <p:cNvCxnSpPr/>
              <p:nvPr/>
            </p:nvCxnSpPr>
            <p:spPr bwMode="auto">
              <a:xfrm>
                <a:off x="5977436" y="609831"/>
                <a:ext cx="359229" cy="1378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2362" name="TextBox 3"/>
            <p:cNvSpPr txBox="1">
              <a:spLocks noChangeArrowheads="1"/>
            </p:cNvSpPr>
            <p:nvPr/>
          </p:nvSpPr>
          <p:spPr bwMode="auto">
            <a:xfrm>
              <a:off x="5801811" y="153612"/>
              <a:ext cx="2286000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en-US" sz="3200" b="1" dirty="0" err="1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3200" b="1" dirty="0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tròn</a:t>
              </a:r>
              <a:endParaRPr lang="en-US" sz="32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" name="Group 65"/>
          <p:cNvGrpSpPr>
            <a:grpSpLocks/>
          </p:cNvGrpSpPr>
          <p:nvPr/>
        </p:nvGrpSpPr>
        <p:grpSpPr bwMode="auto">
          <a:xfrm>
            <a:off x="2552700" y="4257494"/>
            <a:ext cx="6324600" cy="1234223"/>
            <a:chOff x="152400" y="669845"/>
            <a:chExt cx="6324600" cy="1234223"/>
          </a:xfrm>
        </p:grpSpPr>
        <p:sp>
          <p:nvSpPr>
            <p:cNvPr id="14375" name="TextBox 49"/>
            <p:cNvSpPr txBox="1">
              <a:spLocks noChangeArrowheads="1"/>
            </p:cNvSpPr>
            <p:nvPr/>
          </p:nvSpPr>
          <p:spPr bwMode="auto">
            <a:xfrm>
              <a:off x="4191000" y="944563"/>
              <a:ext cx="228600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tròn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”</a:t>
              </a:r>
            </a:p>
          </p:txBody>
        </p:sp>
        <p:sp>
          <p:nvSpPr>
            <p:cNvPr id="41" name="TextBox 3"/>
            <p:cNvSpPr txBox="1">
              <a:spLocks noChangeArrowheads="1"/>
            </p:cNvSpPr>
            <p:nvPr/>
          </p:nvSpPr>
          <p:spPr bwMode="auto">
            <a:xfrm>
              <a:off x="1828800" y="944750"/>
              <a:ext cx="381000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“</a:t>
              </a: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>
                  <a:ln w="1905">
                    <a:solidFill>
                      <a:srgbClr val="996633"/>
                    </a:solidFill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 </a:t>
              </a: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  </a:t>
              </a:r>
            </a:p>
          </p:txBody>
        </p:sp>
        <p:grpSp>
          <p:nvGrpSpPr>
            <p:cNvPr id="14377" name="Group 73"/>
            <p:cNvGrpSpPr>
              <a:grpSpLocks/>
            </p:cNvGrpSpPr>
            <p:nvPr/>
          </p:nvGrpSpPr>
          <p:grpSpPr bwMode="auto">
            <a:xfrm>
              <a:off x="3732342" y="669845"/>
              <a:ext cx="623497" cy="1234223"/>
              <a:chOff x="6094756" y="30088"/>
              <a:chExt cx="623269" cy="1234483"/>
            </a:xfrm>
          </p:grpSpPr>
          <p:sp>
            <p:nvSpPr>
              <p:cNvPr id="53" name="TextBox 52"/>
              <p:cNvSpPr txBox="1"/>
              <p:nvPr/>
            </p:nvSpPr>
            <p:spPr bwMode="auto">
              <a:xfrm>
                <a:off x="6097539" y="30088"/>
                <a:ext cx="620486" cy="646330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600" b="1" dirty="0">
                    <a:ln w="1905">
                      <a:solidFill>
                        <a:srgbClr val="996633"/>
                      </a:solidFill>
                    </a:ln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54" name="TextBox 53"/>
              <p:cNvSpPr txBox="1"/>
              <p:nvPr/>
            </p:nvSpPr>
            <p:spPr bwMode="auto">
              <a:xfrm>
                <a:off x="6094756" y="618241"/>
                <a:ext cx="620486" cy="646330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600" b="1" dirty="0">
                    <a:ln w="1905">
                      <a:solidFill>
                        <a:srgbClr val="996633"/>
                      </a:solidFill>
                    </a:ln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55" name="Straight Connector 54"/>
              <p:cNvCxnSpPr/>
              <p:nvPr/>
            </p:nvCxnSpPr>
            <p:spPr bwMode="auto">
              <a:xfrm>
                <a:off x="6117771" y="639217"/>
                <a:ext cx="359229" cy="1378"/>
              </a:xfrm>
              <a:prstGeom prst="line">
                <a:avLst/>
              </a:prstGeom>
              <a:ln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4378" name="TextBox 70"/>
            <p:cNvSpPr txBox="1">
              <a:spLocks noChangeArrowheads="1"/>
            </p:cNvSpPr>
            <p:nvPr/>
          </p:nvSpPr>
          <p:spPr bwMode="auto">
            <a:xfrm>
              <a:off x="152400" y="908050"/>
              <a:ext cx="213360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b="1" i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Nói</a:t>
              </a:r>
              <a:r>
                <a:rPr lang="en-US" altLang="en-US" b="1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b="1" i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gọn</a:t>
              </a:r>
              <a:r>
                <a:rPr lang="en-US" altLang="en-US" b="1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</p:grpSp>
      <p:sp>
        <p:nvSpPr>
          <p:cNvPr id="70" name="TextBox 69"/>
          <p:cNvSpPr txBox="1"/>
          <p:nvPr/>
        </p:nvSpPr>
        <p:spPr>
          <a:xfrm>
            <a:off x="4381500" y="3621161"/>
            <a:ext cx="762000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grpSp>
        <p:nvGrpSpPr>
          <p:cNvPr id="7" name="Group 95"/>
          <p:cNvGrpSpPr>
            <a:grpSpLocks/>
          </p:cNvGrpSpPr>
          <p:nvPr/>
        </p:nvGrpSpPr>
        <p:grpSpPr bwMode="auto">
          <a:xfrm>
            <a:off x="3596640" y="5299075"/>
            <a:ext cx="6042660" cy="1295400"/>
            <a:chOff x="-99060" y="-2362137"/>
            <a:chExt cx="6042660" cy="1295337"/>
          </a:xfrm>
        </p:grpSpPr>
        <p:sp>
          <p:nvSpPr>
            <p:cNvPr id="14367" name="TextBox 43"/>
            <p:cNvSpPr txBox="1">
              <a:spLocks noChangeArrowheads="1"/>
            </p:cNvSpPr>
            <p:nvPr/>
          </p:nvSpPr>
          <p:spPr bwMode="auto">
            <a:xfrm>
              <a:off x="-99060" y="-2010386"/>
              <a:ext cx="3657600" cy="5847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tabLst>
                  <a:tab pos="1714500" algn="l"/>
                  <a:tab pos="1828800" algn="l"/>
                </a:tabLst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tabLst>
                  <a:tab pos="1714500" algn="l"/>
                  <a:tab pos="1828800" algn="l"/>
                </a:tabLst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tabLst>
                  <a:tab pos="1714500" algn="l"/>
                  <a:tab pos="1828800" algn="l"/>
                </a:tabLst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tabLst>
                  <a:tab pos="1714500" algn="l"/>
                  <a:tab pos="1828800" algn="l"/>
                </a:tabLst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tabLst>
                  <a:tab pos="1714500" algn="l"/>
                  <a:tab pos="1828800" algn="l"/>
                </a:tabLst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tabLst>
                  <a:tab pos="1714500" algn="l"/>
                  <a:tab pos="1828800" algn="l"/>
                </a:tabLst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tabLst>
                  <a:tab pos="1714500" algn="l"/>
                  <a:tab pos="1828800" algn="l"/>
                </a:tabLst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tabLst>
                  <a:tab pos="1714500" algn="l"/>
                  <a:tab pos="1828800" algn="l"/>
                </a:tabLst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tabLst>
                  <a:tab pos="1714500" algn="l"/>
                  <a:tab pos="1828800" algn="l"/>
                </a:tabLst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b="1" i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</a:t>
              </a:r>
              <a:r>
                <a:rPr lang="en-US" altLang="en-US" b="1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b="1" i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gọn</a:t>
              </a:r>
              <a:r>
                <a:rPr lang="en-US" altLang="en-US" b="1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: </a:t>
              </a:r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1692447" y="-2133163"/>
              <a:ext cx="762000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  <p:grpSp>
          <p:nvGrpSpPr>
            <p:cNvPr id="14369" name="Group 93"/>
            <p:cNvGrpSpPr>
              <a:grpSpLocks/>
            </p:cNvGrpSpPr>
            <p:nvPr/>
          </p:nvGrpSpPr>
          <p:grpSpPr bwMode="auto">
            <a:xfrm>
              <a:off x="2149647" y="-2362137"/>
              <a:ext cx="1507953" cy="1295337"/>
              <a:chOff x="1692447" y="-2416176"/>
              <a:chExt cx="1507953" cy="1295337"/>
            </a:xfrm>
          </p:grpSpPr>
          <p:sp>
            <p:nvSpPr>
              <p:cNvPr id="89" name="TextBox 88"/>
              <p:cNvSpPr txBox="1"/>
              <p:nvPr/>
            </p:nvSpPr>
            <p:spPr bwMode="auto">
              <a:xfrm>
                <a:off x="1752600" y="-2416176"/>
                <a:ext cx="1447800" cy="707961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90" name="TextBox 89"/>
              <p:cNvSpPr txBox="1"/>
              <p:nvPr/>
            </p:nvSpPr>
            <p:spPr bwMode="auto">
              <a:xfrm>
                <a:off x="1752600" y="-1828800"/>
                <a:ext cx="1447800" cy="707961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91" name="Straight Connector 90"/>
              <p:cNvCxnSpPr>
                <a:cxnSpLocks/>
              </p:cNvCxnSpPr>
              <p:nvPr/>
            </p:nvCxnSpPr>
            <p:spPr bwMode="auto">
              <a:xfrm>
                <a:off x="1692447" y="-1742515"/>
                <a:ext cx="609600" cy="0"/>
              </a:xfrm>
              <a:prstGeom prst="line">
                <a:avLst/>
              </a:prstGeom>
              <a:ln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4370" name="TextBox 91"/>
            <p:cNvSpPr txBox="1">
              <a:spLocks noChangeArrowheads="1"/>
            </p:cNvSpPr>
            <p:nvPr/>
          </p:nvSpPr>
          <p:spPr bwMode="auto">
            <a:xfrm>
              <a:off x="2971800" y="-2133600"/>
              <a:ext cx="297180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 tròn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xit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5" name="Straight Connector 134"/>
          <p:cNvCxnSpPr/>
          <p:nvPr/>
        </p:nvCxnSpPr>
        <p:spPr>
          <a:xfrm rot="5400000">
            <a:off x="6734818" y="2102269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/>
          <p:nvPr/>
        </p:nvCxnSpPr>
        <p:spPr>
          <a:xfrm rot="5400000">
            <a:off x="8669793" y="1872927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/>
          <p:nvPr/>
        </p:nvCxnSpPr>
        <p:spPr>
          <a:xfrm rot="5400000">
            <a:off x="6974600" y="1748577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ight Brace 18"/>
          <p:cNvSpPr/>
          <p:nvPr/>
        </p:nvSpPr>
        <p:spPr>
          <a:xfrm rot="5400000">
            <a:off x="4610100" y="1219202"/>
            <a:ext cx="381000" cy="2286000"/>
          </a:xfrm>
          <a:prstGeom prst="rightBrac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6" name="Right Brace 25"/>
          <p:cNvSpPr/>
          <p:nvPr/>
        </p:nvSpPr>
        <p:spPr>
          <a:xfrm rot="5400000">
            <a:off x="7581900" y="1752602"/>
            <a:ext cx="381000" cy="1219200"/>
          </a:xfrm>
          <a:prstGeom prst="rightBrac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40" name="TextBox 39"/>
          <p:cNvSpPr txBox="1"/>
          <p:nvPr/>
        </p:nvSpPr>
        <p:spPr bwMode="auto">
          <a:xfrm>
            <a:off x="7554686" y="2498538"/>
            <a:ext cx="1447800" cy="70796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42" name="TextBox 41"/>
          <p:cNvSpPr txBox="1"/>
          <p:nvPr/>
        </p:nvSpPr>
        <p:spPr bwMode="auto">
          <a:xfrm>
            <a:off x="7539831" y="3118058"/>
            <a:ext cx="1447800" cy="70796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cxnSp>
        <p:nvCxnSpPr>
          <p:cNvPr id="43" name="Straight Connector 42"/>
          <p:cNvCxnSpPr>
            <a:cxnSpLocks/>
          </p:cNvCxnSpPr>
          <p:nvPr/>
        </p:nvCxnSpPr>
        <p:spPr bwMode="auto">
          <a:xfrm>
            <a:off x="7504878" y="3156316"/>
            <a:ext cx="6096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6" name="Pie 35"/>
          <p:cNvSpPr/>
          <p:nvPr/>
        </p:nvSpPr>
        <p:spPr>
          <a:xfrm>
            <a:off x="7010400" y="609602"/>
            <a:ext cx="1444752" cy="1444752"/>
          </a:xfrm>
          <a:prstGeom prst="pie">
            <a:avLst>
              <a:gd name="adj1" fmla="val 10718323"/>
              <a:gd name="adj2" fmla="val 16200000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37" name="Pie 36"/>
          <p:cNvSpPr/>
          <p:nvPr/>
        </p:nvSpPr>
        <p:spPr>
          <a:xfrm rot="16200000">
            <a:off x="7010400" y="609602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38" name="Pie 37"/>
          <p:cNvSpPr/>
          <p:nvPr/>
        </p:nvSpPr>
        <p:spPr>
          <a:xfrm rot="5400000">
            <a:off x="7010400" y="619127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44" name="Oval 43"/>
          <p:cNvSpPr/>
          <p:nvPr/>
        </p:nvSpPr>
        <p:spPr>
          <a:xfrm>
            <a:off x="3175812" y="647702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5080812" y="647702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50" name="Straight Connector 49"/>
          <p:cNvCxnSpPr/>
          <p:nvPr/>
        </p:nvCxnSpPr>
        <p:spPr>
          <a:xfrm rot="5400000" flipH="1">
            <a:off x="7010401" y="1331915"/>
            <a:ext cx="1447800" cy="317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rot="10800000" flipH="1">
            <a:off x="7010400" y="1370013"/>
            <a:ext cx="14478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2" name="Straight Connector 51"/>
          <p:cNvCxnSpPr>
            <a:cxnSpLocks/>
          </p:cNvCxnSpPr>
          <p:nvPr/>
        </p:nvCxnSpPr>
        <p:spPr bwMode="auto">
          <a:xfrm>
            <a:off x="6930292" y="4114800"/>
            <a:ext cx="59564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 bwMode="auto">
          <a:xfrm>
            <a:off x="7010575" y="3473351"/>
            <a:ext cx="901521" cy="646251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64" name="TextBox 63"/>
          <p:cNvSpPr txBox="1"/>
          <p:nvPr/>
        </p:nvSpPr>
        <p:spPr bwMode="auto">
          <a:xfrm>
            <a:off x="7006358" y="4048251"/>
            <a:ext cx="976648" cy="64625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grpSp>
        <p:nvGrpSpPr>
          <p:cNvPr id="16424" name="Group 57"/>
          <p:cNvGrpSpPr>
            <a:grpSpLocks/>
          </p:cNvGrpSpPr>
          <p:nvPr/>
        </p:nvGrpSpPr>
        <p:grpSpPr bwMode="auto">
          <a:xfrm>
            <a:off x="2128446" y="3742739"/>
            <a:ext cx="8763001" cy="646331"/>
            <a:chOff x="76199" y="5105139"/>
            <a:chExt cx="8763001" cy="646646"/>
          </a:xfrm>
        </p:grpSpPr>
        <p:sp>
          <p:nvSpPr>
            <p:cNvPr id="2" name="TextBox 24"/>
            <p:cNvSpPr txBox="1">
              <a:spLocks noChangeArrowheads="1"/>
            </p:cNvSpPr>
            <p:nvPr/>
          </p:nvSpPr>
          <p:spPr bwMode="auto">
            <a:xfrm>
              <a:off x="76199" y="5105139"/>
              <a:ext cx="5108919" cy="6466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eaLnBrk="1" hangingPunct="1">
                <a:defRPr/>
              </a:pP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Hay:  </a:t>
              </a: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>
                  <a:ln w="1905"/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3600" b="1" dirty="0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3600" b="1" dirty="0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tròn</a:t>
              </a:r>
              <a:r>
                <a:rPr lang="en-US" sz="3600" b="1" dirty="0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 +</a:t>
              </a:r>
              <a:endParaRPr lang="en-US" sz="36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6426" name="TextBox 68"/>
            <p:cNvSpPr txBox="1">
              <a:spLocks noChangeArrowheads="1"/>
            </p:cNvSpPr>
            <p:nvPr/>
          </p:nvSpPr>
          <p:spPr bwMode="auto">
            <a:xfrm>
              <a:off x="5638800" y="5105400"/>
              <a:ext cx="320040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tròn</a:t>
              </a:r>
              <a:endPara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70" name="TextBox 69"/>
          <p:cNvSpPr txBox="1"/>
          <p:nvPr/>
        </p:nvSpPr>
        <p:spPr>
          <a:xfrm>
            <a:off x="4578176" y="2586042"/>
            <a:ext cx="762000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xmlns="" id="{63EFBB5F-3818-41D5-8874-4C8495B7E265}"/>
              </a:ext>
            </a:extLst>
          </p:cNvPr>
          <p:cNvGrpSpPr/>
          <p:nvPr/>
        </p:nvGrpSpPr>
        <p:grpSpPr>
          <a:xfrm>
            <a:off x="3175812" y="4642061"/>
            <a:ext cx="6781800" cy="1317625"/>
            <a:chOff x="2705100" y="5462649"/>
            <a:chExt cx="6781800" cy="1317625"/>
          </a:xfrm>
        </p:grpSpPr>
        <p:sp>
          <p:nvSpPr>
            <p:cNvPr id="16417" name="TextBox 43"/>
            <p:cNvSpPr txBox="1">
              <a:spLocks noChangeArrowheads="1"/>
            </p:cNvSpPr>
            <p:nvPr/>
          </p:nvSpPr>
          <p:spPr bwMode="auto">
            <a:xfrm>
              <a:off x="2705100" y="5729733"/>
              <a:ext cx="205740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600" b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Hay</a:t>
              </a:r>
              <a:endParaRPr lang="en-US" altLang="en-US" sz="3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" name="TextBox 26"/>
            <p:cNvSpPr txBox="1"/>
            <p:nvPr/>
          </p:nvSpPr>
          <p:spPr bwMode="auto">
            <a:xfrm>
              <a:off x="4710669" y="5745254"/>
              <a:ext cx="1119497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 +</a:t>
              </a:r>
            </a:p>
          </p:txBody>
        </p:sp>
        <p:sp>
          <p:nvSpPr>
            <p:cNvPr id="72" name="TextBox 71"/>
            <p:cNvSpPr txBox="1"/>
            <p:nvPr/>
          </p:nvSpPr>
          <p:spPr bwMode="auto">
            <a:xfrm>
              <a:off x="5753100" y="5462649"/>
              <a:ext cx="838200" cy="707995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73" name="TextBox 72"/>
            <p:cNvSpPr txBox="1"/>
            <p:nvPr/>
          </p:nvSpPr>
          <p:spPr bwMode="auto">
            <a:xfrm>
              <a:off x="5753100" y="6072279"/>
              <a:ext cx="1447800" cy="70799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cxnSp>
          <p:nvCxnSpPr>
            <p:cNvPr id="76" name="Straight Connector 75"/>
            <p:cNvCxnSpPr/>
            <p:nvPr/>
          </p:nvCxnSpPr>
          <p:spPr bwMode="auto">
            <a:xfrm>
              <a:off x="5594106" y="6093890"/>
              <a:ext cx="838200" cy="1588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6422" name="TextBox 76"/>
            <p:cNvSpPr txBox="1">
              <a:spLocks noChangeArrowheads="1"/>
            </p:cNvSpPr>
            <p:nvPr/>
          </p:nvSpPr>
          <p:spPr bwMode="auto">
            <a:xfrm>
              <a:off x="6515100" y="5767464"/>
              <a:ext cx="2971800" cy="6463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tròn</a:t>
              </a:r>
              <a:endPara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e 9"/>
          <p:cNvSpPr/>
          <p:nvPr/>
        </p:nvSpPr>
        <p:spPr>
          <a:xfrm>
            <a:off x="7010400" y="396875"/>
            <a:ext cx="1444752" cy="1444752"/>
          </a:xfrm>
          <a:prstGeom prst="pie">
            <a:avLst>
              <a:gd name="adj1" fmla="val 10718323"/>
              <a:gd name="adj2" fmla="val 16200000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Pie 11"/>
          <p:cNvSpPr/>
          <p:nvPr/>
        </p:nvSpPr>
        <p:spPr>
          <a:xfrm rot="16200000">
            <a:off x="7010400" y="381000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Pie 12"/>
          <p:cNvSpPr/>
          <p:nvPr/>
        </p:nvSpPr>
        <p:spPr>
          <a:xfrm rot="5400000">
            <a:off x="7010400" y="406400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175812" y="434975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5080812" y="434975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35" name="Straight Connector 134"/>
          <p:cNvCxnSpPr/>
          <p:nvPr/>
        </p:nvCxnSpPr>
        <p:spPr>
          <a:xfrm rot="5400000">
            <a:off x="6734818" y="2368967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/>
          <p:nvPr/>
        </p:nvCxnSpPr>
        <p:spPr>
          <a:xfrm rot="5400000">
            <a:off x="8669793" y="2139625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/>
          <p:nvPr/>
        </p:nvCxnSpPr>
        <p:spPr>
          <a:xfrm rot="5400000">
            <a:off x="6974600" y="2015275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ight Brace 18"/>
          <p:cNvSpPr/>
          <p:nvPr/>
        </p:nvSpPr>
        <p:spPr>
          <a:xfrm rot="5400000">
            <a:off x="4686300" y="1082675"/>
            <a:ext cx="381000" cy="2133600"/>
          </a:xfrm>
          <a:prstGeom prst="rightBrac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6" name="Right Brace 25"/>
          <p:cNvSpPr/>
          <p:nvPr/>
        </p:nvSpPr>
        <p:spPr>
          <a:xfrm rot="5400000">
            <a:off x="7581900" y="1539875"/>
            <a:ext cx="381000" cy="1219200"/>
          </a:xfrm>
          <a:prstGeom prst="rightBrac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Arial" pitchFamily="34" charset="0"/>
            </a:endParaRPr>
          </a:p>
        </p:txBody>
      </p:sp>
      <p:grpSp>
        <p:nvGrpSpPr>
          <p:cNvPr id="18456" name="Group 37"/>
          <p:cNvGrpSpPr>
            <a:grpSpLocks/>
          </p:cNvGrpSpPr>
          <p:nvPr/>
        </p:nvGrpSpPr>
        <p:grpSpPr bwMode="auto">
          <a:xfrm>
            <a:off x="7418472" y="2259310"/>
            <a:ext cx="1583073" cy="1350660"/>
            <a:chOff x="5648409" y="4081775"/>
            <a:chExt cx="1583073" cy="1350517"/>
          </a:xfrm>
        </p:grpSpPr>
        <p:sp>
          <p:nvSpPr>
            <p:cNvPr id="40" name="TextBox 39"/>
            <p:cNvSpPr txBox="1"/>
            <p:nvPr/>
          </p:nvSpPr>
          <p:spPr>
            <a:xfrm>
              <a:off x="5783682" y="4081775"/>
              <a:ext cx="1447800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5783682" y="4724406"/>
              <a:ext cx="1447800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cxnSp>
          <p:nvCxnSpPr>
            <p:cNvPr id="43" name="Straight Connector 42"/>
            <p:cNvCxnSpPr/>
            <p:nvPr/>
          </p:nvCxnSpPr>
          <p:spPr>
            <a:xfrm>
              <a:off x="5648409" y="4759150"/>
              <a:ext cx="838200" cy="1588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" name="Group 49"/>
          <p:cNvGrpSpPr>
            <a:grpSpLocks/>
          </p:cNvGrpSpPr>
          <p:nvPr/>
        </p:nvGrpSpPr>
        <p:grpSpPr bwMode="auto">
          <a:xfrm>
            <a:off x="2743200" y="3340558"/>
            <a:ext cx="2672484" cy="1396880"/>
            <a:chOff x="1143000" y="3581399"/>
            <a:chExt cx="2514600" cy="1236045"/>
          </a:xfrm>
        </p:grpSpPr>
        <p:sp>
          <p:nvSpPr>
            <p:cNvPr id="27" name="TextBox 26"/>
            <p:cNvSpPr txBox="1"/>
            <p:nvPr/>
          </p:nvSpPr>
          <p:spPr>
            <a:xfrm>
              <a:off x="1143000" y="3886339"/>
              <a:ext cx="1447800" cy="62638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  <p:grpSp>
          <p:nvGrpSpPr>
            <p:cNvPr id="18490" name="Group 39"/>
            <p:cNvGrpSpPr>
              <a:grpSpLocks/>
            </p:cNvGrpSpPr>
            <p:nvPr/>
          </p:nvGrpSpPr>
          <p:grpSpPr bwMode="auto">
            <a:xfrm>
              <a:off x="2209800" y="3581399"/>
              <a:ext cx="1447800" cy="1236045"/>
              <a:chOff x="5638800" y="4267200"/>
              <a:chExt cx="1600200" cy="1235915"/>
            </a:xfrm>
          </p:grpSpPr>
          <p:sp>
            <p:nvSpPr>
              <p:cNvPr id="34" name="TextBox 33"/>
              <p:cNvSpPr txBox="1"/>
              <p:nvPr/>
            </p:nvSpPr>
            <p:spPr>
              <a:xfrm>
                <a:off x="5791200" y="4267200"/>
                <a:ext cx="1447800" cy="626315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35" name="TextBox 34"/>
              <p:cNvSpPr txBox="1"/>
              <p:nvPr/>
            </p:nvSpPr>
            <p:spPr>
              <a:xfrm>
                <a:off x="5791200" y="4876800"/>
                <a:ext cx="802430" cy="62631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39" name="Straight Connector 38"/>
              <p:cNvCxnSpPr>
                <a:cxnSpLocks/>
              </p:cNvCxnSpPr>
              <p:nvPr/>
            </p:nvCxnSpPr>
            <p:spPr>
              <a:xfrm>
                <a:off x="5638800" y="4893638"/>
                <a:ext cx="681287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8491" name="TextBox 32"/>
            <p:cNvSpPr txBox="1">
              <a:spLocks noChangeArrowheads="1"/>
            </p:cNvSpPr>
            <p:nvPr/>
          </p:nvSpPr>
          <p:spPr bwMode="auto">
            <a:xfrm>
              <a:off x="1524000" y="3886200"/>
              <a:ext cx="990600" cy="571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endPara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4652966" y="2416175"/>
            <a:ext cx="870289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12320" name="TextBox 54"/>
          <p:cNvSpPr txBox="1">
            <a:spLocks noChangeArrowheads="1"/>
          </p:cNvSpPr>
          <p:nvPr/>
        </p:nvSpPr>
        <p:spPr bwMode="auto">
          <a:xfrm>
            <a:off x="5619750" y="4175583"/>
            <a:ext cx="2286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grpSp>
        <p:nvGrpSpPr>
          <p:cNvPr id="5" name="Group 55"/>
          <p:cNvGrpSpPr>
            <a:grpSpLocks/>
          </p:cNvGrpSpPr>
          <p:nvPr/>
        </p:nvGrpSpPr>
        <p:grpSpPr bwMode="auto">
          <a:xfrm>
            <a:off x="8076479" y="3762783"/>
            <a:ext cx="1910484" cy="1376409"/>
            <a:chOff x="6014316" y="4170310"/>
            <a:chExt cx="1910484" cy="1376403"/>
          </a:xfrm>
        </p:grpSpPr>
        <p:grpSp>
          <p:nvGrpSpPr>
            <p:cNvPr id="18484" name="Group 55"/>
            <p:cNvGrpSpPr>
              <a:grpSpLocks/>
            </p:cNvGrpSpPr>
            <p:nvPr/>
          </p:nvGrpSpPr>
          <p:grpSpPr bwMode="auto">
            <a:xfrm>
              <a:off x="6377596" y="4170310"/>
              <a:ext cx="1547204" cy="1376403"/>
              <a:chOff x="5539396" y="4344925"/>
              <a:chExt cx="1547204" cy="1376257"/>
            </a:xfrm>
          </p:grpSpPr>
          <p:sp>
            <p:nvSpPr>
              <p:cNvPr id="57" name="TextBox 56"/>
              <p:cNvSpPr txBox="1"/>
              <p:nvPr/>
            </p:nvSpPr>
            <p:spPr>
              <a:xfrm>
                <a:off x="5638800" y="4344925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58" name="TextBox 57"/>
              <p:cNvSpPr txBox="1"/>
              <p:nvPr/>
            </p:nvSpPr>
            <p:spPr>
              <a:xfrm>
                <a:off x="5638800" y="5013296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59" name="Straight Connector 58"/>
              <p:cNvCxnSpPr>
                <a:cxnSpLocks/>
              </p:cNvCxnSpPr>
              <p:nvPr/>
            </p:nvCxnSpPr>
            <p:spPr>
              <a:xfrm>
                <a:off x="5539396" y="4984461"/>
                <a:ext cx="681759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60" name="TextBox 59"/>
            <p:cNvSpPr txBox="1"/>
            <p:nvPr/>
          </p:nvSpPr>
          <p:spPr>
            <a:xfrm>
              <a:off x="6014316" y="4455969"/>
              <a:ext cx="505547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 </a:t>
              </a:r>
            </a:p>
          </p:txBody>
        </p:sp>
      </p:grpSp>
      <p:sp>
        <p:nvSpPr>
          <p:cNvPr id="18461" name="TextBox 63"/>
          <p:cNvSpPr txBox="1">
            <a:spLocks noChangeArrowheads="1"/>
          </p:cNvSpPr>
          <p:nvPr/>
        </p:nvSpPr>
        <p:spPr bwMode="auto">
          <a:xfrm>
            <a:off x="7848600" y="6324600"/>
            <a:ext cx="4648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3" name="Straight Connector 62"/>
          <p:cNvCxnSpPr/>
          <p:nvPr/>
        </p:nvCxnSpPr>
        <p:spPr>
          <a:xfrm rot="5400000" flipH="1">
            <a:off x="7010401" y="1141415"/>
            <a:ext cx="1447800" cy="317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rot="10800000" flipH="1">
            <a:off x="7010400" y="1141667"/>
            <a:ext cx="14478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7" name="Right Brace 86"/>
          <p:cNvSpPr/>
          <p:nvPr/>
        </p:nvSpPr>
        <p:spPr>
          <a:xfrm>
            <a:off x="4953000" y="3667583"/>
            <a:ext cx="304800" cy="1752600"/>
          </a:xfrm>
          <a:prstGeom prst="rightBrac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chemeClr val="bg1"/>
              </a:solidFill>
            </a:endParaRPr>
          </a:p>
        </p:txBody>
      </p:sp>
      <p:grpSp>
        <p:nvGrpSpPr>
          <p:cNvPr id="7" name="Group 54"/>
          <p:cNvGrpSpPr>
            <a:grpSpLocks/>
          </p:cNvGrpSpPr>
          <p:nvPr/>
        </p:nvGrpSpPr>
        <p:grpSpPr bwMode="auto">
          <a:xfrm>
            <a:off x="1690688" y="4484691"/>
            <a:ext cx="3567112" cy="1317625"/>
            <a:chOff x="166688" y="4778375"/>
            <a:chExt cx="3567112" cy="1317627"/>
          </a:xfrm>
        </p:grpSpPr>
        <p:grpSp>
          <p:nvGrpSpPr>
            <p:cNvPr id="18477" name="Group 39"/>
            <p:cNvGrpSpPr>
              <a:grpSpLocks/>
            </p:cNvGrpSpPr>
            <p:nvPr/>
          </p:nvGrpSpPr>
          <p:grpSpPr bwMode="auto">
            <a:xfrm>
              <a:off x="2209800" y="4778375"/>
              <a:ext cx="1524000" cy="1317627"/>
              <a:chOff x="5638800" y="4267200"/>
              <a:chExt cx="1600200" cy="1317488"/>
            </a:xfrm>
          </p:grpSpPr>
          <p:sp>
            <p:nvSpPr>
              <p:cNvPr id="45" name="TextBox 44"/>
              <p:cNvSpPr txBox="1"/>
              <p:nvPr/>
            </p:nvSpPr>
            <p:spPr>
              <a:xfrm>
                <a:off x="5791200" y="4267200"/>
                <a:ext cx="1447800" cy="7078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51" name="TextBox 50"/>
              <p:cNvSpPr txBox="1"/>
              <p:nvPr/>
            </p:nvSpPr>
            <p:spPr>
              <a:xfrm>
                <a:off x="5791200" y="4876802"/>
                <a:ext cx="1447800" cy="7078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52" name="Straight Connector 51"/>
              <p:cNvCxnSpPr/>
              <p:nvPr/>
            </p:nvCxnSpPr>
            <p:spPr>
              <a:xfrm>
                <a:off x="5638800" y="4953000"/>
                <a:ext cx="838200" cy="1588"/>
              </a:xfrm>
              <a:prstGeom prst="line">
                <a:avLst/>
              </a:prstGeom>
              <a:ln>
                <a:noFill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53" name="TextBox 52"/>
            <p:cNvSpPr txBox="1"/>
            <p:nvPr/>
          </p:nvSpPr>
          <p:spPr>
            <a:xfrm>
              <a:off x="1361354" y="5072202"/>
              <a:ext cx="990600" cy="707886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 +</a:t>
              </a:r>
            </a:p>
          </p:txBody>
        </p:sp>
        <p:sp>
          <p:nvSpPr>
            <p:cNvPr id="18480" name="TextBox 32"/>
            <p:cNvSpPr txBox="1">
              <a:spLocks noChangeArrowheads="1"/>
            </p:cNvSpPr>
            <p:nvPr/>
          </p:nvSpPr>
          <p:spPr bwMode="auto">
            <a:xfrm>
              <a:off x="166688" y="5070475"/>
              <a:ext cx="990600" cy="646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hay</a:t>
              </a:r>
            </a:p>
          </p:txBody>
        </p:sp>
      </p:grpSp>
      <p:grpSp>
        <p:nvGrpSpPr>
          <p:cNvPr id="14" name="Group 60"/>
          <p:cNvGrpSpPr>
            <a:grpSpLocks/>
          </p:cNvGrpSpPr>
          <p:nvPr/>
        </p:nvGrpSpPr>
        <p:grpSpPr bwMode="auto">
          <a:xfrm>
            <a:off x="4813061" y="5356014"/>
            <a:ext cx="5567500" cy="1317622"/>
            <a:chOff x="3733800" y="5638800"/>
            <a:chExt cx="5566859" cy="1317622"/>
          </a:xfrm>
        </p:grpSpPr>
        <p:grpSp>
          <p:nvGrpSpPr>
            <p:cNvPr id="18469" name="Group 10"/>
            <p:cNvGrpSpPr>
              <a:grpSpLocks/>
            </p:cNvGrpSpPr>
            <p:nvPr/>
          </p:nvGrpSpPr>
          <p:grpSpPr bwMode="auto">
            <a:xfrm>
              <a:off x="4837217" y="5638800"/>
              <a:ext cx="1852826" cy="1317622"/>
              <a:chOff x="1408217" y="816114"/>
              <a:chExt cx="1852826" cy="1317483"/>
            </a:xfrm>
          </p:grpSpPr>
          <p:grpSp>
            <p:nvGrpSpPr>
              <p:cNvPr id="18472" name="Group 3"/>
              <p:cNvGrpSpPr>
                <a:grpSpLocks/>
              </p:cNvGrpSpPr>
              <p:nvPr/>
            </p:nvGrpSpPr>
            <p:grpSpPr bwMode="auto">
              <a:xfrm>
                <a:off x="1803314" y="816114"/>
                <a:ext cx="1457729" cy="1317483"/>
                <a:chOff x="5655098" y="4267200"/>
                <a:chExt cx="1457729" cy="1317483"/>
              </a:xfrm>
            </p:grpSpPr>
            <p:sp>
              <p:nvSpPr>
                <p:cNvPr id="67" name="TextBox 66"/>
                <p:cNvSpPr txBox="1"/>
                <p:nvPr/>
              </p:nvSpPr>
              <p:spPr>
                <a:xfrm>
                  <a:off x="5665027" y="4267200"/>
                  <a:ext cx="1447800" cy="707886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4000" b="1" dirty="0">
                      <a:ln w="1905">
                        <a:solidFill>
                          <a:srgbClr val="996633"/>
                        </a:solidFill>
                      </a:ln>
                      <a:solidFill>
                        <a:srgbClr val="FF0000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itchFamily="18" charset="0"/>
                      <a:cs typeface="Times New Roman" pitchFamily="18" charset="0"/>
                    </a:rPr>
                    <a:t>3</a:t>
                  </a:r>
                </a:p>
              </p:txBody>
            </p:sp>
            <p:sp>
              <p:nvSpPr>
                <p:cNvPr id="68" name="TextBox 5"/>
                <p:cNvSpPr txBox="1"/>
                <p:nvPr/>
              </p:nvSpPr>
              <p:spPr>
                <a:xfrm>
                  <a:off x="5655098" y="4876797"/>
                  <a:ext cx="1447800" cy="707886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4000" b="1" dirty="0">
                      <a:ln w="1905">
                        <a:solidFill>
                          <a:srgbClr val="996633"/>
                        </a:solidFill>
                      </a:ln>
                      <a:solidFill>
                        <a:srgbClr val="FF0000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itchFamily="18" charset="0"/>
                      <a:cs typeface="Times New Roman" pitchFamily="18" charset="0"/>
                    </a:rPr>
                    <a:t>4</a:t>
                  </a:r>
                </a:p>
              </p:txBody>
            </p:sp>
            <p:cxnSp>
              <p:nvCxnSpPr>
                <p:cNvPr id="69" name="Straight Connector 68"/>
                <p:cNvCxnSpPr>
                  <a:cxnSpLocks/>
                </p:cNvCxnSpPr>
                <p:nvPr/>
              </p:nvCxnSpPr>
              <p:spPr>
                <a:xfrm>
                  <a:off x="5665027" y="4938603"/>
                  <a:ext cx="519447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6" name="TextBox 65"/>
              <p:cNvSpPr txBox="1"/>
              <p:nvPr/>
            </p:nvSpPr>
            <p:spPr>
              <a:xfrm>
                <a:off x="1408217" y="1099635"/>
                <a:ext cx="464457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0000FF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 </a:t>
                </a:r>
              </a:p>
            </p:txBody>
          </p:sp>
        </p:grpSp>
        <p:sp>
          <p:nvSpPr>
            <p:cNvPr id="18470" name="TextBox 62"/>
            <p:cNvSpPr txBox="1">
              <a:spLocks noChangeArrowheads="1"/>
            </p:cNvSpPr>
            <p:nvPr/>
          </p:nvSpPr>
          <p:spPr bwMode="auto">
            <a:xfrm>
              <a:off x="5795458" y="5911393"/>
              <a:ext cx="3505201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gọi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là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Hỗn</a:t>
              </a:r>
              <a:r>
                <a:rPr lang="en-US" alt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endPara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471" name="TextBox 48"/>
            <p:cNvSpPr txBox="1">
              <a:spLocks noChangeArrowheads="1"/>
            </p:cNvSpPr>
            <p:nvPr/>
          </p:nvSpPr>
          <p:spPr bwMode="auto">
            <a:xfrm>
              <a:off x="3733800" y="5965825"/>
              <a:ext cx="1219200" cy="646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Vậy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</p:grpSp>
      <p:cxnSp>
        <p:nvCxnSpPr>
          <p:cNvPr id="55" name="Straight Connector 54"/>
          <p:cNvCxnSpPr>
            <a:cxnSpLocks/>
          </p:cNvCxnSpPr>
          <p:nvPr/>
        </p:nvCxnSpPr>
        <p:spPr bwMode="auto">
          <a:xfrm>
            <a:off x="3810000" y="5169361"/>
            <a:ext cx="681759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12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lowchart: Alternate Process 12"/>
          <p:cNvSpPr/>
          <p:nvPr/>
        </p:nvSpPr>
        <p:spPr>
          <a:xfrm>
            <a:off x="5451475" y="342106"/>
            <a:ext cx="785643" cy="1219200"/>
          </a:xfrm>
          <a:prstGeom prst="flowChartAlternateProcess">
            <a:avLst/>
          </a:prstGeom>
          <a:solidFill>
            <a:srgbClr val="FFC000"/>
          </a:solidFill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4400"/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5528894" y="187264"/>
            <a:ext cx="1591418" cy="1467670"/>
            <a:chOff x="4095965" y="1028555"/>
            <a:chExt cx="1528470" cy="1467209"/>
          </a:xfrm>
        </p:grpSpPr>
        <p:sp>
          <p:nvSpPr>
            <p:cNvPr id="5" name="TextBox 4"/>
            <p:cNvSpPr txBox="1"/>
            <p:nvPr/>
          </p:nvSpPr>
          <p:spPr bwMode="auto">
            <a:xfrm>
              <a:off x="4172356" y="1028555"/>
              <a:ext cx="1447800" cy="76944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400" b="1" dirty="0">
                  <a:ln w="1905">
                    <a:solidFill>
                      <a:srgbClr val="996633"/>
                    </a:solidFill>
                  </a:ln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6" name="TextBox 5"/>
            <p:cNvSpPr txBox="1"/>
            <p:nvPr/>
          </p:nvSpPr>
          <p:spPr bwMode="auto">
            <a:xfrm>
              <a:off x="4176635" y="1726323"/>
              <a:ext cx="1447800" cy="76944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400" b="1" dirty="0">
                  <a:ln w="1905">
                    <a:solidFill>
                      <a:srgbClr val="996633"/>
                    </a:solidFill>
                  </a:ln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cxnSp>
          <p:nvCxnSpPr>
            <p:cNvPr id="7" name="Straight Connector 6"/>
            <p:cNvCxnSpPr>
              <a:cxnSpLocks/>
            </p:cNvCxnSpPr>
            <p:nvPr/>
          </p:nvCxnSpPr>
          <p:spPr bwMode="auto">
            <a:xfrm>
              <a:off x="4095965" y="1753025"/>
              <a:ext cx="620575" cy="662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8" name="TextBox 7"/>
          <p:cNvSpPr txBox="1"/>
          <p:nvPr/>
        </p:nvSpPr>
        <p:spPr>
          <a:xfrm>
            <a:off x="5037601" y="435481"/>
            <a:ext cx="727074" cy="7694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dirty="0">
                <a:ln w="1905">
                  <a:solidFill>
                    <a:srgbClr val="996633"/>
                  </a:solidFill>
                </a:ln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4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13317" name="TextBox 8"/>
          <p:cNvSpPr txBox="1">
            <a:spLocks noChangeArrowheads="1"/>
          </p:cNvSpPr>
          <p:nvPr/>
        </p:nvSpPr>
        <p:spPr bwMode="auto">
          <a:xfrm>
            <a:off x="2438400" y="1713709"/>
            <a:ext cx="3505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endParaRPr lang="en-US" alt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318" name="TextBox 9"/>
          <p:cNvSpPr txBox="1">
            <a:spLocks noChangeArrowheads="1"/>
          </p:cNvSpPr>
          <p:nvPr/>
        </p:nvSpPr>
        <p:spPr bwMode="auto">
          <a:xfrm>
            <a:off x="6477000" y="1691484"/>
            <a:ext cx="4648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endParaRPr lang="en-US" alt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6" name="Straight Arrow Connector 15"/>
          <p:cNvCxnSpPr>
            <a:cxnSpLocks/>
          </p:cNvCxnSpPr>
          <p:nvPr/>
        </p:nvCxnSpPr>
        <p:spPr>
          <a:xfrm flipH="1">
            <a:off x="4724400" y="1078316"/>
            <a:ext cx="522112" cy="8639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16200000" flipH="1">
            <a:off x="6286504" y="1142206"/>
            <a:ext cx="761999" cy="685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3" name="Group 27"/>
          <p:cNvGrpSpPr>
            <a:grpSpLocks/>
          </p:cNvGrpSpPr>
          <p:nvPr/>
        </p:nvGrpSpPr>
        <p:grpSpPr bwMode="auto">
          <a:xfrm>
            <a:off x="2154918" y="2951810"/>
            <a:ext cx="1906134" cy="1314756"/>
            <a:chOff x="1294267" y="3889070"/>
            <a:chExt cx="1906133" cy="1314756"/>
          </a:xfrm>
        </p:grpSpPr>
        <p:grpSp>
          <p:nvGrpSpPr>
            <p:cNvPr id="20509" name="Group 19"/>
            <p:cNvGrpSpPr>
              <a:grpSpLocks/>
            </p:cNvGrpSpPr>
            <p:nvPr/>
          </p:nvGrpSpPr>
          <p:grpSpPr bwMode="auto">
            <a:xfrm>
              <a:off x="1620838" y="3889070"/>
              <a:ext cx="1579562" cy="1314756"/>
              <a:chOff x="5659438" y="4270069"/>
              <a:chExt cx="1579562" cy="1314617"/>
            </a:xfrm>
          </p:grpSpPr>
          <p:sp>
            <p:nvSpPr>
              <p:cNvPr id="21" name="TextBox 20"/>
              <p:cNvSpPr txBox="1"/>
              <p:nvPr/>
            </p:nvSpPr>
            <p:spPr>
              <a:xfrm>
                <a:off x="5760124" y="4270069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0000FF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5791200" y="4876800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0000FF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23" name="Straight Connector 22"/>
              <p:cNvCxnSpPr>
                <a:cxnSpLocks/>
              </p:cNvCxnSpPr>
              <p:nvPr/>
            </p:nvCxnSpPr>
            <p:spPr>
              <a:xfrm>
                <a:off x="5659438" y="4936894"/>
                <a:ext cx="685798" cy="0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27" name="TextBox 26"/>
            <p:cNvSpPr txBox="1"/>
            <p:nvPr/>
          </p:nvSpPr>
          <p:spPr>
            <a:xfrm>
              <a:off x="1294267" y="4116884"/>
              <a:ext cx="647699" cy="76944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400" b="1" dirty="0">
                  <a:ln w="1905">
                    <a:solidFill>
                      <a:srgbClr val="996633"/>
                    </a:solidFill>
                  </a:ln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44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 </a:t>
              </a:r>
            </a:p>
          </p:txBody>
        </p:sp>
      </p:grp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3771904" y="2449496"/>
            <a:ext cx="6934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vi-VN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ọc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Hai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1" name="Left-Right-Up Arrow 30"/>
          <p:cNvSpPr/>
          <p:nvPr/>
        </p:nvSpPr>
        <p:spPr>
          <a:xfrm rot="16200000">
            <a:off x="2530477" y="3421857"/>
            <a:ext cx="2035178" cy="447675"/>
          </a:xfrm>
          <a:prstGeom prst="leftRigh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2" name="Horizontal Scroll 31"/>
          <p:cNvSpPr/>
          <p:nvPr/>
        </p:nvSpPr>
        <p:spPr>
          <a:xfrm>
            <a:off x="1714500" y="5042265"/>
            <a:ext cx="8763000" cy="1371600"/>
          </a:xfrm>
          <a:prstGeom prst="horizontalScroll">
            <a:avLst/>
          </a:prstGeom>
          <a:ln>
            <a:solidFill>
              <a:schemeClr val="tx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2667000" y="5290788"/>
            <a:ext cx="7086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hỗn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3836988" y="3066256"/>
            <a:ext cx="72390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(Hay </a:t>
            </a:r>
            <a:r>
              <a:rPr lang="vi-V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gọn</a:t>
            </a: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“Hai, </a:t>
            </a:r>
            <a:r>
              <a:rPr lang="en-US" alt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vi-V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”) 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3771904" y="3672684"/>
            <a:ext cx="3849236" cy="1317625"/>
            <a:chOff x="3789814" y="4287841"/>
            <a:chExt cx="3849236" cy="1317625"/>
          </a:xfrm>
        </p:grpSpPr>
        <p:sp>
          <p:nvSpPr>
            <p:cNvPr id="37" name="TextBox 36"/>
            <p:cNvSpPr txBox="1">
              <a:spLocks noChangeArrowheads="1"/>
            </p:cNvSpPr>
            <p:nvPr/>
          </p:nvSpPr>
          <p:spPr bwMode="auto">
            <a:xfrm>
              <a:off x="3789814" y="4563468"/>
              <a:ext cx="2286000" cy="646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</a:t>
              </a:r>
              <a:r>
                <a:rPr lang="en-US" alt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là</a:t>
              </a:r>
              <a:r>
                <a:rPr lang="en-US" alt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</a:p>
          </p:txBody>
        </p:sp>
        <p:grpSp>
          <p:nvGrpSpPr>
            <p:cNvPr id="44" name="Group 27"/>
            <p:cNvGrpSpPr>
              <a:grpSpLocks/>
            </p:cNvGrpSpPr>
            <p:nvPr/>
          </p:nvGrpSpPr>
          <p:grpSpPr bwMode="auto">
            <a:xfrm>
              <a:off x="5687790" y="4287841"/>
              <a:ext cx="1951260" cy="1317625"/>
              <a:chOff x="1249141" y="3886200"/>
              <a:chExt cx="1951259" cy="1317625"/>
            </a:xfrm>
          </p:grpSpPr>
          <p:grpSp>
            <p:nvGrpSpPr>
              <p:cNvPr id="20502" name="Group 19"/>
              <p:cNvGrpSpPr>
                <a:grpSpLocks/>
              </p:cNvGrpSpPr>
              <p:nvPr/>
            </p:nvGrpSpPr>
            <p:grpSpPr bwMode="auto">
              <a:xfrm>
                <a:off x="1619251" y="3886200"/>
                <a:ext cx="1581149" cy="1317625"/>
                <a:chOff x="5657851" y="4267200"/>
                <a:chExt cx="1581149" cy="1317486"/>
              </a:xfrm>
            </p:grpSpPr>
            <p:sp>
              <p:nvSpPr>
                <p:cNvPr id="47" name="TextBox 46"/>
                <p:cNvSpPr txBox="1"/>
                <p:nvPr/>
              </p:nvSpPr>
              <p:spPr>
                <a:xfrm>
                  <a:off x="5791200" y="4267200"/>
                  <a:ext cx="1447800" cy="707886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4000" b="1" dirty="0">
                      <a:ln w="1905">
                        <a:solidFill>
                          <a:srgbClr val="996633"/>
                        </a:solidFill>
                      </a:ln>
                      <a:solidFill>
                        <a:srgbClr val="0000FF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itchFamily="18" charset="0"/>
                      <a:cs typeface="Times New Roman" pitchFamily="18" charset="0"/>
                    </a:rPr>
                    <a:t>3</a:t>
                  </a:r>
                </a:p>
              </p:txBody>
            </p:sp>
            <p:sp>
              <p:nvSpPr>
                <p:cNvPr id="48" name="TextBox 47"/>
                <p:cNvSpPr txBox="1"/>
                <p:nvPr/>
              </p:nvSpPr>
              <p:spPr>
                <a:xfrm>
                  <a:off x="5791200" y="4876800"/>
                  <a:ext cx="1447800" cy="707886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4000" b="1" dirty="0">
                      <a:ln w="1905">
                        <a:solidFill>
                          <a:srgbClr val="996633"/>
                        </a:solidFill>
                      </a:ln>
                      <a:solidFill>
                        <a:srgbClr val="0000FF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itchFamily="18" charset="0"/>
                      <a:cs typeface="Times New Roman" pitchFamily="18" charset="0"/>
                    </a:rPr>
                    <a:t>4</a:t>
                  </a:r>
                </a:p>
              </p:txBody>
            </p:sp>
            <p:cxnSp>
              <p:nvCxnSpPr>
                <p:cNvPr id="49" name="Straight Connector 48"/>
                <p:cNvCxnSpPr>
                  <a:cxnSpLocks/>
                </p:cNvCxnSpPr>
                <p:nvPr/>
              </p:nvCxnSpPr>
              <p:spPr>
                <a:xfrm>
                  <a:off x="5657851" y="4892041"/>
                  <a:ext cx="685798" cy="0"/>
                </a:xfrm>
                <a:prstGeom prst="line">
                  <a:avLst/>
                </a:prstGeom>
                <a:ln>
                  <a:solidFill>
                    <a:srgbClr val="0000FF"/>
                  </a:solidFill>
                </a:ln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6" name="TextBox 45"/>
              <p:cNvSpPr txBox="1"/>
              <p:nvPr/>
            </p:nvSpPr>
            <p:spPr>
              <a:xfrm>
                <a:off x="1249141" y="4073830"/>
                <a:ext cx="647699" cy="769441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4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0000FF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4400" b="1" dirty="0">
                    <a:ln w="1905">
                      <a:solidFill>
                        <a:srgbClr val="996633"/>
                      </a:solidFill>
                    </a:ln>
                    <a:gradFill>
                      <a:gsLst>
                        <a:gs pos="0">
                          <a:schemeClr val="accent6">
                            <a:shade val="20000"/>
                            <a:satMod val="200000"/>
                          </a:schemeClr>
                        </a:gs>
                        <a:gs pos="78000">
                          <a:schemeClr val="accent6">
                            <a:tint val="90000"/>
                            <a:shade val="89000"/>
                            <a:satMod val="220000"/>
                          </a:schemeClr>
                        </a:gs>
                        <a:gs pos="100000">
                          <a:schemeClr val="accent6">
                            <a:tint val="12000"/>
                            <a:satMod val="255000"/>
                          </a:schemeClr>
                        </a:gs>
                      </a:gsLst>
                      <a:lin ang="5400000"/>
                    </a:gra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 </a:t>
                </a:r>
              </a:p>
            </p:txBody>
          </p:sp>
        </p:grpSp>
      </p:grpSp>
      <p:sp>
        <p:nvSpPr>
          <p:cNvPr id="50" name="TextBox 49"/>
          <p:cNvSpPr txBox="1">
            <a:spLocks noChangeArrowheads="1"/>
          </p:cNvSpPr>
          <p:nvPr/>
        </p:nvSpPr>
        <p:spPr bwMode="auto">
          <a:xfrm>
            <a:off x="2734575" y="5278484"/>
            <a:ext cx="7086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hỗn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repeatCount="5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repeatCount="5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4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from="(ppt_x)" to="(ppt_x+1)" calcmode="lin" valueType="num">
                                      <p:cBhvr>
                                        <p:cTn id="8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3" dur="2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4" dur="8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/>
      <p:bldP spid="13318" grpId="0"/>
      <p:bldP spid="30" grpId="0"/>
      <p:bldP spid="32" grpId="0" animBg="1"/>
      <p:bldP spid="34" grpId="0"/>
      <p:bldP spid="34" grpId="1"/>
      <p:bldP spid="35" grpId="0"/>
      <p:bldP spid="50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rek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1868</TotalTime>
  <Words>806</Words>
  <Application>Microsoft Office PowerPoint</Application>
  <PresentationFormat>Custom</PresentationFormat>
  <Paragraphs>202</Paragraphs>
  <Slides>22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Trek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E65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HUONG DA QUY</dc:creator>
  <cp:lastModifiedBy>A</cp:lastModifiedBy>
  <cp:revision>192</cp:revision>
  <dcterms:created xsi:type="dcterms:W3CDTF">2008-11-12T03:57:41Z</dcterms:created>
  <dcterms:modified xsi:type="dcterms:W3CDTF">2021-09-15T04:12:57Z</dcterms:modified>
</cp:coreProperties>
</file>