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3"/>
  </p:notesMasterIdLst>
  <p:sldIdLst>
    <p:sldId id="256" r:id="rId2"/>
    <p:sldId id="258" r:id="rId3"/>
    <p:sldId id="259" r:id="rId4"/>
    <p:sldId id="260" r:id="rId5"/>
    <p:sldId id="310" r:id="rId6"/>
    <p:sldId id="309" r:id="rId7"/>
    <p:sldId id="261" r:id="rId8"/>
    <p:sldId id="263" r:id="rId9"/>
    <p:sldId id="265" r:id="rId10"/>
    <p:sldId id="266" r:id="rId11"/>
    <p:sldId id="267" r:id="rId12"/>
    <p:sldId id="268" r:id="rId13"/>
    <p:sldId id="311" r:id="rId14"/>
    <p:sldId id="283" r:id="rId15"/>
    <p:sldId id="345" r:id="rId16"/>
    <p:sldId id="342" r:id="rId17"/>
    <p:sldId id="274" r:id="rId18"/>
    <p:sldId id="348" r:id="rId19"/>
    <p:sldId id="349" r:id="rId20"/>
    <p:sldId id="346" r:id="rId21"/>
    <p:sldId id="284" r:id="rId22"/>
  </p:sldIdLst>
  <p:sldSz cx="9144000" cy="5143500" type="screen16x9"/>
  <p:notesSz cx="6858000" cy="9144000"/>
  <p:embeddedFontLst>
    <p:embeddedFont>
      <p:font typeface="Squada One" panose="020B0604020202020204" charset="0"/>
      <p:regular r:id="rId24"/>
    </p:embeddedFont>
    <p:embeddedFont>
      <p:font typeface="Barlow"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2BE"/>
    <a:srgbClr val="FA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09C544-48FE-4A37-98C3-ABDCB427B49A}">
  <a:tblStyle styleId="{A509C544-48FE-4A37-98C3-ABDCB427B4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0799B75-144F-4AC4-BD19-509165A6E712}"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3573A973-C73F-4572-97E1-A16DA32FE7A2}"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FE92D888-95A8-415B-A32B-23E74F35BB21}"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33FC1E03-CC2B-4613-A886-5A99924D4781}"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06311FBF-5588-4B50-A0DA-A3C404DE8404}"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37"/>
  </p:normalViewPr>
  <p:slideViewPr>
    <p:cSldViewPr snapToGrid="0" snapToObjects="1">
      <p:cViewPr varScale="1">
        <p:scale>
          <a:sx n="81" d="100"/>
          <a:sy n="81" d="100"/>
        </p:scale>
        <p:origin x="1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0830bfcd5d_2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0830bfcd5d_2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VN" dirty="0"/>
              <a:t>Chúng ta đã tìm hiểu về chau Á, châu Âu, hôm nay chúng ta sẽ cùng lên chuyến tàu đi du lịch tới một châu lục mới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e76684c1ea_17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e76684c1ea_17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dcaa6b1ca4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dcaa6b1ca4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fontAlgn="base"/>
            <a:r>
              <a:rPr lang="en-US" dirty="0" err="1"/>
              <a:t>Ảnh</a:t>
            </a:r>
            <a:r>
              <a:rPr lang="en-US" dirty="0"/>
              <a:t> 3: </a:t>
            </a:r>
            <a:r>
              <a:rPr lang="vi-VN" sz="1100" b="1" i="0" u="none" strike="noStrike" cap="none" dirty="0">
                <a:solidFill>
                  <a:srgbClr val="000000"/>
                </a:solidFill>
                <a:effectLst/>
                <a:latin typeface="Arial"/>
                <a:ea typeface="Arial"/>
                <a:cs typeface="Arial"/>
                <a:sym typeface="Arial"/>
              </a:rPr>
              <a:t>Danakil - "Hoả diệm sơn" nóng bỏng của Ethiopia tại Châu Phi </a:t>
            </a:r>
            <a:r>
              <a:rPr lang="vi-VN" sz="1100" b="0" i="0" u="none" strike="noStrike" cap="none" dirty="0">
                <a:solidFill>
                  <a:srgbClr val="000000"/>
                </a:solidFill>
                <a:effectLst/>
                <a:latin typeface="Arial"/>
                <a:ea typeface="Arial"/>
                <a:cs typeface="Arial"/>
                <a:sym typeface="Arial"/>
              </a:rPr>
              <a:t>Vùng chảo Danakil (Danakil Depression) thuộc khu vực Afar, Ethiopia. Danakil nằm dưới mực nước biển 125m và có nhiệt độ trung bình 34,5 độ C. Bởi vậy, nơi đây được xem là vùng đất nóng nhất thế giới.</a:t>
            </a:r>
          </a:p>
          <a:p>
            <a:pPr marL="0" lvl="0" indent="0" algn="l" rtl="0">
              <a:spcBef>
                <a:spcPts val="0"/>
              </a:spcBef>
              <a:spcAft>
                <a:spcPts val="0"/>
              </a:spcAft>
              <a:buNone/>
            </a:pPr>
            <a:endParaRPr lang="en-V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107f1eb783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107f1eb783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Dẫn</a:t>
            </a:r>
            <a:r>
              <a:rPr lang="en-US" dirty="0"/>
              <a:t> </a:t>
            </a:r>
            <a:r>
              <a:rPr lang="en-US" dirty="0" err="1"/>
              <a:t>dắt</a:t>
            </a:r>
            <a:r>
              <a:rPr lang="en-US" dirty="0"/>
              <a:t>: </a:t>
            </a:r>
            <a:r>
              <a:rPr lang="en-US" dirty="0" err="1"/>
              <a:t>Mặc</a:t>
            </a:r>
            <a:r>
              <a:rPr lang="en-US" dirty="0"/>
              <a:t> </a:t>
            </a:r>
            <a:r>
              <a:rPr lang="en-US" dirty="0" err="1"/>
              <a:t>dù</a:t>
            </a:r>
            <a:r>
              <a:rPr lang="en-US" dirty="0"/>
              <a:t> </a:t>
            </a:r>
            <a:r>
              <a:rPr lang="en-US" dirty="0" err="1"/>
              <a:t>châu</a:t>
            </a:r>
            <a:r>
              <a:rPr lang="en-US" dirty="0"/>
              <a:t> Phi </a:t>
            </a:r>
            <a:r>
              <a:rPr lang="en-US" dirty="0" err="1"/>
              <a:t>có</a:t>
            </a:r>
            <a:r>
              <a:rPr lang="en-US" dirty="0"/>
              <a:t> </a:t>
            </a:r>
            <a:r>
              <a:rPr lang="en-US" dirty="0" err="1"/>
              <a:t>những</a:t>
            </a:r>
            <a:r>
              <a:rPr lang="en-US" dirty="0"/>
              <a:t> con song </a:t>
            </a:r>
            <a:r>
              <a:rPr lang="en-US" dirty="0" err="1"/>
              <a:t>dài</a:t>
            </a:r>
            <a:r>
              <a:rPr lang="en-US" dirty="0"/>
              <a:t> </a:t>
            </a:r>
            <a:r>
              <a:rPr lang="en-US" dirty="0" err="1"/>
              <a:t>và</a:t>
            </a:r>
            <a:r>
              <a:rPr lang="en-US" dirty="0"/>
              <a:t> </a:t>
            </a:r>
            <a:r>
              <a:rPr lang="en-US" dirty="0" err="1"/>
              <a:t>sâu</a:t>
            </a:r>
            <a:r>
              <a:rPr lang="en-US" dirty="0"/>
              <a:t> </a:t>
            </a:r>
            <a:r>
              <a:rPr lang="en-US" dirty="0" err="1"/>
              <a:t>nhất</a:t>
            </a:r>
            <a:r>
              <a:rPr lang="en-US" dirty="0"/>
              <a:t> </a:t>
            </a:r>
            <a:r>
              <a:rPr lang="en-US" dirty="0" err="1"/>
              <a:t>thế</a:t>
            </a:r>
            <a:r>
              <a:rPr lang="en-US" dirty="0"/>
              <a:t> </a:t>
            </a:r>
            <a:r>
              <a:rPr lang="en-US" dirty="0" err="1"/>
              <a:t>giới</a:t>
            </a:r>
            <a:r>
              <a:rPr lang="en-US" dirty="0"/>
              <a:t> </a:t>
            </a:r>
            <a:r>
              <a:rPr lang="en-US" dirty="0" err="1"/>
              <a:t>nhưng</a:t>
            </a:r>
            <a:r>
              <a:rPr lang="en-US" dirty="0"/>
              <a:t> </a:t>
            </a:r>
            <a:r>
              <a:rPr lang="en-US" dirty="0" err="1"/>
              <a:t>nhìn</a:t>
            </a:r>
            <a:r>
              <a:rPr lang="en-US" dirty="0"/>
              <a:t> </a:t>
            </a:r>
            <a:r>
              <a:rPr lang="en-US" dirty="0" err="1"/>
              <a:t>bào</a:t>
            </a:r>
            <a:r>
              <a:rPr lang="en-US" dirty="0"/>
              <a:t> </a:t>
            </a:r>
            <a:r>
              <a:rPr lang="en-US" dirty="0" err="1"/>
              <a:t>lược</a:t>
            </a:r>
            <a:r>
              <a:rPr lang="en-US" dirty="0"/>
              <a:t> </a:t>
            </a:r>
            <a:r>
              <a:rPr lang="en-US" dirty="0" err="1"/>
              <a:t>đồ</a:t>
            </a:r>
            <a:r>
              <a:rPr lang="en-US" dirty="0"/>
              <a:t> </a:t>
            </a:r>
            <a:r>
              <a:rPr lang="en-US" dirty="0" err="1"/>
              <a:t>tự</a:t>
            </a:r>
            <a:r>
              <a:rPr lang="en-US" dirty="0"/>
              <a:t> </a:t>
            </a:r>
            <a:r>
              <a:rPr lang="en-US" dirty="0" err="1"/>
              <a:t>nhiên</a:t>
            </a:r>
            <a:r>
              <a:rPr lang="en-US" dirty="0"/>
              <a:t> </a:t>
            </a:r>
            <a:r>
              <a:rPr lang="en-US" dirty="0" err="1"/>
              <a:t>châu</a:t>
            </a:r>
            <a:r>
              <a:rPr lang="en-US" dirty="0"/>
              <a:t> Phi, </a:t>
            </a:r>
            <a:r>
              <a:rPr lang="en-US" dirty="0" err="1"/>
              <a:t>cho</a:t>
            </a:r>
            <a:r>
              <a:rPr lang="en-US" dirty="0"/>
              <a:t> </a:t>
            </a:r>
            <a:r>
              <a:rPr lang="en-US" dirty="0" err="1"/>
              <a:t>biết</a:t>
            </a:r>
            <a:r>
              <a:rPr lang="en-US" dirty="0"/>
              <a:t> </a:t>
            </a:r>
            <a:r>
              <a:rPr lang="en-US" dirty="0" err="1"/>
              <a:t>địa</a:t>
            </a:r>
            <a:r>
              <a:rPr lang="en-US" dirty="0"/>
              <a:t> </a:t>
            </a:r>
            <a:r>
              <a:rPr lang="en-US" dirty="0" err="1"/>
              <a:t>hình</a:t>
            </a:r>
            <a:r>
              <a:rPr lang="en-US" dirty="0"/>
              <a:t> </a:t>
            </a:r>
            <a:r>
              <a:rPr lang="en-US" dirty="0" err="1"/>
              <a:t>châu</a:t>
            </a:r>
            <a:r>
              <a:rPr lang="en-US" dirty="0"/>
              <a:t> Phi </a:t>
            </a:r>
            <a:r>
              <a:rPr lang="en-US" dirty="0" err="1"/>
              <a:t>có</a:t>
            </a:r>
            <a:r>
              <a:rPr lang="en-US" dirty="0"/>
              <a:t> </a:t>
            </a:r>
            <a:r>
              <a:rPr lang="en-US" dirty="0" err="1"/>
              <a:t>đặc</a:t>
            </a:r>
            <a:r>
              <a:rPr lang="en-US" dirty="0"/>
              <a:t> </a:t>
            </a:r>
            <a:r>
              <a:rPr lang="en-US" dirty="0" err="1"/>
              <a:t>điểm</a:t>
            </a:r>
            <a:r>
              <a:rPr lang="en-US" dirty="0"/>
              <a:t> </a:t>
            </a:r>
            <a:r>
              <a:rPr lang="en-US" dirty="0" err="1"/>
              <a:t>gì</a:t>
            </a:r>
            <a:r>
              <a:rPr lang="en-US" dirty="0"/>
              <a: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107f1eb783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107f1eb783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Dẫn</a:t>
            </a:r>
            <a:r>
              <a:rPr lang="en-US" dirty="0"/>
              <a:t> </a:t>
            </a:r>
            <a:r>
              <a:rPr lang="en-US" dirty="0" err="1"/>
              <a:t>dắt</a:t>
            </a:r>
            <a:r>
              <a:rPr lang="en-US" dirty="0"/>
              <a:t>: </a:t>
            </a:r>
            <a:r>
              <a:rPr lang="en-US" dirty="0" err="1"/>
              <a:t>Mặc</a:t>
            </a:r>
            <a:r>
              <a:rPr lang="en-US" dirty="0"/>
              <a:t> </a:t>
            </a:r>
            <a:r>
              <a:rPr lang="en-US" dirty="0" err="1"/>
              <a:t>dù</a:t>
            </a:r>
            <a:r>
              <a:rPr lang="en-US" dirty="0"/>
              <a:t> </a:t>
            </a:r>
            <a:r>
              <a:rPr lang="en-US" dirty="0" err="1"/>
              <a:t>châu</a:t>
            </a:r>
            <a:r>
              <a:rPr lang="en-US" dirty="0"/>
              <a:t> Phi </a:t>
            </a:r>
            <a:r>
              <a:rPr lang="en-US" dirty="0" err="1"/>
              <a:t>có</a:t>
            </a:r>
            <a:r>
              <a:rPr lang="en-US" dirty="0"/>
              <a:t> </a:t>
            </a:r>
            <a:r>
              <a:rPr lang="en-US" dirty="0" err="1"/>
              <a:t>những</a:t>
            </a:r>
            <a:r>
              <a:rPr lang="en-US" dirty="0"/>
              <a:t> con song </a:t>
            </a:r>
            <a:r>
              <a:rPr lang="en-US" dirty="0" err="1"/>
              <a:t>dài</a:t>
            </a:r>
            <a:r>
              <a:rPr lang="en-US" dirty="0"/>
              <a:t> </a:t>
            </a:r>
            <a:r>
              <a:rPr lang="en-US" dirty="0" err="1"/>
              <a:t>và</a:t>
            </a:r>
            <a:r>
              <a:rPr lang="en-US" dirty="0"/>
              <a:t> </a:t>
            </a:r>
            <a:r>
              <a:rPr lang="en-US" dirty="0" err="1"/>
              <a:t>sâu</a:t>
            </a:r>
            <a:r>
              <a:rPr lang="en-US" dirty="0"/>
              <a:t> </a:t>
            </a:r>
            <a:r>
              <a:rPr lang="en-US" dirty="0" err="1"/>
              <a:t>nhất</a:t>
            </a:r>
            <a:r>
              <a:rPr lang="en-US" dirty="0"/>
              <a:t> </a:t>
            </a:r>
            <a:r>
              <a:rPr lang="en-US" dirty="0" err="1"/>
              <a:t>thế</a:t>
            </a:r>
            <a:r>
              <a:rPr lang="en-US" dirty="0"/>
              <a:t> </a:t>
            </a:r>
            <a:r>
              <a:rPr lang="en-US" dirty="0" err="1"/>
              <a:t>giới</a:t>
            </a:r>
            <a:r>
              <a:rPr lang="en-US" dirty="0"/>
              <a:t> </a:t>
            </a:r>
            <a:r>
              <a:rPr lang="en-US" dirty="0" err="1"/>
              <a:t>nhưng</a:t>
            </a:r>
            <a:r>
              <a:rPr lang="en-US" dirty="0"/>
              <a:t> </a:t>
            </a:r>
            <a:r>
              <a:rPr lang="en-US" dirty="0" err="1"/>
              <a:t>nhìn</a:t>
            </a:r>
            <a:r>
              <a:rPr lang="en-US" dirty="0"/>
              <a:t> </a:t>
            </a:r>
            <a:r>
              <a:rPr lang="en-US" dirty="0" err="1"/>
              <a:t>bào</a:t>
            </a:r>
            <a:r>
              <a:rPr lang="en-US" dirty="0"/>
              <a:t> </a:t>
            </a:r>
            <a:r>
              <a:rPr lang="en-US" dirty="0" err="1"/>
              <a:t>lược</a:t>
            </a:r>
            <a:r>
              <a:rPr lang="en-US" dirty="0"/>
              <a:t> </a:t>
            </a:r>
            <a:r>
              <a:rPr lang="en-US" dirty="0" err="1"/>
              <a:t>đồ</a:t>
            </a:r>
            <a:r>
              <a:rPr lang="en-US" dirty="0"/>
              <a:t> </a:t>
            </a:r>
            <a:r>
              <a:rPr lang="en-US" dirty="0" err="1"/>
              <a:t>tự</a:t>
            </a:r>
            <a:r>
              <a:rPr lang="en-US" dirty="0"/>
              <a:t> </a:t>
            </a:r>
            <a:r>
              <a:rPr lang="en-US" dirty="0" err="1"/>
              <a:t>nhiên</a:t>
            </a:r>
            <a:r>
              <a:rPr lang="en-US" dirty="0"/>
              <a:t> </a:t>
            </a:r>
            <a:r>
              <a:rPr lang="en-US" dirty="0" err="1"/>
              <a:t>châu</a:t>
            </a:r>
            <a:r>
              <a:rPr lang="en-US" dirty="0"/>
              <a:t> Phi, </a:t>
            </a:r>
            <a:r>
              <a:rPr lang="en-US" dirty="0" err="1"/>
              <a:t>cho</a:t>
            </a:r>
            <a:r>
              <a:rPr lang="en-US" dirty="0"/>
              <a:t> </a:t>
            </a:r>
            <a:r>
              <a:rPr lang="en-US" dirty="0" err="1"/>
              <a:t>biết</a:t>
            </a:r>
            <a:r>
              <a:rPr lang="en-US" dirty="0"/>
              <a:t> </a:t>
            </a:r>
            <a:r>
              <a:rPr lang="en-US" dirty="0" err="1"/>
              <a:t>địa</a:t>
            </a:r>
            <a:r>
              <a:rPr lang="en-US" dirty="0"/>
              <a:t> </a:t>
            </a:r>
            <a:r>
              <a:rPr lang="en-US" dirty="0" err="1"/>
              <a:t>hình</a:t>
            </a:r>
            <a:r>
              <a:rPr lang="en-US" dirty="0"/>
              <a:t> </a:t>
            </a:r>
            <a:r>
              <a:rPr lang="en-US" dirty="0" err="1"/>
              <a:t>châu</a:t>
            </a:r>
            <a:r>
              <a:rPr lang="en-US" dirty="0"/>
              <a:t> Phi </a:t>
            </a:r>
            <a:r>
              <a:rPr lang="en-US" dirty="0" err="1"/>
              <a:t>có</a:t>
            </a:r>
            <a:r>
              <a:rPr lang="en-US" dirty="0"/>
              <a:t> </a:t>
            </a:r>
            <a:r>
              <a:rPr lang="en-US" dirty="0" err="1"/>
              <a:t>đặc</a:t>
            </a:r>
            <a:r>
              <a:rPr lang="en-US" dirty="0"/>
              <a:t> </a:t>
            </a:r>
            <a:r>
              <a:rPr lang="en-US" dirty="0" err="1"/>
              <a:t>điểm</a:t>
            </a:r>
            <a:r>
              <a:rPr lang="en-US" dirty="0"/>
              <a:t> </a:t>
            </a:r>
            <a:r>
              <a:rPr lang="en-US" dirty="0" err="1"/>
              <a:t>gì</a:t>
            </a:r>
            <a:r>
              <a:rPr lang="en-US" dirty="0"/>
              <a:t>?</a:t>
            </a:r>
            <a:endParaRPr dirty="0"/>
          </a:p>
        </p:txBody>
      </p:sp>
    </p:spTree>
    <p:extLst>
      <p:ext uri="{BB962C8B-B14F-4D97-AF65-F5344CB8AC3E}">
        <p14:creationId xmlns:p14="http://schemas.microsoft.com/office/powerpoint/2010/main" val="134711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Trên đồng cỏ mênh mông, thỉnh thoảng nổi lên một vài cây keo, cây bao táp.</a:t>
            </a:r>
          </a:p>
          <a:p>
            <a:endParaRPr lang="en-VN" dirty="0"/>
          </a:p>
        </p:txBody>
      </p:sp>
    </p:spTree>
    <p:extLst>
      <p:ext uri="{BB962C8B-B14F-4D97-AF65-F5344CB8AC3E}">
        <p14:creationId xmlns:p14="http://schemas.microsoft.com/office/powerpoint/2010/main" val="1046977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07f1eb7834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107f1eb783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Trong</a:t>
            </a:r>
            <a:r>
              <a:rPr lang="en-US" dirty="0"/>
              <a:t> </a:t>
            </a:r>
            <a:r>
              <a:rPr lang="en-US" dirty="0" err="1"/>
              <a:t>cuốn</a:t>
            </a:r>
            <a:r>
              <a:rPr lang="en-US" dirty="0"/>
              <a:t> </a:t>
            </a:r>
            <a:r>
              <a:rPr lang="en-US" dirty="0" err="1"/>
              <a:t>truyện</a:t>
            </a:r>
            <a:r>
              <a:rPr lang="en-US" dirty="0"/>
              <a:t> “</a:t>
            </a:r>
            <a:r>
              <a:rPr lang="en-US" dirty="0" err="1"/>
              <a:t>Hoàng</a:t>
            </a:r>
            <a:r>
              <a:rPr lang="en-US" dirty="0"/>
              <a:t> </a:t>
            </a:r>
            <a:r>
              <a:rPr lang="en-US" dirty="0" err="1"/>
              <a:t>Tử</a:t>
            </a:r>
            <a:r>
              <a:rPr lang="en-US" dirty="0"/>
              <a:t> </a:t>
            </a:r>
            <a:r>
              <a:rPr lang="en-US" dirty="0" err="1"/>
              <a:t>Bé</a:t>
            </a:r>
            <a:r>
              <a:rPr lang="en-US" dirty="0"/>
              <a:t>” </a:t>
            </a:r>
            <a:r>
              <a:rPr lang="en-US" dirty="0" err="1"/>
              <a:t>có</a:t>
            </a:r>
            <a:r>
              <a:rPr lang="en-US" dirty="0"/>
              <a:t> </a:t>
            </a:r>
            <a:r>
              <a:rPr lang="en-US" dirty="0" err="1"/>
              <a:t>xuất</a:t>
            </a:r>
            <a:r>
              <a:rPr lang="en-US" dirty="0"/>
              <a:t> </a:t>
            </a:r>
            <a:r>
              <a:rPr lang="en-US" dirty="0" err="1"/>
              <a:t>hiện</a:t>
            </a:r>
            <a:r>
              <a:rPr lang="en-US" dirty="0"/>
              <a:t> </a:t>
            </a:r>
            <a:r>
              <a:rPr lang="en-US" dirty="0" err="1"/>
              <a:t>cây</a:t>
            </a:r>
            <a:r>
              <a:rPr lang="en-US" dirty="0"/>
              <a:t> bao </a:t>
            </a:r>
            <a:r>
              <a:rPr lang="en-US" dirty="0" err="1"/>
              <a:t>táp</a:t>
            </a:r>
            <a:r>
              <a:rPr lang="en-US" dirty="0"/>
              <a:t>.</a:t>
            </a:r>
          </a:p>
          <a:p>
            <a:pPr marL="0" lvl="0" indent="0" algn="l" rtl="0">
              <a:spcBef>
                <a:spcPts val="0"/>
              </a:spcBef>
              <a:spcAft>
                <a:spcPts val="0"/>
              </a:spcAft>
              <a:buNone/>
            </a:pPr>
            <a:r>
              <a:rPr lang="en-US" dirty="0"/>
              <a:t>Bao </a:t>
            </a:r>
            <a:r>
              <a:rPr lang="en-US" dirty="0" err="1"/>
              <a:t>táp</a:t>
            </a:r>
            <a:r>
              <a:rPr lang="en-US" dirty="0"/>
              <a:t> </a:t>
            </a:r>
            <a:r>
              <a:rPr lang="en-US" dirty="0" err="1"/>
              <a:t>là</a:t>
            </a:r>
            <a:r>
              <a:rPr lang="en-US" dirty="0"/>
              <a:t> </a:t>
            </a:r>
            <a:r>
              <a:rPr lang="en-US" dirty="0" err="1"/>
              <a:t>loại</a:t>
            </a:r>
            <a:r>
              <a:rPr lang="en-US" dirty="0"/>
              <a:t> </a:t>
            </a:r>
            <a:r>
              <a:rPr lang="en-US" dirty="0" err="1"/>
              <a:t>cây</a:t>
            </a:r>
            <a:r>
              <a:rPr lang="en-US" dirty="0"/>
              <a:t> </a:t>
            </a:r>
            <a:r>
              <a:rPr lang="en-US" dirty="0" err="1"/>
              <a:t>thân</a:t>
            </a:r>
            <a:r>
              <a:rPr lang="en-US" dirty="0"/>
              <a:t> </a:t>
            </a:r>
            <a:r>
              <a:rPr lang="en-US" dirty="0" err="1"/>
              <a:t>gỗ</a:t>
            </a:r>
            <a:r>
              <a:rPr lang="en-US" dirty="0"/>
              <a:t> to, </a:t>
            </a:r>
            <a:r>
              <a:rPr lang="en-US" dirty="0" err="1"/>
              <a:t>có</a:t>
            </a:r>
            <a:r>
              <a:rPr lang="en-US" dirty="0"/>
              <a:t> </a:t>
            </a:r>
            <a:r>
              <a:rPr lang="en-US" dirty="0" err="1"/>
              <a:t>thể</a:t>
            </a:r>
            <a:r>
              <a:rPr lang="en-US" dirty="0"/>
              <a:t> song </a:t>
            </a:r>
            <a:r>
              <a:rPr lang="en-US" dirty="0" err="1"/>
              <a:t>được</a:t>
            </a:r>
            <a:r>
              <a:rPr lang="en-US" dirty="0"/>
              <a:t> hang </a:t>
            </a:r>
            <a:r>
              <a:rPr lang="en-US" err="1"/>
              <a:t>nghìn</a:t>
            </a:r>
            <a:r>
              <a:rPr lang="en-US"/>
              <a:t> n</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07f1eb78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07f1eb7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8210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07f1eb78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07f1eb7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0505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721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07f1eb78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07f1eb7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e76684c1ea_17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e76684c1ea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0830bfcd5d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0830bfcd5d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07f1eb783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07f1eb783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07f1eb783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07f1eb783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60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e76684c1ea_17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e76684c1ea_17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e76684c1e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e76684c1e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07f1eb783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07f1eb783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e76684c1ea_17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e76684c1ea_17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r>
              <a:rPr lang="en-US" dirty="0" err="1"/>
              <a:t>Bồn</a:t>
            </a:r>
            <a:r>
              <a:rPr lang="en-US" dirty="0"/>
              <a:t> </a:t>
            </a:r>
            <a:r>
              <a:rPr lang="en-US" dirty="0" err="1"/>
              <a:t>địa</a:t>
            </a:r>
            <a:r>
              <a:rPr lang="en-US" dirty="0"/>
              <a:t>: </a:t>
            </a:r>
            <a:r>
              <a:rPr lang="vi-VN" sz="1100" b="0" i="0" u="none" strike="noStrike" cap="none" dirty="0">
                <a:solidFill>
                  <a:srgbClr val="000000"/>
                </a:solidFill>
                <a:effectLst/>
                <a:latin typeface="Arial"/>
                <a:ea typeface="Arial"/>
                <a:cs typeface="Arial"/>
                <a:sym typeface="Arial"/>
              </a:rPr>
              <a:t>Vùng đất trũng thấp, rộng lớn, thường có núi bao quanh.</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58400" y="1187400"/>
            <a:ext cx="5460900" cy="1943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solidFill>
                  <a:schemeClr val="lt1"/>
                </a:solidFill>
                <a:latin typeface="Squada One"/>
                <a:ea typeface="Squada One"/>
                <a:cs typeface="Squada One"/>
                <a:sym typeface="Squad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191525" y="3251375"/>
            <a:ext cx="6135300" cy="4095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dk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23550" y="6660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1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19"/>
        <p:cNvGrpSpPr/>
        <p:nvPr/>
      </p:nvGrpSpPr>
      <p:grpSpPr>
        <a:xfrm>
          <a:off x="0" y="0"/>
          <a:ext cx="0" cy="0"/>
          <a:chOff x="0" y="0"/>
          <a:chExt cx="0" cy="0"/>
        </a:xfrm>
      </p:grpSpPr>
      <p:sp>
        <p:nvSpPr>
          <p:cNvPr id="220" name="Google Shape;220;p13"/>
          <p:cNvSpPr txBox="1">
            <a:spLocks noGrp="1"/>
          </p:cNvSpPr>
          <p:nvPr>
            <p:ph type="title"/>
          </p:nvPr>
        </p:nvSpPr>
        <p:spPr>
          <a:xfrm>
            <a:off x="1582450" y="14776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1" name="Google Shape;221;p13"/>
          <p:cNvSpPr txBox="1">
            <a:spLocks noGrp="1"/>
          </p:cNvSpPr>
          <p:nvPr>
            <p:ph type="title" idx="2" hasCustomPrompt="1"/>
          </p:nvPr>
        </p:nvSpPr>
        <p:spPr>
          <a:xfrm>
            <a:off x="712450" y="1646450"/>
            <a:ext cx="811500" cy="689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subTitle" idx="1"/>
          </p:nvPr>
        </p:nvSpPr>
        <p:spPr>
          <a:xfrm>
            <a:off x="1582450" y="1850932"/>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23" name="Google Shape;223;p13"/>
          <p:cNvSpPr txBox="1">
            <a:spLocks noGrp="1"/>
          </p:cNvSpPr>
          <p:nvPr>
            <p:ph type="title" idx="3"/>
          </p:nvPr>
        </p:nvSpPr>
        <p:spPr>
          <a:xfrm>
            <a:off x="5710800" y="14776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4" name="Google Shape;224;p13"/>
          <p:cNvSpPr txBox="1">
            <a:spLocks noGrp="1"/>
          </p:cNvSpPr>
          <p:nvPr>
            <p:ph type="title" idx="4" hasCustomPrompt="1"/>
          </p:nvPr>
        </p:nvSpPr>
        <p:spPr>
          <a:xfrm>
            <a:off x="4858672" y="1646450"/>
            <a:ext cx="800100" cy="689400"/>
          </a:xfrm>
          <a:prstGeom prst="rect">
            <a:avLst/>
          </a:pr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 name="Google Shape;225;p13"/>
          <p:cNvSpPr txBox="1">
            <a:spLocks noGrp="1"/>
          </p:cNvSpPr>
          <p:nvPr>
            <p:ph type="subTitle" idx="5"/>
          </p:nvPr>
        </p:nvSpPr>
        <p:spPr>
          <a:xfrm>
            <a:off x="5710800" y="1850932"/>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26" name="Google Shape;226;p13"/>
          <p:cNvSpPr txBox="1">
            <a:spLocks noGrp="1"/>
          </p:cNvSpPr>
          <p:nvPr>
            <p:ph type="title" idx="6"/>
          </p:nvPr>
        </p:nvSpPr>
        <p:spPr>
          <a:xfrm>
            <a:off x="1582450" y="319082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7" name="Google Shape;227;p13"/>
          <p:cNvSpPr txBox="1">
            <a:spLocks noGrp="1"/>
          </p:cNvSpPr>
          <p:nvPr>
            <p:ph type="title" idx="7" hasCustomPrompt="1"/>
          </p:nvPr>
        </p:nvSpPr>
        <p:spPr>
          <a:xfrm>
            <a:off x="712450" y="3359650"/>
            <a:ext cx="811500" cy="6894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8" name="Google Shape;228;p13"/>
          <p:cNvSpPr txBox="1">
            <a:spLocks noGrp="1"/>
          </p:cNvSpPr>
          <p:nvPr>
            <p:ph type="subTitle" idx="8"/>
          </p:nvPr>
        </p:nvSpPr>
        <p:spPr>
          <a:xfrm>
            <a:off x="5710800" y="356757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29" name="Google Shape;229;p13"/>
          <p:cNvSpPr txBox="1">
            <a:spLocks noGrp="1"/>
          </p:cNvSpPr>
          <p:nvPr>
            <p:ph type="title" idx="9"/>
          </p:nvPr>
        </p:nvSpPr>
        <p:spPr>
          <a:xfrm>
            <a:off x="5710800" y="3190837"/>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0" name="Google Shape;230;p13"/>
          <p:cNvSpPr txBox="1">
            <a:spLocks noGrp="1"/>
          </p:cNvSpPr>
          <p:nvPr>
            <p:ph type="title" idx="13" hasCustomPrompt="1"/>
          </p:nvPr>
        </p:nvSpPr>
        <p:spPr>
          <a:xfrm>
            <a:off x="4847275" y="3354850"/>
            <a:ext cx="800100" cy="6894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1" name="Google Shape;231;p13"/>
          <p:cNvSpPr txBox="1">
            <a:spLocks noGrp="1"/>
          </p:cNvSpPr>
          <p:nvPr>
            <p:ph type="subTitle" idx="14"/>
          </p:nvPr>
        </p:nvSpPr>
        <p:spPr>
          <a:xfrm>
            <a:off x="1582450" y="3561783"/>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32" name="Google Shape;232;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3" name="Google Shape;233;p13"/>
          <p:cNvSpPr/>
          <p:nvPr/>
        </p:nvSpPr>
        <p:spPr>
          <a:xfrm>
            <a:off x="456871" y="358628"/>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13"/>
          <p:cNvGrpSpPr/>
          <p:nvPr/>
        </p:nvGrpSpPr>
        <p:grpSpPr>
          <a:xfrm>
            <a:off x="169825" y="103625"/>
            <a:ext cx="8803725" cy="4821750"/>
            <a:chOff x="169825" y="103625"/>
            <a:chExt cx="8803725" cy="4821750"/>
          </a:xfrm>
        </p:grpSpPr>
        <p:sp>
          <p:nvSpPr>
            <p:cNvPr id="235" name="Google Shape;235;p13"/>
            <p:cNvSpPr/>
            <p:nvPr/>
          </p:nvSpPr>
          <p:spPr>
            <a:xfrm flipH="1">
              <a:off x="8684400"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flipH="1">
              <a:off x="7248450"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flipH="1">
              <a:off x="7026775" y="400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flipH="1">
              <a:off x="1657525"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flipH="1">
              <a:off x="169825"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flipH="1">
              <a:off x="214225"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flipH="1">
              <a:off x="4820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flipH="1">
              <a:off x="657175"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flipH="1">
              <a:off x="5783500"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flipH="1">
              <a:off x="3097050"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flipH="1">
              <a:off x="8877000" y="16020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flipH="1">
              <a:off x="8582500" y="1672575"/>
              <a:ext cx="137700" cy="1377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flipH="1">
              <a:off x="284725" y="10177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flipH="1">
              <a:off x="967175" y="140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3"/>
          <p:cNvSpPr/>
          <p:nvPr/>
        </p:nvSpPr>
        <p:spPr>
          <a:xfrm>
            <a:off x="253421" y="17875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56"/>
        <p:cNvGrpSpPr/>
        <p:nvPr/>
      </p:nvGrpSpPr>
      <p:grpSpPr>
        <a:xfrm>
          <a:off x="0" y="0"/>
          <a:ext cx="0" cy="0"/>
          <a:chOff x="0" y="0"/>
          <a:chExt cx="0" cy="0"/>
        </a:xfrm>
      </p:grpSpPr>
      <p:grpSp>
        <p:nvGrpSpPr>
          <p:cNvPr id="357" name="Google Shape;357;p18"/>
          <p:cNvGrpSpPr/>
          <p:nvPr/>
        </p:nvGrpSpPr>
        <p:grpSpPr>
          <a:xfrm>
            <a:off x="169825" y="103625"/>
            <a:ext cx="8803725" cy="4821750"/>
            <a:chOff x="169825" y="103625"/>
            <a:chExt cx="8803725" cy="4821750"/>
          </a:xfrm>
        </p:grpSpPr>
        <p:sp>
          <p:nvSpPr>
            <p:cNvPr id="358" name="Google Shape;358;p18"/>
            <p:cNvSpPr/>
            <p:nvPr/>
          </p:nvSpPr>
          <p:spPr>
            <a:xfrm flipH="1">
              <a:off x="8684400"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248450"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7026775" y="400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flipH="1">
              <a:off x="1657525"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flipH="1">
              <a:off x="169825"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214225"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4820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657175"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5783500"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flipH="1">
              <a:off x="3097050"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flipH="1">
              <a:off x="8877000" y="16020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flipH="1">
              <a:off x="8582500" y="1672575"/>
              <a:ext cx="137700" cy="1377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flipH="1">
              <a:off x="284725" y="10177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flipH="1">
              <a:off x="967175" y="140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18"/>
          <p:cNvSpPr/>
          <p:nvPr/>
        </p:nvSpPr>
        <p:spPr>
          <a:xfrm>
            <a:off x="253421" y="17875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456871" y="358628"/>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txBox="1">
            <a:spLocks noGrp="1"/>
          </p:cNvSpPr>
          <p:nvPr>
            <p:ph type="title"/>
          </p:nvPr>
        </p:nvSpPr>
        <p:spPr>
          <a:xfrm>
            <a:off x="712450" y="1301850"/>
            <a:ext cx="3624300" cy="5277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1" name="Google Shape;381;p18"/>
          <p:cNvSpPr txBox="1">
            <a:spLocks noGrp="1"/>
          </p:cNvSpPr>
          <p:nvPr>
            <p:ph type="subTitle" idx="1"/>
          </p:nvPr>
        </p:nvSpPr>
        <p:spPr>
          <a:xfrm>
            <a:off x="712466" y="1888375"/>
            <a:ext cx="3624300" cy="728400"/>
          </a:xfrm>
          <a:prstGeom prst="rect">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18"/>
          <p:cNvSpPr txBox="1">
            <a:spLocks noGrp="1"/>
          </p:cNvSpPr>
          <p:nvPr>
            <p:ph type="title" idx="2"/>
          </p:nvPr>
        </p:nvSpPr>
        <p:spPr>
          <a:xfrm>
            <a:off x="4807176" y="1301850"/>
            <a:ext cx="3624300" cy="5277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3" name="Google Shape;383;p18"/>
          <p:cNvSpPr txBox="1">
            <a:spLocks noGrp="1"/>
          </p:cNvSpPr>
          <p:nvPr>
            <p:ph type="subTitle" idx="3"/>
          </p:nvPr>
        </p:nvSpPr>
        <p:spPr>
          <a:xfrm>
            <a:off x="4807188" y="1888375"/>
            <a:ext cx="3624300" cy="728400"/>
          </a:xfrm>
          <a:prstGeom prst="rect">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18"/>
          <p:cNvSpPr txBox="1">
            <a:spLocks noGrp="1"/>
          </p:cNvSpPr>
          <p:nvPr>
            <p:ph type="title" idx="4"/>
          </p:nvPr>
        </p:nvSpPr>
        <p:spPr>
          <a:xfrm>
            <a:off x="712450" y="2963850"/>
            <a:ext cx="3624300" cy="5277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5" name="Google Shape;385;p18"/>
          <p:cNvSpPr txBox="1">
            <a:spLocks noGrp="1"/>
          </p:cNvSpPr>
          <p:nvPr>
            <p:ph type="subTitle" idx="5"/>
          </p:nvPr>
        </p:nvSpPr>
        <p:spPr>
          <a:xfrm>
            <a:off x="712466" y="3550375"/>
            <a:ext cx="3624300" cy="728400"/>
          </a:xfrm>
          <a:prstGeom prst="rect">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18"/>
          <p:cNvSpPr txBox="1">
            <a:spLocks noGrp="1"/>
          </p:cNvSpPr>
          <p:nvPr>
            <p:ph type="title" idx="6"/>
          </p:nvPr>
        </p:nvSpPr>
        <p:spPr>
          <a:xfrm>
            <a:off x="4807176" y="2963850"/>
            <a:ext cx="3624300" cy="5277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7" name="Google Shape;387;p18"/>
          <p:cNvSpPr txBox="1">
            <a:spLocks noGrp="1"/>
          </p:cNvSpPr>
          <p:nvPr>
            <p:ph type="subTitle" idx="7"/>
          </p:nvPr>
        </p:nvSpPr>
        <p:spPr>
          <a:xfrm>
            <a:off x="4807188" y="3550375"/>
            <a:ext cx="3624300" cy="728400"/>
          </a:xfrm>
          <a:prstGeom prst="rect">
            <a:avLst/>
          </a:pr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18"/>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89"/>
        <p:cNvGrpSpPr/>
        <p:nvPr/>
      </p:nvGrpSpPr>
      <p:grpSpPr>
        <a:xfrm>
          <a:off x="0" y="0"/>
          <a:ext cx="0" cy="0"/>
          <a:chOff x="0" y="0"/>
          <a:chExt cx="0" cy="0"/>
        </a:xfrm>
      </p:grpSpPr>
      <p:sp>
        <p:nvSpPr>
          <p:cNvPr id="390" name="Google Shape;390;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1" name="Google Shape;391;p19"/>
          <p:cNvGrpSpPr/>
          <p:nvPr/>
        </p:nvGrpSpPr>
        <p:grpSpPr>
          <a:xfrm>
            <a:off x="8074675" y="327538"/>
            <a:ext cx="713750" cy="690175"/>
            <a:chOff x="8074675" y="327538"/>
            <a:chExt cx="713750" cy="690175"/>
          </a:xfrm>
        </p:grpSpPr>
        <p:sp>
          <p:nvSpPr>
            <p:cNvPr id="392" name="Google Shape;392;p19"/>
            <p:cNvSpPr/>
            <p:nvPr/>
          </p:nvSpPr>
          <p:spPr>
            <a:xfrm>
              <a:off x="8278125" y="5074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8074675" y="3275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9"/>
          <p:cNvGrpSpPr/>
          <p:nvPr/>
        </p:nvGrpSpPr>
        <p:grpSpPr>
          <a:xfrm>
            <a:off x="169825" y="103625"/>
            <a:ext cx="8803725" cy="4821750"/>
            <a:chOff x="169825" y="103625"/>
            <a:chExt cx="8803725" cy="4821750"/>
          </a:xfrm>
        </p:grpSpPr>
        <p:sp>
          <p:nvSpPr>
            <p:cNvPr id="395" name="Google Shape;395;p19"/>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9"/>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9"/>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9"/>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9"/>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540375" y="1152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169825" y="6386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13"/>
        <p:cNvGrpSpPr/>
        <p:nvPr/>
      </p:nvGrpSpPr>
      <p:grpSpPr>
        <a:xfrm>
          <a:off x="0" y="0"/>
          <a:ext cx="0" cy="0"/>
          <a:chOff x="0" y="0"/>
          <a:chExt cx="0" cy="0"/>
        </a:xfrm>
      </p:grpSpPr>
      <p:grpSp>
        <p:nvGrpSpPr>
          <p:cNvPr id="414" name="Google Shape;414;p21"/>
          <p:cNvGrpSpPr/>
          <p:nvPr/>
        </p:nvGrpSpPr>
        <p:grpSpPr>
          <a:xfrm>
            <a:off x="8074675" y="327538"/>
            <a:ext cx="713750" cy="690175"/>
            <a:chOff x="8074675" y="327538"/>
            <a:chExt cx="713750" cy="690175"/>
          </a:xfrm>
        </p:grpSpPr>
        <p:sp>
          <p:nvSpPr>
            <p:cNvPr id="415" name="Google Shape;415;p21"/>
            <p:cNvSpPr/>
            <p:nvPr/>
          </p:nvSpPr>
          <p:spPr>
            <a:xfrm>
              <a:off x="8278125" y="5074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8074675" y="3275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1"/>
          <p:cNvGrpSpPr/>
          <p:nvPr/>
        </p:nvGrpSpPr>
        <p:grpSpPr>
          <a:xfrm>
            <a:off x="169825" y="103625"/>
            <a:ext cx="8803725" cy="4821750"/>
            <a:chOff x="169825" y="103625"/>
            <a:chExt cx="8803725" cy="4821750"/>
          </a:xfrm>
        </p:grpSpPr>
        <p:sp>
          <p:nvSpPr>
            <p:cNvPr id="418" name="Google Shape;418;p21"/>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540375" y="1152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169825" y="6386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31"/>
        <p:cNvGrpSpPr/>
        <p:nvPr/>
      </p:nvGrpSpPr>
      <p:grpSpPr>
        <a:xfrm>
          <a:off x="0" y="0"/>
          <a:ext cx="0" cy="0"/>
          <a:chOff x="0" y="0"/>
          <a:chExt cx="0" cy="0"/>
        </a:xfrm>
      </p:grpSpPr>
      <p:grpSp>
        <p:nvGrpSpPr>
          <p:cNvPr id="432" name="Google Shape;432;p22"/>
          <p:cNvGrpSpPr/>
          <p:nvPr/>
        </p:nvGrpSpPr>
        <p:grpSpPr>
          <a:xfrm>
            <a:off x="169825" y="103625"/>
            <a:ext cx="8803725" cy="4821750"/>
            <a:chOff x="169825" y="103625"/>
            <a:chExt cx="8803725" cy="4821750"/>
          </a:xfrm>
        </p:grpSpPr>
        <p:sp>
          <p:nvSpPr>
            <p:cNvPr id="433" name="Google Shape;433;p22"/>
            <p:cNvSpPr/>
            <p:nvPr/>
          </p:nvSpPr>
          <p:spPr>
            <a:xfrm flipH="1">
              <a:off x="8684400"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flipH="1">
              <a:off x="7248450"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flipH="1">
              <a:off x="7026775" y="400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flipH="1">
              <a:off x="1657525"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flipH="1">
              <a:off x="169825"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flipH="1">
              <a:off x="214225"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flipH="1">
              <a:off x="4820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flipH="1">
              <a:off x="657175"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flipH="1">
              <a:off x="5783500"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flipH="1">
              <a:off x="3097050"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flipH="1">
              <a:off x="8877000" y="16020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flipH="1">
              <a:off x="8582500" y="1672575"/>
              <a:ext cx="137700" cy="1377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flipH="1">
              <a:off x="284725" y="10177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flipH="1">
              <a:off x="967175" y="140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22"/>
          <p:cNvSpPr/>
          <p:nvPr/>
        </p:nvSpPr>
        <p:spPr>
          <a:xfrm>
            <a:off x="253421" y="17875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456871" y="358628"/>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0025"/>
            <a:ext cx="8229600" cy="460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3">
            <a:extLst>
              <a:ext uri="{FF2B5EF4-FFF2-40B4-BE49-F238E27FC236}">
                <a16:creationId xmlns:a16="http://schemas.microsoft.com/office/drawing/2014/main" id="{CBAD95EB-6C6C-494E-B9AE-7F8FD63EA257}"/>
              </a:ext>
            </a:extLst>
          </p:cNvPr>
          <p:cNvSpPr>
            <a:spLocks noGrp="1" noChangeArrowheads="1"/>
          </p:cNvSpPr>
          <p:nvPr>
            <p:ph type="dt" sz="half" idx="10"/>
          </p:nvPr>
        </p:nvSpPr>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DB400FD1-80B2-4217-AA70-9B05B5ACC3AE}"/>
              </a:ext>
            </a:extLst>
          </p:cNvPr>
          <p:cNvSpPr>
            <a:spLocks noGrp="1" noChangeArrowheads="1"/>
          </p:cNvSpPr>
          <p:nvPr>
            <p:ph type="sldNum" sz="quarter" idx="11"/>
          </p:nvPr>
        </p:nvSpPr>
        <p:spPr/>
        <p:txBody>
          <a:bodyPr/>
          <a:lstStyle>
            <a:lvl1pPr>
              <a:defRPr/>
            </a:lvl1pPr>
          </a:lstStyle>
          <a:p>
            <a:fld id="{56B5F6E2-73F6-4474-B2E2-E49D75B4B23F}" type="slidenum">
              <a:rPr lang="en-US" altLang="en-US"/>
              <a:pPr/>
              <a:t>‹#›</a:t>
            </a:fld>
            <a:endParaRPr lang="en-US" altLang="en-US"/>
          </a:p>
        </p:txBody>
      </p:sp>
    </p:spTree>
    <p:extLst>
      <p:ext uri="{BB962C8B-B14F-4D97-AF65-F5344CB8AC3E}">
        <p14:creationId xmlns:p14="http://schemas.microsoft.com/office/powerpoint/2010/main" val="364345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1158775" y="2330375"/>
            <a:ext cx="6826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3"/>
          <p:cNvSpPr txBox="1">
            <a:spLocks noGrp="1"/>
          </p:cNvSpPr>
          <p:nvPr>
            <p:ph type="title" idx="2" hasCustomPrompt="1"/>
          </p:nvPr>
        </p:nvSpPr>
        <p:spPr>
          <a:xfrm>
            <a:off x="3911700" y="1194100"/>
            <a:ext cx="1320600" cy="841800"/>
          </a:xfrm>
          <a:prstGeom prst="rect">
            <a:avLst/>
          </a:pr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 name="Google Shape;40;p3"/>
          <p:cNvSpPr txBox="1">
            <a:spLocks noGrp="1"/>
          </p:cNvSpPr>
          <p:nvPr>
            <p:ph type="subTitle" idx="1"/>
          </p:nvPr>
        </p:nvSpPr>
        <p:spPr>
          <a:xfrm>
            <a:off x="1025325" y="3466625"/>
            <a:ext cx="7093500" cy="3876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 name="Google Shape;41;p3"/>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423550" y="6660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5070525" y="2890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Squada One"/>
              <a:buNone/>
              <a:defRPr sz="2500">
                <a:latin typeface="Squada One"/>
                <a:ea typeface="Squada One"/>
                <a:cs typeface="Squada One"/>
                <a:sym typeface="Squada One"/>
              </a:defRPr>
            </a:lvl1pPr>
            <a:lvl2pPr lvl="1" algn="ctr">
              <a:lnSpc>
                <a:spcPct val="100000"/>
              </a:lnSpc>
              <a:spcBef>
                <a:spcPts val="1600"/>
              </a:spcBef>
              <a:spcAft>
                <a:spcPts val="0"/>
              </a:spcAft>
              <a:buSzPts val="2500"/>
              <a:buFont typeface="Squada One"/>
              <a:buNone/>
              <a:defRPr sz="2500">
                <a:latin typeface="Squada One"/>
                <a:ea typeface="Squada One"/>
                <a:cs typeface="Squada One"/>
                <a:sym typeface="Squada One"/>
              </a:defRPr>
            </a:lvl2pPr>
            <a:lvl3pPr lvl="2" algn="ctr">
              <a:lnSpc>
                <a:spcPct val="100000"/>
              </a:lnSpc>
              <a:spcBef>
                <a:spcPts val="1600"/>
              </a:spcBef>
              <a:spcAft>
                <a:spcPts val="0"/>
              </a:spcAft>
              <a:buSzPts val="2500"/>
              <a:buFont typeface="Squada One"/>
              <a:buNone/>
              <a:defRPr sz="2500">
                <a:latin typeface="Squada One"/>
                <a:ea typeface="Squada One"/>
                <a:cs typeface="Squada One"/>
                <a:sym typeface="Squada One"/>
              </a:defRPr>
            </a:lvl3pPr>
            <a:lvl4pPr lvl="3" algn="ctr">
              <a:lnSpc>
                <a:spcPct val="100000"/>
              </a:lnSpc>
              <a:spcBef>
                <a:spcPts val="1600"/>
              </a:spcBef>
              <a:spcAft>
                <a:spcPts val="0"/>
              </a:spcAft>
              <a:buSzPts val="2500"/>
              <a:buFont typeface="Squada One"/>
              <a:buNone/>
              <a:defRPr sz="2500">
                <a:latin typeface="Squada One"/>
                <a:ea typeface="Squada One"/>
                <a:cs typeface="Squada One"/>
                <a:sym typeface="Squada One"/>
              </a:defRPr>
            </a:lvl4pPr>
            <a:lvl5pPr lvl="4" algn="ctr">
              <a:lnSpc>
                <a:spcPct val="100000"/>
              </a:lnSpc>
              <a:spcBef>
                <a:spcPts val="1600"/>
              </a:spcBef>
              <a:spcAft>
                <a:spcPts val="0"/>
              </a:spcAft>
              <a:buSzPts val="2500"/>
              <a:buFont typeface="Squada One"/>
              <a:buNone/>
              <a:defRPr sz="2500">
                <a:latin typeface="Squada One"/>
                <a:ea typeface="Squada One"/>
                <a:cs typeface="Squada One"/>
                <a:sym typeface="Squada One"/>
              </a:defRPr>
            </a:lvl5pPr>
            <a:lvl6pPr lvl="5" algn="ctr">
              <a:lnSpc>
                <a:spcPct val="100000"/>
              </a:lnSpc>
              <a:spcBef>
                <a:spcPts val="1600"/>
              </a:spcBef>
              <a:spcAft>
                <a:spcPts val="0"/>
              </a:spcAft>
              <a:buSzPts val="2500"/>
              <a:buFont typeface="Squada One"/>
              <a:buNone/>
              <a:defRPr sz="2500">
                <a:latin typeface="Squada One"/>
                <a:ea typeface="Squada One"/>
                <a:cs typeface="Squada One"/>
                <a:sym typeface="Squada One"/>
              </a:defRPr>
            </a:lvl6pPr>
            <a:lvl7pPr lvl="6" algn="ctr">
              <a:lnSpc>
                <a:spcPct val="100000"/>
              </a:lnSpc>
              <a:spcBef>
                <a:spcPts val="1600"/>
              </a:spcBef>
              <a:spcAft>
                <a:spcPts val="0"/>
              </a:spcAft>
              <a:buSzPts val="2500"/>
              <a:buFont typeface="Squada One"/>
              <a:buNone/>
              <a:defRPr sz="2500">
                <a:latin typeface="Squada One"/>
                <a:ea typeface="Squada One"/>
                <a:cs typeface="Squada One"/>
                <a:sym typeface="Squada One"/>
              </a:defRPr>
            </a:lvl7pPr>
            <a:lvl8pPr lvl="7" algn="ctr">
              <a:lnSpc>
                <a:spcPct val="100000"/>
              </a:lnSpc>
              <a:spcBef>
                <a:spcPts val="1600"/>
              </a:spcBef>
              <a:spcAft>
                <a:spcPts val="0"/>
              </a:spcAft>
              <a:buSzPts val="2500"/>
              <a:buFont typeface="Squada One"/>
              <a:buNone/>
              <a:defRPr sz="2500">
                <a:latin typeface="Squada One"/>
                <a:ea typeface="Squada One"/>
                <a:cs typeface="Squada One"/>
                <a:sym typeface="Squada One"/>
              </a:defRPr>
            </a:lvl8pPr>
            <a:lvl9pPr lvl="8" algn="ctr">
              <a:lnSpc>
                <a:spcPct val="100000"/>
              </a:lnSpc>
              <a:spcBef>
                <a:spcPts val="1600"/>
              </a:spcBef>
              <a:spcAft>
                <a:spcPts val="1600"/>
              </a:spcAft>
              <a:buSzPts val="2500"/>
              <a:buFont typeface="Squada One"/>
              <a:buNone/>
              <a:defRPr sz="2500">
                <a:latin typeface="Squada One"/>
                <a:ea typeface="Squada One"/>
                <a:cs typeface="Squada One"/>
                <a:sym typeface="Squada One"/>
              </a:defRPr>
            </a:lvl9pPr>
          </a:lstStyle>
          <a:p>
            <a:endParaRPr/>
          </a:p>
        </p:txBody>
      </p:sp>
      <p:sp>
        <p:nvSpPr>
          <p:cNvPr id="72" name="Google Shape;72;p5"/>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Squada One"/>
              <a:buNone/>
              <a:defRPr sz="2500">
                <a:latin typeface="Squada One"/>
                <a:ea typeface="Squada One"/>
                <a:cs typeface="Squada One"/>
                <a:sym typeface="Squada One"/>
              </a:defRPr>
            </a:lvl1pPr>
            <a:lvl2pPr lvl="1"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2pPr>
            <a:lvl3pPr lvl="2"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3pPr>
            <a:lvl4pPr lvl="3"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4pPr>
            <a:lvl5pPr lvl="4"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5pPr>
            <a:lvl6pPr lvl="5"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6pPr>
            <a:lvl7pPr lvl="6"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7pPr>
            <a:lvl8pPr lvl="7" algn="ctr" rtl="0">
              <a:lnSpc>
                <a:spcPct val="100000"/>
              </a:lnSpc>
              <a:spcBef>
                <a:spcPts val="1600"/>
              </a:spcBef>
              <a:spcAft>
                <a:spcPts val="0"/>
              </a:spcAft>
              <a:buSzPts val="2500"/>
              <a:buFont typeface="Squada One"/>
              <a:buNone/>
              <a:defRPr sz="2500">
                <a:latin typeface="Squada One"/>
                <a:ea typeface="Squada One"/>
                <a:cs typeface="Squada One"/>
                <a:sym typeface="Squada One"/>
              </a:defRPr>
            </a:lvl8pPr>
            <a:lvl9pPr lvl="8" algn="ctr" rtl="0">
              <a:lnSpc>
                <a:spcPct val="100000"/>
              </a:lnSpc>
              <a:spcBef>
                <a:spcPts val="1600"/>
              </a:spcBef>
              <a:spcAft>
                <a:spcPts val="1600"/>
              </a:spcAft>
              <a:buSzPts val="2500"/>
              <a:buFont typeface="Squada One"/>
              <a:buNone/>
              <a:defRPr sz="2500">
                <a:latin typeface="Squada One"/>
                <a:ea typeface="Squada One"/>
                <a:cs typeface="Squada One"/>
                <a:sym typeface="Squada One"/>
              </a:defRPr>
            </a:lvl9pPr>
          </a:lstStyle>
          <a:p>
            <a:endParaRPr/>
          </a:p>
        </p:txBody>
      </p:sp>
      <p:sp>
        <p:nvSpPr>
          <p:cNvPr id="73" name="Google Shape;73;p5"/>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 name="Google Shape;74;p5"/>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 name="Google Shape;75;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 name="Google Shape;78;p6"/>
          <p:cNvGrpSpPr/>
          <p:nvPr/>
        </p:nvGrpSpPr>
        <p:grpSpPr>
          <a:xfrm>
            <a:off x="169825" y="103625"/>
            <a:ext cx="8803725" cy="4821750"/>
            <a:chOff x="169825" y="103625"/>
            <a:chExt cx="8803725" cy="4821750"/>
          </a:xfrm>
        </p:grpSpPr>
        <p:sp>
          <p:nvSpPr>
            <p:cNvPr id="79" name="Google Shape;79;p6"/>
            <p:cNvSpPr/>
            <p:nvPr/>
          </p:nvSpPr>
          <p:spPr>
            <a:xfrm flipH="1">
              <a:off x="8684400"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flipH="1">
              <a:off x="7248450"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flipH="1">
              <a:off x="7026775" y="400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flipH="1">
              <a:off x="1657525"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flipH="1">
              <a:off x="169825"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flipH="1">
              <a:off x="214225"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flipH="1">
              <a:off x="4820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flipH="1">
              <a:off x="657175"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flipH="1">
              <a:off x="5783500"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flipH="1">
              <a:off x="3097050"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flipH="1">
              <a:off x="8877000" y="16020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flipH="1">
              <a:off x="8582500" y="1672575"/>
              <a:ext cx="137700" cy="1377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flipH="1">
              <a:off x="284725" y="10177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flipH="1">
              <a:off x="967175" y="140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6"/>
          <p:cNvSpPr/>
          <p:nvPr/>
        </p:nvSpPr>
        <p:spPr>
          <a:xfrm>
            <a:off x="253421" y="17875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456871" y="358628"/>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txBox="1">
            <a:spLocks noGrp="1"/>
          </p:cNvSpPr>
          <p:nvPr>
            <p:ph type="subTitle" idx="1"/>
          </p:nvPr>
        </p:nvSpPr>
        <p:spPr>
          <a:xfrm>
            <a:off x="720000" y="1212525"/>
            <a:ext cx="2907600" cy="322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 name="Google Shape;10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3534725" y="1260750"/>
            <a:ext cx="44403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77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6" name="Google Shape;106;p8"/>
          <p:cNvSpPr/>
          <p:nvPr/>
        </p:nvSpPr>
        <p:spPr>
          <a:xfrm>
            <a:off x="362675" y="772950"/>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1144775" y="2185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458975" y="2094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423550" y="361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9"/>
          <p:cNvSpPr txBox="1">
            <a:spLocks noGrp="1"/>
          </p:cNvSpPr>
          <p:nvPr>
            <p:ph type="title"/>
          </p:nvPr>
        </p:nvSpPr>
        <p:spPr>
          <a:xfrm>
            <a:off x="1253925" y="1224250"/>
            <a:ext cx="4031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4" name="Google Shape;134;p9"/>
          <p:cNvSpPr txBox="1">
            <a:spLocks noGrp="1"/>
          </p:cNvSpPr>
          <p:nvPr>
            <p:ph type="subTitle" idx="1"/>
          </p:nvPr>
        </p:nvSpPr>
        <p:spPr>
          <a:xfrm>
            <a:off x="1253925" y="2204125"/>
            <a:ext cx="5928000" cy="17553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 name="Google Shape;135;p9"/>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2423550" y="6660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712450" y="843125"/>
            <a:ext cx="5022000" cy="1589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3" name="Google Shape;163;p10"/>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0"/>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a:off x="2423550" y="6660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0"/>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p11"/>
          <p:cNvSpPr txBox="1">
            <a:spLocks noGrp="1"/>
          </p:cNvSpPr>
          <p:nvPr>
            <p:ph type="title" hasCustomPrompt="1"/>
          </p:nvPr>
        </p:nvSpPr>
        <p:spPr>
          <a:xfrm>
            <a:off x="2269725" y="1383275"/>
            <a:ext cx="4604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91" name="Google Shape;191;p11"/>
          <p:cNvSpPr txBox="1">
            <a:spLocks noGrp="1"/>
          </p:cNvSpPr>
          <p:nvPr>
            <p:ph type="subTitle" idx="1"/>
          </p:nvPr>
        </p:nvSpPr>
        <p:spPr>
          <a:xfrm>
            <a:off x="2244825" y="2894425"/>
            <a:ext cx="4654500" cy="713400"/>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dk2"/>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92" name="Google Shape;192;p11"/>
          <p:cNvSpPr/>
          <p:nvPr/>
        </p:nvSpPr>
        <p:spPr>
          <a:xfrm>
            <a:off x="221975" y="1901925"/>
            <a:ext cx="237000" cy="2370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1709525" y="103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355225" y="174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0250" y="26607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169825" y="48548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458975" y="4582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1369250" y="49253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240325"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8431550" y="3532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8814250" y="96600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8300800" y="1363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7441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8929150" y="48809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8743750" y="3922400"/>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8616950" y="33712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83008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2688450" y="48104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2423550" y="6660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3315475" y="2446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8616950" y="19725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3929775" y="772950"/>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5070525" y="28277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4007300" y="4582625"/>
            <a:ext cx="185400" cy="185400"/>
          </a:xfrm>
          <a:prstGeom prst="star4">
            <a:avLst>
              <a:gd name="adj" fmla="val 125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6001925" y="465312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6297975" y="3532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7403800" y="538675"/>
            <a:ext cx="44400" cy="4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1pPr>
            <a:lvl2pPr lvl="1"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2pPr>
            <a:lvl3pPr lvl="2"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3pPr>
            <a:lvl4pPr lvl="3"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4pPr>
            <a:lvl5pPr lvl="4"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5pPr>
            <a:lvl6pPr lvl="5"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6pPr>
            <a:lvl7pPr lvl="6"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7pPr>
            <a:lvl8pPr lvl="7"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8pPr>
            <a:lvl9pPr lvl="8" rtl="0">
              <a:spcBef>
                <a:spcPts val="0"/>
              </a:spcBef>
              <a:spcAft>
                <a:spcPts val="0"/>
              </a:spcAft>
              <a:buClr>
                <a:schemeClr val="lt1"/>
              </a:buClr>
              <a:buSzPts val="3500"/>
              <a:buFont typeface="Squada One"/>
              <a:buNone/>
              <a:defRPr sz="3500">
                <a:solidFill>
                  <a:schemeClr val="lt1"/>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15000"/>
              </a:lnSpc>
              <a:spcBef>
                <a:spcPts val="160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15000"/>
              </a:lnSpc>
              <a:spcBef>
                <a:spcPts val="1600"/>
              </a:spcBef>
              <a:spcAft>
                <a:spcPts val="160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7" r:id="rId14"/>
    <p:sldLayoutId id="2147483668" r:id="rId15"/>
    <p:sldLayoutId id="2147483673"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4.tif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 Id="rId5" Type="http://schemas.openxmlformats.org/officeDocument/2006/relationships/image" Target="../media/image15.tiff"/><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4.tiff"/></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0.jpg"/><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4"/>
        <p:cNvGrpSpPr/>
        <p:nvPr/>
      </p:nvGrpSpPr>
      <p:grpSpPr>
        <a:xfrm>
          <a:off x="0" y="0"/>
          <a:ext cx="0" cy="0"/>
          <a:chOff x="0" y="0"/>
          <a:chExt cx="0" cy="0"/>
        </a:xfrm>
      </p:grpSpPr>
      <p:sp>
        <p:nvSpPr>
          <p:cNvPr id="488" name="Google Shape;488;p26"/>
          <p:cNvSpPr txBox="1">
            <a:spLocks noGrp="1"/>
          </p:cNvSpPr>
          <p:nvPr>
            <p:ph type="ctrTitle"/>
          </p:nvPr>
        </p:nvSpPr>
        <p:spPr>
          <a:xfrm>
            <a:off x="2119796" y="1067547"/>
            <a:ext cx="3532073" cy="13895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err="1">
                <a:solidFill>
                  <a:schemeClr val="lt2"/>
                </a:solidFill>
                <a:latin typeface="Calibri" panose="020F0502020204030204" pitchFamily="34" charset="0"/>
                <a:cs typeface="Calibri" panose="020F0502020204030204" pitchFamily="34" charset="0"/>
              </a:rPr>
              <a:t>Địa</a:t>
            </a:r>
            <a:r>
              <a:rPr lang="en" sz="7200" b="1" dirty="0">
                <a:solidFill>
                  <a:schemeClr val="lt2"/>
                </a:solidFill>
                <a:latin typeface="Calibri" panose="020F0502020204030204" pitchFamily="34" charset="0"/>
                <a:cs typeface="Calibri" panose="020F0502020204030204" pitchFamily="34" charset="0"/>
              </a:rPr>
              <a:t> </a:t>
            </a:r>
            <a:r>
              <a:rPr lang="en" sz="7200" b="1" dirty="0" err="1">
                <a:solidFill>
                  <a:schemeClr val="lt2"/>
                </a:solidFill>
                <a:latin typeface="Calibri" panose="020F0502020204030204" pitchFamily="34" charset="0"/>
                <a:cs typeface="Calibri" panose="020F0502020204030204" pitchFamily="34" charset="0"/>
              </a:rPr>
              <a:t>lí</a:t>
            </a:r>
            <a:endParaRPr sz="4400" b="1" dirty="0">
              <a:latin typeface="Calibri" panose="020F0502020204030204" pitchFamily="34" charset="0"/>
              <a:cs typeface="Calibri" panose="020F0502020204030204" pitchFamily="34" charset="0"/>
            </a:endParaRPr>
          </a:p>
        </p:txBody>
      </p:sp>
      <p:sp>
        <p:nvSpPr>
          <p:cNvPr id="489" name="Google Shape;489;p26"/>
          <p:cNvSpPr txBox="1">
            <a:spLocks noGrp="1"/>
          </p:cNvSpPr>
          <p:nvPr>
            <p:ph type="subTitle" idx="1"/>
          </p:nvPr>
        </p:nvSpPr>
        <p:spPr>
          <a:xfrm>
            <a:off x="2244461" y="2471925"/>
            <a:ext cx="3282742" cy="78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latin typeface="Calibri" panose="020F0502020204030204" pitchFamily="34" charset="0"/>
                <a:cs typeface="Calibri" panose="020F0502020204030204" pitchFamily="34" charset="0"/>
              </a:rPr>
              <a:t>CHÂU PHI</a:t>
            </a:r>
            <a:endParaRPr sz="5400" b="1" dirty="0">
              <a:latin typeface="Calibri" panose="020F0502020204030204" pitchFamily="34" charset="0"/>
              <a:cs typeface="Calibri" panose="020F0502020204030204" pitchFamily="34" charset="0"/>
            </a:endParaRPr>
          </a:p>
        </p:txBody>
      </p:sp>
      <p:grpSp>
        <p:nvGrpSpPr>
          <p:cNvPr id="542" name="Google Shape;542;p26"/>
          <p:cNvGrpSpPr/>
          <p:nvPr/>
        </p:nvGrpSpPr>
        <p:grpSpPr>
          <a:xfrm>
            <a:off x="694985" y="2428205"/>
            <a:ext cx="600712" cy="477303"/>
            <a:chOff x="7441450" y="886673"/>
            <a:chExt cx="600712" cy="477303"/>
          </a:xfrm>
        </p:grpSpPr>
        <p:sp>
          <p:nvSpPr>
            <p:cNvPr id="543" name="Google Shape;543;p26"/>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26"/>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6"/>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26"/>
          <p:cNvSpPr/>
          <p:nvPr/>
        </p:nvSpPr>
        <p:spPr>
          <a:xfrm>
            <a:off x="3169328" y="3743494"/>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547;p26"/>
          <p:cNvSpPr/>
          <p:nvPr/>
        </p:nvSpPr>
        <p:spPr>
          <a:xfrm>
            <a:off x="2666592" y="3531035"/>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F8314ED-9C3D-4E4B-9ACD-92D4170FB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66" b="91015" l="9830" r="89887">
                        <a14:foregroundMark x1="38469" y1="6131" x2="38469" y2="6131"/>
                        <a14:foregroundMark x1="43006" y1="3171" x2="43006" y2="3171"/>
                        <a14:foregroundMark x1="34499" y1="38901" x2="34499" y2="38901"/>
                        <a14:foregroundMark x1="34877" y1="39112" x2="34877" y2="39112"/>
                        <a14:foregroundMark x1="36578" y1="40381" x2="36578" y2="40381"/>
                        <a14:foregroundMark x1="36578" y1="40381" x2="34310" y2="40592"/>
                        <a14:foregroundMark x1="40170" y1="40381" x2="33554" y2="41860"/>
                        <a14:foregroundMark x1="61720" y1="21987" x2="57183" y2="22199"/>
                        <a14:foregroundMark x1="57183" y1="21987" x2="57372" y2="26638"/>
                        <a14:foregroundMark x1="59074" y1="11205" x2="59074" y2="11205"/>
                        <a14:foregroundMark x1="59641" y1="11628" x2="60775" y2="12262"/>
                        <a14:foregroundMark x1="60964" y1="12685" x2="59263" y2="10148"/>
                        <a14:foregroundMark x1="59263" y1="9937" x2="61909" y2="12685"/>
                        <a14:foregroundMark x1="60775" y1="10359" x2="59830" y2="10782"/>
                        <a14:foregroundMark x1="74197" y1="31501" x2="78355" y2="33827"/>
                        <a14:foregroundMark x1="80057" y1="47992" x2="77032" y2="47992"/>
                        <a14:foregroundMark x1="77977" y1="49471" x2="74197" y2="55497"/>
                        <a14:foregroundMark x1="85161" y1="67125" x2="84216" y2="70507"/>
                        <a14:foregroundMark x1="63233" y1="88901" x2="60019" y2="91015"/>
                        <a14:foregroundMark x1="67580" y1="80233" x2="67580" y2="81924"/>
                        <a14:foregroundMark x1="67580" y1="81712" x2="67580" y2="81290"/>
                        <a14:foregroundMark x1="67580" y1="81078" x2="68336" y2="81290"/>
                        <a14:foregroundMark x1="44329" y1="51268" x2="49055" y2="58879"/>
                        <a14:foregroundMark x1="49055" y1="58879" x2="49244" y2="58668"/>
                        <a14:foregroundMark x1="18053" y1="27484" x2="19660" y2="36681"/>
                        <a14:foregroundMark x1="19660" y1="36681" x2="21456" y2="38478"/>
                        <a14:foregroundMark x1="16919" y1="33192" x2="17108" y2="34672"/>
                        <a14:foregroundMark x1="18809" y1="17759" x2="18809" y2="17759"/>
                      </a14:backgroundRemoval>
                    </a14:imgEffect>
                  </a14:imgLayer>
                </a14:imgProps>
              </a:ext>
            </a:extLst>
          </a:blip>
          <a:stretch>
            <a:fillRect/>
          </a:stretch>
        </p:blipFill>
        <p:spPr>
          <a:xfrm>
            <a:off x="4659086" y="490521"/>
            <a:ext cx="4598004" cy="4111258"/>
          </a:xfrm>
          <a:prstGeom prst="rect">
            <a:avLst/>
          </a:prstGeom>
        </p:spPr>
      </p:pic>
      <p:sp>
        <p:nvSpPr>
          <p:cNvPr id="4" name="TextBox 3">
            <a:extLst>
              <a:ext uri="{FF2B5EF4-FFF2-40B4-BE49-F238E27FC236}">
                <a16:creationId xmlns:a16="http://schemas.microsoft.com/office/drawing/2014/main" id="{704BA589-8839-0747-B8A0-1A5BF18DC32C}"/>
              </a:ext>
            </a:extLst>
          </p:cNvPr>
          <p:cNvSpPr txBox="1"/>
          <p:nvPr/>
        </p:nvSpPr>
        <p:spPr>
          <a:xfrm>
            <a:off x="4473379" y="3527974"/>
            <a:ext cx="1588897" cy="461665"/>
          </a:xfrm>
          <a:prstGeom prst="rect">
            <a:avLst/>
          </a:prstGeom>
          <a:noFill/>
        </p:spPr>
        <p:txBody>
          <a:bodyPr wrap="none" rtlCol="0">
            <a:spAutoFit/>
          </a:bodyPr>
          <a:lstStyle/>
          <a:p>
            <a:r>
              <a:rPr lang="en-VN" sz="2400" i="1" dirty="0">
                <a:solidFill>
                  <a:schemeClr val="bg1"/>
                </a:solidFill>
              </a:rPr>
              <a:t>Trang 116</a:t>
            </a:r>
          </a:p>
        </p:txBody>
      </p:sp>
      <p:sp>
        <p:nvSpPr>
          <p:cNvPr id="345" name="Google Shape;547;p26">
            <a:extLst>
              <a:ext uri="{FF2B5EF4-FFF2-40B4-BE49-F238E27FC236}">
                <a16:creationId xmlns:a16="http://schemas.microsoft.com/office/drawing/2014/main" id="{FB442CE6-700A-D649-A614-06590DDC3287}"/>
              </a:ext>
            </a:extLst>
          </p:cNvPr>
          <p:cNvSpPr/>
          <p:nvPr/>
        </p:nvSpPr>
        <p:spPr>
          <a:xfrm>
            <a:off x="1869876" y="1331089"/>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47;p26">
            <a:extLst>
              <a:ext uri="{FF2B5EF4-FFF2-40B4-BE49-F238E27FC236}">
                <a16:creationId xmlns:a16="http://schemas.microsoft.com/office/drawing/2014/main" id="{7FEF3045-542E-934B-8618-7D1D78C129F0}"/>
              </a:ext>
            </a:extLst>
          </p:cNvPr>
          <p:cNvSpPr/>
          <p:nvPr/>
        </p:nvSpPr>
        <p:spPr>
          <a:xfrm>
            <a:off x="6801038" y="0"/>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46"/>
                                        </p:tgtEl>
                                        <p:attrNameLst>
                                          <p:attrName>r</p:attrName>
                                        </p:attrNameLst>
                                      </p:cBhvr>
                                    </p:animRot>
                                    <p:animRot by="-240000">
                                      <p:cBhvr>
                                        <p:cTn id="7" dur="200" fill="hold">
                                          <p:stCondLst>
                                            <p:cond delay="200"/>
                                          </p:stCondLst>
                                        </p:cTn>
                                        <p:tgtEl>
                                          <p:spTgt spid="346"/>
                                        </p:tgtEl>
                                        <p:attrNameLst>
                                          <p:attrName>r</p:attrName>
                                        </p:attrNameLst>
                                      </p:cBhvr>
                                    </p:animRot>
                                    <p:animRot by="240000">
                                      <p:cBhvr>
                                        <p:cTn id="8" dur="200" fill="hold">
                                          <p:stCondLst>
                                            <p:cond delay="400"/>
                                          </p:stCondLst>
                                        </p:cTn>
                                        <p:tgtEl>
                                          <p:spTgt spid="346"/>
                                        </p:tgtEl>
                                        <p:attrNameLst>
                                          <p:attrName>r</p:attrName>
                                        </p:attrNameLst>
                                      </p:cBhvr>
                                    </p:animRot>
                                    <p:animRot by="-240000">
                                      <p:cBhvr>
                                        <p:cTn id="9" dur="200" fill="hold">
                                          <p:stCondLst>
                                            <p:cond delay="600"/>
                                          </p:stCondLst>
                                        </p:cTn>
                                        <p:tgtEl>
                                          <p:spTgt spid="346"/>
                                        </p:tgtEl>
                                        <p:attrNameLst>
                                          <p:attrName>r</p:attrName>
                                        </p:attrNameLst>
                                      </p:cBhvr>
                                    </p:animRot>
                                    <p:animRot by="120000">
                                      <p:cBhvr>
                                        <p:cTn id="10" dur="200" fill="hold">
                                          <p:stCondLst>
                                            <p:cond delay="800"/>
                                          </p:stCondLst>
                                        </p:cTn>
                                        <p:tgtEl>
                                          <p:spTgt spid="346"/>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345"/>
                                        </p:tgtEl>
                                        <p:attrNameLst>
                                          <p:attrName>r</p:attrName>
                                        </p:attrNameLst>
                                      </p:cBhvr>
                                    </p:animRot>
                                    <p:animRot by="-240000">
                                      <p:cBhvr>
                                        <p:cTn id="13" dur="200" fill="hold">
                                          <p:stCondLst>
                                            <p:cond delay="200"/>
                                          </p:stCondLst>
                                        </p:cTn>
                                        <p:tgtEl>
                                          <p:spTgt spid="345"/>
                                        </p:tgtEl>
                                        <p:attrNameLst>
                                          <p:attrName>r</p:attrName>
                                        </p:attrNameLst>
                                      </p:cBhvr>
                                    </p:animRot>
                                    <p:animRot by="240000">
                                      <p:cBhvr>
                                        <p:cTn id="14" dur="200" fill="hold">
                                          <p:stCondLst>
                                            <p:cond delay="400"/>
                                          </p:stCondLst>
                                        </p:cTn>
                                        <p:tgtEl>
                                          <p:spTgt spid="345"/>
                                        </p:tgtEl>
                                        <p:attrNameLst>
                                          <p:attrName>r</p:attrName>
                                        </p:attrNameLst>
                                      </p:cBhvr>
                                    </p:animRot>
                                    <p:animRot by="-240000">
                                      <p:cBhvr>
                                        <p:cTn id="15" dur="200" fill="hold">
                                          <p:stCondLst>
                                            <p:cond delay="600"/>
                                          </p:stCondLst>
                                        </p:cTn>
                                        <p:tgtEl>
                                          <p:spTgt spid="345"/>
                                        </p:tgtEl>
                                        <p:attrNameLst>
                                          <p:attrName>r</p:attrName>
                                        </p:attrNameLst>
                                      </p:cBhvr>
                                    </p:animRot>
                                    <p:animRot by="120000">
                                      <p:cBhvr>
                                        <p:cTn id="16" dur="200" fill="hold">
                                          <p:stCondLst>
                                            <p:cond delay="800"/>
                                          </p:stCondLst>
                                        </p:cTn>
                                        <p:tgtEl>
                                          <p:spTgt spid="345"/>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547"/>
                                        </p:tgtEl>
                                        <p:attrNameLst>
                                          <p:attrName>r</p:attrName>
                                        </p:attrNameLst>
                                      </p:cBhvr>
                                    </p:animRot>
                                    <p:animRot by="-240000">
                                      <p:cBhvr>
                                        <p:cTn id="19" dur="200" fill="hold">
                                          <p:stCondLst>
                                            <p:cond delay="200"/>
                                          </p:stCondLst>
                                        </p:cTn>
                                        <p:tgtEl>
                                          <p:spTgt spid="547"/>
                                        </p:tgtEl>
                                        <p:attrNameLst>
                                          <p:attrName>r</p:attrName>
                                        </p:attrNameLst>
                                      </p:cBhvr>
                                    </p:animRot>
                                    <p:animRot by="240000">
                                      <p:cBhvr>
                                        <p:cTn id="20" dur="200" fill="hold">
                                          <p:stCondLst>
                                            <p:cond delay="400"/>
                                          </p:stCondLst>
                                        </p:cTn>
                                        <p:tgtEl>
                                          <p:spTgt spid="547"/>
                                        </p:tgtEl>
                                        <p:attrNameLst>
                                          <p:attrName>r</p:attrName>
                                        </p:attrNameLst>
                                      </p:cBhvr>
                                    </p:animRot>
                                    <p:animRot by="-240000">
                                      <p:cBhvr>
                                        <p:cTn id="21" dur="200" fill="hold">
                                          <p:stCondLst>
                                            <p:cond delay="600"/>
                                          </p:stCondLst>
                                        </p:cTn>
                                        <p:tgtEl>
                                          <p:spTgt spid="547"/>
                                        </p:tgtEl>
                                        <p:attrNameLst>
                                          <p:attrName>r</p:attrName>
                                        </p:attrNameLst>
                                      </p:cBhvr>
                                    </p:animRot>
                                    <p:animRot by="120000">
                                      <p:cBhvr>
                                        <p:cTn id="22" dur="200" fill="hold">
                                          <p:stCondLst>
                                            <p:cond delay="800"/>
                                          </p:stCondLst>
                                        </p:cTn>
                                        <p:tgtEl>
                                          <p:spTgt spid="547"/>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546"/>
                                        </p:tgtEl>
                                        <p:attrNameLst>
                                          <p:attrName>r</p:attrName>
                                        </p:attrNameLst>
                                      </p:cBhvr>
                                    </p:animRot>
                                    <p:animRot by="-240000">
                                      <p:cBhvr>
                                        <p:cTn id="25" dur="200" fill="hold">
                                          <p:stCondLst>
                                            <p:cond delay="200"/>
                                          </p:stCondLst>
                                        </p:cTn>
                                        <p:tgtEl>
                                          <p:spTgt spid="546"/>
                                        </p:tgtEl>
                                        <p:attrNameLst>
                                          <p:attrName>r</p:attrName>
                                        </p:attrNameLst>
                                      </p:cBhvr>
                                    </p:animRot>
                                    <p:animRot by="240000">
                                      <p:cBhvr>
                                        <p:cTn id="26" dur="200" fill="hold">
                                          <p:stCondLst>
                                            <p:cond delay="400"/>
                                          </p:stCondLst>
                                        </p:cTn>
                                        <p:tgtEl>
                                          <p:spTgt spid="546"/>
                                        </p:tgtEl>
                                        <p:attrNameLst>
                                          <p:attrName>r</p:attrName>
                                        </p:attrNameLst>
                                      </p:cBhvr>
                                    </p:animRot>
                                    <p:animRot by="-240000">
                                      <p:cBhvr>
                                        <p:cTn id="27" dur="200" fill="hold">
                                          <p:stCondLst>
                                            <p:cond delay="600"/>
                                          </p:stCondLst>
                                        </p:cTn>
                                        <p:tgtEl>
                                          <p:spTgt spid="546"/>
                                        </p:tgtEl>
                                        <p:attrNameLst>
                                          <p:attrName>r</p:attrName>
                                        </p:attrNameLst>
                                      </p:cBhvr>
                                    </p:animRot>
                                    <p:animRot by="120000">
                                      <p:cBhvr>
                                        <p:cTn id="28" dur="200" fill="hold">
                                          <p:stCondLst>
                                            <p:cond delay="800"/>
                                          </p:stCondLst>
                                        </p:cTn>
                                        <p:tgtEl>
                                          <p:spTgt spid="546"/>
                                        </p:tgtEl>
                                        <p:attrNameLst>
                                          <p:attrName>r</p:attrName>
                                        </p:attrNameLst>
                                      </p:cBhvr>
                                    </p:animRot>
                                  </p:childTnLst>
                                </p:cTn>
                              </p:par>
                              <p:par>
                                <p:cTn id="29" presetID="2" presetClass="entr" presetSubtype="4"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500" fill="hold"/>
                                        <p:tgtEl>
                                          <p:spTgt spid="542"/>
                                        </p:tgtEl>
                                        <p:attrNameLst>
                                          <p:attrName>ppt_x</p:attrName>
                                        </p:attrNameLst>
                                      </p:cBhvr>
                                      <p:tavLst>
                                        <p:tav tm="0">
                                          <p:val>
                                            <p:strVal val="#ppt_x"/>
                                          </p:val>
                                        </p:tav>
                                        <p:tav tm="100000">
                                          <p:val>
                                            <p:strVal val="#ppt_x"/>
                                          </p:val>
                                        </p:tav>
                                      </p:tavLst>
                                    </p:anim>
                                    <p:anim calcmode="lin" valueType="num">
                                      <p:cBhvr additive="base">
                                        <p:cTn id="32" dur="500" fill="hold"/>
                                        <p:tgtEl>
                                          <p:spTgt spid="542"/>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Effect transition="in" filter="fade">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488"/>
                                        </p:tgtEl>
                                        <p:attrNameLst>
                                          <p:attrName>style.visibility</p:attrName>
                                        </p:attrNameLst>
                                      </p:cBhvr>
                                      <p:to>
                                        <p:strVal val="visible"/>
                                      </p:to>
                                    </p:set>
                                    <p:anim calcmode="lin" valueType="num">
                                      <p:cBhvr>
                                        <p:cTn id="43" dur="1000" fill="hold"/>
                                        <p:tgtEl>
                                          <p:spTgt spid="488"/>
                                        </p:tgtEl>
                                        <p:attrNameLst>
                                          <p:attrName>ppt_w</p:attrName>
                                        </p:attrNameLst>
                                      </p:cBhvr>
                                      <p:tavLst>
                                        <p:tav tm="0">
                                          <p:val>
                                            <p:strVal val="#ppt_w*0.70"/>
                                          </p:val>
                                        </p:tav>
                                        <p:tav tm="100000">
                                          <p:val>
                                            <p:strVal val="#ppt_w"/>
                                          </p:val>
                                        </p:tav>
                                      </p:tavLst>
                                    </p:anim>
                                    <p:anim calcmode="lin" valueType="num">
                                      <p:cBhvr>
                                        <p:cTn id="44" dur="1000" fill="hold"/>
                                        <p:tgtEl>
                                          <p:spTgt spid="488"/>
                                        </p:tgtEl>
                                        <p:attrNameLst>
                                          <p:attrName>ppt_h</p:attrName>
                                        </p:attrNameLst>
                                      </p:cBhvr>
                                      <p:tavLst>
                                        <p:tav tm="0">
                                          <p:val>
                                            <p:strVal val="#ppt_h"/>
                                          </p:val>
                                        </p:tav>
                                        <p:tav tm="100000">
                                          <p:val>
                                            <p:strVal val="#ppt_h"/>
                                          </p:val>
                                        </p:tav>
                                      </p:tavLst>
                                    </p:anim>
                                    <p:animEffect transition="in" filter="fade">
                                      <p:cBhvr>
                                        <p:cTn id="45" dur="1000"/>
                                        <p:tgtEl>
                                          <p:spTgt spid="488"/>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grpId="0" nodeType="clickEffect">
                                  <p:stCondLst>
                                    <p:cond delay="0"/>
                                  </p:stCondLst>
                                  <p:childTnLst>
                                    <p:set>
                                      <p:cBhvr>
                                        <p:cTn id="49" dur="1" fill="hold">
                                          <p:stCondLst>
                                            <p:cond delay="0"/>
                                          </p:stCondLst>
                                        </p:cTn>
                                        <p:tgtEl>
                                          <p:spTgt spid="489">
                                            <p:bg/>
                                          </p:spTgt>
                                        </p:tgtEl>
                                        <p:attrNameLst>
                                          <p:attrName>style.visibility</p:attrName>
                                        </p:attrNameLst>
                                      </p:cBhvr>
                                      <p:to>
                                        <p:strVal val="visible"/>
                                      </p:to>
                                    </p:set>
                                    <p:anim calcmode="lin" valueType="num">
                                      <p:cBhvr>
                                        <p:cTn id="50" dur="500" decel="50000" fill="hold">
                                          <p:stCondLst>
                                            <p:cond delay="0"/>
                                          </p:stCondLst>
                                        </p:cTn>
                                        <p:tgtEl>
                                          <p:spTgt spid="489">
                                            <p:bg/>
                                          </p:spTgt>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489">
                                            <p:bg/>
                                          </p:spTgt>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489">
                                            <p:bg/>
                                          </p:spTgt>
                                        </p:tgtEl>
                                        <p:attrNameLst>
                                          <p:attrName>ppt_w</p:attrName>
                                        </p:attrNameLst>
                                      </p:cBhvr>
                                      <p:tavLst>
                                        <p:tav tm="0">
                                          <p:val>
                                            <p:strVal val="#ppt_w*.05"/>
                                          </p:val>
                                        </p:tav>
                                        <p:tav tm="100000">
                                          <p:val>
                                            <p:strVal val="#ppt_w"/>
                                          </p:val>
                                        </p:tav>
                                      </p:tavLst>
                                    </p:anim>
                                    <p:anim calcmode="lin" valueType="num">
                                      <p:cBhvr>
                                        <p:cTn id="53" dur="1000" fill="hold"/>
                                        <p:tgtEl>
                                          <p:spTgt spid="489">
                                            <p:bg/>
                                          </p:spTgt>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489">
                                            <p:bg/>
                                          </p:spTgt>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489">
                                            <p:bg/>
                                          </p:spTgt>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489">
                                            <p:bg/>
                                          </p:spTgt>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489">
                                            <p:bg/>
                                          </p:spTgt>
                                        </p:tgtEl>
                                      </p:cBhvr>
                                    </p:animEffect>
                                  </p:childTnLst>
                                </p:cTn>
                              </p:par>
                              <p:par>
                                <p:cTn id="58" presetID="25" presetClass="entr" presetSubtype="0" fill="hold" grpId="0" nodeType="withEffect">
                                  <p:stCondLst>
                                    <p:cond delay="0"/>
                                  </p:stCondLst>
                                  <p:childTnLst>
                                    <p:set>
                                      <p:cBhvr>
                                        <p:cTn id="59" dur="1" fill="hold">
                                          <p:stCondLst>
                                            <p:cond delay="0"/>
                                          </p:stCondLst>
                                        </p:cTn>
                                        <p:tgtEl>
                                          <p:spTgt spid="489">
                                            <p:txEl>
                                              <p:pRg st="0" end="0"/>
                                            </p:txEl>
                                          </p:spTgt>
                                        </p:tgtEl>
                                        <p:attrNameLst>
                                          <p:attrName>style.visibility</p:attrName>
                                        </p:attrNameLst>
                                      </p:cBhvr>
                                      <p:to>
                                        <p:strVal val="visible"/>
                                      </p:to>
                                    </p:set>
                                    <p:anim calcmode="lin" valueType="num">
                                      <p:cBhvr>
                                        <p:cTn id="60" dur="500" decel="50000" fill="hold">
                                          <p:stCondLst>
                                            <p:cond delay="0"/>
                                          </p:stCondLst>
                                        </p:cTn>
                                        <p:tgtEl>
                                          <p:spTgt spid="489">
                                            <p:txEl>
                                              <p:pRg st="0" end="0"/>
                                            </p:txEl>
                                          </p:spTgt>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489">
                                            <p:txEl>
                                              <p:pRg st="0" end="0"/>
                                            </p:txEl>
                                          </p:spTgt>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489">
                                            <p:txEl>
                                              <p:pRg st="0" end="0"/>
                                            </p:txEl>
                                          </p:spTgt>
                                        </p:tgtEl>
                                        <p:attrNameLst>
                                          <p:attrName>ppt_w</p:attrName>
                                        </p:attrNameLst>
                                      </p:cBhvr>
                                      <p:tavLst>
                                        <p:tav tm="0">
                                          <p:val>
                                            <p:strVal val="#ppt_w*.05"/>
                                          </p:val>
                                        </p:tav>
                                        <p:tav tm="100000">
                                          <p:val>
                                            <p:strVal val="#ppt_w"/>
                                          </p:val>
                                        </p:tav>
                                      </p:tavLst>
                                    </p:anim>
                                    <p:anim calcmode="lin" valueType="num">
                                      <p:cBhvr>
                                        <p:cTn id="63" dur="1000" fill="hold"/>
                                        <p:tgtEl>
                                          <p:spTgt spid="489">
                                            <p:txEl>
                                              <p:pRg st="0" end="0"/>
                                            </p:txEl>
                                          </p:spTgt>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489">
                                            <p:txEl>
                                              <p:pRg st="0" end="0"/>
                                            </p:txEl>
                                          </p:spTgt>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489">
                                            <p:txEl>
                                              <p:pRg st="0" end="0"/>
                                            </p:txEl>
                                          </p:spTgt>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489">
                                            <p:txEl>
                                              <p:pRg st="0" end="0"/>
                                            </p:txEl>
                                          </p:spTgt>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489">
                                            <p:txEl>
                                              <p:pRg st="0" end="0"/>
                                            </p:txEl>
                                          </p:spTgt>
                                        </p:tgtEl>
                                      </p:cBhvr>
                                    </p:animEffect>
                                  </p:childTnLst>
                                </p:cTn>
                              </p:par>
                            </p:childTnLst>
                          </p:cTn>
                        </p:par>
                        <p:par>
                          <p:cTn id="68" fill="hold">
                            <p:stCondLst>
                              <p:cond delay="1000"/>
                            </p:stCondLst>
                            <p:childTnLst>
                              <p:par>
                                <p:cTn id="69" presetID="37" presetClass="entr" presetSubtype="0" fill="hold" grpId="0" nodeType="after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900" decel="100000" fill="hold"/>
                                        <p:tgtEl>
                                          <p:spTgt spid="4"/>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p:bldP spid="489" grpId="0" uiExpand="1" build="p" animBg="1"/>
      <p:bldP spid="546" grpId="0" animBg="1"/>
      <p:bldP spid="547" grpId="0" animBg="1"/>
      <p:bldP spid="4" grpId="0"/>
      <p:bldP spid="345" grpId="0" animBg="1"/>
      <p:bldP spid="3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38"/>
        <p:cNvGrpSpPr/>
        <p:nvPr/>
      </p:nvGrpSpPr>
      <p:grpSpPr>
        <a:xfrm>
          <a:off x="0" y="0"/>
          <a:ext cx="0" cy="0"/>
          <a:chOff x="0" y="0"/>
          <a:chExt cx="0" cy="0"/>
        </a:xfrm>
      </p:grpSpPr>
      <p:pic>
        <p:nvPicPr>
          <p:cNvPr id="24" name="Picture 23">
            <a:extLst>
              <a:ext uri="{FF2B5EF4-FFF2-40B4-BE49-F238E27FC236}">
                <a16:creationId xmlns:a16="http://schemas.microsoft.com/office/drawing/2014/main" id="{F5F37CD6-6FC8-8243-9F7B-73E5D015DF8D}"/>
              </a:ext>
            </a:extLst>
          </p:cNvPr>
          <p:cNvPicPr>
            <a:picLocks noChangeAspect="1"/>
          </p:cNvPicPr>
          <p:nvPr/>
        </p:nvPicPr>
        <p:blipFill>
          <a:blip r:embed="rId6"/>
          <a:stretch>
            <a:fillRect/>
          </a:stretch>
        </p:blipFill>
        <p:spPr>
          <a:xfrm>
            <a:off x="0" y="56432"/>
            <a:ext cx="1353312" cy="902208"/>
          </a:xfrm>
          <a:prstGeom prst="rect">
            <a:avLst/>
          </a:prstGeom>
        </p:spPr>
      </p:pic>
      <p:sp>
        <p:nvSpPr>
          <p:cNvPr id="27" name="Google Shape;698;p30">
            <a:extLst>
              <a:ext uri="{FF2B5EF4-FFF2-40B4-BE49-F238E27FC236}">
                <a16:creationId xmlns:a16="http://schemas.microsoft.com/office/drawing/2014/main" id="{4DCF32A2-B4E7-6948-AD7D-C661DAB825C6}"/>
              </a:ext>
            </a:extLst>
          </p:cNvPr>
          <p:cNvSpPr txBox="1">
            <a:spLocks/>
          </p:cNvSpPr>
          <p:nvPr/>
        </p:nvSpPr>
        <p:spPr>
          <a:xfrm>
            <a:off x="417082" y="809391"/>
            <a:ext cx="3742714" cy="841392"/>
          </a:xfrm>
          <a:prstGeom prst="rect">
            <a:avLst/>
          </a:prstGeom>
          <a:solidFill>
            <a:srgbClr val="FAF5E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Đọc tên các cao nguyên và bồn địa ở châu Phi.</a:t>
            </a:r>
          </a:p>
        </p:txBody>
      </p:sp>
      <p:sp>
        <p:nvSpPr>
          <p:cNvPr id="28" name="Rectangle 27">
            <a:extLst>
              <a:ext uri="{FF2B5EF4-FFF2-40B4-BE49-F238E27FC236}">
                <a16:creationId xmlns:a16="http://schemas.microsoft.com/office/drawing/2014/main" id="{24D83654-78E2-244F-A087-040D97E7EC85}"/>
              </a:ext>
            </a:extLst>
          </p:cNvPr>
          <p:cNvSpPr/>
          <p:nvPr/>
        </p:nvSpPr>
        <p:spPr>
          <a:xfrm>
            <a:off x="462949" y="266087"/>
            <a:ext cx="3696846" cy="461665"/>
          </a:xfrm>
          <a:prstGeom prst="rect">
            <a:avLst/>
          </a:prstGeom>
        </p:spPr>
        <p:txBody>
          <a:bodyPr wrap="none">
            <a:spAutoFit/>
          </a:bodyPr>
          <a:lstStyle/>
          <a:p>
            <a:pPr lvl="0"/>
            <a:r>
              <a:rPr lang="en-US" sz="2400" b="1" dirty="0">
                <a:solidFill>
                  <a:schemeClr val="bg1"/>
                </a:solidFill>
                <a:latin typeface="Calibri" panose="020F0502020204030204" pitchFamily="34" charset="0"/>
                <a:cs typeface="Calibri" panose="020F0502020204030204" pitchFamily="34" charset="0"/>
              </a:rPr>
              <a:t>Quan </a:t>
            </a:r>
            <a:r>
              <a:rPr lang="en-US" sz="2400" b="1" dirty="0" err="1">
                <a:solidFill>
                  <a:schemeClr val="bg1"/>
                </a:solidFill>
                <a:latin typeface="Calibri" panose="020F0502020204030204" pitchFamily="34" charset="0"/>
                <a:cs typeface="Calibri" panose="020F0502020204030204" pitchFamily="34" charset="0"/>
              </a:rPr>
              <a:t>sát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hình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bên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em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hãy</a:t>
            </a:r>
            <a:r>
              <a:rPr lang="en-US" sz="2400" b="1" dirty="0">
                <a:solidFill>
                  <a:schemeClr val="bg1"/>
                </a:solidFill>
                <a:latin typeface="Calibri" panose="020F0502020204030204" pitchFamily="34" charset="0"/>
                <a:cs typeface="Calibri" panose="020F0502020204030204" pitchFamily="34" charset="0"/>
              </a:rPr>
              <a:t>:</a:t>
            </a:r>
          </a:p>
        </p:txBody>
      </p:sp>
      <p:pic>
        <p:nvPicPr>
          <p:cNvPr id="29" name="Picture 28">
            <a:extLst>
              <a:ext uri="{FF2B5EF4-FFF2-40B4-BE49-F238E27FC236}">
                <a16:creationId xmlns:a16="http://schemas.microsoft.com/office/drawing/2014/main" id="{940A445C-A2DA-2E45-A41F-60F9822BCA7E}"/>
              </a:ext>
            </a:extLst>
          </p:cNvPr>
          <p:cNvPicPr>
            <a:picLocks noChangeAspect="1"/>
          </p:cNvPicPr>
          <p:nvPr/>
        </p:nvPicPr>
        <p:blipFill rotWithShape="1">
          <a:blip r:embed="rId7"/>
          <a:srcRect l="22094" t="29120" r="7933" b="13844"/>
          <a:stretch/>
        </p:blipFill>
        <p:spPr>
          <a:xfrm>
            <a:off x="4586898" y="291580"/>
            <a:ext cx="3742714" cy="4526975"/>
          </a:xfrm>
          <a:prstGeom prst="rect">
            <a:avLst/>
          </a:prstGeom>
        </p:spPr>
      </p:pic>
      <p:sp>
        <p:nvSpPr>
          <p:cNvPr id="30" name="TextBox 29">
            <a:extLst>
              <a:ext uri="{FF2B5EF4-FFF2-40B4-BE49-F238E27FC236}">
                <a16:creationId xmlns:a16="http://schemas.microsoft.com/office/drawing/2014/main" id="{3A840222-5284-9B4D-818D-6E66E0ADD623}"/>
              </a:ext>
            </a:extLst>
          </p:cNvPr>
          <p:cNvSpPr txBox="1"/>
          <p:nvPr/>
        </p:nvSpPr>
        <p:spPr>
          <a:xfrm>
            <a:off x="5148937" y="4836900"/>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sp>
        <p:nvSpPr>
          <p:cNvPr id="33" name="Google Shape;698;p30">
            <a:extLst>
              <a:ext uri="{FF2B5EF4-FFF2-40B4-BE49-F238E27FC236}">
                <a16:creationId xmlns:a16="http://schemas.microsoft.com/office/drawing/2014/main" id="{9ACFAD7D-F072-E04E-A258-A4C441BBB7E2}"/>
              </a:ext>
            </a:extLst>
          </p:cNvPr>
          <p:cNvSpPr txBox="1">
            <a:spLocks/>
          </p:cNvSpPr>
          <p:nvPr/>
        </p:nvSpPr>
        <p:spPr>
          <a:xfrm>
            <a:off x="417081" y="1863606"/>
            <a:ext cx="3742714" cy="841392"/>
          </a:xfrm>
          <a:prstGeom prst="rect">
            <a:avLst/>
          </a:prstGeom>
          <a:solidFill>
            <a:srgbClr val="F8B2B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Tìm và đọc tên các sông lớn ở châu Phi.</a:t>
            </a:r>
          </a:p>
        </p:txBody>
      </p:sp>
      <p:pic>
        <p:nvPicPr>
          <p:cNvPr id="32" name="Cartoon Music (3).mp3" descr="Cartoon Music (3).mp3">
            <a:hlinkClick r:id="" action="ppaction://media"/>
            <a:extLst>
              <a:ext uri="{FF2B5EF4-FFF2-40B4-BE49-F238E27FC236}">
                <a16:creationId xmlns:a16="http://schemas.microsoft.com/office/drawing/2014/main" id="{9373F440-603D-7C4B-A552-EFC7DDEF03C2}"/>
              </a:ext>
            </a:extLst>
          </p:cNvPr>
          <p:cNvPicPr>
            <a:picLocks noChangeAspect="1"/>
          </p:cNvPicPr>
          <p:nvPr>
            <a:audioFile r:link="rId1"/>
            <p:extLst>
              <p:ext uri="{DAA4B4D4-6D71-4841-9C94-3DE7FCFB9230}">
                <p14:media xmlns:p14="http://schemas.microsoft.com/office/powerpoint/2010/main" r:embed="rId2">
                  <p14:trim st="337.544" end="38880.5"/>
                </p14:media>
              </p:ext>
            </p:extLst>
          </p:nvPr>
        </p:nvPicPr>
        <p:blipFill>
          <a:blip r:embed="rId8"/>
          <a:stretch>
            <a:fillRect/>
          </a:stretch>
        </p:blipFill>
        <p:spPr>
          <a:xfrm>
            <a:off x="3214307" y="51435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1" presetClass="mediacall" presetSubtype="0" fill="hold" nodeType="withEffect">
                                  <p:stCondLst>
                                    <p:cond delay="0"/>
                                  </p:stCondLst>
                                  <p:childTnLst>
                                    <p:cmd type="call" cmd="playFrom(0.0)">
                                      <p:cBhvr>
                                        <p:cTn id="24" dur="5968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repeatCount="5000" fill="hold" display="0">
                  <p:stCondLst>
                    <p:cond delay="indefinite"/>
                  </p:stCondLst>
                  <p:endCondLst>
                    <p:cond evt="onStopAudio" delay="0">
                      <p:tgtEl>
                        <p:sldTgt/>
                      </p:tgtEl>
                    </p:cond>
                  </p:endCondLst>
                </p:cTn>
                <p:tgtEl>
                  <p:spTgt spid="32"/>
                </p:tgtEl>
              </p:cMediaNode>
            </p:audio>
          </p:childTnLst>
        </p:cTn>
      </p:par>
    </p:tnLst>
    <p:bldLst>
      <p:bldP spid="27" grpId="0" animBg="1"/>
      <p:bldP spid="28" grpId="0"/>
      <p:bldP spid="30"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1"/>
        <p:cNvGrpSpPr/>
        <p:nvPr/>
      </p:nvGrpSpPr>
      <p:grpSpPr>
        <a:xfrm>
          <a:off x="0" y="0"/>
          <a:ext cx="0" cy="0"/>
          <a:chOff x="0" y="0"/>
          <a:chExt cx="0" cy="0"/>
        </a:xfrm>
      </p:grpSpPr>
      <p:pic>
        <p:nvPicPr>
          <p:cNvPr id="7" name="Picture 6">
            <a:extLst>
              <a:ext uri="{FF2B5EF4-FFF2-40B4-BE49-F238E27FC236}">
                <a16:creationId xmlns:a16="http://schemas.microsoft.com/office/drawing/2014/main" id="{1DACCD8F-636D-564F-B0B2-0DD3BC53B8AB}"/>
              </a:ext>
            </a:extLst>
          </p:cNvPr>
          <p:cNvPicPr>
            <a:picLocks noChangeAspect="1"/>
          </p:cNvPicPr>
          <p:nvPr/>
        </p:nvPicPr>
        <p:blipFill rotWithShape="1">
          <a:blip r:embed="rId4"/>
          <a:srcRect l="22094" t="29120" r="7933" b="13844"/>
          <a:stretch/>
        </p:blipFill>
        <p:spPr>
          <a:xfrm>
            <a:off x="3557923" y="302490"/>
            <a:ext cx="3742714" cy="4526975"/>
          </a:xfrm>
          <a:prstGeom prst="rect">
            <a:avLst/>
          </a:prstGeom>
        </p:spPr>
      </p:pic>
      <p:sp>
        <p:nvSpPr>
          <p:cNvPr id="8" name="TextBox 7">
            <a:extLst>
              <a:ext uri="{FF2B5EF4-FFF2-40B4-BE49-F238E27FC236}">
                <a16:creationId xmlns:a16="http://schemas.microsoft.com/office/drawing/2014/main" id="{820A693F-338B-4F4A-A630-8CD27CEFE126}"/>
              </a:ext>
            </a:extLst>
          </p:cNvPr>
          <p:cNvSpPr txBox="1"/>
          <p:nvPr/>
        </p:nvSpPr>
        <p:spPr>
          <a:xfrm>
            <a:off x="4119962" y="4847810"/>
            <a:ext cx="2358338" cy="338554"/>
          </a:xfrm>
          <a:prstGeom prst="rect">
            <a:avLst/>
          </a:prstGeom>
          <a:noFill/>
        </p:spPr>
        <p:txBody>
          <a:bodyPr wrap="none" rtlCol="0">
            <a:spAutoFit/>
          </a:bodyPr>
          <a:lstStyle/>
          <a:p>
            <a:r>
              <a:rPr lang="en-VN" sz="1600" i="1" dirty="0">
                <a:solidFill>
                  <a:schemeClr val="bg1"/>
                </a:solidFill>
                <a:latin typeface="Calibri" panose="020F0502020204030204" pitchFamily="34" charset="0"/>
                <a:cs typeface="Calibri" panose="020F0502020204030204" pitchFamily="34" charset="0"/>
              </a:rPr>
              <a:t>Lược đồ tự nhiên châu Phi</a:t>
            </a:r>
          </a:p>
        </p:txBody>
      </p:sp>
      <p:sp>
        <p:nvSpPr>
          <p:cNvPr id="26" name="AutoShape 7">
            <a:extLst>
              <a:ext uri="{FF2B5EF4-FFF2-40B4-BE49-F238E27FC236}">
                <a16:creationId xmlns:a16="http://schemas.microsoft.com/office/drawing/2014/main" id="{65F07391-CEB9-ED4E-9794-B90D1D2527EE}"/>
              </a:ext>
            </a:extLst>
          </p:cNvPr>
          <p:cNvSpPr>
            <a:spLocks noChangeArrowheads="1"/>
          </p:cNvSpPr>
          <p:nvPr/>
        </p:nvSpPr>
        <p:spPr bwMode="auto">
          <a:xfrm>
            <a:off x="2842935" y="666463"/>
            <a:ext cx="928424" cy="737681"/>
          </a:xfrm>
          <a:prstGeom prst="wedgeRoundRectCallout">
            <a:avLst>
              <a:gd name="adj1" fmla="val 123556"/>
              <a:gd name="adj2" fmla="val 97051"/>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2000" b="1" dirty="0" err="1">
                <a:solidFill>
                  <a:schemeClr val="accent4">
                    <a:lumMod val="50000"/>
                  </a:schemeClr>
                </a:solidFill>
                <a:latin typeface="Calibri" panose="020F0502020204030204" pitchFamily="34" charset="0"/>
                <a:cs typeface="Calibri" panose="020F0502020204030204" pitchFamily="34" charset="0"/>
              </a:rPr>
              <a:t>Sông</a:t>
            </a:r>
            <a:endParaRPr lang="en-US" altLang="en-US" sz="2000" b="1" dirty="0">
              <a:solidFill>
                <a:schemeClr val="accent4">
                  <a:lumMod val="50000"/>
                </a:schemeClr>
              </a:solidFill>
              <a:latin typeface="Calibri" panose="020F0502020204030204" pitchFamily="34" charset="0"/>
              <a:cs typeface="Calibri" panose="020F0502020204030204" pitchFamily="34" charset="0"/>
            </a:endParaRPr>
          </a:p>
          <a:p>
            <a:pPr algn="ctr"/>
            <a:r>
              <a:rPr lang="en-US" altLang="en-US" sz="2000" b="1" dirty="0">
                <a:solidFill>
                  <a:schemeClr val="accent4">
                    <a:lumMod val="50000"/>
                  </a:schemeClr>
                </a:solidFill>
                <a:latin typeface="Calibri" panose="020F0502020204030204" pitchFamily="34" charset="0"/>
                <a:cs typeface="Calibri" panose="020F0502020204030204" pitchFamily="34" charset="0"/>
              </a:rPr>
              <a:t>Ni-</a:t>
            </a:r>
            <a:r>
              <a:rPr lang="en-US" altLang="en-US" sz="2000" b="1" dirty="0" err="1">
                <a:solidFill>
                  <a:schemeClr val="accent4">
                    <a:lumMod val="50000"/>
                  </a:schemeClr>
                </a:solidFill>
                <a:latin typeface="Calibri" panose="020F0502020204030204" pitchFamily="34" charset="0"/>
                <a:cs typeface="Calibri" panose="020F0502020204030204" pitchFamily="34" charset="0"/>
              </a:rPr>
              <a:t>giê</a:t>
            </a:r>
            <a:endParaRPr lang="en-US" altLang="en-US" sz="2000" b="1" dirty="0">
              <a:solidFill>
                <a:schemeClr val="accent4">
                  <a:lumMod val="50000"/>
                </a:schemeClr>
              </a:solidFill>
              <a:latin typeface="Calibri" panose="020F0502020204030204" pitchFamily="34" charset="0"/>
              <a:cs typeface="Calibri" panose="020F0502020204030204" pitchFamily="34" charset="0"/>
            </a:endParaRPr>
          </a:p>
        </p:txBody>
      </p:sp>
      <p:sp>
        <p:nvSpPr>
          <p:cNvPr id="27" name="AutoShape 8">
            <a:extLst>
              <a:ext uri="{FF2B5EF4-FFF2-40B4-BE49-F238E27FC236}">
                <a16:creationId xmlns:a16="http://schemas.microsoft.com/office/drawing/2014/main" id="{32E593C5-CED5-C743-8948-70AA328EA346}"/>
              </a:ext>
            </a:extLst>
          </p:cNvPr>
          <p:cNvSpPr>
            <a:spLocks noChangeArrowheads="1"/>
          </p:cNvSpPr>
          <p:nvPr/>
        </p:nvSpPr>
        <p:spPr bwMode="auto">
          <a:xfrm>
            <a:off x="2957237" y="2290764"/>
            <a:ext cx="1143000" cy="914400"/>
          </a:xfrm>
          <a:prstGeom prst="wedgeRoundRectCallout">
            <a:avLst>
              <a:gd name="adj1" fmla="val 160417"/>
              <a:gd name="adj2" fmla="val 3301"/>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chemeClr val="accent4">
                    <a:lumMod val="50000"/>
                  </a:schemeClr>
                </a:solidFill>
                <a:latin typeface="Calibri" panose="020F0502020204030204" pitchFamily="34" charset="0"/>
                <a:cs typeface="Calibri" panose="020F0502020204030204" pitchFamily="34" charset="0"/>
              </a:rPr>
              <a:t>Sông</a:t>
            </a:r>
            <a:endParaRPr lang="en-US" altLang="en-US" sz="1800" b="1" dirty="0">
              <a:solidFill>
                <a:schemeClr val="accent4">
                  <a:lumMod val="50000"/>
                </a:schemeClr>
              </a:solidFill>
              <a:latin typeface="Calibri" panose="020F0502020204030204" pitchFamily="34" charset="0"/>
              <a:cs typeface="Calibri" panose="020F0502020204030204" pitchFamily="34" charset="0"/>
            </a:endParaRPr>
          </a:p>
          <a:p>
            <a:pPr algn="ctr"/>
            <a:r>
              <a:rPr lang="en-US" altLang="en-US" sz="1800" b="1" dirty="0" err="1">
                <a:solidFill>
                  <a:schemeClr val="accent4">
                    <a:lumMod val="50000"/>
                  </a:schemeClr>
                </a:solidFill>
                <a:latin typeface="Calibri" panose="020F0502020204030204" pitchFamily="34" charset="0"/>
                <a:cs typeface="Calibri" panose="020F0502020204030204" pitchFamily="34" charset="0"/>
              </a:rPr>
              <a:t>Côn-gô</a:t>
            </a:r>
            <a:endParaRPr lang="en-US" altLang="en-US" sz="1800" b="1" dirty="0">
              <a:solidFill>
                <a:schemeClr val="accent4">
                  <a:lumMod val="50000"/>
                </a:schemeClr>
              </a:solidFill>
              <a:latin typeface="Calibri" panose="020F0502020204030204" pitchFamily="34" charset="0"/>
              <a:cs typeface="Calibri" panose="020F0502020204030204" pitchFamily="34" charset="0"/>
            </a:endParaRPr>
          </a:p>
        </p:txBody>
      </p:sp>
      <p:sp>
        <p:nvSpPr>
          <p:cNvPr id="28" name="AutoShape 9">
            <a:extLst>
              <a:ext uri="{FF2B5EF4-FFF2-40B4-BE49-F238E27FC236}">
                <a16:creationId xmlns:a16="http://schemas.microsoft.com/office/drawing/2014/main" id="{716FB3E9-FFE1-794E-AF11-1820F60FD26E}"/>
              </a:ext>
            </a:extLst>
          </p:cNvPr>
          <p:cNvSpPr>
            <a:spLocks noChangeArrowheads="1"/>
          </p:cNvSpPr>
          <p:nvPr/>
        </p:nvSpPr>
        <p:spPr bwMode="auto">
          <a:xfrm flipH="1">
            <a:off x="7500742" y="869271"/>
            <a:ext cx="1105007" cy="600077"/>
          </a:xfrm>
          <a:prstGeom prst="wedgeRoundRectCallout">
            <a:avLst>
              <a:gd name="adj1" fmla="val 160792"/>
              <a:gd name="adj2" fmla="val 80111"/>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chemeClr val="accent4">
                    <a:lumMod val="50000"/>
                  </a:schemeClr>
                </a:solidFill>
                <a:latin typeface="Calibri" panose="020F0502020204030204" pitchFamily="34" charset="0"/>
                <a:cs typeface="Calibri" panose="020F0502020204030204" pitchFamily="34" charset="0"/>
              </a:rPr>
              <a:t>Sông</a:t>
            </a:r>
            <a:endParaRPr lang="en-US" altLang="en-US" sz="1800" b="1" dirty="0">
              <a:solidFill>
                <a:schemeClr val="accent4">
                  <a:lumMod val="50000"/>
                </a:schemeClr>
              </a:solidFill>
              <a:latin typeface="Calibri" panose="020F0502020204030204" pitchFamily="34" charset="0"/>
              <a:cs typeface="Calibri" panose="020F0502020204030204" pitchFamily="34" charset="0"/>
            </a:endParaRPr>
          </a:p>
          <a:p>
            <a:pPr algn="ctr"/>
            <a:r>
              <a:rPr lang="en-US" altLang="en-US" sz="1800" b="1" dirty="0">
                <a:solidFill>
                  <a:schemeClr val="accent4">
                    <a:lumMod val="50000"/>
                  </a:schemeClr>
                </a:solidFill>
                <a:latin typeface="Calibri" panose="020F0502020204030204" pitchFamily="34" charset="0"/>
                <a:cs typeface="Calibri" panose="020F0502020204030204" pitchFamily="34" charset="0"/>
              </a:rPr>
              <a:t>Nin</a:t>
            </a:r>
          </a:p>
        </p:txBody>
      </p:sp>
      <p:sp>
        <p:nvSpPr>
          <p:cNvPr id="29" name="AutoShape 10">
            <a:extLst>
              <a:ext uri="{FF2B5EF4-FFF2-40B4-BE49-F238E27FC236}">
                <a16:creationId xmlns:a16="http://schemas.microsoft.com/office/drawing/2014/main" id="{DE10A9B5-853A-D64A-B798-DD863AC7A5EF}"/>
              </a:ext>
            </a:extLst>
          </p:cNvPr>
          <p:cNvSpPr>
            <a:spLocks noChangeArrowheads="1"/>
          </p:cNvSpPr>
          <p:nvPr/>
        </p:nvSpPr>
        <p:spPr bwMode="auto">
          <a:xfrm rot="19659510">
            <a:off x="3790989" y="121886"/>
            <a:ext cx="1070597" cy="825763"/>
          </a:xfrm>
          <a:prstGeom prst="wedgeRoundRectCallout">
            <a:avLst>
              <a:gd name="adj1" fmla="val -5972"/>
              <a:gd name="adj2" fmla="val 179287"/>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rgbClr val="FF0000"/>
                </a:solidFill>
                <a:latin typeface="Calibri" panose="020F0502020204030204" pitchFamily="34" charset="0"/>
                <a:cs typeface="Calibri" panose="020F0502020204030204" pitchFamily="34" charset="0"/>
              </a:rPr>
              <a:t>Bồn</a:t>
            </a:r>
            <a:r>
              <a:rPr lang="en-US" altLang="en-US" sz="1800" b="1" dirty="0">
                <a:solidFill>
                  <a:srgbClr val="FF0000"/>
                </a:solidFill>
                <a:latin typeface="Calibri" panose="020F0502020204030204" pitchFamily="34" charset="0"/>
                <a:cs typeface="Calibri" panose="020F0502020204030204" pitchFamily="34" charset="0"/>
              </a:rPr>
              <a:t> </a:t>
            </a:r>
            <a:r>
              <a:rPr lang="en-US" altLang="en-US" sz="1800" b="1" dirty="0" err="1">
                <a:solidFill>
                  <a:srgbClr val="FF0000"/>
                </a:solidFill>
                <a:latin typeface="Calibri" panose="020F0502020204030204" pitchFamily="34" charset="0"/>
                <a:cs typeface="Calibri" panose="020F0502020204030204" pitchFamily="34" charset="0"/>
              </a:rPr>
              <a:t>địa</a:t>
            </a:r>
            <a:endParaRPr lang="en-US" altLang="en-US" sz="1800" b="1" dirty="0">
              <a:solidFill>
                <a:srgbClr val="FF0000"/>
              </a:solidFill>
              <a:latin typeface="Calibri" panose="020F0502020204030204" pitchFamily="34" charset="0"/>
              <a:cs typeface="Calibri" panose="020F0502020204030204" pitchFamily="34" charset="0"/>
            </a:endParaRPr>
          </a:p>
          <a:p>
            <a:pPr algn="ctr"/>
            <a:r>
              <a:rPr lang="en-US" altLang="en-US" sz="1800" b="1" dirty="0" err="1">
                <a:solidFill>
                  <a:srgbClr val="FF0000"/>
                </a:solidFill>
                <a:latin typeface="Calibri" panose="020F0502020204030204" pitchFamily="34" charset="0"/>
                <a:cs typeface="Calibri" panose="020F0502020204030204" pitchFamily="34" charset="0"/>
              </a:rPr>
              <a:t>Sát</a:t>
            </a:r>
            <a:endParaRPr lang="en-US" altLang="en-US" sz="1800" b="1" dirty="0">
              <a:solidFill>
                <a:srgbClr val="FF0000"/>
              </a:solidFill>
              <a:latin typeface="Calibri" panose="020F0502020204030204" pitchFamily="34" charset="0"/>
              <a:cs typeface="Calibri" panose="020F0502020204030204" pitchFamily="34" charset="0"/>
            </a:endParaRPr>
          </a:p>
        </p:txBody>
      </p:sp>
      <p:sp>
        <p:nvSpPr>
          <p:cNvPr id="30" name="AutoShape 11">
            <a:extLst>
              <a:ext uri="{FF2B5EF4-FFF2-40B4-BE49-F238E27FC236}">
                <a16:creationId xmlns:a16="http://schemas.microsoft.com/office/drawing/2014/main" id="{D9D6B6ED-E4F7-AD49-8595-EA00BC659AA6}"/>
              </a:ext>
            </a:extLst>
          </p:cNvPr>
          <p:cNvSpPr>
            <a:spLocks noChangeArrowheads="1"/>
          </p:cNvSpPr>
          <p:nvPr/>
        </p:nvSpPr>
        <p:spPr bwMode="auto">
          <a:xfrm>
            <a:off x="7485704" y="1966914"/>
            <a:ext cx="1134333" cy="838200"/>
          </a:xfrm>
          <a:prstGeom prst="wedgeRoundRectCallout">
            <a:avLst>
              <a:gd name="adj1" fmla="val -96250"/>
              <a:gd name="adj2" fmla="val -33824"/>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600" b="1" dirty="0">
                <a:solidFill>
                  <a:schemeClr val="tx2">
                    <a:lumMod val="25000"/>
                  </a:schemeClr>
                </a:solidFill>
                <a:latin typeface="Calibri" panose="020F0502020204030204" pitchFamily="34" charset="0"/>
                <a:cs typeface="Calibri" panose="020F0502020204030204" pitchFamily="34" charset="0"/>
              </a:rPr>
              <a:t>Cao </a:t>
            </a:r>
            <a:r>
              <a:rPr lang="en-US" altLang="en-US" sz="1600" b="1" dirty="0" err="1">
                <a:solidFill>
                  <a:schemeClr val="tx2">
                    <a:lumMod val="25000"/>
                  </a:schemeClr>
                </a:solidFill>
                <a:latin typeface="Calibri" panose="020F0502020204030204" pitchFamily="34" charset="0"/>
                <a:cs typeface="Calibri" panose="020F0502020204030204" pitchFamily="34" charset="0"/>
              </a:rPr>
              <a:t>nguyên</a:t>
            </a:r>
            <a:endParaRPr lang="en-US" altLang="en-US" sz="1600" b="1" dirty="0">
              <a:solidFill>
                <a:schemeClr val="tx2">
                  <a:lumMod val="25000"/>
                </a:schemeClr>
              </a:solidFill>
              <a:latin typeface="Calibri" panose="020F0502020204030204" pitchFamily="34" charset="0"/>
              <a:cs typeface="Calibri" panose="020F0502020204030204" pitchFamily="34" charset="0"/>
            </a:endParaRPr>
          </a:p>
          <a:p>
            <a:pPr algn="ctr"/>
            <a:r>
              <a:rPr lang="en-US" altLang="en-US" sz="1600" b="1" dirty="0" err="1">
                <a:solidFill>
                  <a:schemeClr val="tx2">
                    <a:lumMod val="25000"/>
                  </a:schemeClr>
                </a:solidFill>
                <a:latin typeface="Calibri" panose="020F0502020204030204" pitchFamily="34" charset="0"/>
                <a:cs typeface="Calibri" panose="020F0502020204030204" pitchFamily="34" charset="0"/>
              </a:rPr>
              <a:t>Ê</a:t>
            </a:r>
            <a:r>
              <a:rPr lang="en-US" altLang="en-US" sz="1600" b="1" dirty="0">
                <a:solidFill>
                  <a:schemeClr val="tx2">
                    <a:lumMod val="25000"/>
                  </a:schemeClr>
                </a:solidFill>
                <a:latin typeface="Calibri" panose="020F0502020204030204" pitchFamily="34" charset="0"/>
                <a:cs typeface="Calibri" panose="020F0502020204030204" pitchFamily="34" charset="0"/>
              </a:rPr>
              <a:t>-</a:t>
            </a:r>
            <a:r>
              <a:rPr lang="en-US" altLang="en-US" sz="1600" b="1" dirty="0" err="1">
                <a:solidFill>
                  <a:schemeClr val="tx2">
                    <a:lumMod val="25000"/>
                  </a:schemeClr>
                </a:solidFill>
                <a:latin typeface="Calibri" panose="020F0502020204030204" pitchFamily="34" charset="0"/>
                <a:cs typeface="Calibri" panose="020F0502020204030204" pitchFamily="34" charset="0"/>
              </a:rPr>
              <a:t>ti</a:t>
            </a:r>
            <a:r>
              <a:rPr lang="en-US" altLang="en-US" sz="1600" b="1" dirty="0">
                <a:solidFill>
                  <a:schemeClr val="tx2">
                    <a:lumMod val="25000"/>
                  </a:schemeClr>
                </a:solidFill>
                <a:latin typeface="Calibri" panose="020F0502020204030204" pitchFamily="34" charset="0"/>
                <a:cs typeface="Calibri" panose="020F0502020204030204" pitchFamily="34" charset="0"/>
              </a:rPr>
              <a:t>-</a:t>
            </a:r>
            <a:r>
              <a:rPr lang="en-US" altLang="en-US" sz="1600" b="1" dirty="0" err="1">
                <a:solidFill>
                  <a:schemeClr val="tx2">
                    <a:lumMod val="25000"/>
                  </a:schemeClr>
                </a:solidFill>
                <a:latin typeface="Calibri" panose="020F0502020204030204" pitchFamily="34" charset="0"/>
                <a:cs typeface="Calibri" panose="020F0502020204030204" pitchFamily="34" charset="0"/>
              </a:rPr>
              <a:t>ô</a:t>
            </a:r>
            <a:r>
              <a:rPr lang="en-US" altLang="en-US" sz="1600" b="1" dirty="0">
                <a:solidFill>
                  <a:schemeClr val="tx2">
                    <a:lumMod val="25000"/>
                  </a:schemeClr>
                </a:solidFill>
                <a:latin typeface="Calibri" panose="020F0502020204030204" pitchFamily="34" charset="0"/>
                <a:cs typeface="Calibri" panose="020F0502020204030204" pitchFamily="34" charset="0"/>
              </a:rPr>
              <a:t>-pi</a:t>
            </a:r>
          </a:p>
        </p:txBody>
      </p:sp>
      <p:sp>
        <p:nvSpPr>
          <p:cNvPr id="31" name="AutoShape 12">
            <a:extLst>
              <a:ext uri="{FF2B5EF4-FFF2-40B4-BE49-F238E27FC236}">
                <a16:creationId xmlns:a16="http://schemas.microsoft.com/office/drawing/2014/main" id="{AB2ACD78-C996-9441-9F34-2AD3B97EB8F9}"/>
              </a:ext>
            </a:extLst>
          </p:cNvPr>
          <p:cNvSpPr>
            <a:spLocks noChangeArrowheads="1"/>
          </p:cNvSpPr>
          <p:nvPr/>
        </p:nvSpPr>
        <p:spPr bwMode="auto">
          <a:xfrm rot="2033278">
            <a:off x="6218685" y="64465"/>
            <a:ext cx="1066800" cy="1043198"/>
          </a:xfrm>
          <a:prstGeom prst="wedgeRoundRectCallout">
            <a:avLst>
              <a:gd name="adj1" fmla="val 43472"/>
              <a:gd name="adj2" fmla="val 144259"/>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rgbClr val="FF0000"/>
                </a:solidFill>
                <a:latin typeface="Calibri" panose="020F0502020204030204" pitchFamily="34" charset="0"/>
                <a:cs typeface="Calibri" panose="020F0502020204030204" pitchFamily="34" charset="0"/>
              </a:rPr>
              <a:t>Bồn</a:t>
            </a:r>
            <a:r>
              <a:rPr lang="en-US" altLang="en-US" sz="1800" b="1" dirty="0">
                <a:solidFill>
                  <a:srgbClr val="FF0000"/>
                </a:solidFill>
                <a:latin typeface="Calibri" panose="020F0502020204030204" pitchFamily="34" charset="0"/>
                <a:cs typeface="Calibri" panose="020F0502020204030204" pitchFamily="34" charset="0"/>
              </a:rPr>
              <a:t> </a:t>
            </a:r>
            <a:r>
              <a:rPr lang="en-US" altLang="en-US" sz="1800" b="1" dirty="0" err="1">
                <a:solidFill>
                  <a:srgbClr val="FF0000"/>
                </a:solidFill>
                <a:latin typeface="Calibri" panose="020F0502020204030204" pitchFamily="34" charset="0"/>
                <a:cs typeface="Calibri" panose="020F0502020204030204" pitchFamily="34" charset="0"/>
              </a:rPr>
              <a:t>địa</a:t>
            </a:r>
            <a:endParaRPr lang="en-US" altLang="en-US" sz="1800" b="1" dirty="0">
              <a:solidFill>
                <a:srgbClr val="FF0000"/>
              </a:solidFill>
              <a:latin typeface="Calibri" panose="020F0502020204030204" pitchFamily="34" charset="0"/>
              <a:cs typeface="Calibri" panose="020F0502020204030204" pitchFamily="34" charset="0"/>
            </a:endParaRPr>
          </a:p>
          <a:p>
            <a:pPr algn="ctr"/>
            <a:r>
              <a:rPr lang="en-US" altLang="en-US" sz="1800" b="1" dirty="0">
                <a:solidFill>
                  <a:srgbClr val="FF0000"/>
                </a:solidFill>
                <a:latin typeface="Calibri" panose="020F0502020204030204" pitchFamily="34" charset="0"/>
                <a:cs typeface="Calibri" panose="020F0502020204030204" pitchFamily="34" charset="0"/>
              </a:rPr>
              <a:t>Nin </a:t>
            </a:r>
            <a:r>
              <a:rPr lang="en-US" altLang="en-US" sz="1800" b="1" dirty="0" err="1">
                <a:solidFill>
                  <a:srgbClr val="FF0000"/>
                </a:solidFill>
                <a:latin typeface="Calibri" panose="020F0502020204030204" pitchFamily="34" charset="0"/>
                <a:cs typeface="Calibri" panose="020F0502020204030204" pitchFamily="34" charset="0"/>
              </a:rPr>
              <a:t>Thượng</a:t>
            </a:r>
            <a:endParaRPr lang="en-US" altLang="en-US" sz="1800" b="1" dirty="0">
              <a:solidFill>
                <a:srgbClr val="FF0000"/>
              </a:solidFill>
              <a:latin typeface="Calibri" panose="020F0502020204030204" pitchFamily="34" charset="0"/>
              <a:cs typeface="Calibri" panose="020F0502020204030204" pitchFamily="34" charset="0"/>
            </a:endParaRPr>
          </a:p>
        </p:txBody>
      </p:sp>
      <p:sp>
        <p:nvSpPr>
          <p:cNvPr id="32" name="AutoShape 13">
            <a:extLst>
              <a:ext uri="{FF2B5EF4-FFF2-40B4-BE49-F238E27FC236}">
                <a16:creationId xmlns:a16="http://schemas.microsoft.com/office/drawing/2014/main" id="{F9D811D8-0EB4-DE4D-BBDA-672FBAA7EBC9}"/>
              </a:ext>
            </a:extLst>
          </p:cNvPr>
          <p:cNvSpPr>
            <a:spLocks noChangeArrowheads="1"/>
          </p:cNvSpPr>
          <p:nvPr/>
        </p:nvSpPr>
        <p:spPr bwMode="auto">
          <a:xfrm>
            <a:off x="2842935" y="3871680"/>
            <a:ext cx="1219200" cy="814619"/>
          </a:xfrm>
          <a:prstGeom prst="wedgeRoundRectCallout">
            <a:avLst>
              <a:gd name="adj1" fmla="val 178907"/>
              <a:gd name="adj2" fmla="val -184227"/>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2000" b="1" dirty="0" err="1">
                <a:solidFill>
                  <a:srgbClr val="FF0000"/>
                </a:solidFill>
                <a:latin typeface="Calibri" panose="020F0502020204030204" pitchFamily="34" charset="0"/>
                <a:cs typeface="Calibri" panose="020F0502020204030204" pitchFamily="34" charset="0"/>
              </a:rPr>
              <a:t>Bồn</a:t>
            </a:r>
            <a:r>
              <a:rPr lang="en-US" altLang="en-US" sz="2000" b="1" dirty="0">
                <a:solidFill>
                  <a:srgbClr val="FF0000"/>
                </a:solidFill>
                <a:latin typeface="Calibri" panose="020F0502020204030204" pitchFamily="34" charset="0"/>
                <a:cs typeface="Calibri" panose="020F0502020204030204" pitchFamily="34" charset="0"/>
              </a:rPr>
              <a:t> </a:t>
            </a:r>
            <a:r>
              <a:rPr lang="en-US" altLang="en-US" sz="2000" b="1" dirty="0" err="1">
                <a:solidFill>
                  <a:srgbClr val="FF0000"/>
                </a:solidFill>
                <a:latin typeface="Calibri" panose="020F0502020204030204" pitchFamily="34" charset="0"/>
                <a:cs typeface="Calibri" panose="020F0502020204030204" pitchFamily="34" charset="0"/>
              </a:rPr>
              <a:t>địa</a:t>
            </a:r>
            <a:endParaRPr lang="en-US" altLang="en-US" sz="2000" b="1" dirty="0">
              <a:solidFill>
                <a:srgbClr val="FF0000"/>
              </a:solidFill>
              <a:latin typeface="Calibri" panose="020F0502020204030204" pitchFamily="34" charset="0"/>
              <a:cs typeface="Calibri" panose="020F0502020204030204" pitchFamily="34" charset="0"/>
            </a:endParaRPr>
          </a:p>
          <a:p>
            <a:pPr algn="ctr"/>
            <a:r>
              <a:rPr lang="en-US" altLang="en-US" sz="2000" b="1" dirty="0" err="1">
                <a:solidFill>
                  <a:srgbClr val="FF0000"/>
                </a:solidFill>
                <a:latin typeface="Calibri" panose="020F0502020204030204" pitchFamily="34" charset="0"/>
                <a:cs typeface="Calibri" panose="020F0502020204030204" pitchFamily="34" charset="0"/>
              </a:rPr>
              <a:t>Côn-gô</a:t>
            </a:r>
            <a:endParaRPr lang="en-US" altLang="en-US" sz="2000" b="1" dirty="0">
              <a:solidFill>
                <a:srgbClr val="FF0000"/>
              </a:solidFill>
              <a:latin typeface="Calibri" panose="020F0502020204030204" pitchFamily="34" charset="0"/>
              <a:cs typeface="Calibri" panose="020F0502020204030204" pitchFamily="34" charset="0"/>
            </a:endParaRPr>
          </a:p>
        </p:txBody>
      </p:sp>
      <p:sp>
        <p:nvSpPr>
          <p:cNvPr id="33" name="AutoShape 14">
            <a:extLst>
              <a:ext uri="{FF2B5EF4-FFF2-40B4-BE49-F238E27FC236}">
                <a16:creationId xmlns:a16="http://schemas.microsoft.com/office/drawing/2014/main" id="{338E7361-E850-7F46-8C32-EC0725C077E2}"/>
              </a:ext>
            </a:extLst>
          </p:cNvPr>
          <p:cNvSpPr>
            <a:spLocks noChangeArrowheads="1"/>
          </p:cNvSpPr>
          <p:nvPr/>
        </p:nvSpPr>
        <p:spPr bwMode="auto">
          <a:xfrm flipH="1">
            <a:off x="5903712" y="4314822"/>
            <a:ext cx="1581992" cy="600076"/>
          </a:xfrm>
          <a:prstGeom prst="wedgeRoundRectCallout">
            <a:avLst>
              <a:gd name="adj1" fmla="val 39843"/>
              <a:gd name="adj2" fmla="val -137500"/>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800" b="1" dirty="0" err="1">
                <a:solidFill>
                  <a:srgbClr val="FF0000"/>
                </a:solidFill>
                <a:latin typeface="Calibri" panose="020F0502020204030204" pitchFamily="34" charset="0"/>
                <a:cs typeface="Calibri" panose="020F0502020204030204" pitchFamily="34" charset="0"/>
              </a:rPr>
              <a:t>Bồn</a:t>
            </a:r>
            <a:r>
              <a:rPr lang="en-US" altLang="en-US" sz="1800" b="1" dirty="0">
                <a:solidFill>
                  <a:srgbClr val="FF0000"/>
                </a:solidFill>
                <a:latin typeface="Calibri" panose="020F0502020204030204" pitchFamily="34" charset="0"/>
                <a:cs typeface="Calibri" panose="020F0502020204030204" pitchFamily="34" charset="0"/>
              </a:rPr>
              <a:t> </a:t>
            </a:r>
            <a:r>
              <a:rPr lang="en-US" altLang="en-US" sz="1800" b="1" dirty="0" err="1">
                <a:solidFill>
                  <a:srgbClr val="FF0000"/>
                </a:solidFill>
                <a:latin typeface="Calibri" panose="020F0502020204030204" pitchFamily="34" charset="0"/>
                <a:cs typeface="Calibri" panose="020F0502020204030204" pitchFamily="34" charset="0"/>
              </a:rPr>
              <a:t>địa</a:t>
            </a:r>
            <a:endParaRPr lang="en-US" altLang="en-US" sz="1800" b="1" dirty="0">
              <a:solidFill>
                <a:srgbClr val="FF0000"/>
              </a:solidFill>
              <a:latin typeface="Calibri" panose="020F0502020204030204" pitchFamily="34" charset="0"/>
              <a:cs typeface="Calibri" panose="020F0502020204030204" pitchFamily="34" charset="0"/>
            </a:endParaRPr>
          </a:p>
          <a:p>
            <a:pPr algn="ctr"/>
            <a:r>
              <a:rPr lang="en-US" altLang="en-US" sz="1800" b="1" dirty="0">
                <a:solidFill>
                  <a:srgbClr val="FF0000"/>
                </a:solidFill>
                <a:latin typeface="Calibri" panose="020F0502020204030204" pitchFamily="34" charset="0"/>
                <a:cs typeface="Calibri" panose="020F0502020204030204" pitchFamily="34" charset="0"/>
              </a:rPr>
              <a:t>Ca-la-ha-</a:t>
            </a:r>
            <a:r>
              <a:rPr lang="en-US" altLang="en-US" sz="1800" b="1" dirty="0" err="1">
                <a:solidFill>
                  <a:srgbClr val="FF0000"/>
                </a:solidFill>
                <a:latin typeface="Calibri" panose="020F0502020204030204" pitchFamily="34" charset="0"/>
                <a:cs typeface="Calibri" panose="020F0502020204030204" pitchFamily="34" charset="0"/>
              </a:rPr>
              <a:t>ri</a:t>
            </a:r>
            <a:endParaRPr lang="en-US" altLang="en-US" sz="1800" b="1" dirty="0">
              <a:solidFill>
                <a:srgbClr val="FF0000"/>
              </a:solidFill>
              <a:latin typeface="Calibri" panose="020F0502020204030204" pitchFamily="34" charset="0"/>
              <a:cs typeface="Calibri" panose="020F0502020204030204" pitchFamily="34" charset="0"/>
            </a:endParaRPr>
          </a:p>
        </p:txBody>
      </p:sp>
      <p:sp>
        <p:nvSpPr>
          <p:cNvPr id="34" name="AutoShape 15">
            <a:extLst>
              <a:ext uri="{FF2B5EF4-FFF2-40B4-BE49-F238E27FC236}">
                <a16:creationId xmlns:a16="http://schemas.microsoft.com/office/drawing/2014/main" id="{09F9DDBD-C03C-774D-BB29-5D0DD8955775}"/>
              </a:ext>
            </a:extLst>
          </p:cNvPr>
          <p:cNvSpPr>
            <a:spLocks noChangeArrowheads="1"/>
          </p:cNvSpPr>
          <p:nvPr/>
        </p:nvSpPr>
        <p:spPr bwMode="auto">
          <a:xfrm>
            <a:off x="7300637" y="3200170"/>
            <a:ext cx="1345565" cy="714375"/>
          </a:xfrm>
          <a:prstGeom prst="wedgeRoundRectCallout">
            <a:avLst>
              <a:gd name="adj1" fmla="val -110269"/>
              <a:gd name="adj2" fmla="val -72222"/>
              <a:gd name="adj3" fmla="val 16667"/>
            </a:avLst>
          </a:prstGeom>
          <a:solidFill>
            <a:schemeClr val="accent6">
              <a:lumMod val="20000"/>
              <a:lumOff val="80000"/>
            </a:schemeClr>
          </a:solidFill>
          <a:ln w="28575">
            <a:solidFill>
              <a:srgbClr val="FFC000"/>
            </a:solidFill>
            <a:miter lim="800000"/>
            <a:headEnd/>
            <a:tailEnd/>
          </a:ln>
          <a:effectLst/>
        </p:spPr>
        <p:txBody>
          <a:bodyPr/>
          <a:lstStyle/>
          <a:p>
            <a:pPr algn="ctr"/>
            <a:r>
              <a:rPr lang="en-US" altLang="en-US" sz="1600" b="1" dirty="0">
                <a:solidFill>
                  <a:schemeClr val="tx2">
                    <a:lumMod val="25000"/>
                  </a:schemeClr>
                </a:solidFill>
                <a:latin typeface="Calibri" panose="020F0502020204030204" pitchFamily="34" charset="0"/>
                <a:cs typeface="Calibri" panose="020F0502020204030204" pitchFamily="34" charset="0"/>
              </a:rPr>
              <a:t>Cao </a:t>
            </a:r>
            <a:r>
              <a:rPr lang="en-US" altLang="en-US" sz="1600" b="1" dirty="0" err="1">
                <a:solidFill>
                  <a:schemeClr val="tx2">
                    <a:lumMod val="25000"/>
                  </a:schemeClr>
                </a:solidFill>
                <a:latin typeface="Calibri" panose="020F0502020204030204" pitchFamily="34" charset="0"/>
                <a:cs typeface="Calibri" panose="020F0502020204030204" pitchFamily="34" charset="0"/>
              </a:rPr>
              <a:t>nguyên</a:t>
            </a:r>
            <a:endParaRPr lang="en-US" altLang="en-US" sz="1600" b="1" dirty="0">
              <a:solidFill>
                <a:schemeClr val="tx2">
                  <a:lumMod val="25000"/>
                </a:schemeClr>
              </a:solidFill>
              <a:latin typeface="Calibri" panose="020F0502020204030204" pitchFamily="34" charset="0"/>
              <a:cs typeface="Calibri" panose="020F0502020204030204" pitchFamily="34" charset="0"/>
            </a:endParaRPr>
          </a:p>
          <a:p>
            <a:pPr algn="ctr"/>
            <a:r>
              <a:rPr lang="en-US" altLang="en-US" sz="1600" b="1" dirty="0" err="1">
                <a:solidFill>
                  <a:schemeClr val="tx2">
                    <a:lumMod val="25000"/>
                  </a:schemeClr>
                </a:solidFill>
                <a:latin typeface="Calibri" panose="020F0502020204030204" pitchFamily="34" charset="0"/>
                <a:cs typeface="Calibri" panose="020F0502020204030204" pitchFamily="34" charset="0"/>
              </a:rPr>
              <a:t>Đông</a:t>
            </a:r>
            <a:r>
              <a:rPr lang="en-US" altLang="en-US" sz="1600" b="1" dirty="0">
                <a:solidFill>
                  <a:schemeClr val="tx2">
                    <a:lumMod val="25000"/>
                  </a:schemeClr>
                </a:solidFill>
                <a:latin typeface="Calibri" panose="020F0502020204030204" pitchFamily="34" charset="0"/>
                <a:cs typeface="Calibri" panose="020F0502020204030204" pitchFamily="34" charset="0"/>
              </a:rPr>
              <a:t> Phi</a:t>
            </a:r>
          </a:p>
        </p:txBody>
      </p:sp>
      <p:sp>
        <p:nvSpPr>
          <p:cNvPr id="36" name="Google Shape;698;p30">
            <a:extLst>
              <a:ext uri="{FF2B5EF4-FFF2-40B4-BE49-F238E27FC236}">
                <a16:creationId xmlns:a16="http://schemas.microsoft.com/office/drawing/2014/main" id="{7D5122ED-9F01-0741-A914-F311C441CF1C}"/>
              </a:ext>
            </a:extLst>
          </p:cNvPr>
          <p:cNvSpPr txBox="1">
            <a:spLocks/>
          </p:cNvSpPr>
          <p:nvPr/>
        </p:nvSpPr>
        <p:spPr>
          <a:xfrm>
            <a:off x="402046" y="897845"/>
            <a:ext cx="2240785" cy="1526376"/>
          </a:xfrm>
          <a:prstGeom prst="rect">
            <a:avLst/>
          </a:prstGeom>
          <a:solidFill>
            <a:srgbClr val="FAF5E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Đọc tên các cao nguyên và bồn địa ở châu Phi.</a:t>
            </a:r>
          </a:p>
        </p:txBody>
      </p:sp>
      <p:sp>
        <p:nvSpPr>
          <p:cNvPr id="37" name="Google Shape;698;p30">
            <a:extLst>
              <a:ext uri="{FF2B5EF4-FFF2-40B4-BE49-F238E27FC236}">
                <a16:creationId xmlns:a16="http://schemas.microsoft.com/office/drawing/2014/main" id="{8FFDA412-FB7F-0B40-B322-15ED086FA1FC}"/>
              </a:ext>
            </a:extLst>
          </p:cNvPr>
          <p:cNvSpPr txBox="1">
            <a:spLocks/>
          </p:cNvSpPr>
          <p:nvPr/>
        </p:nvSpPr>
        <p:spPr>
          <a:xfrm>
            <a:off x="402045" y="2388169"/>
            <a:ext cx="2240785" cy="1526375"/>
          </a:xfrm>
          <a:prstGeom prst="rect">
            <a:avLst/>
          </a:prstGeom>
          <a:solidFill>
            <a:srgbClr val="F8B2B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Tìm và đọc tên các sông lớn ở châu Phi.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1000" fill="hold"/>
                                        <p:tgtEl>
                                          <p:spTgt spid="30"/>
                                        </p:tgtEl>
                                        <p:attrNameLst>
                                          <p:attrName>ppt_w</p:attrName>
                                        </p:attrNameLst>
                                      </p:cBhvr>
                                      <p:tavLst>
                                        <p:tav tm="0">
                                          <p:val>
                                            <p:fltVal val="0"/>
                                          </p:val>
                                        </p:tav>
                                        <p:tav tm="100000">
                                          <p:val>
                                            <p:strVal val="#ppt_w"/>
                                          </p:val>
                                        </p:tav>
                                      </p:tavLst>
                                    </p:anim>
                                    <p:anim calcmode="lin" valueType="num">
                                      <p:cBhvr>
                                        <p:cTn id="19" dur="1000" fill="hold"/>
                                        <p:tgtEl>
                                          <p:spTgt spid="30"/>
                                        </p:tgtEl>
                                        <p:attrNameLst>
                                          <p:attrName>ppt_h</p:attrName>
                                        </p:attrNameLst>
                                      </p:cBhvr>
                                      <p:tavLst>
                                        <p:tav tm="0">
                                          <p:val>
                                            <p:fltVal val="0"/>
                                          </p:val>
                                        </p:tav>
                                        <p:tav tm="100000">
                                          <p:val>
                                            <p:strVal val="#ppt_h"/>
                                          </p:val>
                                        </p:tav>
                                      </p:tavLst>
                                    </p:anim>
                                    <p:animEffect transition="in" filter="fade">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Effect transition="in" filter="fade">
                                      <p:cBhvr>
                                        <p:cTn id="27" dur="1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fltVal val="0"/>
                                          </p:val>
                                        </p:tav>
                                        <p:tav tm="100000">
                                          <p:val>
                                            <p:strVal val="#ppt_w"/>
                                          </p:val>
                                        </p:tav>
                                      </p:tavLst>
                                    </p:anim>
                                    <p:anim calcmode="lin" valueType="num">
                                      <p:cBhvr>
                                        <p:cTn id="33" dur="1000" fill="hold"/>
                                        <p:tgtEl>
                                          <p:spTgt spid="29"/>
                                        </p:tgtEl>
                                        <p:attrNameLst>
                                          <p:attrName>ppt_h</p:attrName>
                                        </p:attrNameLst>
                                      </p:cBhvr>
                                      <p:tavLst>
                                        <p:tav tm="0">
                                          <p:val>
                                            <p:fltVal val="0"/>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1000" fill="hold"/>
                                        <p:tgtEl>
                                          <p:spTgt spid="31"/>
                                        </p:tgtEl>
                                        <p:attrNameLst>
                                          <p:attrName>ppt_w</p:attrName>
                                        </p:attrNameLst>
                                      </p:cBhvr>
                                      <p:tavLst>
                                        <p:tav tm="0">
                                          <p:val>
                                            <p:fltVal val="0"/>
                                          </p:val>
                                        </p:tav>
                                        <p:tav tm="100000">
                                          <p:val>
                                            <p:strVal val="#ppt_w"/>
                                          </p:val>
                                        </p:tav>
                                      </p:tavLst>
                                    </p:anim>
                                    <p:anim calcmode="lin" valueType="num">
                                      <p:cBhvr>
                                        <p:cTn id="40" dur="1000" fill="hold"/>
                                        <p:tgtEl>
                                          <p:spTgt spid="31"/>
                                        </p:tgtEl>
                                        <p:attrNameLst>
                                          <p:attrName>ppt_h</p:attrName>
                                        </p:attrNameLst>
                                      </p:cBhvr>
                                      <p:tavLst>
                                        <p:tav tm="0">
                                          <p:val>
                                            <p:fltVal val="0"/>
                                          </p:val>
                                        </p:tav>
                                        <p:tav tm="100000">
                                          <p:val>
                                            <p:strVal val="#ppt_h"/>
                                          </p:val>
                                        </p:tav>
                                      </p:tavLst>
                                    </p:anim>
                                    <p:animEffect transition="in" filter="fade">
                                      <p:cBhvr>
                                        <p:cTn id="41" dur="1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Effect transition="in" filter="fade">
                                      <p:cBhvr>
                                        <p:cTn id="48" dur="1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animEffect transition="in" filter="fade">
                                      <p:cBhvr>
                                        <p:cTn id="55" dur="1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ppt_x"/>
                                          </p:val>
                                        </p:tav>
                                        <p:tav tm="100000">
                                          <p:val>
                                            <p:strVal val="#ppt_x"/>
                                          </p:val>
                                        </p:tav>
                                      </p:tavLst>
                                    </p:anim>
                                    <p:anim calcmode="lin" valueType="num">
                                      <p:cBhvr additive="base">
                                        <p:cTn id="6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1000" fill="hold"/>
                                        <p:tgtEl>
                                          <p:spTgt spid="28"/>
                                        </p:tgtEl>
                                        <p:attrNameLst>
                                          <p:attrName>ppt_w</p:attrName>
                                        </p:attrNameLst>
                                      </p:cBhvr>
                                      <p:tavLst>
                                        <p:tav tm="0">
                                          <p:val>
                                            <p:fltVal val="0"/>
                                          </p:val>
                                        </p:tav>
                                        <p:tav tm="100000">
                                          <p:val>
                                            <p:strVal val="#ppt_w"/>
                                          </p:val>
                                        </p:tav>
                                      </p:tavLst>
                                    </p:anim>
                                    <p:anim calcmode="lin" valueType="num">
                                      <p:cBhvr>
                                        <p:cTn id="67" dur="1000" fill="hold"/>
                                        <p:tgtEl>
                                          <p:spTgt spid="28"/>
                                        </p:tgtEl>
                                        <p:attrNameLst>
                                          <p:attrName>ppt_h</p:attrName>
                                        </p:attrNameLst>
                                      </p:cBhvr>
                                      <p:tavLst>
                                        <p:tav tm="0">
                                          <p:val>
                                            <p:fltVal val="0"/>
                                          </p:val>
                                        </p:tav>
                                        <p:tav tm="100000">
                                          <p:val>
                                            <p:strVal val="#ppt_h"/>
                                          </p:val>
                                        </p:tav>
                                      </p:tavLst>
                                    </p:anim>
                                    <p:animEffect transition="in" filter="fade">
                                      <p:cBhvr>
                                        <p:cTn id="68" dur="10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1000" fill="hold"/>
                                        <p:tgtEl>
                                          <p:spTgt spid="27"/>
                                        </p:tgtEl>
                                        <p:attrNameLst>
                                          <p:attrName>ppt_w</p:attrName>
                                        </p:attrNameLst>
                                      </p:cBhvr>
                                      <p:tavLst>
                                        <p:tav tm="0">
                                          <p:val>
                                            <p:fltVal val="0"/>
                                          </p:val>
                                        </p:tav>
                                        <p:tav tm="100000">
                                          <p:val>
                                            <p:strVal val="#ppt_w"/>
                                          </p:val>
                                        </p:tav>
                                      </p:tavLst>
                                    </p:anim>
                                    <p:anim calcmode="lin" valueType="num">
                                      <p:cBhvr>
                                        <p:cTn id="74" dur="1000" fill="hold"/>
                                        <p:tgtEl>
                                          <p:spTgt spid="27"/>
                                        </p:tgtEl>
                                        <p:attrNameLst>
                                          <p:attrName>ppt_h</p:attrName>
                                        </p:attrNameLst>
                                      </p:cBhvr>
                                      <p:tavLst>
                                        <p:tav tm="0">
                                          <p:val>
                                            <p:fltVal val="0"/>
                                          </p:val>
                                        </p:tav>
                                        <p:tav tm="100000">
                                          <p:val>
                                            <p:strVal val="#ppt_h"/>
                                          </p:val>
                                        </p:tav>
                                      </p:tavLst>
                                    </p:anim>
                                    <p:animEffect transition="in" filter="fade">
                                      <p:cBhvr>
                                        <p:cTn id="75" dur="10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p:cTn id="80" dur="1000" fill="hold"/>
                                        <p:tgtEl>
                                          <p:spTgt spid="26"/>
                                        </p:tgtEl>
                                        <p:attrNameLst>
                                          <p:attrName>ppt_w</p:attrName>
                                        </p:attrNameLst>
                                      </p:cBhvr>
                                      <p:tavLst>
                                        <p:tav tm="0">
                                          <p:val>
                                            <p:fltVal val="0"/>
                                          </p:val>
                                        </p:tav>
                                        <p:tav tm="100000">
                                          <p:val>
                                            <p:strVal val="#ppt_w"/>
                                          </p:val>
                                        </p:tav>
                                      </p:tavLst>
                                    </p:anim>
                                    <p:anim calcmode="lin" valueType="num">
                                      <p:cBhvr>
                                        <p:cTn id="81" dur="1000" fill="hold"/>
                                        <p:tgtEl>
                                          <p:spTgt spid="26"/>
                                        </p:tgtEl>
                                        <p:attrNameLst>
                                          <p:attrName>ppt_h</p:attrName>
                                        </p:attrNameLst>
                                      </p:cBhvr>
                                      <p:tavLst>
                                        <p:tav tm="0">
                                          <p:val>
                                            <p:fltVal val="0"/>
                                          </p:val>
                                        </p:tav>
                                        <p:tav tm="100000">
                                          <p:val>
                                            <p:strVal val="#ppt_h"/>
                                          </p:val>
                                        </p:tav>
                                      </p:tavLst>
                                    </p:anim>
                                    <p:animEffect transition="in" filter="fade">
                                      <p:cBhvr>
                                        <p:cTn id="8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8"/>
        <p:cNvGrpSpPr/>
        <p:nvPr/>
      </p:nvGrpSpPr>
      <p:grpSpPr>
        <a:xfrm>
          <a:off x="0" y="0"/>
          <a:ext cx="0" cy="0"/>
          <a:chOff x="0" y="0"/>
          <a:chExt cx="0" cy="0"/>
        </a:xfrm>
      </p:grpSpPr>
      <p:pic>
        <p:nvPicPr>
          <p:cNvPr id="5" name="Picture 4">
            <a:extLst>
              <a:ext uri="{FF2B5EF4-FFF2-40B4-BE49-F238E27FC236}">
                <a16:creationId xmlns:a16="http://schemas.microsoft.com/office/drawing/2014/main" id="{5D2FAF1F-5F61-1446-BB5A-A78D6EE28970}"/>
              </a:ext>
            </a:extLst>
          </p:cNvPr>
          <p:cNvPicPr>
            <a:picLocks noChangeAspect="1"/>
          </p:cNvPicPr>
          <p:nvPr/>
        </p:nvPicPr>
        <p:blipFill>
          <a:blip r:embed="rId4"/>
          <a:stretch>
            <a:fillRect/>
          </a:stretch>
        </p:blipFill>
        <p:spPr>
          <a:xfrm>
            <a:off x="5269366" y="225425"/>
            <a:ext cx="3746047" cy="2235922"/>
          </a:xfrm>
          <a:prstGeom prst="rect">
            <a:avLst/>
          </a:prstGeom>
        </p:spPr>
      </p:pic>
      <p:pic>
        <p:nvPicPr>
          <p:cNvPr id="7" name="Picture 6">
            <a:extLst>
              <a:ext uri="{FF2B5EF4-FFF2-40B4-BE49-F238E27FC236}">
                <a16:creationId xmlns:a16="http://schemas.microsoft.com/office/drawing/2014/main" id="{1F001DA6-C1AC-6B49-87CB-A157E63CD46D}"/>
              </a:ext>
            </a:extLst>
          </p:cNvPr>
          <p:cNvPicPr>
            <a:picLocks noChangeAspect="1"/>
          </p:cNvPicPr>
          <p:nvPr/>
        </p:nvPicPr>
        <p:blipFill rotWithShape="1">
          <a:blip r:embed="rId5"/>
          <a:srcRect b="7043"/>
          <a:stretch/>
        </p:blipFill>
        <p:spPr>
          <a:xfrm>
            <a:off x="5269366" y="2571750"/>
            <a:ext cx="3746047" cy="2311110"/>
          </a:xfrm>
          <a:prstGeom prst="rect">
            <a:avLst/>
          </a:prstGeom>
        </p:spPr>
      </p:pic>
      <p:pic>
        <p:nvPicPr>
          <p:cNvPr id="8" name="Picture 7">
            <a:extLst>
              <a:ext uri="{FF2B5EF4-FFF2-40B4-BE49-F238E27FC236}">
                <a16:creationId xmlns:a16="http://schemas.microsoft.com/office/drawing/2014/main" id="{81E1B10D-4AF4-F848-8E8E-23ED3828031C}"/>
              </a:ext>
            </a:extLst>
          </p:cNvPr>
          <p:cNvPicPr>
            <a:picLocks noChangeAspect="1"/>
          </p:cNvPicPr>
          <p:nvPr/>
        </p:nvPicPr>
        <p:blipFill rotWithShape="1">
          <a:blip r:embed="rId6"/>
          <a:srcRect t="12993"/>
          <a:stretch/>
        </p:blipFill>
        <p:spPr>
          <a:xfrm>
            <a:off x="1310823" y="225425"/>
            <a:ext cx="3872017" cy="2235922"/>
          </a:xfrm>
          <a:prstGeom prst="rect">
            <a:avLst/>
          </a:prstGeom>
        </p:spPr>
      </p:pic>
      <p:sp>
        <p:nvSpPr>
          <p:cNvPr id="10" name="Rectangle 9">
            <a:extLst>
              <a:ext uri="{FF2B5EF4-FFF2-40B4-BE49-F238E27FC236}">
                <a16:creationId xmlns:a16="http://schemas.microsoft.com/office/drawing/2014/main" id="{7613A0F7-7A34-2B46-A441-9BDA28B442A2}"/>
              </a:ext>
            </a:extLst>
          </p:cNvPr>
          <p:cNvSpPr/>
          <p:nvPr/>
        </p:nvSpPr>
        <p:spPr>
          <a:xfrm>
            <a:off x="128587" y="1746536"/>
            <a:ext cx="1095710" cy="1429622"/>
          </a:xfrm>
          <a:prstGeom prst="rect">
            <a:avLst/>
          </a:prstGeom>
          <a:solidFill>
            <a:srgbClr val="FAF5E6"/>
          </a:solidFill>
        </p:spPr>
        <p:txBody>
          <a:bodyPr wrap="square">
            <a:spAutoFit/>
          </a:bodyPr>
          <a:lstStyle/>
          <a:p>
            <a:pPr algn="ctr">
              <a:lnSpc>
                <a:spcPct val="150000"/>
              </a:lnSpc>
            </a:pPr>
            <a:r>
              <a:rPr lang="en-US" altLang="en-US" sz="2000" b="1" dirty="0">
                <a:solidFill>
                  <a:schemeClr val="tx1"/>
                </a:solidFill>
                <a:latin typeface="Calibri" panose="020F0502020204030204" pitchFamily="34" charset="0"/>
                <a:cs typeface="Calibri" panose="020F0502020204030204" pitchFamily="34" charset="0"/>
              </a:rPr>
              <a:t>Cao </a:t>
            </a:r>
            <a:r>
              <a:rPr lang="en-US" altLang="en-US" sz="2000" b="1" dirty="0" err="1">
                <a:solidFill>
                  <a:schemeClr val="tx1"/>
                </a:solidFill>
                <a:latin typeface="Calibri" panose="020F0502020204030204" pitchFamily="34" charset="0"/>
                <a:cs typeface="Calibri" panose="020F0502020204030204" pitchFamily="34" charset="0"/>
              </a:rPr>
              <a:t>nguyên</a:t>
            </a:r>
            <a:endParaRPr lang="en-US" altLang="en-US" sz="2000" b="1" dirty="0">
              <a:solidFill>
                <a:schemeClr val="tx1"/>
              </a:solidFill>
              <a:latin typeface="Calibri" panose="020F0502020204030204" pitchFamily="34" charset="0"/>
              <a:cs typeface="Calibri" panose="020F0502020204030204" pitchFamily="34" charset="0"/>
            </a:endParaRPr>
          </a:p>
          <a:p>
            <a:pPr algn="ctr">
              <a:lnSpc>
                <a:spcPct val="150000"/>
              </a:lnSpc>
            </a:pPr>
            <a:r>
              <a:rPr lang="en-US" altLang="en-US" sz="2000" b="1" dirty="0" err="1">
                <a:solidFill>
                  <a:schemeClr val="tx1"/>
                </a:solidFill>
                <a:latin typeface="Calibri" panose="020F0502020204030204" pitchFamily="34" charset="0"/>
                <a:cs typeface="Calibri" panose="020F0502020204030204" pitchFamily="34" charset="0"/>
              </a:rPr>
              <a:t>Ê</a:t>
            </a:r>
            <a:r>
              <a:rPr lang="en-US" altLang="en-US" sz="2000" b="1" dirty="0">
                <a:solidFill>
                  <a:schemeClr val="tx1"/>
                </a:solidFill>
                <a:latin typeface="Calibri" panose="020F0502020204030204" pitchFamily="34" charset="0"/>
                <a:cs typeface="Calibri" panose="020F0502020204030204" pitchFamily="34" charset="0"/>
              </a:rPr>
              <a:t>-</a:t>
            </a:r>
            <a:r>
              <a:rPr lang="en-US" altLang="en-US" sz="2000" b="1" dirty="0" err="1">
                <a:solidFill>
                  <a:schemeClr val="tx1"/>
                </a:solidFill>
                <a:latin typeface="Calibri" panose="020F0502020204030204" pitchFamily="34" charset="0"/>
                <a:cs typeface="Calibri" panose="020F0502020204030204" pitchFamily="34" charset="0"/>
              </a:rPr>
              <a:t>ti</a:t>
            </a:r>
            <a:r>
              <a:rPr lang="en-US" altLang="en-US" sz="2000" b="1" dirty="0">
                <a:solidFill>
                  <a:schemeClr val="tx1"/>
                </a:solidFill>
                <a:latin typeface="Calibri" panose="020F0502020204030204" pitchFamily="34" charset="0"/>
                <a:cs typeface="Calibri" panose="020F0502020204030204" pitchFamily="34" charset="0"/>
              </a:rPr>
              <a:t>-</a:t>
            </a:r>
            <a:r>
              <a:rPr lang="en-US" altLang="en-US" sz="2000" b="1" dirty="0" err="1">
                <a:solidFill>
                  <a:schemeClr val="tx1"/>
                </a:solidFill>
                <a:latin typeface="Calibri" panose="020F0502020204030204" pitchFamily="34" charset="0"/>
                <a:cs typeface="Calibri" panose="020F0502020204030204" pitchFamily="34" charset="0"/>
              </a:rPr>
              <a:t>ô</a:t>
            </a:r>
            <a:r>
              <a:rPr lang="en-US" altLang="en-US" sz="2000" b="1" dirty="0">
                <a:solidFill>
                  <a:schemeClr val="tx1"/>
                </a:solidFill>
                <a:latin typeface="Calibri" panose="020F0502020204030204" pitchFamily="34" charset="0"/>
                <a:cs typeface="Calibri" panose="020F0502020204030204" pitchFamily="34" charset="0"/>
              </a:rPr>
              <a:t>-pi</a:t>
            </a:r>
          </a:p>
        </p:txBody>
      </p:sp>
      <p:pic>
        <p:nvPicPr>
          <p:cNvPr id="11" name="Picture 10">
            <a:extLst>
              <a:ext uri="{FF2B5EF4-FFF2-40B4-BE49-F238E27FC236}">
                <a16:creationId xmlns:a16="http://schemas.microsoft.com/office/drawing/2014/main" id="{4F22D508-577B-1D42-9A4D-523CEBD977B4}"/>
              </a:ext>
            </a:extLst>
          </p:cNvPr>
          <p:cNvPicPr>
            <a:picLocks noChangeAspect="1"/>
          </p:cNvPicPr>
          <p:nvPr/>
        </p:nvPicPr>
        <p:blipFill>
          <a:blip r:embed="rId7"/>
          <a:stretch>
            <a:fillRect/>
          </a:stretch>
        </p:blipFill>
        <p:spPr>
          <a:xfrm>
            <a:off x="1310823" y="2592124"/>
            <a:ext cx="3872017" cy="2329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78327-7AB3-4E45-A199-F63E7401F933}"/>
              </a:ext>
            </a:extLst>
          </p:cNvPr>
          <p:cNvPicPr>
            <a:picLocks noChangeAspect="1"/>
          </p:cNvPicPr>
          <p:nvPr/>
        </p:nvPicPr>
        <p:blipFill rotWithShape="1">
          <a:blip r:embed="rId2"/>
          <a:srcRect l="3437" t="3193" r="2813" b="13458"/>
          <a:stretch/>
        </p:blipFill>
        <p:spPr>
          <a:xfrm>
            <a:off x="171450" y="142875"/>
            <a:ext cx="3743325" cy="2471333"/>
          </a:xfrm>
          <a:prstGeom prst="rect">
            <a:avLst/>
          </a:prstGeom>
        </p:spPr>
      </p:pic>
      <p:pic>
        <p:nvPicPr>
          <p:cNvPr id="4" name="Picture 3">
            <a:extLst>
              <a:ext uri="{FF2B5EF4-FFF2-40B4-BE49-F238E27FC236}">
                <a16:creationId xmlns:a16="http://schemas.microsoft.com/office/drawing/2014/main" id="{2E6C1599-4E21-A644-A132-0EC889BE35EA}"/>
              </a:ext>
            </a:extLst>
          </p:cNvPr>
          <p:cNvPicPr>
            <a:picLocks noChangeAspect="1"/>
          </p:cNvPicPr>
          <p:nvPr/>
        </p:nvPicPr>
        <p:blipFill rotWithShape="1">
          <a:blip r:embed="rId3"/>
          <a:srcRect l="3125" t="5247" r="2812" b="13048"/>
          <a:stretch/>
        </p:blipFill>
        <p:spPr>
          <a:xfrm>
            <a:off x="171450" y="2614208"/>
            <a:ext cx="3743325" cy="2414586"/>
          </a:xfrm>
          <a:prstGeom prst="rect">
            <a:avLst/>
          </a:prstGeom>
        </p:spPr>
      </p:pic>
      <p:pic>
        <p:nvPicPr>
          <p:cNvPr id="5" name="Picture 4">
            <a:extLst>
              <a:ext uri="{FF2B5EF4-FFF2-40B4-BE49-F238E27FC236}">
                <a16:creationId xmlns:a16="http://schemas.microsoft.com/office/drawing/2014/main" id="{93952C65-8339-DF4B-BB4A-32D5184FF332}"/>
              </a:ext>
            </a:extLst>
          </p:cNvPr>
          <p:cNvPicPr>
            <a:picLocks noChangeAspect="1"/>
          </p:cNvPicPr>
          <p:nvPr/>
        </p:nvPicPr>
        <p:blipFill>
          <a:blip r:embed="rId4"/>
          <a:stretch>
            <a:fillRect/>
          </a:stretch>
        </p:blipFill>
        <p:spPr>
          <a:xfrm>
            <a:off x="4008249" y="157163"/>
            <a:ext cx="3643313" cy="2428875"/>
          </a:xfrm>
          <a:prstGeom prst="rect">
            <a:avLst/>
          </a:prstGeom>
        </p:spPr>
      </p:pic>
      <p:sp>
        <p:nvSpPr>
          <p:cNvPr id="6" name="Rectangle 5">
            <a:extLst>
              <a:ext uri="{FF2B5EF4-FFF2-40B4-BE49-F238E27FC236}">
                <a16:creationId xmlns:a16="http://schemas.microsoft.com/office/drawing/2014/main" id="{C901CF2B-C65D-E944-8171-98543965DD8A}"/>
              </a:ext>
            </a:extLst>
          </p:cNvPr>
          <p:cNvSpPr/>
          <p:nvPr/>
        </p:nvSpPr>
        <p:spPr>
          <a:xfrm>
            <a:off x="7745036" y="1809657"/>
            <a:ext cx="1170362" cy="1569660"/>
          </a:xfrm>
          <a:prstGeom prst="rect">
            <a:avLst/>
          </a:prstGeom>
          <a:solidFill>
            <a:srgbClr val="F8B2BE"/>
          </a:solidFill>
        </p:spPr>
        <p:txBody>
          <a:bodyPr wrap="square">
            <a:spAutoFit/>
          </a:bodyPr>
          <a:lstStyle/>
          <a:p>
            <a:pPr algn="ctr"/>
            <a:r>
              <a:rPr lang="en-US" altLang="en-US" sz="2400" b="1" dirty="0">
                <a:solidFill>
                  <a:schemeClr val="tx1"/>
                </a:solidFill>
                <a:latin typeface="Calibri" panose="020F0502020204030204" pitchFamily="34" charset="0"/>
                <a:cs typeface="Calibri" panose="020F0502020204030204" pitchFamily="34" charset="0"/>
              </a:rPr>
              <a:t>Cao </a:t>
            </a:r>
            <a:r>
              <a:rPr lang="en-US" altLang="en-US" sz="2400" b="1" dirty="0" err="1">
                <a:solidFill>
                  <a:schemeClr val="tx1"/>
                </a:solidFill>
                <a:latin typeface="Calibri" panose="020F0502020204030204" pitchFamily="34" charset="0"/>
                <a:cs typeface="Calibri" panose="020F0502020204030204" pitchFamily="34" charset="0"/>
              </a:rPr>
              <a:t>nguyên</a:t>
            </a:r>
            <a:endParaRPr lang="en-US" altLang="en-US" sz="2400" b="1" dirty="0">
              <a:solidFill>
                <a:schemeClr val="tx1"/>
              </a:solidFill>
              <a:latin typeface="Calibri" panose="020F0502020204030204" pitchFamily="34" charset="0"/>
              <a:cs typeface="Calibri" panose="020F0502020204030204" pitchFamily="34" charset="0"/>
            </a:endParaRPr>
          </a:p>
          <a:p>
            <a:pPr algn="ctr"/>
            <a:r>
              <a:rPr lang="en-US" altLang="en-US" sz="2400" b="1" dirty="0" err="1">
                <a:solidFill>
                  <a:schemeClr val="tx1"/>
                </a:solidFill>
                <a:latin typeface="Calibri" panose="020F0502020204030204" pitchFamily="34" charset="0"/>
                <a:cs typeface="Calibri" panose="020F0502020204030204" pitchFamily="34" charset="0"/>
              </a:rPr>
              <a:t>Đông</a:t>
            </a:r>
            <a:r>
              <a:rPr lang="en-US" altLang="en-US" sz="2400" b="1" dirty="0">
                <a:solidFill>
                  <a:schemeClr val="tx1"/>
                </a:solidFill>
                <a:latin typeface="Calibri" panose="020F0502020204030204" pitchFamily="34" charset="0"/>
                <a:cs typeface="Calibri" panose="020F0502020204030204" pitchFamily="34" charset="0"/>
              </a:rPr>
              <a:t> Phi</a:t>
            </a:r>
          </a:p>
        </p:txBody>
      </p:sp>
      <p:pic>
        <p:nvPicPr>
          <p:cNvPr id="7" name="Picture 6">
            <a:extLst>
              <a:ext uri="{FF2B5EF4-FFF2-40B4-BE49-F238E27FC236}">
                <a16:creationId xmlns:a16="http://schemas.microsoft.com/office/drawing/2014/main" id="{F784E689-7721-3743-AEDB-6CA8124E09FA}"/>
              </a:ext>
            </a:extLst>
          </p:cNvPr>
          <p:cNvPicPr>
            <a:picLocks noChangeAspect="1"/>
          </p:cNvPicPr>
          <p:nvPr/>
        </p:nvPicPr>
        <p:blipFill rotWithShape="1">
          <a:blip r:embed="rId5"/>
          <a:srcRect l="4544" t="6980" r="5937" b="15009"/>
          <a:stretch/>
        </p:blipFill>
        <p:spPr>
          <a:xfrm>
            <a:off x="4008249" y="2600327"/>
            <a:ext cx="3643313" cy="2416516"/>
          </a:xfrm>
          <a:prstGeom prst="rect">
            <a:avLst/>
          </a:prstGeom>
        </p:spPr>
      </p:pic>
    </p:spTree>
    <p:extLst>
      <p:ext uri="{BB962C8B-B14F-4D97-AF65-F5344CB8AC3E}">
        <p14:creationId xmlns:p14="http://schemas.microsoft.com/office/powerpoint/2010/main" val="384022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4"/>
        <p:cNvGrpSpPr/>
        <p:nvPr/>
      </p:nvGrpSpPr>
      <p:grpSpPr>
        <a:xfrm>
          <a:off x="0" y="0"/>
          <a:ext cx="0" cy="0"/>
          <a:chOff x="0" y="0"/>
          <a:chExt cx="0" cy="0"/>
        </a:xfrm>
      </p:grpSpPr>
      <p:grpSp>
        <p:nvGrpSpPr>
          <p:cNvPr id="1196" name="Google Shape;1196;p53"/>
          <p:cNvGrpSpPr/>
          <p:nvPr/>
        </p:nvGrpSpPr>
        <p:grpSpPr>
          <a:xfrm>
            <a:off x="4788550" y="594238"/>
            <a:ext cx="713750" cy="690175"/>
            <a:chOff x="8074675" y="327538"/>
            <a:chExt cx="713750" cy="690175"/>
          </a:xfrm>
        </p:grpSpPr>
        <p:sp>
          <p:nvSpPr>
            <p:cNvPr id="1197" name="Google Shape;1197;p53"/>
            <p:cNvSpPr/>
            <p:nvPr/>
          </p:nvSpPr>
          <p:spPr>
            <a:xfrm>
              <a:off x="8278125" y="5074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3"/>
            <p:cNvSpPr/>
            <p:nvPr/>
          </p:nvSpPr>
          <p:spPr>
            <a:xfrm>
              <a:off x="8074675" y="3275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Rectangle: Rounded Corners 5">
            <a:extLst>
              <a:ext uri="{FF2B5EF4-FFF2-40B4-BE49-F238E27FC236}">
                <a16:creationId xmlns:a16="http://schemas.microsoft.com/office/drawing/2014/main" id="{A407A500-67C3-A949-94E5-1D90C2F815C4}"/>
              </a:ext>
            </a:extLst>
          </p:cNvPr>
          <p:cNvSpPr/>
          <p:nvPr/>
        </p:nvSpPr>
        <p:spPr>
          <a:xfrm>
            <a:off x="473685" y="457202"/>
            <a:ext cx="3846851" cy="902271"/>
          </a:xfrm>
          <a:custGeom>
            <a:avLst/>
            <a:gdLst>
              <a:gd name="connsiteX0" fmla="*/ 0 w 3846851"/>
              <a:gd name="connsiteY0" fmla="*/ 150381 h 902271"/>
              <a:gd name="connsiteX1" fmla="*/ 198747 w 3846851"/>
              <a:gd name="connsiteY1" fmla="*/ 0 h 902271"/>
              <a:gd name="connsiteX2" fmla="*/ 526436 w 3846851"/>
              <a:gd name="connsiteY2" fmla="*/ 0 h 902271"/>
              <a:gd name="connsiteX3" fmla="*/ 888618 w 3846851"/>
              <a:gd name="connsiteY3" fmla="*/ 0 h 902271"/>
              <a:gd name="connsiteX4" fmla="*/ 1250801 w 3846851"/>
              <a:gd name="connsiteY4" fmla="*/ 0 h 902271"/>
              <a:gd name="connsiteX5" fmla="*/ 1612983 w 3846851"/>
              <a:gd name="connsiteY5" fmla="*/ 0 h 902271"/>
              <a:gd name="connsiteX6" fmla="*/ 1940672 w 3846851"/>
              <a:gd name="connsiteY6" fmla="*/ 0 h 902271"/>
              <a:gd name="connsiteX7" fmla="*/ 2302854 w 3846851"/>
              <a:gd name="connsiteY7" fmla="*/ 0 h 902271"/>
              <a:gd name="connsiteX8" fmla="*/ 2699530 w 3846851"/>
              <a:gd name="connsiteY8" fmla="*/ 0 h 902271"/>
              <a:gd name="connsiteX9" fmla="*/ 3096206 w 3846851"/>
              <a:gd name="connsiteY9" fmla="*/ 0 h 902271"/>
              <a:gd name="connsiteX10" fmla="*/ 3648103 w 3846851"/>
              <a:gd name="connsiteY10" fmla="*/ 0 h 902271"/>
              <a:gd name="connsiteX11" fmla="*/ 3846851 w 3846851"/>
              <a:gd name="connsiteY11" fmla="*/ 150381 h 902271"/>
              <a:gd name="connsiteX12" fmla="*/ 3846851 w 3846851"/>
              <a:gd name="connsiteY12" fmla="*/ 463165 h 902271"/>
              <a:gd name="connsiteX13" fmla="*/ 3846851 w 3846851"/>
              <a:gd name="connsiteY13" fmla="*/ 751889 h 902271"/>
              <a:gd name="connsiteX14" fmla="*/ 3648103 w 3846851"/>
              <a:gd name="connsiteY14" fmla="*/ 902271 h 902271"/>
              <a:gd name="connsiteX15" fmla="*/ 3320414 w 3846851"/>
              <a:gd name="connsiteY15" fmla="*/ 902271 h 902271"/>
              <a:gd name="connsiteX16" fmla="*/ 2958232 w 3846851"/>
              <a:gd name="connsiteY16" fmla="*/ 902271 h 902271"/>
              <a:gd name="connsiteX17" fmla="*/ 2630543 w 3846851"/>
              <a:gd name="connsiteY17" fmla="*/ 902271 h 902271"/>
              <a:gd name="connsiteX18" fmla="*/ 2199374 w 3846851"/>
              <a:gd name="connsiteY18" fmla="*/ 902271 h 902271"/>
              <a:gd name="connsiteX19" fmla="*/ 1837191 w 3846851"/>
              <a:gd name="connsiteY19" fmla="*/ 902271 h 902271"/>
              <a:gd name="connsiteX20" fmla="*/ 1509503 w 3846851"/>
              <a:gd name="connsiteY20" fmla="*/ 902271 h 902271"/>
              <a:gd name="connsiteX21" fmla="*/ 1181813 w 3846851"/>
              <a:gd name="connsiteY21" fmla="*/ 902271 h 902271"/>
              <a:gd name="connsiteX22" fmla="*/ 681657 w 3846851"/>
              <a:gd name="connsiteY22" fmla="*/ 902271 h 902271"/>
              <a:gd name="connsiteX23" fmla="*/ 198747 w 3846851"/>
              <a:gd name="connsiteY23" fmla="*/ 902271 h 902271"/>
              <a:gd name="connsiteX24" fmla="*/ 0 w 3846851"/>
              <a:gd name="connsiteY24" fmla="*/ 751889 h 902271"/>
              <a:gd name="connsiteX25" fmla="*/ 0 w 3846851"/>
              <a:gd name="connsiteY25" fmla="*/ 457150 h 902271"/>
              <a:gd name="connsiteX26" fmla="*/ 0 w 3846851"/>
              <a:gd name="connsiteY26" fmla="*/ 150381 h 902271"/>
              <a:gd name="connsiteX0" fmla="*/ 0 w 3846851"/>
              <a:gd name="connsiteY0" fmla="*/ 150381 h 902271"/>
              <a:gd name="connsiteX1" fmla="*/ 198747 w 3846851"/>
              <a:gd name="connsiteY1" fmla="*/ 0 h 902271"/>
              <a:gd name="connsiteX2" fmla="*/ 560929 w 3846851"/>
              <a:gd name="connsiteY2" fmla="*/ 0 h 902271"/>
              <a:gd name="connsiteX3" fmla="*/ 992099 w 3846851"/>
              <a:gd name="connsiteY3" fmla="*/ 0 h 902271"/>
              <a:gd name="connsiteX4" fmla="*/ 1492256 w 3846851"/>
              <a:gd name="connsiteY4" fmla="*/ 0 h 902271"/>
              <a:gd name="connsiteX5" fmla="*/ 1819945 w 3846851"/>
              <a:gd name="connsiteY5" fmla="*/ 0 h 902271"/>
              <a:gd name="connsiteX6" fmla="*/ 2182127 w 3846851"/>
              <a:gd name="connsiteY6" fmla="*/ 0 h 902271"/>
              <a:gd name="connsiteX7" fmla="*/ 2544309 w 3846851"/>
              <a:gd name="connsiteY7" fmla="*/ 0 h 902271"/>
              <a:gd name="connsiteX8" fmla="*/ 3009972 w 3846851"/>
              <a:gd name="connsiteY8" fmla="*/ 0 h 902271"/>
              <a:gd name="connsiteX9" fmla="*/ 3648103 w 3846851"/>
              <a:gd name="connsiteY9" fmla="*/ 0 h 902271"/>
              <a:gd name="connsiteX10" fmla="*/ 3846851 w 3846851"/>
              <a:gd name="connsiteY10" fmla="*/ 150381 h 902271"/>
              <a:gd name="connsiteX11" fmla="*/ 3846851 w 3846851"/>
              <a:gd name="connsiteY11" fmla="*/ 445120 h 902271"/>
              <a:gd name="connsiteX12" fmla="*/ 3846851 w 3846851"/>
              <a:gd name="connsiteY12" fmla="*/ 751889 h 902271"/>
              <a:gd name="connsiteX13" fmla="*/ 3648103 w 3846851"/>
              <a:gd name="connsiteY13" fmla="*/ 902271 h 902271"/>
              <a:gd name="connsiteX14" fmla="*/ 3216934 w 3846851"/>
              <a:gd name="connsiteY14" fmla="*/ 902271 h 902271"/>
              <a:gd name="connsiteX15" fmla="*/ 2854751 w 3846851"/>
              <a:gd name="connsiteY15" fmla="*/ 902271 h 902271"/>
              <a:gd name="connsiteX16" fmla="*/ 2389088 w 3846851"/>
              <a:gd name="connsiteY16" fmla="*/ 902271 h 902271"/>
              <a:gd name="connsiteX17" fmla="*/ 1923425 w 3846851"/>
              <a:gd name="connsiteY17" fmla="*/ 902271 h 902271"/>
              <a:gd name="connsiteX18" fmla="*/ 1492256 w 3846851"/>
              <a:gd name="connsiteY18" fmla="*/ 902271 h 902271"/>
              <a:gd name="connsiteX19" fmla="*/ 992099 w 3846851"/>
              <a:gd name="connsiteY19" fmla="*/ 902271 h 902271"/>
              <a:gd name="connsiteX20" fmla="*/ 595423 w 3846851"/>
              <a:gd name="connsiteY20" fmla="*/ 902271 h 902271"/>
              <a:gd name="connsiteX21" fmla="*/ 198747 w 3846851"/>
              <a:gd name="connsiteY21" fmla="*/ 902271 h 902271"/>
              <a:gd name="connsiteX22" fmla="*/ 0 w 3846851"/>
              <a:gd name="connsiteY22" fmla="*/ 751889 h 902271"/>
              <a:gd name="connsiteX23" fmla="*/ 0 w 3846851"/>
              <a:gd name="connsiteY23" fmla="*/ 457150 h 902271"/>
              <a:gd name="connsiteX24" fmla="*/ 0 w 3846851"/>
              <a:gd name="connsiteY24" fmla="*/ 150381 h 902271"/>
              <a:gd name="connsiteX0" fmla="*/ 0 w 3846851"/>
              <a:gd name="connsiteY0" fmla="*/ 150381 h 902271"/>
              <a:gd name="connsiteX1" fmla="*/ 198747 w 3846851"/>
              <a:gd name="connsiteY1" fmla="*/ 0 h 902271"/>
              <a:gd name="connsiteX2" fmla="*/ 526436 w 3846851"/>
              <a:gd name="connsiteY2" fmla="*/ 0 h 902271"/>
              <a:gd name="connsiteX3" fmla="*/ 888618 w 3846851"/>
              <a:gd name="connsiteY3" fmla="*/ 0 h 902271"/>
              <a:gd name="connsiteX4" fmla="*/ 1250801 w 3846851"/>
              <a:gd name="connsiteY4" fmla="*/ 0 h 902271"/>
              <a:gd name="connsiteX5" fmla="*/ 1612983 w 3846851"/>
              <a:gd name="connsiteY5" fmla="*/ 0 h 902271"/>
              <a:gd name="connsiteX6" fmla="*/ 1940672 w 3846851"/>
              <a:gd name="connsiteY6" fmla="*/ 0 h 902271"/>
              <a:gd name="connsiteX7" fmla="*/ 2302854 w 3846851"/>
              <a:gd name="connsiteY7" fmla="*/ 0 h 902271"/>
              <a:gd name="connsiteX8" fmla="*/ 2699530 w 3846851"/>
              <a:gd name="connsiteY8" fmla="*/ 0 h 902271"/>
              <a:gd name="connsiteX9" fmla="*/ 3096206 w 3846851"/>
              <a:gd name="connsiteY9" fmla="*/ 0 h 902271"/>
              <a:gd name="connsiteX10" fmla="*/ 3648103 w 3846851"/>
              <a:gd name="connsiteY10" fmla="*/ 0 h 902271"/>
              <a:gd name="connsiteX11" fmla="*/ 3846851 w 3846851"/>
              <a:gd name="connsiteY11" fmla="*/ 150381 h 902271"/>
              <a:gd name="connsiteX12" fmla="*/ 3846851 w 3846851"/>
              <a:gd name="connsiteY12" fmla="*/ 463165 h 902271"/>
              <a:gd name="connsiteX13" fmla="*/ 3846851 w 3846851"/>
              <a:gd name="connsiteY13" fmla="*/ 751889 h 902271"/>
              <a:gd name="connsiteX14" fmla="*/ 3648103 w 3846851"/>
              <a:gd name="connsiteY14" fmla="*/ 902271 h 902271"/>
              <a:gd name="connsiteX15" fmla="*/ 3320414 w 3846851"/>
              <a:gd name="connsiteY15" fmla="*/ 902271 h 902271"/>
              <a:gd name="connsiteX16" fmla="*/ 2958232 w 3846851"/>
              <a:gd name="connsiteY16" fmla="*/ 902271 h 902271"/>
              <a:gd name="connsiteX17" fmla="*/ 2630543 w 3846851"/>
              <a:gd name="connsiteY17" fmla="*/ 902271 h 902271"/>
              <a:gd name="connsiteX18" fmla="*/ 2199374 w 3846851"/>
              <a:gd name="connsiteY18" fmla="*/ 902271 h 902271"/>
              <a:gd name="connsiteX19" fmla="*/ 1837191 w 3846851"/>
              <a:gd name="connsiteY19" fmla="*/ 902271 h 902271"/>
              <a:gd name="connsiteX20" fmla="*/ 1509503 w 3846851"/>
              <a:gd name="connsiteY20" fmla="*/ 902271 h 902271"/>
              <a:gd name="connsiteX21" fmla="*/ 1181813 w 3846851"/>
              <a:gd name="connsiteY21" fmla="*/ 902271 h 902271"/>
              <a:gd name="connsiteX22" fmla="*/ 681657 w 3846851"/>
              <a:gd name="connsiteY22" fmla="*/ 902271 h 902271"/>
              <a:gd name="connsiteX23" fmla="*/ 198747 w 3846851"/>
              <a:gd name="connsiteY23" fmla="*/ 902271 h 902271"/>
              <a:gd name="connsiteX24" fmla="*/ 0 w 3846851"/>
              <a:gd name="connsiteY24" fmla="*/ 751889 h 902271"/>
              <a:gd name="connsiteX25" fmla="*/ 0 w 3846851"/>
              <a:gd name="connsiteY25" fmla="*/ 457150 h 902271"/>
              <a:gd name="connsiteX26" fmla="*/ 0 w 3846851"/>
              <a:gd name="connsiteY26" fmla="*/ 150381 h 90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6851" h="902271" fill="none" extrusionOk="0">
                <a:moveTo>
                  <a:pt x="0" y="150381"/>
                </a:moveTo>
                <a:cubicBezTo>
                  <a:pt x="10109" y="66840"/>
                  <a:pt x="48478" y="2472"/>
                  <a:pt x="198747" y="0"/>
                </a:cubicBezTo>
                <a:cubicBezTo>
                  <a:pt x="306636" y="6519"/>
                  <a:pt x="481364" y="33835"/>
                  <a:pt x="526436" y="0"/>
                </a:cubicBezTo>
                <a:cubicBezTo>
                  <a:pt x="632948" y="-32314"/>
                  <a:pt x="754431" y="-15058"/>
                  <a:pt x="888618" y="0"/>
                </a:cubicBezTo>
                <a:cubicBezTo>
                  <a:pt x="1052755" y="-8856"/>
                  <a:pt x="1165860" y="2906"/>
                  <a:pt x="1250801" y="0"/>
                </a:cubicBezTo>
                <a:cubicBezTo>
                  <a:pt x="1295380" y="-24341"/>
                  <a:pt x="1464617" y="45308"/>
                  <a:pt x="1612983" y="0"/>
                </a:cubicBezTo>
                <a:cubicBezTo>
                  <a:pt x="1732605" y="12222"/>
                  <a:pt x="1830216" y="29450"/>
                  <a:pt x="1940672" y="0"/>
                </a:cubicBezTo>
                <a:cubicBezTo>
                  <a:pt x="2025601" y="-62673"/>
                  <a:pt x="2212827" y="38158"/>
                  <a:pt x="2302854" y="0"/>
                </a:cubicBezTo>
                <a:cubicBezTo>
                  <a:pt x="2465359" y="-51022"/>
                  <a:pt x="2580118" y="34571"/>
                  <a:pt x="2699530" y="0"/>
                </a:cubicBezTo>
                <a:cubicBezTo>
                  <a:pt x="2832797" y="46758"/>
                  <a:pt x="2957515" y="66412"/>
                  <a:pt x="3096206" y="0"/>
                </a:cubicBezTo>
                <a:cubicBezTo>
                  <a:pt x="3282159" y="-27205"/>
                  <a:pt x="3534710" y="-52807"/>
                  <a:pt x="3648103" y="0"/>
                </a:cubicBezTo>
                <a:cubicBezTo>
                  <a:pt x="3777417" y="-1112"/>
                  <a:pt x="3861466" y="88556"/>
                  <a:pt x="3846851" y="150381"/>
                </a:cubicBezTo>
                <a:cubicBezTo>
                  <a:pt x="3870022" y="268222"/>
                  <a:pt x="3802465" y="387219"/>
                  <a:pt x="3846851" y="463165"/>
                </a:cubicBezTo>
                <a:cubicBezTo>
                  <a:pt x="3824879" y="529926"/>
                  <a:pt x="3851008" y="679632"/>
                  <a:pt x="3846851" y="751889"/>
                </a:cubicBezTo>
                <a:cubicBezTo>
                  <a:pt x="3858699" y="834058"/>
                  <a:pt x="3788237" y="903119"/>
                  <a:pt x="3648103" y="902271"/>
                </a:cubicBezTo>
                <a:cubicBezTo>
                  <a:pt x="3552110" y="919246"/>
                  <a:pt x="3490357" y="882072"/>
                  <a:pt x="3320414" y="902271"/>
                </a:cubicBezTo>
                <a:cubicBezTo>
                  <a:pt x="3158123" y="924662"/>
                  <a:pt x="3095424" y="858788"/>
                  <a:pt x="2958232" y="902271"/>
                </a:cubicBezTo>
                <a:cubicBezTo>
                  <a:pt x="2879662" y="901349"/>
                  <a:pt x="2728931" y="924201"/>
                  <a:pt x="2630543" y="902271"/>
                </a:cubicBezTo>
                <a:cubicBezTo>
                  <a:pt x="2493095" y="975783"/>
                  <a:pt x="2278499" y="888018"/>
                  <a:pt x="2199374" y="902271"/>
                </a:cubicBezTo>
                <a:cubicBezTo>
                  <a:pt x="2114718" y="910011"/>
                  <a:pt x="1913243" y="912353"/>
                  <a:pt x="1837191" y="902271"/>
                </a:cubicBezTo>
                <a:cubicBezTo>
                  <a:pt x="1757390" y="923350"/>
                  <a:pt x="1592607" y="910882"/>
                  <a:pt x="1509503" y="902271"/>
                </a:cubicBezTo>
                <a:cubicBezTo>
                  <a:pt x="1397594" y="915909"/>
                  <a:pt x="1277207" y="876372"/>
                  <a:pt x="1181813" y="902271"/>
                </a:cubicBezTo>
                <a:cubicBezTo>
                  <a:pt x="1095856" y="946656"/>
                  <a:pt x="800931" y="935185"/>
                  <a:pt x="681657" y="902271"/>
                </a:cubicBezTo>
                <a:cubicBezTo>
                  <a:pt x="560334" y="847118"/>
                  <a:pt x="420687" y="857642"/>
                  <a:pt x="198747" y="902271"/>
                </a:cubicBezTo>
                <a:cubicBezTo>
                  <a:pt x="135185" y="904968"/>
                  <a:pt x="-55872" y="872793"/>
                  <a:pt x="0" y="751889"/>
                </a:cubicBezTo>
                <a:cubicBezTo>
                  <a:pt x="-58110" y="637617"/>
                  <a:pt x="-6520" y="611089"/>
                  <a:pt x="0" y="457150"/>
                </a:cubicBezTo>
                <a:cubicBezTo>
                  <a:pt x="-10952" y="306951"/>
                  <a:pt x="9992" y="292405"/>
                  <a:pt x="0" y="150381"/>
                </a:cubicBezTo>
                <a:close/>
              </a:path>
              <a:path w="3846851" h="902271" stroke="0" extrusionOk="0">
                <a:moveTo>
                  <a:pt x="0" y="150381"/>
                </a:moveTo>
                <a:cubicBezTo>
                  <a:pt x="-17756" y="23856"/>
                  <a:pt x="76139" y="-6827"/>
                  <a:pt x="198747" y="0"/>
                </a:cubicBezTo>
                <a:cubicBezTo>
                  <a:pt x="247328" y="-10818"/>
                  <a:pt x="367161" y="13409"/>
                  <a:pt x="560929" y="0"/>
                </a:cubicBezTo>
                <a:cubicBezTo>
                  <a:pt x="711756" y="-54620"/>
                  <a:pt x="778201" y="7909"/>
                  <a:pt x="992099" y="0"/>
                </a:cubicBezTo>
                <a:cubicBezTo>
                  <a:pt x="1160960" y="-8368"/>
                  <a:pt x="1258278" y="33358"/>
                  <a:pt x="1492256" y="0"/>
                </a:cubicBezTo>
                <a:cubicBezTo>
                  <a:pt x="1736851" y="-7407"/>
                  <a:pt x="1679375" y="26918"/>
                  <a:pt x="1819945" y="0"/>
                </a:cubicBezTo>
                <a:cubicBezTo>
                  <a:pt x="1992132" y="-21288"/>
                  <a:pt x="2055303" y="38410"/>
                  <a:pt x="2182127" y="0"/>
                </a:cubicBezTo>
                <a:cubicBezTo>
                  <a:pt x="2313220" y="-30203"/>
                  <a:pt x="2434917" y="13904"/>
                  <a:pt x="2544309" y="0"/>
                </a:cubicBezTo>
                <a:cubicBezTo>
                  <a:pt x="2584424" y="27998"/>
                  <a:pt x="2774378" y="50598"/>
                  <a:pt x="3009972" y="0"/>
                </a:cubicBezTo>
                <a:cubicBezTo>
                  <a:pt x="3191345" y="11871"/>
                  <a:pt x="3438584" y="83557"/>
                  <a:pt x="3648103" y="0"/>
                </a:cubicBezTo>
                <a:cubicBezTo>
                  <a:pt x="3737327" y="-21479"/>
                  <a:pt x="3824703" y="-6240"/>
                  <a:pt x="3846851" y="150381"/>
                </a:cubicBezTo>
                <a:cubicBezTo>
                  <a:pt x="3865752" y="277673"/>
                  <a:pt x="3803472" y="386774"/>
                  <a:pt x="3846851" y="445120"/>
                </a:cubicBezTo>
                <a:cubicBezTo>
                  <a:pt x="3837046" y="514457"/>
                  <a:pt x="3816889" y="620656"/>
                  <a:pt x="3846851" y="751889"/>
                </a:cubicBezTo>
                <a:cubicBezTo>
                  <a:pt x="3826922" y="867851"/>
                  <a:pt x="3763274" y="879838"/>
                  <a:pt x="3648103" y="902271"/>
                </a:cubicBezTo>
                <a:cubicBezTo>
                  <a:pt x="3417822" y="972187"/>
                  <a:pt x="3352920" y="900315"/>
                  <a:pt x="3216934" y="902271"/>
                </a:cubicBezTo>
                <a:cubicBezTo>
                  <a:pt x="3063104" y="924028"/>
                  <a:pt x="2963673" y="955595"/>
                  <a:pt x="2854751" y="902271"/>
                </a:cubicBezTo>
                <a:cubicBezTo>
                  <a:pt x="2706153" y="946445"/>
                  <a:pt x="2571096" y="904912"/>
                  <a:pt x="2389088" y="902271"/>
                </a:cubicBezTo>
                <a:cubicBezTo>
                  <a:pt x="2209440" y="904268"/>
                  <a:pt x="2095041" y="915521"/>
                  <a:pt x="1923425" y="902271"/>
                </a:cubicBezTo>
                <a:cubicBezTo>
                  <a:pt x="1814830" y="977933"/>
                  <a:pt x="1672232" y="892011"/>
                  <a:pt x="1492256" y="902271"/>
                </a:cubicBezTo>
                <a:cubicBezTo>
                  <a:pt x="1311617" y="912890"/>
                  <a:pt x="1227440" y="930224"/>
                  <a:pt x="992099" y="902271"/>
                </a:cubicBezTo>
                <a:cubicBezTo>
                  <a:pt x="761493" y="907154"/>
                  <a:pt x="756186" y="869696"/>
                  <a:pt x="595423" y="902271"/>
                </a:cubicBezTo>
                <a:cubicBezTo>
                  <a:pt x="471608" y="948856"/>
                  <a:pt x="268760" y="867313"/>
                  <a:pt x="198747" y="902271"/>
                </a:cubicBezTo>
                <a:cubicBezTo>
                  <a:pt x="90313" y="862873"/>
                  <a:pt x="29506" y="875996"/>
                  <a:pt x="0" y="751889"/>
                </a:cubicBezTo>
                <a:cubicBezTo>
                  <a:pt x="-32379" y="632523"/>
                  <a:pt x="52032" y="587956"/>
                  <a:pt x="0" y="457150"/>
                </a:cubicBezTo>
                <a:cubicBezTo>
                  <a:pt x="-67463" y="354845"/>
                  <a:pt x="25531" y="271054"/>
                  <a:pt x="0" y="150381"/>
                </a:cubicBezTo>
                <a:close/>
              </a:path>
              <a:path w="3846851" h="902271" fill="none" stroke="0" extrusionOk="0">
                <a:moveTo>
                  <a:pt x="0" y="150381"/>
                </a:moveTo>
                <a:cubicBezTo>
                  <a:pt x="-6671" y="90313"/>
                  <a:pt x="59281" y="17829"/>
                  <a:pt x="198747" y="0"/>
                </a:cubicBezTo>
                <a:cubicBezTo>
                  <a:pt x="341005" y="-10278"/>
                  <a:pt x="455542" y="9801"/>
                  <a:pt x="526436" y="0"/>
                </a:cubicBezTo>
                <a:cubicBezTo>
                  <a:pt x="614342" y="-18880"/>
                  <a:pt x="723198" y="-29241"/>
                  <a:pt x="888618" y="0"/>
                </a:cubicBezTo>
                <a:cubicBezTo>
                  <a:pt x="1031502" y="-11779"/>
                  <a:pt x="1199449" y="40146"/>
                  <a:pt x="1250801" y="0"/>
                </a:cubicBezTo>
                <a:cubicBezTo>
                  <a:pt x="1306660" y="-34078"/>
                  <a:pt x="1491952" y="-10155"/>
                  <a:pt x="1612983" y="0"/>
                </a:cubicBezTo>
                <a:cubicBezTo>
                  <a:pt x="1744887" y="-16370"/>
                  <a:pt x="1803949" y="12539"/>
                  <a:pt x="1940672" y="0"/>
                </a:cubicBezTo>
                <a:cubicBezTo>
                  <a:pt x="2066603" y="261"/>
                  <a:pt x="2184753" y="-822"/>
                  <a:pt x="2302854" y="0"/>
                </a:cubicBezTo>
                <a:cubicBezTo>
                  <a:pt x="2452425" y="-11926"/>
                  <a:pt x="2556935" y="-11294"/>
                  <a:pt x="2699530" y="0"/>
                </a:cubicBezTo>
                <a:cubicBezTo>
                  <a:pt x="2796333" y="-55180"/>
                  <a:pt x="2907916" y="13612"/>
                  <a:pt x="3096206" y="0"/>
                </a:cubicBezTo>
                <a:cubicBezTo>
                  <a:pt x="3251256" y="-47399"/>
                  <a:pt x="3449126" y="-26757"/>
                  <a:pt x="3648103" y="0"/>
                </a:cubicBezTo>
                <a:cubicBezTo>
                  <a:pt x="3766685" y="-17742"/>
                  <a:pt x="3845345" y="64635"/>
                  <a:pt x="3846851" y="150381"/>
                </a:cubicBezTo>
                <a:cubicBezTo>
                  <a:pt x="3879849" y="227442"/>
                  <a:pt x="3844679" y="383548"/>
                  <a:pt x="3846851" y="463165"/>
                </a:cubicBezTo>
                <a:cubicBezTo>
                  <a:pt x="3856563" y="556123"/>
                  <a:pt x="3840018" y="699952"/>
                  <a:pt x="3846851" y="751889"/>
                </a:cubicBezTo>
                <a:cubicBezTo>
                  <a:pt x="3830134" y="829647"/>
                  <a:pt x="3765240" y="886045"/>
                  <a:pt x="3648103" y="902271"/>
                </a:cubicBezTo>
                <a:cubicBezTo>
                  <a:pt x="3552358" y="937946"/>
                  <a:pt x="3487172" y="882475"/>
                  <a:pt x="3320414" y="902271"/>
                </a:cubicBezTo>
                <a:cubicBezTo>
                  <a:pt x="3172722" y="925240"/>
                  <a:pt x="3044131" y="876680"/>
                  <a:pt x="2958232" y="902271"/>
                </a:cubicBezTo>
                <a:cubicBezTo>
                  <a:pt x="2881489" y="927138"/>
                  <a:pt x="2741177" y="856064"/>
                  <a:pt x="2630543" y="902271"/>
                </a:cubicBezTo>
                <a:cubicBezTo>
                  <a:pt x="2497498" y="877940"/>
                  <a:pt x="2331430" y="880571"/>
                  <a:pt x="2199374" y="902271"/>
                </a:cubicBezTo>
                <a:cubicBezTo>
                  <a:pt x="2089350" y="922155"/>
                  <a:pt x="1925674" y="894433"/>
                  <a:pt x="1837191" y="902271"/>
                </a:cubicBezTo>
                <a:cubicBezTo>
                  <a:pt x="1757819" y="912517"/>
                  <a:pt x="1579879" y="907474"/>
                  <a:pt x="1509503" y="902271"/>
                </a:cubicBezTo>
                <a:cubicBezTo>
                  <a:pt x="1437280" y="917360"/>
                  <a:pt x="1268874" y="892600"/>
                  <a:pt x="1181813" y="902271"/>
                </a:cubicBezTo>
                <a:cubicBezTo>
                  <a:pt x="1111666" y="951618"/>
                  <a:pt x="806744" y="917979"/>
                  <a:pt x="681657" y="902271"/>
                </a:cubicBezTo>
                <a:cubicBezTo>
                  <a:pt x="530867" y="895336"/>
                  <a:pt x="390161" y="875938"/>
                  <a:pt x="198747" y="902271"/>
                </a:cubicBezTo>
                <a:cubicBezTo>
                  <a:pt x="89267" y="879441"/>
                  <a:pt x="-56569" y="861521"/>
                  <a:pt x="0" y="751889"/>
                </a:cubicBezTo>
                <a:cubicBezTo>
                  <a:pt x="-56443" y="651014"/>
                  <a:pt x="-7502" y="586694"/>
                  <a:pt x="0" y="457150"/>
                </a:cubicBezTo>
                <a:cubicBezTo>
                  <a:pt x="8472" y="318309"/>
                  <a:pt x="15375" y="287398"/>
                  <a:pt x="0" y="150381"/>
                </a:cubicBezTo>
                <a:close/>
              </a:path>
              <a:path w="3846851" h="902271" fill="none" stroke="0" extrusionOk="0">
                <a:moveTo>
                  <a:pt x="0" y="150381"/>
                </a:moveTo>
                <a:cubicBezTo>
                  <a:pt x="-1818" y="63997"/>
                  <a:pt x="78915" y="2075"/>
                  <a:pt x="198747" y="0"/>
                </a:cubicBezTo>
                <a:cubicBezTo>
                  <a:pt x="313414" y="19221"/>
                  <a:pt x="477811" y="17215"/>
                  <a:pt x="526436" y="0"/>
                </a:cubicBezTo>
                <a:cubicBezTo>
                  <a:pt x="611045" y="-30808"/>
                  <a:pt x="739892" y="-32771"/>
                  <a:pt x="888618" y="0"/>
                </a:cubicBezTo>
                <a:cubicBezTo>
                  <a:pt x="1052416" y="-6643"/>
                  <a:pt x="1174316" y="19284"/>
                  <a:pt x="1250801" y="0"/>
                </a:cubicBezTo>
                <a:cubicBezTo>
                  <a:pt x="1308391" y="10622"/>
                  <a:pt x="1475816" y="24774"/>
                  <a:pt x="1612983" y="0"/>
                </a:cubicBezTo>
                <a:cubicBezTo>
                  <a:pt x="1717088" y="-5987"/>
                  <a:pt x="1804253" y="20665"/>
                  <a:pt x="1940672" y="0"/>
                </a:cubicBezTo>
                <a:cubicBezTo>
                  <a:pt x="2071902" y="-17739"/>
                  <a:pt x="2166294" y="-5634"/>
                  <a:pt x="2302854" y="0"/>
                </a:cubicBezTo>
                <a:cubicBezTo>
                  <a:pt x="2450400" y="-16025"/>
                  <a:pt x="2577096" y="-12291"/>
                  <a:pt x="2699530" y="0"/>
                </a:cubicBezTo>
                <a:cubicBezTo>
                  <a:pt x="2814221" y="-8852"/>
                  <a:pt x="2920611" y="35183"/>
                  <a:pt x="3096206" y="0"/>
                </a:cubicBezTo>
                <a:cubicBezTo>
                  <a:pt x="3261556" y="-31894"/>
                  <a:pt x="3491439" y="-73226"/>
                  <a:pt x="3648103" y="0"/>
                </a:cubicBezTo>
                <a:cubicBezTo>
                  <a:pt x="3772811" y="-11801"/>
                  <a:pt x="3850180" y="82223"/>
                  <a:pt x="3846851" y="150381"/>
                </a:cubicBezTo>
                <a:cubicBezTo>
                  <a:pt x="3872797" y="246925"/>
                  <a:pt x="3840013" y="401232"/>
                  <a:pt x="3846851" y="463165"/>
                </a:cubicBezTo>
                <a:cubicBezTo>
                  <a:pt x="3839490" y="536297"/>
                  <a:pt x="3844081" y="694233"/>
                  <a:pt x="3846851" y="751889"/>
                </a:cubicBezTo>
                <a:cubicBezTo>
                  <a:pt x="3844869" y="830087"/>
                  <a:pt x="3780285" y="874419"/>
                  <a:pt x="3648103" y="902271"/>
                </a:cubicBezTo>
                <a:cubicBezTo>
                  <a:pt x="3554104" y="901539"/>
                  <a:pt x="3490818" y="877234"/>
                  <a:pt x="3320414" y="902271"/>
                </a:cubicBezTo>
                <a:cubicBezTo>
                  <a:pt x="3179878" y="927298"/>
                  <a:pt x="3078551" y="865027"/>
                  <a:pt x="2958232" y="902271"/>
                </a:cubicBezTo>
                <a:cubicBezTo>
                  <a:pt x="2875916" y="913372"/>
                  <a:pt x="2733846" y="885652"/>
                  <a:pt x="2630543" y="902271"/>
                </a:cubicBezTo>
                <a:cubicBezTo>
                  <a:pt x="2499322" y="939994"/>
                  <a:pt x="2292211" y="886193"/>
                  <a:pt x="2199374" y="902271"/>
                </a:cubicBezTo>
                <a:cubicBezTo>
                  <a:pt x="2117927" y="905408"/>
                  <a:pt x="1911430" y="916998"/>
                  <a:pt x="1837191" y="902271"/>
                </a:cubicBezTo>
                <a:cubicBezTo>
                  <a:pt x="1749285" y="917909"/>
                  <a:pt x="1593031" y="905011"/>
                  <a:pt x="1509503" y="902271"/>
                </a:cubicBezTo>
                <a:cubicBezTo>
                  <a:pt x="1436759" y="919505"/>
                  <a:pt x="1295505" y="861246"/>
                  <a:pt x="1181813" y="902271"/>
                </a:cubicBezTo>
                <a:cubicBezTo>
                  <a:pt x="1106996" y="954766"/>
                  <a:pt x="813595" y="907169"/>
                  <a:pt x="681657" y="902271"/>
                </a:cubicBezTo>
                <a:cubicBezTo>
                  <a:pt x="546582" y="881882"/>
                  <a:pt x="423389" y="867843"/>
                  <a:pt x="198747" y="902271"/>
                </a:cubicBezTo>
                <a:cubicBezTo>
                  <a:pt x="132252" y="879697"/>
                  <a:pt x="-47338" y="873873"/>
                  <a:pt x="0" y="751889"/>
                </a:cubicBezTo>
                <a:cubicBezTo>
                  <a:pt x="-53683" y="654633"/>
                  <a:pt x="7831" y="599056"/>
                  <a:pt x="0" y="457150"/>
                </a:cubicBezTo>
                <a:cubicBezTo>
                  <a:pt x="-1505" y="316810"/>
                  <a:pt x="13611" y="290712"/>
                  <a:pt x="0" y="150381"/>
                </a:cubicBezTo>
                <a:close/>
              </a:path>
            </a:pathLst>
          </a:custGeom>
          <a:solidFill>
            <a:schemeClr val="accent4">
              <a:lumMod val="40000"/>
              <a:lumOff val="60000"/>
            </a:schemeClr>
          </a:solidFill>
          <a:ln w="38100">
            <a:solidFill>
              <a:srgbClr val="FFC000"/>
            </a:solidFill>
            <a:extLst>
              <a:ext uri="{C807C97D-BFC1-408E-A445-0C87EB9F89A2}">
                <ask:lineSketchStyleProps xmlns="" xmlns:ask="http://schemas.microsoft.com/office/drawing/2018/sketchyshapes" sd="3157840429">
                  <a:custGeom>
                    <a:avLst/>
                    <a:gdLst>
                      <a:gd name="connsiteX0" fmla="*/ 0 w 3846851"/>
                      <a:gd name="connsiteY0" fmla="*/ 150381 h 902271"/>
                      <a:gd name="connsiteX1" fmla="*/ 198747 w 3846851"/>
                      <a:gd name="connsiteY1" fmla="*/ 0 h 902271"/>
                      <a:gd name="connsiteX2" fmla="*/ 526436 w 3846851"/>
                      <a:gd name="connsiteY2" fmla="*/ 0 h 902271"/>
                      <a:gd name="connsiteX3" fmla="*/ 888618 w 3846851"/>
                      <a:gd name="connsiteY3" fmla="*/ 0 h 902271"/>
                      <a:gd name="connsiteX4" fmla="*/ 1250801 w 3846851"/>
                      <a:gd name="connsiteY4" fmla="*/ 0 h 902271"/>
                      <a:gd name="connsiteX5" fmla="*/ 1612983 w 3846851"/>
                      <a:gd name="connsiteY5" fmla="*/ 0 h 902271"/>
                      <a:gd name="connsiteX6" fmla="*/ 1940672 w 3846851"/>
                      <a:gd name="connsiteY6" fmla="*/ 0 h 902271"/>
                      <a:gd name="connsiteX7" fmla="*/ 2302854 w 3846851"/>
                      <a:gd name="connsiteY7" fmla="*/ 0 h 902271"/>
                      <a:gd name="connsiteX8" fmla="*/ 2699530 w 3846851"/>
                      <a:gd name="connsiteY8" fmla="*/ 0 h 902271"/>
                      <a:gd name="connsiteX9" fmla="*/ 3096206 w 3846851"/>
                      <a:gd name="connsiteY9" fmla="*/ 0 h 902271"/>
                      <a:gd name="connsiteX10" fmla="*/ 3648103 w 3846851"/>
                      <a:gd name="connsiteY10" fmla="*/ 0 h 902271"/>
                      <a:gd name="connsiteX11" fmla="*/ 3846851 w 3846851"/>
                      <a:gd name="connsiteY11" fmla="*/ 150381 h 902271"/>
                      <a:gd name="connsiteX12" fmla="*/ 3846851 w 3846851"/>
                      <a:gd name="connsiteY12" fmla="*/ 463165 h 902271"/>
                      <a:gd name="connsiteX13" fmla="*/ 3846851 w 3846851"/>
                      <a:gd name="connsiteY13" fmla="*/ 751889 h 902271"/>
                      <a:gd name="connsiteX14" fmla="*/ 3648103 w 3846851"/>
                      <a:gd name="connsiteY14" fmla="*/ 902271 h 902271"/>
                      <a:gd name="connsiteX15" fmla="*/ 3320414 w 3846851"/>
                      <a:gd name="connsiteY15" fmla="*/ 902271 h 902271"/>
                      <a:gd name="connsiteX16" fmla="*/ 2958232 w 3846851"/>
                      <a:gd name="connsiteY16" fmla="*/ 902271 h 902271"/>
                      <a:gd name="connsiteX17" fmla="*/ 2630543 w 3846851"/>
                      <a:gd name="connsiteY17" fmla="*/ 902271 h 902271"/>
                      <a:gd name="connsiteX18" fmla="*/ 2199374 w 3846851"/>
                      <a:gd name="connsiteY18" fmla="*/ 902271 h 902271"/>
                      <a:gd name="connsiteX19" fmla="*/ 1837191 w 3846851"/>
                      <a:gd name="connsiteY19" fmla="*/ 902271 h 902271"/>
                      <a:gd name="connsiteX20" fmla="*/ 1509503 w 3846851"/>
                      <a:gd name="connsiteY20" fmla="*/ 902271 h 902271"/>
                      <a:gd name="connsiteX21" fmla="*/ 1181813 w 3846851"/>
                      <a:gd name="connsiteY21" fmla="*/ 902271 h 902271"/>
                      <a:gd name="connsiteX22" fmla="*/ 681657 w 3846851"/>
                      <a:gd name="connsiteY22" fmla="*/ 902271 h 902271"/>
                      <a:gd name="connsiteX23" fmla="*/ 198747 w 3846851"/>
                      <a:gd name="connsiteY23" fmla="*/ 902271 h 902271"/>
                      <a:gd name="connsiteX24" fmla="*/ 0 w 3846851"/>
                      <a:gd name="connsiteY24" fmla="*/ 751889 h 902271"/>
                      <a:gd name="connsiteX25" fmla="*/ 0 w 3846851"/>
                      <a:gd name="connsiteY25" fmla="*/ 457150 h 902271"/>
                      <a:gd name="connsiteX26" fmla="*/ 0 w 3846851"/>
                      <a:gd name="connsiteY26" fmla="*/ 150381 h 902271"/>
                      <a:gd name="connsiteX0" fmla="*/ 0 w 3846851"/>
                      <a:gd name="connsiteY0" fmla="*/ 150381 h 902271"/>
                      <a:gd name="connsiteX1" fmla="*/ 198747 w 3846851"/>
                      <a:gd name="connsiteY1" fmla="*/ 0 h 902271"/>
                      <a:gd name="connsiteX2" fmla="*/ 560929 w 3846851"/>
                      <a:gd name="connsiteY2" fmla="*/ 0 h 902271"/>
                      <a:gd name="connsiteX3" fmla="*/ 992099 w 3846851"/>
                      <a:gd name="connsiteY3" fmla="*/ 0 h 902271"/>
                      <a:gd name="connsiteX4" fmla="*/ 1492256 w 3846851"/>
                      <a:gd name="connsiteY4" fmla="*/ 0 h 902271"/>
                      <a:gd name="connsiteX5" fmla="*/ 1819945 w 3846851"/>
                      <a:gd name="connsiteY5" fmla="*/ 0 h 902271"/>
                      <a:gd name="connsiteX6" fmla="*/ 2182127 w 3846851"/>
                      <a:gd name="connsiteY6" fmla="*/ 0 h 902271"/>
                      <a:gd name="connsiteX7" fmla="*/ 2544309 w 3846851"/>
                      <a:gd name="connsiteY7" fmla="*/ 0 h 902271"/>
                      <a:gd name="connsiteX8" fmla="*/ 3009972 w 3846851"/>
                      <a:gd name="connsiteY8" fmla="*/ 0 h 902271"/>
                      <a:gd name="connsiteX9" fmla="*/ 3648103 w 3846851"/>
                      <a:gd name="connsiteY9" fmla="*/ 0 h 902271"/>
                      <a:gd name="connsiteX10" fmla="*/ 3846851 w 3846851"/>
                      <a:gd name="connsiteY10" fmla="*/ 150381 h 902271"/>
                      <a:gd name="connsiteX11" fmla="*/ 3846851 w 3846851"/>
                      <a:gd name="connsiteY11" fmla="*/ 445120 h 902271"/>
                      <a:gd name="connsiteX12" fmla="*/ 3846851 w 3846851"/>
                      <a:gd name="connsiteY12" fmla="*/ 751889 h 902271"/>
                      <a:gd name="connsiteX13" fmla="*/ 3648103 w 3846851"/>
                      <a:gd name="connsiteY13" fmla="*/ 902271 h 902271"/>
                      <a:gd name="connsiteX14" fmla="*/ 3216934 w 3846851"/>
                      <a:gd name="connsiteY14" fmla="*/ 902271 h 902271"/>
                      <a:gd name="connsiteX15" fmla="*/ 2854751 w 3846851"/>
                      <a:gd name="connsiteY15" fmla="*/ 902271 h 902271"/>
                      <a:gd name="connsiteX16" fmla="*/ 2389088 w 3846851"/>
                      <a:gd name="connsiteY16" fmla="*/ 902271 h 902271"/>
                      <a:gd name="connsiteX17" fmla="*/ 1923425 w 3846851"/>
                      <a:gd name="connsiteY17" fmla="*/ 902271 h 902271"/>
                      <a:gd name="connsiteX18" fmla="*/ 1492256 w 3846851"/>
                      <a:gd name="connsiteY18" fmla="*/ 902271 h 902271"/>
                      <a:gd name="connsiteX19" fmla="*/ 992099 w 3846851"/>
                      <a:gd name="connsiteY19" fmla="*/ 902271 h 902271"/>
                      <a:gd name="connsiteX20" fmla="*/ 595423 w 3846851"/>
                      <a:gd name="connsiteY20" fmla="*/ 902271 h 902271"/>
                      <a:gd name="connsiteX21" fmla="*/ 198747 w 3846851"/>
                      <a:gd name="connsiteY21" fmla="*/ 902271 h 902271"/>
                      <a:gd name="connsiteX22" fmla="*/ 0 w 3846851"/>
                      <a:gd name="connsiteY22" fmla="*/ 751889 h 902271"/>
                      <a:gd name="connsiteX23" fmla="*/ 0 w 3846851"/>
                      <a:gd name="connsiteY23" fmla="*/ 457150 h 902271"/>
                      <a:gd name="connsiteX24" fmla="*/ 0 w 3846851"/>
                      <a:gd name="connsiteY24" fmla="*/ 150381 h 90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46851" h="902271" fill="none" extrusionOk="0">
                        <a:moveTo>
                          <a:pt x="0" y="150381"/>
                        </a:moveTo>
                        <a:cubicBezTo>
                          <a:pt x="7974" y="68574"/>
                          <a:pt x="61254" y="5354"/>
                          <a:pt x="198747" y="0"/>
                        </a:cubicBezTo>
                        <a:cubicBezTo>
                          <a:pt x="313974" y="3398"/>
                          <a:pt x="478298" y="33157"/>
                          <a:pt x="526436" y="0"/>
                        </a:cubicBezTo>
                        <a:cubicBezTo>
                          <a:pt x="607656" y="-29907"/>
                          <a:pt x="751861" y="-8701"/>
                          <a:pt x="888618" y="0"/>
                        </a:cubicBezTo>
                        <a:cubicBezTo>
                          <a:pt x="1047078" y="-8370"/>
                          <a:pt x="1172129" y="19467"/>
                          <a:pt x="1250801" y="0"/>
                        </a:cubicBezTo>
                        <a:cubicBezTo>
                          <a:pt x="1317377" y="-28268"/>
                          <a:pt x="1478604" y="28270"/>
                          <a:pt x="1612983" y="0"/>
                        </a:cubicBezTo>
                        <a:cubicBezTo>
                          <a:pt x="1734552" y="-4339"/>
                          <a:pt x="1822882" y="13580"/>
                          <a:pt x="1940672" y="0"/>
                        </a:cubicBezTo>
                        <a:cubicBezTo>
                          <a:pt x="2043001" y="-36396"/>
                          <a:pt x="2182785" y="20953"/>
                          <a:pt x="2302854" y="0"/>
                        </a:cubicBezTo>
                        <a:cubicBezTo>
                          <a:pt x="2450219" y="-36513"/>
                          <a:pt x="2586391" y="17221"/>
                          <a:pt x="2699530" y="0"/>
                        </a:cubicBezTo>
                        <a:cubicBezTo>
                          <a:pt x="2821098" y="14855"/>
                          <a:pt x="2941124" y="46916"/>
                          <a:pt x="3096206" y="0"/>
                        </a:cubicBezTo>
                        <a:cubicBezTo>
                          <a:pt x="3272488" y="-31041"/>
                          <a:pt x="3499978" y="-29078"/>
                          <a:pt x="3648103" y="0"/>
                        </a:cubicBezTo>
                        <a:cubicBezTo>
                          <a:pt x="3765200" y="-5561"/>
                          <a:pt x="3846421" y="77783"/>
                          <a:pt x="3846851" y="150381"/>
                        </a:cubicBezTo>
                        <a:cubicBezTo>
                          <a:pt x="3874270" y="252640"/>
                          <a:pt x="3821506" y="387002"/>
                          <a:pt x="3846851" y="463165"/>
                        </a:cubicBezTo>
                        <a:cubicBezTo>
                          <a:pt x="3839932" y="534447"/>
                          <a:pt x="3845052" y="676776"/>
                          <a:pt x="3846851" y="751889"/>
                        </a:cubicBezTo>
                        <a:cubicBezTo>
                          <a:pt x="3851529" y="834314"/>
                          <a:pt x="3766207" y="897210"/>
                          <a:pt x="3648103" y="902271"/>
                        </a:cubicBezTo>
                        <a:cubicBezTo>
                          <a:pt x="3555772" y="917529"/>
                          <a:pt x="3481125" y="883057"/>
                          <a:pt x="3320414" y="902271"/>
                        </a:cubicBezTo>
                        <a:cubicBezTo>
                          <a:pt x="3166137" y="921626"/>
                          <a:pt x="3082836" y="866046"/>
                          <a:pt x="2958232" y="902271"/>
                        </a:cubicBezTo>
                        <a:cubicBezTo>
                          <a:pt x="2860643" y="920285"/>
                          <a:pt x="2734393" y="905165"/>
                          <a:pt x="2630543" y="902271"/>
                        </a:cubicBezTo>
                        <a:cubicBezTo>
                          <a:pt x="2505150" y="953909"/>
                          <a:pt x="2289052" y="880650"/>
                          <a:pt x="2199374" y="902271"/>
                        </a:cubicBezTo>
                        <a:cubicBezTo>
                          <a:pt x="2106089" y="920671"/>
                          <a:pt x="1915413" y="905410"/>
                          <a:pt x="1837191" y="902271"/>
                        </a:cubicBezTo>
                        <a:cubicBezTo>
                          <a:pt x="1753423" y="924077"/>
                          <a:pt x="1592524" y="901321"/>
                          <a:pt x="1509503" y="902271"/>
                        </a:cubicBezTo>
                        <a:cubicBezTo>
                          <a:pt x="1413738" y="914869"/>
                          <a:pt x="1273814" y="878410"/>
                          <a:pt x="1181813" y="902271"/>
                        </a:cubicBezTo>
                        <a:cubicBezTo>
                          <a:pt x="1100280" y="923171"/>
                          <a:pt x="814772" y="904403"/>
                          <a:pt x="681657" y="902271"/>
                        </a:cubicBezTo>
                        <a:cubicBezTo>
                          <a:pt x="552259" y="876985"/>
                          <a:pt x="397216" y="866826"/>
                          <a:pt x="198747" y="902271"/>
                        </a:cubicBezTo>
                        <a:cubicBezTo>
                          <a:pt x="109208" y="902023"/>
                          <a:pt x="-36631" y="854078"/>
                          <a:pt x="0" y="751889"/>
                        </a:cubicBezTo>
                        <a:cubicBezTo>
                          <a:pt x="-47306" y="654796"/>
                          <a:pt x="2534" y="604639"/>
                          <a:pt x="0" y="457150"/>
                        </a:cubicBezTo>
                        <a:cubicBezTo>
                          <a:pt x="-4499" y="310257"/>
                          <a:pt x="11830" y="291535"/>
                          <a:pt x="0" y="150381"/>
                        </a:cubicBezTo>
                        <a:close/>
                      </a:path>
                      <a:path w="3846851" h="902271" stroke="0" extrusionOk="0">
                        <a:moveTo>
                          <a:pt x="0" y="150381"/>
                        </a:moveTo>
                        <a:cubicBezTo>
                          <a:pt x="-19904" y="31750"/>
                          <a:pt x="95632" y="-2313"/>
                          <a:pt x="198747" y="0"/>
                        </a:cubicBezTo>
                        <a:cubicBezTo>
                          <a:pt x="258291" y="-14649"/>
                          <a:pt x="377029" y="17550"/>
                          <a:pt x="560929" y="0"/>
                        </a:cubicBezTo>
                        <a:cubicBezTo>
                          <a:pt x="712103" y="-40809"/>
                          <a:pt x="784437" y="8904"/>
                          <a:pt x="992099" y="0"/>
                        </a:cubicBezTo>
                        <a:cubicBezTo>
                          <a:pt x="1182440" y="-9524"/>
                          <a:pt x="1268015" y="30638"/>
                          <a:pt x="1492256" y="0"/>
                        </a:cubicBezTo>
                        <a:cubicBezTo>
                          <a:pt x="1718922" y="-17439"/>
                          <a:pt x="1662327" y="24502"/>
                          <a:pt x="1819945" y="0"/>
                        </a:cubicBezTo>
                        <a:cubicBezTo>
                          <a:pt x="1985031" y="-23081"/>
                          <a:pt x="2050418" y="34376"/>
                          <a:pt x="2182127" y="0"/>
                        </a:cubicBezTo>
                        <a:cubicBezTo>
                          <a:pt x="2317703" y="-27846"/>
                          <a:pt x="2440260" y="13528"/>
                          <a:pt x="2544309" y="0"/>
                        </a:cubicBezTo>
                        <a:cubicBezTo>
                          <a:pt x="2622053" y="2207"/>
                          <a:pt x="2777173" y="34269"/>
                          <a:pt x="3009972" y="0"/>
                        </a:cubicBezTo>
                        <a:cubicBezTo>
                          <a:pt x="3230892" y="-11119"/>
                          <a:pt x="3454881" y="65250"/>
                          <a:pt x="3648103" y="0"/>
                        </a:cubicBezTo>
                        <a:cubicBezTo>
                          <a:pt x="3742700" y="-19110"/>
                          <a:pt x="3831576" y="19618"/>
                          <a:pt x="3846851" y="150381"/>
                        </a:cubicBezTo>
                        <a:cubicBezTo>
                          <a:pt x="3871452" y="258436"/>
                          <a:pt x="3811332" y="382926"/>
                          <a:pt x="3846851" y="445120"/>
                        </a:cubicBezTo>
                        <a:cubicBezTo>
                          <a:pt x="3846416" y="514109"/>
                          <a:pt x="3827156" y="639564"/>
                          <a:pt x="3846851" y="751889"/>
                        </a:cubicBezTo>
                        <a:cubicBezTo>
                          <a:pt x="3851049" y="859248"/>
                          <a:pt x="3758436" y="880974"/>
                          <a:pt x="3648103" y="902271"/>
                        </a:cubicBezTo>
                        <a:cubicBezTo>
                          <a:pt x="3425347" y="947200"/>
                          <a:pt x="3336876" y="879200"/>
                          <a:pt x="3216934" y="902271"/>
                        </a:cubicBezTo>
                        <a:cubicBezTo>
                          <a:pt x="3085381" y="927299"/>
                          <a:pt x="2973484" y="927497"/>
                          <a:pt x="2854751" y="902271"/>
                        </a:cubicBezTo>
                        <a:cubicBezTo>
                          <a:pt x="2721515" y="914726"/>
                          <a:pt x="2582002" y="902490"/>
                          <a:pt x="2389088" y="902271"/>
                        </a:cubicBezTo>
                        <a:cubicBezTo>
                          <a:pt x="2196598" y="905319"/>
                          <a:pt x="2082620" y="890809"/>
                          <a:pt x="1923425" y="902271"/>
                        </a:cubicBezTo>
                        <a:cubicBezTo>
                          <a:pt x="1792060" y="952128"/>
                          <a:pt x="1639763" y="882666"/>
                          <a:pt x="1492256" y="902271"/>
                        </a:cubicBezTo>
                        <a:cubicBezTo>
                          <a:pt x="1335529" y="919456"/>
                          <a:pt x="1221751" y="921065"/>
                          <a:pt x="992099" y="902271"/>
                        </a:cubicBezTo>
                        <a:cubicBezTo>
                          <a:pt x="766895" y="905197"/>
                          <a:pt x="758971" y="877534"/>
                          <a:pt x="595423" y="902271"/>
                        </a:cubicBezTo>
                        <a:cubicBezTo>
                          <a:pt x="453234" y="937834"/>
                          <a:pt x="277470" y="872310"/>
                          <a:pt x="198747" y="902271"/>
                        </a:cubicBezTo>
                        <a:cubicBezTo>
                          <a:pt x="91773" y="867196"/>
                          <a:pt x="13326" y="863282"/>
                          <a:pt x="0" y="751889"/>
                        </a:cubicBezTo>
                        <a:cubicBezTo>
                          <a:pt x="-37739" y="644542"/>
                          <a:pt x="49779" y="589463"/>
                          <a:pt x="0" y="457150"/>
                        </a:cubicBezTo>
                        <a:cubicBezTo>
                          <a:pt x="-48237" y="327782"/>
                          <a:pt x="42504" y="253767"/>
                          <a:pt x="0" y="150381"/>
                        </a:cubicBezTo>
                        <a:close/>
                      </a:path>
                      <a:path w="3846851" h="902271" fill="none" stroke="0" extrusionOk="0">
                        <a:moveTo>
                          <a:pt x="0" y="150381"/>
                        </a:moveTo>
                        <a:cubicBezTo>
                          <a:pt x="-14359" y="66079"/>
                          <a:pt x="86540" y="9680"/>
                          <a:pt x="198747" y="0"/>
                        </a:cubicBezTo>
                        <a:cubicBezTo>
                          <a:pt x="328956" y="1524"/>
                          <a:pt x="457443" y="8463"/>
                          <a:pt x="526436" y="0"/>
                        </a:cubicBezTo>
                        <a:cubicBezTo>
                          <a:pt x="611790" y="-33197"/>
                          <a:pt x="726633" y="-30870"/>
                          <a:pt x="888618" y="0"/>
                        </a:cubicBezTo>
                        <a:cubicBezTo>
                          <a:pt x="1037833" y="-5087"/>
                          <a:pt x="1194314" y="28205"/>
                          <a:pt x="1250801" y="0"/>
                        </a:cubicBezTo>
                        <a:cubicBezTo>
                          <a:pt x="1321056" y="-10124"/>
                          <a:pt x="1480863" y="2259"/>
                          <a:pt x="1612983" y="0"/>
                        </a:cubicBezTo>
                        <a:cubicBezTo>
                          <a:pt x="1728971" y="-14692"/>
                          <a:pt x="1808032" y="17150"/>
                          <a:pt x="1940672" y="0"/>
                        </a:cubicBezTo>
                        <a:cubicBezTo>
                          <a:pt x="2082553" y="3211"/>
                          <a:pt x="2164620" y="-1137"/>
                          <a:pt x="2302854" y="0"/>
                        </a:cubicBezTo>
                        <a:cubicBezTo>
                          <a:pt x="2430098" y="11592"/>
                          <a:pt x="2585632" y="4981"/>
                          <a:pt x="2699530" y="0"/>
                        </a:cubicBezTo>
                        <a:cubicBezTo>
                          <a:pt x="2800745" y="-48049"/>
                          <a:pt x="2918077" y="27919"/>
                          <a:pt x="3096206" y="0"/>
                        </a:cubicBezTo>
                        <a:cubicBezTo>
                          <a:pt x="3228601" y="-38220"/>
                          <a:pt x="3451444" y="-21731"/>
                          <a:pt x="3648103" y="0"/>
                        </a:cubicBezTo>
                        <a:cubicBezTo>
                          <a:pt x="3774743" y="-21762"/>
                          <a:pt x="3847200" y="80945"/>
                          <a:pt x="3846851" y="150381"/>
                        </a:cubicBezTo>
                        <a:cubicBezTo>
                          <a:pt x="3877180" y="229781"/>
                          <a:pt x="3852390" y="398713"/>
                          <a:pt x="3846851" y="463165"/>
                        </a:cubicBezTo>
                        <a:cubicBezTo>
                          <a:pt x="3854005" y="551096"/>
                          <a:pt x="3840897" y="689732"/>
                          <a:pt x="3846851" y="751889"/>
                        </a:cubicBezTo>
                        <a:cubicBezTo>
                          <a:pt x="3836031" y="829469"/>
                          <a:pt x="3757717" y="876977"/>
                          <a:pt x="3648103" y="902271"/>
                        </a:cubicBezTo>
                        <a:cubicBezTo>
                          <a:pt x="3557795" y="912763"/>
                          <a:pt x="3477581" y="880504"/>
                          <a:pt x="3320414" y="902271"/>
                        </a:cubicBezTo>
                        <a:cubicBezTo>
                          <a:pt x="3174505" y="922671"/>
                          <a:pt x="3044299" y="873766"/>
                          <a:pt x="2958232" y="902271"/>
                        </a:cubicBezTo>
                        <a:cubicBezTo>
                          <a:pt x="2862416" y="922894"/>
                          <a:pt x="2743548" y="869772"/>
                          <a:pt x="2630543" y="902271"/>
                        </a:cubicBezTo>
                        <a:cubicBezTo>
                          <a:pt x="2506821" y="906223"/>
                          <a:pt x="2316623" y="893987"/>
                          <a:pt x="2199374" y="902271"/>
                        </a:cubicBezTo>
                        <a:cubicBezTo>
                          <a:pt x="2106356" y="919752"/>
                          <a:pt x="1915172" y="903807"/>
                          <a:pt x="1837191" y="902271"/>
                        </a:cubicBezTo>
                        <a:cubicBezTo>
                          <a:pt x="1741979" y="911016"/>
                          <a:pt x="1595118" y="910057"/>
                          <a:pt x="1509503" y="902271"/>
                        </a:cubicBezTo>
                        <a:cubicBezTo>
                          <a:pt x="1433663" y="915469"/>
                          <a:pt x="1265492" y="882865"/>
                          <a:pt x="1181813" y="902271"/>
                        </a:cubicBezTo>
                        <a:cubicBezTo>
                          <a:pt x="1106869" y="947094"/>
                          <a:pt x="809789" y="916918"/>
                          <a:pt x="681657" y="902271"/>
                        </a:cubicBezTo>
                        <a:cubicBezTo>
                          <a:pt x="528055" y="926495"/>
                          <a:pt x="395589" y="883809"/>
                          <a:pt x="198747" y="902271"/>
                        </a:cubicBezTo>
                        <a:cubicBezTo>
                          <a:pt x="112464" y="891143"/>
                          <a:pt x="-30538" y="853842"/>
                          <a:pt x="0" y="751889"/>
                        </a:cubicBezTo>
                        <a:cubicBezTo>
                          <a:pt x="-58614" y="659307"/>
                          <a:pt x="11342" y="595801"/>
                          <a:pt x="0" y="457150"/>
                        </a:cubicBezTo>
                        <a:cubicBezTo>
                          <a:pt x="-1437" y="315859"/>
                          <a:pt x="20247" y="287624"/>
                          <a:pt x="0" y="1503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libri" panose="020F0502020204030204" pitchFamily="34" charset="0"/>
                <a:cs typeface="Calibri" panose="020F0502020204030204" pitchFamily="34" charset="0"/>
              </a:rPr>
              <a:t>Địa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hình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châu</a:t>
            </a:r>
            <a:r>
              <a:rPr lang="en-US" sz="2800" dirty="0">
                <a:solidFill>
                  <a:schemeClr val="tx1"/>
                </a:solidFill>
                <a:latin typeface="Calibri" panose="020F0502020204030204" pitchFamily="34" charset="0"/>
                <a:cs typeface="Calibri" panose="020F0502020204030204" pitchFamily="34" charset="0"/>
              </a:rPr>
              <a:t> Phi </a:t>
            </a:r>
            <a:r>
              <a:rPr lang="en-US" sz="2800" dirty="0" err="1">
                <a:solidFill>
                  <a:schemeClr val="tx1"/>
                </a:solidFill>
                <a:latin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đặc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điểm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gì</a:t>
            </a:r>
            <a:r>
              <a:rPr lang="en-US" sz="2800" dirty="0">
                <a:solidFill>
                  <a:schemeClr val="tx1"/>
                </a:solidFill>
                <a:latin typeface="Calibri" panose="020F0502020204030204" pitchFamily="34" charset="0"/>
                <a:cs typeface="Calibri" panose="020F0502020204030204" pitchFamily="34" charset="0"/>
              </a:rPr>
              <a:t>?</a:t>
            </a:r>
          </a:p>
        </p:txBody>
      </p:sp>
      <p:sp>
        <p:nvSpPr>
          <p:cNvPr id="32" name="TextBox 1">
            <a:extLst>
              <a:ext uri="{FF2B5EF4-FFF2-40B4-BE49-F238E27FC236}">
                <a16:creationId xmlns:a16="http://schemas.microsoft.com/office/drawing/2014/main" id="{C587BBF3-B4D2-754B-B49F-9D26EDEE490C}"/>
              </a:ext>
            </a:extLst>
          </p:cNvPr>
          <p:cNvSpPr txBox="1">
            <a:spLocks noChangeArrowheads="1"/>
          </p:cNvSpPr>
          <p:nvPr/>
        </p:nvSpPr>
        <p:spPr bwMode="auto">
          <a:xfrm>
            <a:off x="248630" y="1882459"/>
            <a:ext cx="4296959" cy="138499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dirty="0" err="1">
                <a:latin typeface="Calibri" panose="020F0502020204030204" pitchFamily="34" charset="0"/>
                <a:cs typeface="Calibri" panose="020F0502020204030204" pitchFamily="34" charset="0"/>
              </a:rPr>
              <a:t>Địa</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châu</a:t>
            </a:r>
            <a:r>
              <a:rPr lang="en-US" altLang="en-US" sz="2800" dirty="0">
                <a:latin typeface="Calibri" panose="020F0502020204030204" pitchFamily="34" charset="0"/>
                <a:cs typeface="Calibri" panose="020F0502020204030204" pitchFamily="34" charset="0"/>
              </a:rPr>
              <a:t> Phi </a:t>
            </a:r>
            <a:r>
              <a:rPr lang="en-US" altLang="en-US" sz="2800" dirty="0" err="1">
                <a:latin typeface="Calibri" panose="020F0502020204030204" pitchFamily="34" charset="0"/>
                <a:cs typeface="Calibri" panose="020F0502020204030204" pitchFamily="34" charset="0"/>
              </a:rPr>
              <a:t>tương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đối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cao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được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coi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như</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một</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cao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nguyên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khổng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lồ</a:t>
            </a:r>
            <a:r>
              <a:rPr lang="en-US" altLang="en-US" sz="2800" dirty="0">
                <a:latin typeface="Calibri" panose="020F0502020204030204" pitchFamily="34" charset="0"/>
                <a:cs typeface="Calibri" panose="020F0502020204030204" pitchFamily="34" charset="0"/>
              </a:rPr>
              <a:t>.</a:t>
            </a:r>
            <a:endParaRPr lang="vi-VN" altLang="en-US" sz="2800" dirty="0">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C6E3DD92-4F67-1D4F-B39D-92BEF374F0CE}"/>
              </a:ext>
            </a:extLst>
          </p:cNvPr>
          <p:cNvPicPr>
            <a:picLocks noChangeAspect="1"/>
          </p:cNvPicPr>
          <p:nvPr/>
        </p:nvPicPr>
        <p:blipFill rotWithShape="1">
          <a:blip r:embed="rId4"/>
          <a:srcRect l="22094" t="29120" r="7933" b="13844"/>
          <a:stretch/>
        </p:blipFill>
        <p:spPr>
          <a:xfrm>
            <a:off x="4979767" y="259626"/>
            <a:ext cx="3742714" cy="4526975"/>
          </a:xfrm>
          <a:prstGeom prst="rect">
            <a:avLst/>
          </a:prstGeom>
        </p:spPr>
      </p:pic>
      <p:sp>
        <p:nvSpPr>
          <p:cNvPr id="35" name="TextBox 34">
            <a:extLst>
              <a:ext uri="{FF2B5EF4-FFF2-40B4-BE49-F238E27FC236}">
                <a16:creationId xmlns:a16="http://schemas.microsoft.com/office/drawing/2014/main" id="{963BFBB9-24B8-4E49-BCE3-E398D6D8089B}"/>
              </a:ext>
            </a:extLst>
          </p:cNvPr>
          <p:cNvSpPr txBox="1"/>
          <p:nvPr/>
        </p:nvSpPr>
        <p:spPr>
          <a:xfrm>
            <a:off x="5541806" y="4804946"/>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sp>
        <p:nvSpPr>
          <p:cNvPr id="37" name="Rectangle: Rounded Corners 2">
            <a:extLst>
              <a:ext uri="{FF2B5EF4-FFF2-40B4-BE49-F238E27FC236}">
                <a16:creationId xmlns:a16="http://schemas.microsoft.com/office/drawing/2014/main" id="{F2884713-4124-F845-A086-0F14CC1C5CB5}"/>
              </a:ext>
            </a:extLst>
          </p:cNvPr>
          <p:cNvSpPr/>
          <p:nvPr/>
        </p:nvSpPr>
        <p:spPr>
          <a:xfrm>
            <a:off x="248630" y="2257078"/>
            <a:ext cx="4461765" cy="1555214"/>
          </a:xfrm>
          <a:custGeom>
            <a:avLst/>
            <a:gdLst>
              <a:gd name="connsiteX0" fmla="*/ 0 w 4461765"/>
              <a:gd name="connsiteY0" fmla="*/ 259207 h 1555214"/>
              <a:gd name="connsiteX1" fmla="*/ 276316 w 4461765"/>
              <a:gd name="connsiteY1" fmla="*/ 0 h 1555214"/>
              <a:gd name="connsiteX2" fmla="*/ 725866 w 4461765"/>
              <a:gd name="connsiteY2" fmla="*/ 0 h 1555214"/>
              <a:gd name="connsiteX3" fmla="*/ 1136325 w 4461765"/>
              <a:gd name="connsiteY3" fmla="*/ 0 h 1555214"/>
              <a:gd name="connsiteX4" fmla="*/ 1546784 w 4461765"/>
              <a:gd name="connsiteY4" fmla="*/ 0 h 1555214"/>
              <a:gd name="connsiteX5" fmla="*/ 1918151 w 4461765"/>
              <a:gd name="connsiteY5" fmla="*/ 0 h 1555214"/>
              <a:gd name="connsiteX6" fmla="*/ 2328610 w 4461765"/>
              <a:gd name="connsiteY6" fmla="*/ 0 h 1555214"/>
              <a:gd name="connsiteX7" fmla="*/ 2778161 w 4461765"/>
              <a:gd name="connsiteY7" fmla="*/ 0 h 1555214"/>
              <a:gd name="connsiteX8" fmla="*/ 3227711 w 4461765"/>
              <a:gd name="connsiteY8" fmla="*/ 0 h 1555214"/>
              <a:gd name="connsiteX9" fmla="*/ 4185448 w 4461765"/>
              <a:gd name="connsiteY9" fmla="*/ 0 h 1555214"/>
              <a:gd name="connsiteX10" fmla="*/ 4461765 w 4461765"/>
              <a:gd name="connsiteY10" fmla="*/ 259207 h 1555214"/>
              <a:gd name="connsiteX11" fmla="*/ 4461765 w 4461765"/>
              <a:gd name="connsiteY11" fmla="*/ 625542 h 1555214"/>
              <a:gd name="connsiteX12" fmla="*/ 4461765 w 4461765"/>
              <a:gd name="connsiteY12" fmla="*/ 981510 h 1555214"/>
              <a:gd name="connsiteX13" fmla="*/ 4461765 w 4461765"/>
              <a:gd name="connsiteY13" fmla="*/ 1296006 h 1555214"/>
              <a:gd name="connsiteX14" fmla="*/ 4185448 w 4461765"/>
              <a:gd name="connsiteY14" fmla="*/ 1555214 h 1555214"/>
              <a:gd name="connsiteX15" fmla="*/ 3774989 w 4461765"/>
              <a:gd name="connsiteY15" fmla="*/ 1555214 h 1555214"/>
              <a:gd name="connsiteX16" fmla="*/ 3403622 w 4461765"/>
              <a:gd name="connsiteY16" fmla="*/ 1555214 h 1555214"/>
              <a:gd name="connsiteX17" fmla="*/ 2914980 w 4461765"/>
              <a:gd name="connsiteY17" fmla="*/ 1555214 h 1555214"/>
              <a:gd name="connsiteX18" fmla="*/ 2504521 w 4461765"/>
              <a:gd name="connsiteY18" fmla="*/ 1555214 h 1555214"/>
              <a:gd name="connsiteX19" fmla="*/ 2133154 w 4461765"/>
              <a:gd name="connsiteY19" fmla="*/ 1555214 h 1555214"/>
              <a:gd name="connsiteX20" fmla="*/ 1761786 w 4461765"/>
              <a:gd name="connsiteY20" fmla="*/ 1555214 h 1555214"/>
              <a:gd name="connsiteX21" fmla="*/ 1194962 w 4461765"/>
              <a:gd name="connsiteY21" fmla="*/ 1555214 h 1555214"/>
              <a:gd name="connsiteX22" fmla="*/ 276316 w 4461765"/>
              <a:gd name="connsiteY22" fmla="*/ 1555214 h 1555214"/>
              <a:gd name="connsiteX23" fmla="*/ 0 w 4461765"/>
              <a:gd name="connsiteY23" fmla="*/ 1296006 h 1555214"/>
              <a:gd name="connsiteX24" fmla="*/ 0 w 4461765"/>
              <a:gd name="connsiteY24" fmla="*/ 960774 h 1555214"/>
              <a:gd name="connsiteX25" fmla="*/ 0 w 4461765"/>
              <a:gd name="connsiteY25" fmla="*/ 625542 h 1555214"/>
              <a:gd name="connsiteX26" fmla="*/ 0 w 4461765"/>
              <a:gd name="connsiteY26" fmla="*/ 259207 h 1555214"/>
              <a:gd name="connsiteX0" fmla="*/ 0 w 4461765"/>
              <a:gd name="connsiteY0" fmla="*/ 259207 h 1555214"/>
              <a:gd name="connsiteX1" fmla="*/ 276316 w 4461765"/>
              <a:gd name="connsiteY1" fmla="*/ 0 h 1555214"/>
              <a:gd name="connsiteX2" fmla="*/ 686775 w 4461765"/>
              <a:gd name="connsiteY2" fmla="*/ 0 h 1555214"/>
              <a:gd name="connsiteX3" fmla="*/ 1175417 w 4461765"/>
              <a:gd name="connsiteY3" fmla="*/ 0 h 1555214"/>
              <a:gd name="connsiteX4" fmla="*/ 1742241 w 4461765"/>
              <a:gd name="connsiteY4" fmla="*/ 0 h 1555214"/>
              <a:gd name="connsiteX5" fmla="*/ 2113608 w 4461765"/>
              <a:gd name="connsiteY5" fmla="*/ 0 h 1555214"/>
              <a:gd name="connsiteX6" fmla="*/ 2524067 w 4461765"/>
              <a:gd name="connsiteY6" fmla="*/ 0 h 1555214"/>
              <a:gd name="connsiteX7" fmla="*/ 2934526 w 4461765"/>
              <a:gd name="connsiteY7" fmla="*/ 0 h 1555214"/>
              <a:gd name="connsiteX8" fmla="*/ 3462258 w 4461765"/>
              <a:gd name="connsiteY8" fmla="*/ 0 h 1555214"/>
              <a:gd name="connsiteX9" fmla="*/ 4185448 w 4461765"/>
              <a:gd name="connsiteY9" fmla="*/ 0 h 1555214"/>
              <a:gd name="connsiteX10" fmla="*/ 4461765 w 4461765"/>
              <a:gd name="connsiteY10" fmla="*/ 259207 h 1555214"/>
              <a:gd name="connsiteX11" fmla="*/ 4461765 w 4461765"/>
              <a:gd name="connsiteY11" fmla="*/ 594439 h 1555214"/>
              <a:gd name="connsiteX12" fmla="*/ 4461765 w 4461765"/>
              <a:gd name="connsiteY12" fmla="*/ 919302 h 1555214"/>
              <a:gd name="connsiteX13" fmla="*/ 4461765 w 4461765"/>
              <a:gd name="connsiteY13" fmla="*/ 1296006 h 1555214"/>
              <a:gd name="connsiteX14" fmla="*/ 4185448 w 4461765"/>
              <a:gd name="connsiteY14" fmla="*/ 1555214 h 1555214"/>
              <a:gd name="connsiteX15" fmla="*/ 3657715 w 4461765"/>
              <a:gd name="connsiteY15" fmla="*/ 1555214 h 1555214"/>
              <a:gd name="connsiteX16" fmla="*/ 3129982 w 4461765"/>
              <a:gd name="connsiteY16" fmla="*/ 1555214 h 1555214"/>
              <a:gd name="connsiteX17" fmla="*/ 2602250 w 4461765"/>
              <a:gd name="connsiteY17" fmla="*/ 1555214 h 1555214"/>
              <a:gd name="connsiteX18" fmla="*/ 2113608 w 4461765"/>
              <a:gd name="connsiteY18" fmla="*/ 1555214 h 1555214"/>
              <a:gd name="connsiteX19" fmla="*/ 1546784 w 4461765"/>
              <a:gd name="connsiteY19" fmla="*/ 1555214 h 1555214"/>
              <a:gd name="connsiteX20" fmla="*/ 1097234 w 4461765"/>
              <a:gd name="connsiteY20" fmla="*/ 1555214 h 1555214"/>
              <a:gd name="connsiteX21" fmla="*/ 276316 w 4461765"/>
              <a:gd name="connsiteY21" fmla="*/ 1555214 h 1555214"/>
              <a:gd name="connsiteX22" fmla="*/ 0 w 4461765"/>
              <a:gd name="connsiteY22" fmla="*/ 1296006 h 1555214"/>
              <a:gd name="connsiteX23" fmla="*/ 0 w 4461765"/>
              <a:gd name="connsiteY23" fmla="*/ 960774 h 1555214"/>
              <a:gd name="connsiteX24" fmla="*/ 0 w 4461765"/>
              <a:gd name="connsiteY24" fmla="*/ 625542 h 1555214"/>
              <a:gd name="connsiteX25" fmla="*/ 0 w 4461765"/>
              <a:gd name="connsiteY25" fmla="*/ 259207 h 1555214"/>
              <a:gd name="connsiteX0" fmla="*/ 0 w 4461765"/>
              <a:gd name="connsiteY0" fmla="*/ 259207 h 1555214"/>
              <a:gd name="connsiteX1" fmla="*/ 276316 w 4461765"/>
              <a:gd name="connsiteY1" fmla="*/ 0 h 1555214"/>
              <a:gd name="connsiteX2" fmla="*/ 725866 w 4461765"/>
              <a:gd name="connsiteY2" fmla="*/ 0 h 1555214"/>
              <a:gd name="connsiteX3" fmla="*/ 1136325 w 4461765"/>
              <a:gd name="connsiteY3" fmla="*/ 0 h 1555214"/>
              <a:gd name="connsiteX4" fmla="*/ 1546784 w 4461765"/>
              <a:gd name="connsiteY4" fmla="*/ 0 h 1555214"/>
              <a:gd name="connsiteX5" fmla="*/ 1918151 w 4461765"/>
              <a:gd name="connsiteY5" fmla="*/ 0 h 1555214"/>
              <a:gd name="connsiteX6" fmla="*/ 2328610 w 4461765"/>
              <a:gd name="connsiteY6" fmla="*/ 0 h 1555214"/>
              <a:gd name="connsiteX7" fmla="*/ 2778161 w 4461765"/>
              <a:gd name="connsiteY7" fmla="*/ 0 h 1555214"/>
              <a:gd name="connsiteX8" fmla="*/ 3227711 w 4461765"/>
              <a:gd name="connsiteY8" fmla="*/ 0 h 1555214"/>
              <a:gd name="connsiteX9" fmla="*/ 4185448 w 4461765"/>
              <a:gd name="connsiteY9" fmla="*/ 0 h 1555214"/>
              <a:gd name="connsiteX10" fmla="*/ 4461765 w 4461765"/>
              <a:gd name="connsiteY10" fmla="*/ 259207 h 1555214"/>
              <a:gd name="connsiteX11" fmla="*/ 4461765 w 4461765"/>
              <a:gd name="connsiteY11" fmla="*/ 625542 h 1555214"/>
              <a:gd name="connsiteX12" fmla="*/ 4461765 w 4461765"/>
              <a:gd name="connsiteY12" fmla="*/ 981510 h 1555214"/>
              <a:gd name="connsiteX13" fmla="*/ 4461765 w 4461765"/>
              <a:gd name="connsiteY13" fmla="*/ 1296006 h 1555214"/>
              <a:gd name="connsiteX14" fmla="*/ 4185448 w 4461765"/>
              <a:gd name="connsiteY14" fmla="*/ 1555214 h 1555214"/>
              <a:gd name="connsiteX15" fmla="*/ 3774989 w 4461765"/>
              <a:gd name="connsiteY15" fmla="*/ 1555214 h 1555214"/>
              <a:gd name="connsiteX16" fmla="*/ 3403622 w 4461765"/>
              <a:gd name="connsiteY16" fmla="*/ 1555214 h 1555214"/>
              <a:gd name="connsiteX17" fmla="*/ 2914980 w 4461765"/>
              <a:gd name="connsiteY17" fmla="*/ 1555214 h 1555214"/>
              <a:gd name="connsiteX18" fmla="*/ 2504521 w 4461765"/>
              <a:gd name="connsiteY18" fmla="*/ 1555214 h 1555214"/>
              <a:gd name="connsiteX19" fmla="*/ 2133154 w 4461765"/>
              <a:gd name="connsiteY19" fmla="*/ 1555214 h 1555214"/>
              <a:gd name="connsiteX20" fmla="*/ 1761786 w 4461765"/>
              <a:gd name="connsiteY20" fmla="*/ 1555214 h 1555214"/>
              <a:gd name="connsiteX21" fmla="*/ 1194962 w 4461765"/>
              <a:gd name="connsiteY21" fmla="*/ 1555214 h 1555214"/>
              <a:gd name="connsiteX22" fmla="*/ 276316 w 4461765"/>
              <a:gd name="connsiteY22" fmla="*/ 1555214 h 1555214"/>
              <a:gd name="connsiteX23" fmla="*/ 0 w 4461765"/>
              <a:gd name="connsiteY23" fmla="*/ 1296006 h 1555214"/>
              <a:gd name="connsiteX24" fmla="*/ 0 w 4461765"/>
              <a:gd name="connsiteY24" fmla="*/ 960774 h 1555214"/>
              <a:gd name="connsiteX25" fmla="*/ 0 w 4461765"/>
              <a:gd name="connsiteY25" fmla="*/ 625542 h 1555214"/>
              <a:gd name="connsiteX26" fmla="*/ 0 w 4461765"/>
              <a:gd name="connsiteY26" fmla="*/ 259207 h 155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1765" h="1555214" fill="none" extrusionOk="0">
                <a:moveTo>
                  <a:pt x="0" y="259207"/>
                </a:moveTo>
                <a:cubicBezTo>
                  <a:pt x="51236" y="110291"/>
                  <a:pt x="83202" y="-9782"/>
                  <a:pt x="276316" y="0"/>
                </a:cubicBezTo>
                <a:cubicBezTo>
                  <a:pt x="413171" y="-10636"/>
                  <a:pt x="543108" y="42424"/>
                  <a:pt x="725866" y="0"/>
                </a:cubicBezTo>
                <a:cubicBezTo>
                  <a:pt x="932097" y="-39516"/>
                  <a:pt x="937593" y="8297"/>
                  <a:pt x="1136325" y="0"/>
                </a:cubicBezTo>
                <a:cubicBezTo>
                  <a:pt x="1355180" y="-20115"/>
                  <a:pt x="1381209" y="3355"/>
                  <a:pt x="1546784" y="0"/>
                </a:cubicBezTo>
                <a:cubicBezTo>
                  <a:pt x="1684699" y="-15330"/>
                  <a:pt x="1766184" y="27755"/>
                  <a:pt x="1918151" y="0"/>
                </a:cubicBezTo>
                <a:cubicBezTo>
                  <a:pt x="2056211" y="18377"/>
                  <a:pt x="2166019" y="74432"/>
                  <a:pt x="2328610" y="0"/>
                </a:cubicBezTo>
                <a:cubicBezTo>
                  <a:pt x="2484248" y="-74943"/>
                  <a:pt x="2619101" y="28980"/>
                  <a:pt x="2778161" y="0"/>
                </a:cubicBezTo>
                <a:cubicBezTo>
                  <a:pt x="2972876" y="-23816"/>
                  <a:pt x="3011052" y="33390"/>
                  <a:pt x="3227711" y="0"/>
                </a:cubicBezTo>
                <a:cubicBezTo>
                  <a:pt x="3498237" y="142842"/>
                  <a:pt x="3952347" y="136440"/>
                  <a:pt x="4185448" y="0"/>
                </a:cubicBezTo>
                <a:cubicBezTo>
                  <a:pt x="4359017" y="-3319"/>
                  <a:pt x="4508163" y="98319"/>
                  <a:pt x="4461765" y="259207"/>
                </a:cubicBezTo>
                <a:cubicBezTo>
                  <a:pt x="4525352" y="411590"/>
                  <a:pt x="4470023" y="506907"/>
                  <a:pt x="4461765" y="625542"/>
                </a:cubicBezTo>
                <a:cubicBezTo>
                  <a:pt x="4466110" y="813616"/>
                  <a:pt x="4402028" y="864873"/>
                  <a:pt x="4461765" y="981510"/>
                </a:cubicBezTo>
                <a:cubicBezTo>
                  <a:pt x="4448988" y="1081242"/>
                  <a:pt x="4467139" y="1201848"/>
                  <a:pt x="4461765" y="1296006"/>
                </a:cubicBezTo>
                <a:cubicBezTo>
                  <a:pt x="4529960" y="1420721"/>
                  <a:pt x="4375116" y="1596743"/>
                  <a:pt x="4185448" y="1555214"/>
                </a:cubicBezTo>
                <a:cubicBezTo>
                  <a:pt x="4048146" y="1594815"/>
                  <a:pt x="3973049" y="1507113"/>
                  <a:pt x="3774989" y="1555214"/>
                </a:cubicBezTo>
                <a:cubicBezTo>
                  <a:pt x="3612205" y="1604470"/>
                  <a:pt x="3527680" y="1517546"/>
                  <a:pt x="3403622" y="1555214"/>
                </a:cubicBezTo>
                <a:cubicBezTo>
                  <a:pt x="3346115" y="1538036"/>
                  <a:pt x="3026710" y="1554434"/>
                  <a:pt x="2914980" y="1555214"/>
                </a:cubicBezTo>
                <a:cubicBezTo>
                  <a:pt x="2787752" y="1602140"/>
                  <a:pt x="2666465" y="1566658"/>
                  <a:pt x="2504521" y="1555214"/>
                </a:cubicBezTo>
                <a:cubicBezTo>
                  <a:pt x="2316951" y="1559467"/>
                  <a:pt x="2305977" y="1531106"/>
                  <a:pt x="2133154" y="1555214"/>
                </a:cubicBezTo>
                <a:cubicBezTo>
                  <a:pt x="1966512" y="1587408"/>
                  <a:pt x="1932796" y="1547094"/>
                  <a:pt x="1761786" y="1555214"/>
                </a:cubicBezTo>
                <a:cubicBezTo>
                  <a:pt x="1553457" y="1587886"/>
                  <a:pt x="1372683" y="1526948"/>
                  <a:pt x="1194962" y="1555214"/>
                </a:cubicBezTo>
                <a:cubicBezTo>
                  <a:pt x="1012669" y="1682905"/>
                  <a:pt x="590665" y="1565236"/>
                  <a:pt x="276316" y="1555214"/>
                </a:cubicBezTo>
                <a:cubicBezTo>
                  <a:pt x="143809" y="1502730"/>
                  <a:pt x="49431" y="1419500"/>
                  <a:pt x="0" y="1296006"/>
                </a:cubicBezTo>
                <a:cubicBezTo>
                  <a:pt x="20637" y="1172302"/>
                  <a:pt x="-13221" y="1092203"/>
                  <a:pt x="0" y="960774"/>
                </a:cubicBezTo>
                <a:cubicBezTo>
                  <a:pt x="-10228" y="841376"/>
                  <a:pt x="5938" y="737561"/>
                  <a:pt x="0" y="625542"/>
                </a:cubicBezTo>
                <a:cubicBezTo>
                  <a:pt x="-98878" y="503379"/>
                  <a:pt x="-18316" y="390028"/>
                  <a:pt x="0" y="259207"/>
                </a:cubicBezTo>
                <a:close/>
              </a:path>
              <a:path w="4461765" h="1555214" stroke="0" extrusionOk="0">
                <a:moveTo>
                  <a:pt x="0" y="259207"/>
                </a:moveTo>
                <a:cubicBezTo>
                  <a:pt x="1463" y="62757"/>
                  <a:pt x="112011" y="-14131"/>
                  <a:pt x="276316" y="0"/>
                </a:cubicBezTo>
                <a:cubicBezTo>
                  <a:pt x="452005" y="-9588"/>
                  <a:pt x="523603" y="6039"/>
                  <a:pt x="686775" y="0"/>
                </a:cubicBezTo>
                <a:cubicBezTo>
                  <a:pt x="837706" y="-46458"/>
                  <a:pt x="903030" y="32666"/>
                  <a:pt x="1175417" y="0"/>
                </a:cubicBezTo>
                <a:cubicBezTo>
                  <a:pt x="1340444" y="-37529"/>
                  <a:pt x="1456892" y="72088"/>
                  <a:pt x="1742241" y="0"/>
                </a:cubicBezTo>
                <a:cubicBezTo>
                  <a:pt x="1982200" y="-50470"/>
                  <a:pt x="2019963" y="5335"/>
                  <a:pt x="2113608" y="0"/>
                </a:cubicBezTo>
                <a:cubicBezTo>
                  <a:pt x="2256561" y="5586"/>
                  <a:pt x="2436293" y="71522"/>
                  <a:pt x="2524067" y="0"/>
                </a:cubicBezTo>
                <a:cubicBezTo>
                  <a:pt x="2617603" y="-56856"/>
                  <a:pt x="2709279" y="45444"/>
                  <a:pt x="2934526" y="0"/>
                </a:cubicBezTo>
                <a:cubicBezTo>
                  <a:pt x="3083488" y="-21558"/>
                  <a:pt x="3202304" y="81475"/>
                  <a:pt x="3462258" y="0"/>
                </a:cubicBezTo>
                <a:cubicBezTo>
                  <a:pt x="3636760" y="6423"/>
                  <a:pt x="3863284" y="143961"/>
                  <a:pt x="4185448" y="0"/>
                </a:cubicBezTo>
                <a:cubicBezTo>
                  <a:pt x="4284354" y="-56221"/>
                  <a:pt x="4442095" y="44121"/>
                  <a:pt x="4461765" y="259207"/>
                </a:cubicBezTo>
                <a:cubicBezTo>
                  <a:pt x="4464971" y="410552"/>
                  <a:pt x="4391305" y="513508"/>
                  <a:pt x="4461765" y="594439"/>
                </a:cubicBezTo>
                <a:cubicBezTo>
                  <a:pt x="4465190" y="693745"/>
                  <a:pt x="4440291" y="787497"/>
                  <a:pt x="4461765" y="919302"/>
                </a:cubicBezTo>
                <a:cubicBezTo>
                  <a:pt x="4425185" y="1034438"/>
                  <a:pt x="4448490" y="1214330"/>
                  <a:pt x="4461765" y="1296006"/>
                </a:cubicBezTo>
                <a:cubicBezTo>
                  <a:pt x="4450878" y="1451379"/>
                  <a:pt x="4320705" y="1555674"/>
                  <a:pt x="4185448" y="1555214"/>
                </a:cubicBezTo>
                <a:cubicBezTo>
                  <a:pt x="3982988" y="1573271"/>
                  <a:pt x="3898154" y="1555158"/>
                  <a:pt x="3657715" y="1555214"/>
                </a:cubicBezTo>
                <a:cubicBezTo>
                  <a:pt x="3395109" y="1612084"/>
                  <a:pt x="3250014" y="1542039"/>
                  <a:pt x="3129982" y="1555214"/>
                </a:cubicBezTo>
                <a:cubicBezTo>
                  <a:pt x="2998787" y="1577307"/>
                  <a:pt x="2849173" y="1586392"/>
                  <a:pt x="2602250" y="1555214"/>
                </a:cubicBezTo>
                <a:cubicBezTo>
                  <a:pt x="2389971" y="1581147"/>
                  <a:pt x="2367911" y="1532285"/>
                  <a:pt x="2113608" y="1555214"/>
                </a:cubicBezTo>
                <a:cubicBezTo>
                  <a:pt x="1870150" y="1581433"/>
                  <a:pt x="1825603" y="1562470"/>
                  <a:pt x="1546784" y="1555214"/>
                </a:cubicBezTo>
                <a:cubicBezTo>
                  <a:pt x="1268755" y="1578099"/>
                  <a:pt x="1311048" y="1518553"/>
                  <a:pt x="1097234" y="1555214"/>
                </a:cubicBezTo>
                <a:cubicBezTo>
                  <a:pt x="974841" y="1636538"/>
                  <a:pt x="613533" y="1430592"/>
                  <a:pt x="276316" y="1555214"/>
                </a:cubicBezTo>
                <a:cubicBezTo>
                  <a:pt x="108914" y="1494936"/>
                  <a:pt x="9592" y="1469009"/>
                  <a:pt x="0" y="1296006"/>
                </a:cubicBezTo>
                <a:cubicBezTo>
                  <a:pt x="-13604" y="1150827"/>
                  <a:pt x="88491" y="1073576"/>
                  <a:pt x="0" y="960774"/>
                </a:cubicBezTo>
                <a:cubicBezTo>
                  <a:pt x="-52766" y="831659"/>
                  <a:pt x="6184" y="759696"/>
                  <a:pt x="0" y="625542"/>
                </a:cubicBezTo>
                <a:cubicBezTo>
                  <a:pt x="-18111" y="552726"/>
                  <a:pt x="-32937" y="388954"/>
                  <a:pt x="0" y="259207"/>
                </a:cubicBezTo>
                <a:close/>
              </a:path>
              <a:path w="4461765" h="1555214" fill="none" stroke="0" extrusionOk="0">
                <a:moveTo>
                  <a:pt x="0" y="259207"/>
                </a:moveTo>
                <a:cubicBezTo>
                  <a:pt x="-9543" y="119268"/>
                  <a:pt x="132200" y="12623"/>
                  <a:pt x="276316" y="0"/>
                </a:cubicBezTo>
                <a:cubicBezTo>
                  <a:pt x="431859" y="8146"/>
                  <a:pt x="524329" y="22423"/>
                  <a:pt x="725866" y="0"/>
                </a:cubicBezTo>
                <a:cubicBezTo>
                  <a:pt x="928777" y="-54527"/>
                  <a:pt x="930915" y="14033"/>
                  <a:pt x="1136325" y="0"/>
                </a:cubicBezTo>
                <a:cubicBezTo>
                  <a:pt x="1355078" y="-15491"/>
                  <a:pt x="1394032" y="16465"/>
                  <a:pt x="1546784" y="0"/>
                </a:cubicBezTo>
                <a:cubicBezTo>
                  <a:pt x="1725942" y="-18699"/>
                  <a:pt x="1763142" y="652"/>
                  <a:pt x="1918151" y="0"/>
                </a:cubicBezTo>
                <a:cubicBezTo>
                  <a:pt x="2031380" y="-20080"/>
                  <a:pt x="2153579" y="49643"/>
                  <a:pt x="2328610" y="0"/>
                </a:cubicBezTo>
                <a:cubicBezTo>
                  <a:pt x="2534842" y="-31529"/>
                  <a:pt x="2583754" y="876"/>
                  <a:pt x="2778161" y="0"/>
                </a:cubicBezTo>
                <a:cubicBezTo>
                  <a:pt x="2956286" y="-11122"/>
                  <a:pt x="3004884" y="-3121"/>
                  <a:pt x="3227711" y="0"/>
                </a:cubicBezTo>
                <a:cubicBezTo>
                  <a:pt x="3470393" y="-61751"/>
                  <a:pt x="3773559" y="-55114"/>
                  <a:pt x="4185448" y="0"/>
                </a:cubicBezTo>
                <a:cubicBezTo>
                  <a:pt x="4300706" y="5723"/>
                  <a:pt x="4438659" y="79448"/>
                  <a:pt x="4461765" y="259207"/>
                </a:cubicBezTo>
                <a:cubicBezTo>
                  <a:pt x="4515857" y="367828"/>
                  <a:pt x="4446706" y="486132"/>
                  <a:pt x="4461765" y="625542"/>
                </a:cubicBezTo>
                <a:cubicBezTo>
                  <a:pt x="4484768" y="770751"/>
                  <a:pt x="4442118" y="911905"/>
                  <a:pt x="4461765" y="981510"/>
                </a:cubicBezTo>
                <a:cubicBezTo>
                  <a:pt x="4473313" y="1125174"/>
                  <a:pt x="4433594" y="1200328"/>
                  <a:pt x="4461765" y="1296006"/>
                </a:cubicBezTo>
                <a:cubicBezTo>
                  <a:pt x="4473499" y="1432259"/>
                  <a:pt x="4374266" y="1579753"/>
                  <a:pt x="4185448" y="1555214"/>
                </a:cubicBezTo>
                <a:cubicBezTo>
                  <a:pt x="4056563" y="1575186"/>
                  <a:pt x="3926789" y="1546238"/>
                  <a:pt x="3774989" y="1555214"/>
                </a:cubicBezTo>
                <a:cubicBezTo>
                  <a:pt x="3669482" y="1609681"/>
                  <a:pt x="3484188" y="1522566"/>
                  <a:pt x="3403622" y="1555214"/>
                </a:cubicBezTo>
                <a:cubicBezTo>
                  <a:pt x="3319148" y="1555616"/>
                  <a:pt x="3060033" y="1485896"/>
                  <a:pt x="2914980" y="1555214"/>
                </a:cubicBezTo>
                <a:cubicBezTo>
                  <a:pt x="2776546" y="1564708"/>
                  <a:pt x="2708220" y="1543178"/>
                  <a:pt x="2504521" y="1555214"/>
                </a:cubicBezTo>
                <a:cubicBezTo>
                  <a:pt x="2324517" y="1559313"/>
                  <a:pt x="2301904" y="1529111"/>
                  <a:pt x="2133154" y="1555214"/>
                </a:cubicBezTo>
                <a:cubicBezTo>
                  <a:pt x="1968685" y="1592269"/>
                  <a:pt x="1933822" y="1529481"/>
                  <a:pt x="1761786" y="1555214"/>
                </a:cubicBezTo>
                <a:cubicBezTo>
                  <a:pt x="1639145" y="1604471"/>
                  <a:pt x="1343109" y="1531268"/>
                  <a:pt x="1194962" y="1555214"/>
                </a:cubicBezTo>
                <a:cubicBezTo>
                  <a:pt x="1049099" y="1595313"/>
                  <a:pt x="612210" y="1492232"/>
                  <a:pt x="276316" y="1555214"/>
                </a:cubicBezTo>
                <a:cubicBezTo>
                  <a:pt x="89279" y="1548076"/>
                  <a:pt x="-30350" y="1455315"/>
                  <a:pt x="0" y="1296006"/>
                </a:cubicBezTo>
                <a:cubicBezTo>
                  <a:pt x="-797" y="1160708"/>
                  <a:pt x="-16591" y="1093074"/>
                  <a:pt x="0" y="960774"/>
                </a:cubicBezTo>
                <a:cubicBezTo>
                  <a:pt x="-13382" y="848371"/>
                  <a:pt x="28755" y="711816"/>
                  <a:pt x="0" y="625542"/>
                </a:cubicBezTo>
                <a:cubicBezTo>
                  <a:pt x="-13525" y="526312"/>
                  <a:pt x="42092" y="349399"/>
                  <a:pt x="0" y="259207"/>
                </a:cubicBezTo>
                <a:close/>
              </a:path>
              <a:path w="4461765" h="1555214" fill="none" stroke="0" extrusionOk="0">
                <a:moveTo>
                  <a:pt x="0" y="259207"/>
                </a:moveTo>
                <a:cubicBezTo>
                  <a:pt x="11292" y="116405"/>
                  <a:pt x="159853" y="-7115"/>
                  <a:pt x="276316" y="0"/>
                </a:cubicBezTo>
                <a:cubicBezTo>
                  <a:pt x="417176" y="-1698"/>
                  <a:pt x="529967" y="23698"/>
                  <a:pt x="725866" y="0"/>
                </a:cubicBezTo>
                <a:cubicBezTo>
                  <a:pt x="937932" y="-42073"/>
                  <a:pt x="931355" y="3500"/>
                  <a:pt x="1136325" y="0"/>
                </a:cubicBezTo>
                <a:cubicBezTo>
                  <a:pt x="1355010" y="-18473"/>
                  <a:pt x="1388205" y="3833"/>
                  <a:pt x="1546784" y="0"/>
                </a:cubicBezTo>
                <a:cubicBezTo>
                  <a:pt x="1699578" y="-11247"/>
                  <a:pt x="1766552" y="14415"/>
                  <a:pt x="1918151" y="0"/>
                </a:cubicBezTo>
                <a:cubicBezTo>
                  <a:pt x="2049341" y="9314"/>
                  <a:pt x="2127550" y="64303"/>
                  <a:pt x="2328610" y="0"/>
                </a:cubicBezTo>
                <a:cubicBezTo>
                  <a:pt x="2527597" y="-30627"/>
                  <a:pt x="2593014" y="-4851"/>
                  <a:pt x="2778161" y="0"/>
                </a:cubicBezTo>
                <a:cubicBezTo>
                  <a:pt x="2966160" y="-15537"/>
                  <a:pt x="3009531" y="14452"/>
                  <a:pt x="3227711" y="0"/>
                </a:cubicBezTo>
                <a:cubicBezTo>
                  <a:pt x="3450735" y="-1925"/>
                  <a:pt x="3879878" y="59784"/>
                  <a:pt x="4185448" y="0"/>
                </a:cubicBezTo>
                <a:cubicBezTo>
                  <a:pt x="4322943" y="-10461"/>
                  <a:pt x="4468905" y="90530"/>
                  <a:pt x="4461765" y="259207"/>
                </a:cubicBezTo>
                <a:cubicBezTo>
                  <a:pt x="4505205" y="397390"/>
                  <a:pt x="4465001" y="510565"/>
                  <a:pt x="4461765" y="625542"/>
                </a:cubicBezTo>
                <a:cubicBezTo>
                  <a:pt x="4470392" y="789069"/>
                  <a:pt x="4413616" y="870165"/>
                  <a:pt x="4461765" y="981510"/>
                </a:cubicBezTo>
                <a:cubicBezTo>
                  <a:pt x="4471080" y="1116711"/>
                  <a:pt x="4446574" y="1222337"/>
                  <a:pt x="4461765" y="1296006"/>
                </a:cubicBezTo>
                <a:cubicBezTo>
                  <a:pt x="4477522" y="1406301"/>
                  <a:pt x="4355688" y="1549554"/>
                  <a:pt x="4185448" y="1555214"/>
                </a:cubicBezTo>
                <a:cubicBezTo>
                  <a:pt x="4054430" y="1582675"/>
                  <a:pt x="3954028" y="1501555"/>
                  <a:pt x="3774989" y="1555214"/>
                </a:cubicBezTo>
                <a:cubicBezTo>
                  <a:pt x="3649724" y="1608584"/>
                  <a:pt x="3492952" y="1525596"/>
                  <a:pt x="3403622" y="1555214"/>
                </a:cubicBezTo>
                <a:cubicBezTo>
                  <a:pt x="3354623" y="1541421"/>
                  <a:pt x="3035083" y="1517747"/>
                  <a:pt x="2914980" y="1555214"/>
                </a:cubicBezTo>
                <a:cubicBezTo>
                  <a:pt x="2785874" y="1584004"/>
                  <a:pt x="2690620" y="1566426"/>
                  <a:pt x="2504521" y="1555214"/>
                </a:cubicBezTo>
                <a:cubicBezTo>
                  <a:pt x="2322095" y="1552726"/>
                  <a:pt x="2305957" y="1530378"/>
                  <a:pt x="2133154" y="1555214"/>
                </a:cubicBezTo>
                <a:cubicBezTo>
                  <a:pt x="1957518" y="1579516"/>
                  <a:pt x="1935033" y="1547028"/>
                  <a:pt x="1761786" y="1555214"/>
                </a:cubicBezTo>
                <a:cubicBezTo>
                  <a:pt x="1588471" y="1592774"/>
                  <a:pt x="1372027" y="1525410"/>
                  <a:pt x="1194962" y="1555214"/>
                </a:cubicBezTo>
                <a:cubicBezTo>
                  <a:pt x="1024468" y="1658039"/>
                  <a:pt x="610891" y="1521978"/>
                  <a:pt x="276316" y="1555214"/>
                </a:cubicBezTo>
                <a:cubicBezTo>
                  <a:pt x="108721" y="1558750"/>
                  <a:pt x="44185" y="1428209"/>
                  <a:pt x="0" y="1296006"/>
                </a:cubicBezTo>
                <a:cubicBezTo>
                  <a:pt x="8363" y="1168169"/>
                  <a:pt x="-19441" y="1105097"/>
                  <a:pt x="0" y="960774"/>
                </a:cubicBezTo>
                <a:cubicBezTo>
                  <a:pt x="-24584" y="844805"/>
                  <a:pt x="37111" y="708112"/>
                  <a:pt x="0" y="625542"/>
                </a:cubicBezTo>
                <a:cubicBezTo>
                  <a:pt x="-62160" y="528534"/>
                  <a:pt x="23885" y="370347"/>
                  <a:pt x="0" y="259207"/>
                </a:cubicBezTo>
                <a:close/>
              </a:path>
            </a:pathLst>
          </a:custGeom>
          <a:solidFill>
            <a:schemeClr val="accent4">
              <a:lumMod val="40000"/>
              <a:lumOff val="60000"/>
            </a:schemeClr>
          </a:solidFill>
          <a:ln w="38100">
            <a:solidFill>
              <a:srgbClr val="FFC000"/>
            </a:solidFill>
            <a:extLst>
              <a:ext uri="{C807C97D-BFC1-408E-A445-0C87EB9F89A2}">
                <ask:lineSketchStyleProps xmlns="" xmlns:ask="http://schemas.microsoft.com/office/drawing/2018/sketchyshapes" sd="3157840429">
                  <a:custGeom>
                    <a:avLst/>
                    <a:gdLst>
                      <a:gd name="connsiteX0" fmla="*/ 0 w 4461765"/>
                      <a:gd name="connsiteY0" fmla="*/ 259207 h 1555214"/>
                      <a:gd name="connsiteX1" fmla="*/ 276316 w 4461765"/>
                      <a:gd name="connsiteY1" fmla="*/ 0 h 1555214"/>
                      <a:gd name="connsiteX2" fmla="*/ 725866 w 4461765"/>
                      <a:gd name="connsiteY2" fmla="*/ 0 h 1555214"/>
                      <a:gd name="connsiteX3" fmla="*/ 1136325 w 4461765"/>
                      <a:gd name="connsiteY3" fmla="*/ 0 h 1555214"/>
                      <a:gd name="connsiteX4" fmla="*/ 1546784 w 4461765"/>
                      <a:gd name="connsiteY4" fmla="*/ 0 h 1555214"/>
                      <a:gd name="connsiteX5" fmla="*/ 1918151 w 4461765"/>
                      <a:gd name="connsiteY5" fmla="*/ 0 h 1555214"/>
                      <a:gd name="connsiteX6" fmla="*/ 2328610 w 4461765"/>
                      <a:gd name="connsiteY6" fmla="*/ 0 h 1555214"/>
                      <a:gd name="connsiteX7" fmla="*/ 2778161 w 4461765"/>
                      <a:gd name="connsiteY7" fmla="*/ 0 h 1555214"/>
                      <a:gd name="connsiteX8" fmla="*/ 3227711 w 4461765"/>
                      <a:gd name="connsiteY8" fmla="*/ 0 h 1555214"/>
                      <a:gd name="connsiteX9" fmla="*/ 4185448 w 4461765"/>
                      <a:gd name="connsiteY9" fmla="*/ 0 h 1555214"/>
                      <a:gd name="connsiteX10" fmla="*/ 4461765 w 4461765"/>
                      <a:gd name="connsiteY10" fmla="*/ 259207 h 1555214"/>
                      <a:gd name="connsiteX11" fmla="*/ 4461765 w 4461765"/>
                      <a:gd name="connsiteY11" fmla="*/ 625542 h 1555214"/>
                      <a:gd name="connsiteX12" fmla="*/ 4461765 w 4461765"/>
                      <a:gd name="connsiteY12" fmla="*/ 981510 h 1555214"/>
                      <a:gd name="connsiteX13" fmla="*/ 4461765 w 4461765"/>
                      <a:gd name="connsiteY13" fmla="*/ 1296006 h 1555214"/>
                      <a:gd name="connsiteX14" fmla="*/ 4185448 w 4461765"/>
                      <a:gd name="connsiteY14" fmla="*/ 1555214 h 1555214"/>
                      <a:gd name="connsiteX15" fmla="*/ 3774989 w 4461765"/>
                      <a:gd name="connsiteY15" fmla="*/ 1555214 h 1555214"/>
                      <a:gd name="connsiteX16" fmla="*/ 3403622 w 4461765"/>
                      <a:gd name="connsiteY16" fmla="*/ 1555214 h 1555214"/>
                      <a:gd name="connsiteX17" fmla="*/ 2914980 w 4461765"/>
                      <a:gd name="connsiteY17" fmla="*/ 1555214 h 1555214"/>
                      <a:gd name="connsiteX18" fmla="*/ 2504521 w 4461765"/>
                      <a:gd name="connsiteY18" fmla="*/ 1555214 h 1555214"/>
                      <a:gd name="connsiteX19" fmla="*/ 2133154 w 4461765"/>
                      <a:gd name="connsiteY19" fmla="*/ 1555214 h 1555214"/>
                      <a:gd name="connsiteX20" fmla="*/ 1761786 w 4461765"/>
                      <a:gd name="connsiteY20" fmla="*/ 1555214 h 1555214"/>
                      <a:gd name="connsiteX21" fmla="*/ 1194962 w 4461765"/>
                      <a:gd name="connsiteY21" fmla="*/ 1555214 h 1555214"/>
                      <a:gd name="connsiteX22" fmla="*/ 276316 w 4461765"/>
                      <a:gd name="connsiteY22" fmla="*/ 1555214 h 1555214"/>
                      <a:gd name="connsiteX23" fmla="*/ 0 w 4461765"/>
                      <a:gd name="connsiteY23" fmla="*/ 1296006 h 1555214"/>
                      <a:gd name="connsiteX24" fmla="*/ 0 w 4461765"/>
                      <a:gd name="connsiteY24" fmla="*/ 960774 h 1555214"/>
                      <a:gd name="connsiteX25" fmla="*/ 0 w 4461765"/>
                      <a:gd name="connsiteY25" fmla="*/ 625542 h 1555214"/>
                      <a:gd name="connsiteX26" fmla="*/ 0 w 4461765"/>
                      <a:gd name="connsiteY26" fmla="*/ 259207 h 1555214"/>
                      <a:gd name="connsiteX0" fmla="*/ 0 w 4461765"/>
                      <a:gd name="connsiteY0" fmla="*/ 259207 h 1555214"/>
                      <a:gd name="connsiteX1" fmla="*/ 276316 w 4461765"/>
                      <a:gd name="connsiteY1" fmla="*/ 0 h 1555214"/>
                      <a:gd name="connsiteX2" fmla="*/ 686775 w 4461765"/>
                      <a:gd name="connsiteY2" fmla="*/ 0 h 1555214"/>
                      <a:gd name="connsiteX3" fmla="*/ 1175417 w 4461765"/>
                      <a:gd name="connsiteY3" fmla="*/ 0 h 1555214"/>
                      <a:gd name="connsiteX4" fmla="*/ 1742241 w 4461765"/>
                      <a:gd name="connsiteY4" fmla="*/ 0 h 1555214"/>
                      <a:gd name="connsiteX5" fmla="*/ 2113608 w 4461765"/>
                      <a:gd name="connsiteY5" fmla="*/ 0 h 1555214"/>
                      <a:gd name="connsiteX6" fmla="*/ 2524067 w 4461765"/>
                      <a:gd name="connsiteY6" fmla="*/ 0 h 1555214"/>
                      <a:gd name="connsiteX7" fmla="*/ 2934526 w 4461765"/>
                      <a:gd name="connsiteY7" fmla="*/ 0 h 1555214"/>
                      <a:gd name="connsiteX8" fmla="*/ 3462258 w 4461765"/>
                      <a:gd name="connsiteY8" fmla="*/ 0 h 1555214"/>
                      <a:gd name="connsiteX9" fmla="*/ 4185448 w 4461765"/>
                      <a:gd name="connsiteY9" fmla="*/ 0 h 1555214"/>
                      <a:gd name="connsiteX10" fmla="*/ 4461765 w 4461765"/>
                      <a:gd name="connsiteY10" fmla="*/ 259207 h 1555214"/>
                      <a:gd name="connsiteX11" fmla="*/ 4461765 w 4461765"/>
                      <a:gd name="connsiteY11" fmla="*/ 594439 h 1555214"/>
                      <a:gd name="connsiteX12" fmla="*/ 4461765 w 4461765"/>
                      <a:gd name="connsiteY12" fmla="*/ 919302 h 1555214"/>
                      <a:gd name="connsiteX13" fmla="*/ 4461765 w 4461765"/>
                      <a:gd name="connsiteY13" fmla="*/ 1296006 h 1555214"/>
                      <a:gd name="connsiteX14" fmla="*/ 4185448 w 4461765"/>
                      <a:gd name="connsiteY14" fmla="*/ 1555214 h 1555214"/>
                      <a:gd name="connsiteX15" fmla="*/ 3657715 w 4461765"/>
                      <a:gd name="connsiteY15" fmla="*/ 1555214 h 1555214"/>
                      <a:gd name="connsiteX16" fmla="*/ 3129982 w 4461765"/>
                      <a:gd name="connsiteY16" fmla="*/ 1555214 h 1555214"/>
                      <a:gd name="connsiteX17" fmla="*/ 2602250 w 4461765"/>
                      <a:gd name="connsiteY17" fmla="*/ 1555214 h 1555214"/>
                      <a:gd name="connsiteX18" fmla="*/ 2113608 w 4461765"/>
                      <a:gd name="connsiteY18" fmla="*/ 1555214 h 1555214"/>
                      <a:gd name="connsiteX19" fmla="*/ 1546784 w 4461765"/>
                      <a:gd name="connsiteY19" fmla="*/ 1555214 h 1555214"/>
                      <a:gd name="connsiteX20" fmla="*/ 1097234 w 4461765"/>
                      <a:gd name="connsiteY20" fmla="*/ 1555214 h 1555214"/>
                      <a:gd name="connsiteX21" fmla="*/ 276316 w 4461765"/>
                      <a:gd name="connsiteY21" fmla="*/ 1555214 h 1555214"/>
                      <a:gd name="connsiteX22" fmla="*/ 0 w 4461765"/>
                      <a:gd name="connsiteY22" fmla="*/ 1296006 h 1555214"/>
                      <a:gd name="connsiteX23" fmla="*/ 0 w 4461765"/>
                      <a:gd name="connsiteY23" fmla="*/ 960774 h 1555214"/>
                      <a:gd name="connsiteX24" fmla="*/ 0 w 4461765"/>
                      <a:gd name="connsiteY24" fmla="*/ 625542 h 1555214"/>
                      <a:gd name="connsiteX25" fmla="*/ 0 w 4461765"/>
                      <a:gd name="connsiteY25" fmla="*/ 259207 h 155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61765" h="1555214" fill="none" extrusionOk="0">
                        <a:moveTo>
                          <a:pt x="0" y="259207"/>
                        </a:moveTo>
                        <a:cubicBezTo>
                          <a:pt x="31868" y="126024"/>
                          <a:pt x="124294" y="-513"/>
                          <a:pt x="276316" y="0"/>
                        </a:cubicBezTo>
                        <a:cubicBezTo>
                          <a:pt x="417558" y="-12502"/>
                          <a:pt x="530454" y="39627"/>
                          <a:pt x="725866" y="0"/>
                        </a:cubicBezTo>
                        <a:cubicBezTo>
                          <a:pt x="926199" y="-38955"/>
                          <a:pt x="935865" y="12570"/>
                          <a:pt x="1136325" y="0"/>
                        </a:cubicBezTo>
                        <a:cubicBezTo>
                          <a:pt x="1351032" y="-19760"/>
                          <a:pt x="1381599" y="4385"/>
                          <a:pt x="1546784" y="0"/>
                        </a:cubicBezTo>
                        <a:cubicBezTo>
                          <a:pt x="1701202" y="-18276"/>
                          <a:pt x="1771767" y="20954"/>
                          <a:pt x="1918151" y="0"/>
                        </a:cubicBezTo>
                        <a:cubicBezTo>
                          <a:pt x="2057189" y="10055"/>
                          <a:pt x="2156288" y="53374"/>
                          <a:pt x="2328610" y="0"/>
                        </a:cubicBezTo>
                        <a:cubicBezTo>
                          <a:pt x="2503137" y="-46417"/>
                          <a:pt x="2611186" y="24447"/>
                          <a:pt x="2778161" y="0"/>
                        </a:cubicBezTo>
                        <a:cubicBezTo>
                          <a:pt x="2966144" y="-17364"/>
                          <a:pt x="3013427" y="26821"/>
                          <a:pt x="3227711" y="0"/>
                        </a:cubicBezTo>
                        <a:cubicBezTo>
                          <a:pt x="3471871" y="70942"/>
                          <a:pt x="3895331" y="68623"/>
                          <a:pt x="4185448" y="0"/>
                        </a:cubicBezTo>
                        <a:cubicBezTo>
                          <a:pt x="4345435" y="-8706"/>
                          <a:pt x="4474818" y="121101"/>
                          <a:pt x="4461765" y="259207"/>
                        </a:cubicBezTo>
                        <a:cubicBezTo>
                          <a:pt x="4499408" y="402142"/>
                          <a:pt x="4449404" y="492142"/>
                          <a:pt x="4461765" y="625542"/>
                        </a:cubicBezTo>
                        <a:cubicBezTo>
                          <a:pt x="4471563" y="793613"/>
                          <a:pt x="4406665" y="864820"/>
                          <a:pt x="4461765" y="981510"/>
                        </a:cubicBezTo>
                        <a:cubicBezTo>
                          <a:pt x="4477501" y="1089806"/>
                          <a:pt x="4448218" y="1192775"/>
                          <a:pt x="4461765" y="1296006"/>
                        </a:cubicBezTo>
                        <a:cubicBezTo>
                          <a:pt x="4501826" y="1421727"/>
                          <a:pt x="4333444" y="1585566"/>
                          <a:pt x="4185448" y="1555214"/>
                        </a:cubicBezTo>
                        <a:cubicBezTo>
                          <a:pt x="4055344" y="1591441"/>
                          <a:pt x="3938667" y="1510783"/>
                          <a:pt x="3774989" y="1555214"/>
                        </a:cubicBezTo>
                        <a:cubicBezTo>
                          <a:pt x="3626571" y="1599027"/>
                          <a:pt x="3507653" y="1529093"/>
                          <a:pt x="3403622" y="1555214"/>
                        </a:cubicBezTo>
                        <a:cubicBezTo>
                          <a:pt x="3332790" y="1551303"/>
                          <a:pt x="3035275" y="1524582"/>
                          <a:pt x="2914980" y="1555214"/>
                        </a:cubicBezTo>
                        <a:cubicBezTo>
                          <a:pt x="2791001" y="1596245"/>
                          <a:pt x="2683839" y="1554527"/>
                          <a:pt x="2504521" y="1555214"/>
                        </a:cubicBezTo>
                        <a:cubicBezTo>
                          <a:pt x="2314895" y="1562008"/>
                          <a:pt x="2308692" y="1522420"/>
                          <a:pt x="2133154" y="1555214"/>
                        </a:cubicBezTo>
                        <a:cubicBezTo>
                          <a:pt x="1963218" y="1588012"/>
                          <a:pt x="1932645" y="1529653"/>
                          <a:pt x="1761786" y="1555214"/>
                        </a:cubicBezTo>
                        <a:cubicBezTo>
                          <a:pt x="1561592" y="1587362"/>
                          <a:pt x="1361895" y="1533428"/>
                          <a:pt x="1194962" y="1555214"/>
                        </a:cubicBezTo>
                        <a:cubicBezTo>
                          <a:pt x="1020696" y="1640294"/>
                          <a:pt x="624560" y="1489853"/>
                          <a:pt x="276316" y="1555214"/>
                        </a:cubicBezTo>
                        <a:cubicBezTo>
                          <a:pt x="134728" y="1536316"/>
                          <a:pt x="28709" y="1427608"/>
                          <a:pt x="0" y="1296006"/>
                        </a:cubicBezTo>
                        <a:cubicBezTo>
                          <a:pt x="5830" y="1170623"/>
                          <a:pt x="-11629" y="1090655"/>
                          <a:pt x="0" y="960774"/>
                        </a:cubicBezTo>
                        <a:cubicBezTo>
                          <a:pt x="-7801" y="845235"/>
                          <a:pt x="15916" y="730453"/>
                          <a:pt x="0" y="625542"/>
                        </a:cubicBezTo>
                        <a:cubicBezTo>
                          <a:pt x="-65943" y="520256"/>
                          <a:pt x="-3174" y="382860"/>
                          <a:pt x="0" y="259207"/>
                        </a:cubicBezTo>
                        <a:close/>
                      </a:path>
                      <a:path w="4461765" h="1555214" stroke="0" extrusionOk="0">
                        <a:moveTo>
                          <a:pt x="0" y="259207"/>
                        </a:moveTo>
                        <a:cubicBezTo>
                          <a:pt x="-10331" y="106102"/>
                          <a:pt x="118646" y="-12594"/>
                          <a:pt x="276316" y="0"/>
                        </a:cubicBezTo>
                        <a:cubicBezTo>
                          <a:pt x="466478" y="-14646"/>
                          <a:pt x="532509" y="9776"/>
                          <a:pt x="686775" y="0"/>
                        </a:cubicBezTo>
                        <a:cubicBezTo>
                          <a:pt x="837977" y="-35688"/>
                          <a:pt x="922011" y="35695"/>
                          <a:pt x="1175417" y="0"/>
                        </a:cubicBezTo>
                        <a:cubicBezTo>
                          <a:pt x="1374061" y="-39338"/>
                          <a:pt x="1503081" y="59183"/>
                          <a:pt x="1742241" y="0"/>
                        </a:cubicBezTo>
                        <a:cubicBezTo>
                          <a:pt x="1979516" y="-51972"/>
                          <a:pt x="2016594" y="4858"/>
                          <a:pt x="2113608" y="0"/>
                        </a:cubicBezTo>
                        <a:cubicBezTo>
                          <a:pt x="2229654" y="-1209"/>
                          <a:pt x="2426460" y="63401"/>
                          <a:pt x="2524067" y="0"/>
                        </a:cubicBezTo>
                        <a:cubicBezTo>
                          <a:pt x="2629483" y="-50611"/>
                          <a:pt x="2732120" y="43838"/>
                          <a:pt x="2934526" y="0"/>
                        </a:cubicBezTo>
                        <a:cubicBezTo>
                          <a:pt x="3106791" y="-37530"/>
                          <a:pt x="3204843" y="66643"/>
                          <a:pt x="3462258" y="0"/>
                        </a:cubicBezTo>
                        <a:cubicBezTo>
                          <a:pt x="3688936" y="-23908"/>
                          <a:pt x="3908345" y="93342"/>
                          <a:pt x="4185448" y="0"/>
                        </a:cubicBezTo>
                        <a:cubicBezTo>
                          <a:pt x="4316716" y="-41951"/>
                          <a:pt x="4451765" y="80504"/>
                          <a:pt x="4461765" y="259207"/>
                        </a:cubicBezTo>
                        <a:cubicBezTo>
                          <a:pt x="4471740" y="387707"/>
                          <a:pt x="4401271" y="508629"/>
                          <a:pt x="4461765" y="594439"/>
                        </a:cubicBezTo>
                        <a:cubicBezTo>
                          <a:pt x="4477122" y="693302"/>
                          <a:pt x="4448729" y="803037"/>
                          <a:pt x="4461765" y="919302"/>
                        </a:cubicBezTo>
                        <a:cubicBezTo>
                          <a:pt x="4442512" y="1028260"/>
                          <a:pt x="4446325" y="1214838"/>
                          <a:pt x="4461765" y="1296006"/>
                        </a:cubicBezTo>
                        <a:cubicBezTo>
                          <a:pt x="4452227" y="1446901"/>
                          <a:pt x="4309605" y="1541066"/>
                          <a:pt x="4185448" y="1555214"/>
                        </a:cubicBezTo>
                        <a:cubicBezTo>
                          <a:pt x="4011265" y="1577423"/>
                          <a:pt x="3907910" y="1527217"/>
                          <a:pt x="3657715" y="1555214"/>
                        </a:cubicBezTo>
                        <a:cubicBezTo>
                          <a:pt x="3397999" y="1606118"/>
                          <a:pt x="3278050" y="1535814"/>
                          <a:pt x="3129982" y="1555214"/>
                        </a:cubicBezTo>
                        <a:cubicBezTo>
                          <a:pt x="2984066" y="1578511"/>
                          <a:pt x="2839198" y="1566545"/>
                          <a:pt x="2602250" y="1555214"/>
                        </a:cubicBezTo>
                        <a:cubicBezTo>
                          <a:pt x="2384118" y="1574514"/>
                          <a:pt x="2356501" y="1529001"/>
                          <a:pt x="2113608" y="1555214"/>
                        </a:cubicBezTo>
                        <a:cubicBezTo>
                          <a:pt x="1877593" y="1583477"/>
                          <a:pt x="1816610" y="1547993"/>
                          <a:pt x="1546784" y="1555214"/>
                        </a:cubicBezTo>
                        <a:cubicBezTo>
                          <a:pt x="1272967" y="1576573"/>
                          <a:pt x="1312590" y="1522892"/>
                          <a:pt x="1097234" y="1555214"/>
                        </a:cubicBezTo>
                        <a:cubicBezTo>
                          <a:pt x="900303" y="1591825"/>
                          <a:pt x="629149" y="1439550"/>
                          <a:pt x="276316" y="1555214"/>
                        </a:cubicBezTo>
                        <a:cubicBezTo>
                          <a:pt x="121811" y="1533130"/>
                          <a:pt x="-2787" y="1459282"/>
                          <a:pt x="0" y="1296006"/>
                        </a:cubicBezTo>
                        <a:cubicBezTo>
                          <a:pt x="-14886" y="1153701"/>
                          <a:pt x="65595" y="1088887"/>
                          <a:pt x="0" y="960774"/>
                        </a:cubicBezTo>
                        <a:cubicBezTo>
                          <a:pt x="-50181" y="828020"/>
                          <a:pt x="24177" y="741370"/>
                          <a:pt x="0" y="625542"/>
                        </a:cubicBezTo>
                        <a:cubicBezTo>
                          <a:pt x="-20401" y="545507"/>
                          <a:pt x="-13648" y="383188"/>
                          <a:pt x="0" y="259207"/>
                        </a:cubicBezTo>
                        <a:close/>
                      </a:path>
                      <a:path w="4461765" h="1555214" fill="none" stroke="0" extrusionOk="0">
                        <a:moveTo>
                          <a:pt x="0" y="259207"/>
                        </a:moveTo>
                        <a:cubicBezTo>
                          <a:pt x="-11770" y="121449"/>
                          <a:pt x="157236" y="-5002"/>
                          <a:pt x="276316" y="0"/>
                        </a:cubicBezTo>
                        <a:cubicBezTo>
                          <a:pt x="429447" y="-5387"/>
                          <a:pt x="526314" y="21481"/>
                          <a:pt x="725866" y="0"/>
                        </a:cubicBezTo>
                        <a:cubicBezTo>
                          <a:pt x="939862" y="-42809"/>
                          <a:pt x="930247" y="12479"/>
                          <a:pt x="1136325" y="0"/>
                        </a:cubicBezTo>
                        <a:cubicBezTo>
                          <a:pt x="1356456" y="-13199"/>
                          <a:pt x="1391945" y="18801"/>
                          <a:pt x="1546784" y="0"/>
                        </a:cubicBezTo>
                        <a:cubicBezTo>
                          <a:pt x="1705756" y="-16571"/>
                          <a:pt x="1772697" y="11441"/>
                          <a:pt x="1918151" y="0"/>
                        </a:cubicBezTo>
                        <a:cubicBezTo>
                          <a:pt x="2049774" y="-16678"/>
                          <a:pt x="2129951" y="49273"/>
                          <a:pt x="2328610" y="0"/>
                        </a:cubicBezTo>
                        <a:cubicBezTo>
                          <a:pt x="2529857" y="-26278"/>
                          <a:pt x="2585835" y="2056"/>
                          <a:pt x="2778161" y="0"/>
                        </a:cubicBezTo>
                        <a:cubicBezTo>
                          <a:pt x="2963037" y="-209"/>
                          <a:pt x="3013259" y="8671"/>
                          <a:pt x="3227711" y="0"/>
                        </a:cubicBezTo>
                        <a:cubicBezTo>
                          <a:pt x="3431132" y="-45844"/>
                          <a:pt x="3792941" y="-13095"/>
                          <a:pt x="4185448" y="0"/>
                        </a:cubicBezTo>
                        <a:cubicBezTo>
                          <a:pt x="4335676" y="-11726"/>
                          <a:pt x="4442869" y="116471"/>
                          <a:pt x="4461765" y="259207"/>
                        </a:cubicBezTo>
                        <a:cubicBezTo>
                          <a:pt x="4499153" y="382464"/>
                          <a:pt x="4453713" y="499912"/>
                          <a:pt x="4461765" y="625542"/>
                        </a:cubicBezTo>
                        <a:cubicBezTo>
                          <a:pt x="4478891" y="759199"/>
                          <a:pt x="4444409" y="885259"/>
                          <a:pt x="4461765" y="981510"/>
                        </a:cubicBezTo>
                        <a:cubicBezTo>
                          <a:pt x="4499647" y="1124381"/>
                          <a:pt x="4426595" y="1191891"/>
                          <a:pt x="4461765" y="1296006"/>
                        </a:cubicBezTo>
                        <a:cubicBezTo>
                          <a:pt x="4476173" y="1419875"/>
                          <a:pt x="4334583" y="1571600"/>
                          <a:pt x="4185448" y="1555214"/>
                        </a:cubicBezTo>
                        <a:cubicBezTo>
                          <a:pt x="4058944" y="1571757"/>
                          <a:pt x="3929040" y="1507190"/>
                          <a:pt x="3774989" y="1555214"/>
                        </a:cubicBezTo>
                        <a:cubicBezTo>
                          <a:pt x="3647861" y="1604870"/>
                          <a:pt x="3485418" y="1529679"/>
                          <a:pt x="3403622" y="1555214"/>
                        </a:cubicBezTo>
                        <a:cubicBezTo>
                          <a:pt x="3323729" y="1569514"/>
                          <a:pt x="3037211" y="1506574"/>
                          <a:pt x="2914980" y="1555214"/>
                        </a:cubicBezTo>
                        <a:cubicBezTo>
                          <a:pt x="2780147" y="1564199"/>
                          <a:pt x="2699205" y="1551225"/>
                          <a:pt x="2504521" y="1555214"/>
                        </a:cubicBezTo>
                        <a:cubicBezTo>
                          <a:pt x="2317422" y="1558641"/>
                          <a:pt x="2306113" y="1529824"/>
                          <a:pt x="2133154" y="1555214"/>
                        </a:cubicBezTo>
                        <a:cubicBezTo>
                          <a:pt x="1954381" y="1584790"/>
                          <a:pt x="1932835" y="1526641"/>
                          <a:pt x="1761786" y="1555214"/>
                        </a:cubicBezTo>
                        <a:cubicBezTo>
                          <a:pt x="1626605" y="1592646"/>
                          <a:pt x="1379336" y="1518641"/>
                          <a:pt x="1194962" y="1555214"/>
                        </a:cubicBezTo>
                        <a:cubicBezTo>
                          <a:pt x="1045719" y="1632762"/>
                          <a:pt x="619703" y="1503097"/>
                          <a:pt x="276316" y="1555214"/>
                        </a:cubicBezTo>
                        <a:cubicBezTo>
                          <a:pt x="119613" y="1563379"/>
                          <a:pt x="11005" y="1443115"/>
                          <a:pt x="0" y="1296006"/>
                        </a:cubicBezTo>
                        <a:cubicBezTo>
                          <a:pt x="-2462" y="1167068"/>
                          <a:pt x="-7063" y="1097679"/>
                          <a:pt x="0" y="960774"/>
                        </a:cubicBezTo>
                        <a:cubicBezTo>
                          <a:pt x="-15628" y="847816"/>
                          <a:pt x="39795" y="712329"/>
                          <a:pt x="0" y="625542"/>
                        </a:cubicBezTo>
                        <a:cubicBezTo>
                          <a:pt x="-34785" y="539164"/>
                          <a:pt x="44959" y="360369"/>
                          <a:pt x="0" y="25920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libri" panose="020F0502020204030204" pitchFamily="34" charset="0"/>
                <a:cs typeface="Calibri" panose="020F0502020204030204" pitchFamily="34" charset="0"/>
              </a:rPr>
              <a:t>Khí</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hậu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Châu</a:t>
            </a:r>
            <a:r>
              <a:rPr lang="en-US" sz="2800" dirty="0">
                <a:solidFill>
                  <a:schemeClr val="tx1"/>
                </a:solidFill>
                <a:latin typeface="Calibri" panose="020F0502020204030204" pitchFamily="34" charset="0"/>
                <a:cs typeface="Calibri" panose="020F0502020204030204" pitchFamily="34" charset="0"/>
              </a:rPr>
              <a:t> Phi </a:t>
            </a:r>
            <a:r>
              <a:rPr lang="en-US" sz="2800" dirty="0" err="1">
                <a:solidFill>
                  <a:schemeClr val="tx1"/>
                </a:solidFill>
                <a:latin typeface="Calibri" panose="020F0502020204030204" pitchFamily="34" charset="0"/>
                <a:cs typeface="Calibri" panose="020F0502020204030204" pitchFamily="34" charset="0"/>
              </a:rPr>
              <a:t>có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đặc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điểm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gì</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khác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châu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lục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đã</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học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Vì</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sao</a:t>
            </a:r>
            <a:r>
              <a:rPr lang="en-US" sz="2800" dirty="0">
                <a:solidFill>
                  <a:schemeClr val="tx1"/>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CB64BE1A-5107-6D49-8BB5-619A90E1EBE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76" b="89803" l="6970" r="93333">
                        <a14:foregroundMark x1="6970" y1="43421" x2="6970" y2="43421"/>
                        <a14:foregroundMark x1="53333" y1="8553" x2="53333" y2="8553"/>
                        <a14:foregroundMark x1="93636" y1="44737" x2="93636" y2="44737"/>
                        <a14:foregroundMark x1="56061" y1="4276" x2="56061" y2="4276"/>
                        <a14:foregroundMark x1="52727" y1="4934" x2="52727" y2="4934"/>
                      </a14:backgroundRemoval>
                    </a14:imgEffect>
                  </a14:imgLayer>
                </a14:imgProps>
              </a:ext>
            </a:extLst>
          </a:blip>
          <a:stretch>
            <a:fillRect/>
          </a:stretch>
        </p:blipFill>
        <p:spPr>
          <a:xfrm rot="16200000">
            <a:off x="2128969" y="1614279"/>
            <a:ext cx="706667" cy="921841"/>
          </a:xfrm>
          <a:prstGeom prst="rect">
            <a:avLst/>
          </a:prstGeom>
        </p:spPr>
      </p:pic>
      <p:sp>
        <p:nvSpPr>
          <p:cNvPr id="36" name="TextBox 1">
            <a:extLst>
              <a:ext uri="{FF2B5EF4-FFF2-40B4-BE49-F238E27FC236}">
                <a16:creationId xmlns:a16="http://schemas.microsoft.com/office/drawing/2014/main" id="{1163094F-F81D-A240-ACDD-EAF45F3D6C9F}"/>
              </a:ext>
            </a:extLst>
          </p:cNvPr>
          <p:cNvSpPr txBox="1">
            <a:spLocks noChangeArrowheads="1"/>
          </p:cNvSpPr>
          <p:nvPr/>
        </p:nvSpPr>
        <p:spPr bwMode="auto">
          <a:xfrm>
            <a:off x="209552" y="2182531"/>
            <a:ext cx="4500843" cy="2246769"/>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dirty="0" err="1">
                <a:latin typeface="Calibri" panose="020F0502020204030204" pitchFamily="34" charset="0"/>
                <a:cs typeface="Calibri" panose="020F0502020204030204" pitchFamily="34" charset="0"/>
              </a:rPr>
              <a:t>Châu</a:t>
            </a:r>
            <a:r>
              <a:rPr lang="en-US" altLang="en-US" sz="2800" dirty="0">
                <a:latin typeface="Calibri" panose="020F0502020204030204" pitchFamily="34" charset="0"/>
                <a:cs typeface="Calibri" panose="020F0502020204030204" pitchFamily="34" charset="0"/>
              </a:rPr>
              <a:t> Phi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khí</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hậu</a:t>
            </a:r>
            <a:r>
              <a:rPr lang="en-US" altLang="en-US" sz="2800" dirty="0">
                <a:latin typeface="Calibri" panose="020F0502020204030204" pitchFamily="34" charset="0"/>
                <a:cs typeface="Calibri" panose="020F0502020204030204" pitchFamily="34" charset="0"/>
              </a:rPr>
              <a:t> </a:t>
            </a:r>
            <a:r>
              <a:rPr lang="en-US" altLang="en-US" sz="2800" b="1" i="1" dirty="0" err="1">
                <a:solidFill>
                  <a:srgbClr val="FF0000"/>
                </a:solidFill>
                <a:latin typeface="Calibri" panose="020F0502020204030204" pitchFamily="34" charset="0"/>
                <a:cs typeface="Calibri" panose="020F0502020204030204" pitchFamily="34" charset="0"/>
              </a:rPr>
              <a:t>nóng</a:t>
            </a:r>
            <a:r>
              <a:rPr lang="en-US" altLang="en-US" sz="2800" b="1" i="1" dirty="0">
                <a:solidFill>
                  <a:srgbClr val="FF0000"/>
                </a:solidFill>
                <a:latin typeface="Calibri" panose="020F0502020204030204" pitchFamily="34" charset="0"/>
                <a:cs typeface="Calibri" panose="020F0502020204030204" pitchFamily="34" charset="0"/>
              </a:rPr>
              <a:t> </a:t>
            </a:r>
            <a:r>
              <a:rPr lang="en-US" altLang="en-US" sz="2800" b="1" i="1" dirty="0" err="1">
                <a:solidFill>
                  <a:srgbClr val="FF0000"/>
                </a:solidFill>
                <a:latin typeface="Calibri" panose="020F0502020204030204" pitchFamily="34" charset="0"/>
                <a:cs typeface="Calibri" panose="020F0502020204030204" pitchFamily="34" charset="0"/>
              </a:rPr>
              <a:t>và</a:t>
            </a:r>
            <a:r>
              <a:rPr lang="en-US" altLang="en-US" sz="2800" b="1" i="1" dirty="0">
                <a:solidFill>
                  <a:srgbClr val="FF0000"/>
                </a:solidFill>
                <a:latin typeface="Calibri" panose="020F0502020204030204" pitchFamily="34" charset="0"/>
                <a:cs typeface="Calibri" panose="020F0502020204030204" pitchFamily="34" charset="0"/>
              </a:rPr>
              <a:t> </a:t>
            </a:r>
            <a:r>
              <a:rPr lang="en-US" altLang="en-US" sz="2800" b="1" i="1" dirty="0" err="1">
                <a:solidFill>
                  <a:srgbClr val="FF0000"/>
                </a:solidFill>
                <a:latin typeface="Calibri" panose="020F0502020204030204" pitchFamily="34" charset="0"/>
                <a:cs typeface="Calibri" panose="020F0502020204030204" pitchFamily="34" charset="0"/>
              </a:rPr>
              <a:t>khô</a:t>
            </a:r>
            <a:r>
              <a:rPr lang="en-US" altLang="en-US" sz="2800" b="1" i="1" dirty="0">
                <a:solidFill>
                  <a:srgbClr val="FF0000"/>
                </a:solidFill>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bậc</a:t>
            </a:r>
            <a:r>
              <a:rPr lang="en-US" altLang="en-US" sz="2800"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nhất</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thế</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giới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Vì</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nằm</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trong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vành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đai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nhiêt</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đới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lại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biển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ăn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sâu</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vào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đất</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liền</a:t>
            </a:r>
            <a:r>
              <a:rPr lang="en-US" altLang="en-US" sz="2800" dirty="0">
                <a:latin typeface="Calibri" panose="020F0502020204030204" pitchFamily="34" charset="0"/>
                <a:cs typeface="Calibri" panose="020F0502020204030204" pitchFamily="34" charset="0"/>
              </a:rPr>
              <a:t>. </a:t>
            </a:r>
            <a:endParaRPr lang="vi-VN" altLang="en-US" sz="2800" dirty="0">
              <a:latin typeface="Calibri" panose="020F0502020204030204" pitchFamily="34" charset="0"/>
              <a:cs typeface="Calibri" panose="020F0502020204030204" pitchFamily="34" charset="0"/>
            </a:endParaRPr>
          </a:p>
        </p:txBody>
      </p:sp>
      <p:grpSp>
        <p:nvGrpSpPr>
          <p:cNvPr id="1199" name="Google Shape;1199;p53"/>
          <p:cNvGrpSpPr/>
          <p:nvPr/>
        </p:nvGrpSpPr>
        <p:grpSpPr>
          <a:xfrm rot="2955996">
            <a:off x="-774714" y="4793344"/>
            <a:ext cx="1549427" cy="2762895"/>
            <a:chOff x="5364325" y="1834875"/>
            <a:chExt cx="825425" cy="1471875"/>
          </a:xfrm>
        </p:grpSpPr>
        <p:sp>
          <p:nvSpPr>
            <p:cNvPr id="1200" name="Google Shape;1200;p53"/>
            <p:cNvSpPr/>
            <p:nvPr/>
          </p:nvSpPr>
          <p:spPr>
            <a:xfrm>
              <a:off x="5642425" y="2910700"/>
              <a:ext cx="266625" cy="294700"/>
            </a:xfrm>
            <a:custGeom>
              <a:avLst/>
              <a:gdLst/>
              <a:ahLst/>
              <a:cxnLst/>
              <a:rect l="l" t="t" r="r" b="b"/>
              <a:pathLst>
                <a:path w="10665" h="11788" extrusionOk="0">
                  <a:moveTo>
                    <a:pt x="1748" y="1"/>
                  </a:moveTo>
                  <a:cubicBezTo>
                    <a:pt x="1748" y="1"/>
                    <a:pt x="205" y="6626"/>
                    <a:pt x="1" y="10384"/>
                  </a:cubicBezTo>
                  <a:cubicBezTo>
                    <a:pt x="1541" y="11278"/>
                    <a:pt x="3472" y="11727"/>
                    <a:pt x="5286" y="11787"/>
                  </a:cubicBezTo>
                  <a:lnTo>
                    <a:pt x="5380" y="11787"/>
                  </a:lnTo>
                  <a:cubicBezTo>
                    <a:pt x="7195" y="11727"/>
                    <a:pt x="9125" y="11278"/>
                    <a:pt x="10665" y="10384"/>
                  </a:cubicBezTo>
                  <a:cubicBezTo>
                    <a:pt x="10460" y="6627"/>
                    <a:pt x="8918" y="1"/>
                    <a:pt x="8918"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3"/>
            <p:cNvSpPr/>
            <p:nvPr/>
          </p:nvSpPr>
          <p:spPr>
            <a:xfrm>
              <a:off x="5364325" y="2518550"/>
              <a:ext cx="279225" cy="719650"/>
            </a:xfrm>
            <a:custGeom>
              <a:avLst/>
              <a:gdLst/>
              <a:ahLst/>
              <a:cxnLst/>
              <a:rect l="l" t="t" r="r" b="b"/>
              <a:pathLst>
                <a:path w="11169" h="28786" extrusionOk="0">
                  <a:moveTo>
                    <a:pt x="11166" y="1"/>
                  </a:moveTo>
                  <a:cubicBezTo>
                    <a:pt x="11164" y="1"/>
                    <a:pt x="11163" y="7"/>
                    <a:pt x="11161" y="20"/>
                  </a:cubicBezTo>
                  <a:lnTo>
                    <a:pt x="11161" y="20"/>
                  </a:lnTo>
                  <a:cubicBezTo>
                    <a:pt x="11163" y="16"/>
                    <a:pt x="11166" y="12"/>
                    <a:pt x="11169" y="9"/>
                  </a:cubicBezTo>
                  <a:cubicBezTo>
                    <a:pt x="11168" y="3"/>
                    <a:pt x="11167" y="1"/>
                    <a:pt x="11166" y="1"/>
                  </a:cubicBezTo>
                  <a:close/>
                  <a:moveTo>
                    <a:pt x="11161" y="20"/>
                  </a:moveTo>
                  <a:lnTo>
                    <a:pt x="11161" y="20"/>
                  </a:lnTo>
                  <a:cubicBezTo>
                    <a:pt x="7381" y="5376"/>
                    <a:pt x="4371" y="9817"/>
                    <a:pt x="2537" y="12805"/>
                  </a:cubicBezTo>
                  <a:cubicBezTo>
                    <a:pt x="680" y="15899"/>
                    <a:pt x="1" y="17536"/>
                    <a:pt x="404" y="19683"/>
                  </a:cubicBezTo>
                  <a:cubicBezTo>
                    <a:pt x="1298" y="23600"/>
                    <a:pt x="4630" y="28463"/>
                    <a:pt x="4757" y="28771"/>
                  </a:cubicBezTo>
                  <a:lnTo>
                    <a:pt x="4757" y="28771"/>
                  </a:lnTo>
                  <a:cubicBezTo>
                    <a:pt x="4216" y="26170"/>
                    <a:pt x="2273" y="20833"/>
                    <a:pt x="10675" y="9561"/>
                  </a:cubicBezTo>
                  <a:cubicBezTo>
                    <a:pt x="10846" y="7290"/>
                    <a:pt x="11100" y="428"/>
                    <a:pt x="11161" y="20"/>
                  </a:cubicBezTo>
                  <a:close/>
                  <a:moveTo>
                    <a:pt x="4757" y="28771"/>
                  </a:moveTo>
                  <a:cubicBezTo>
                    <a:pt x="4759" y="28776"/>
                    <a:pt x="4760" y="28781"/>
                    <a:pt x="4761" y="28786"/>
                  </a:cubicBezTo>
                  <a:cubicBezTo>
                    <a:pt x="4762" y="28784"/>
                    <a:pt x="4761" y="28779"/>
                    <a:pt x="4757"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3"/>
            <p:cNvSpPr/>
            <p:nvPr/>
          </p:nvSpPr>
          <p:spPr>
            <a:xfrm>
              <a:off x="5910550" y="2518550"/>
              <a:ext cx="279200" cy="719650"/>
            </a:xfrm>
            <a:custGeom>
              <a:avLst/>
              <a:gdLst/>
              <a:ahLst/>
              <a:cxnLst/>
              <a:rect l="l" t="t" r="r" b="b"/>
              <a:pathLst>
                <a:path w="11168" h="28786" extrusionOk="0">
                  <a:moveTo>
                    <a:pt x="3" y="1"/>
                  </a:moveTo>
                  <a:cubicBezTo>
                    <a:pt x="2" y="1"/>
                    <a:pt x="1" y="3"/>
                    <a:pt x="0" y="9"/>
                  </a:cubicBezTo>
                  <a:cubicBezTo>
                    <a:pt x="3" y="12"/>
                    <a:pt x="5" y="16"/>
                    <a:pt x="8" y="20"/>
                  </a:cubicBezTo>
                  <a:lnTo>
                    <a:pt x="8" y="20"/>
                  </a:lnTo>
                  <a:cubicBezTo>
                    <a:pt x="6" y="7"/>
                    <a:pt x="4" y="1"/>
                    <a:pt x="3" y="1"/>
                  </a:cubicBezTo>
                  <a:close/>
                  <a:moveTo>
                    <a:pt x="8" y="20"/>
                  </a:moveTo>
                  <a:lnTo>
                    <a:pt x="8" y="20"/>
                  </a:lnTo>
                  <a:cubicBezTo>
                    <a:pt x="70" y="431"/>
                    <a:pt x="323" y="7291"/>
                    <a:pt x="494" y="9561"/>
                  </a:cubicBezTo>
                  <a:cubicBezTo>
                    <a:pt x="8895" y="20833"/>
                    <a:pt x="6953" y="26170"/>
                    <a:pt x="6411" y="28771"/>
                  </a:cubicBezTo>
                  <a:lnTo>
                    <a:pt x="6411" y="28771"/>
                  </a:lnTo>
                  <a:cubicBezTo>
                    <a:pt x="6539" y="28462"/>
                    <a:pt x="9870" y="23600"/>
                    <a:pt x="10765" y="19683"/>
                  </a:cubicBezTo>
                  <a:cubicBezTo>
                    <a:pt x="11168" y="17536"/>
                    <a:pt x="10488" y="15899"/>
                    <a:pt x="8632" y="12805"/>
                  </a:cubicBezTo>
                  <a:cubicBezTo>
                    <a:pt x="6798" y="9817"/>
                    <a:pt x="3788" y="5376"/>
                    <a:pt x="8" y="20"/>
                  </a:cubicBezTo>
                  <a:close/>
                  <a:moveTo>
                    <a:pt x="6411" y="28771"/>
                  </a:moveTo>
                  <a:lnTo>
                    <a:pt x="6411" y="28771"/>
                  </a:lnTo>
                  <a:cubicBezTo>
                    <a:pt x="6408" y="28779"/>
                    <a:pt x="6407" y="28784"/>
                    <a:pt x="6408" y="28786"/>
                  </a:cubicBezTo>
                  <a:cubicBezTo>
                    <a:pt x="6409" y="28781"/>
                    <a:pt x="6410" y="28776"/>
                    <a:pt x="6411"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3"/>
            <p:cNvSpPr/>
            <p:nvPr/>
          </p:nvSpPr>
          <p:spPr>
            <a:xfrm>
              <a:off x="5910550" y="2518600"/>
              <a:ext cx="175" cy="475"/>
            </a:xfrm>
            <a:custGeom>
              <a:avLst/>
              <a:gdLst/>
              <a:ahLst/>
              <a:cxnLst/>
              <a:rect l="l" t="t" r="r" b="b"/>
              <a:pathLst>
                <a:path w="7" h="19" extrusionOk="0">
                  <a:moveTo>
                    <a:pt x="2" y="0"/>
                  </a:moveTo>
                  <a:cubicBezTo>
                    <a:pt x="1" y="0"/>
                    <a:pt x="1" y="3"/>
                    <a:pt x="0" y="8"/>
                  </a:cubicBezTo>
                  <a:cubicBezTo>
                    <a:pt x="2" y="12"/>
                    <a:pt x="2" y="15"/>
                    <a:pt x="6" y="18"/>
                  </a:cubicBezTo>
                  <a:cubicBezTo>
                    <a:pt x="4" y="6"/>
                    <a:pt x="3" y="0"/>
                    <a:pt x="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3"/>
            <p:cNvSpPr/>
            <p:nvPr/>
          </p:nvSpPr>
          <p:spPr>
            <a:xfrm>
              <a:off x="5905675" y="2514200"/>
              <a:ext cx="11600" cy="17525"/>
            </a:xfrm>
            <a:custGeom>
              <a:avLst/>
              <a:gdLst/>
              <a:ahLst/>
              <a:cxnLst/>
              <a:rect l="l" t="t" r="r" b="b"/>
              <a:pathLst>
                <a:path w="464" h="701" extrusionOk="0">
                  <a:moveTo>
                    <a:pt x="203" y="1"/>
                  </a:moveTo>
                  <a:lnTo>
                    <a:pt x="58" y="5"/>
                  </a:lnTo>
                  <a:lnTo>
                    <a:pt x="1" y="236"/>
                  </a:lnTo>
                  <a:lnTo>
                    <a:pt x="463" y="700"/>
                  </a:lnTo>
                  <a:lnTo>
                    <a:pt x="346" y="6"/>
                  </a:lnTo>
                  <a:lnTo>
                    <a:pt x="20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3"/>
            <p:cNvSpPr/>
            <p:nvPr/>
          </p:nvSpPr>
          <p:spPr>
            <a:xfrm>
              <a:off x="5561400" y="1949925"/>
              <a:ext cx="425925" cy="1005475"/>
            </a:xfrm>
            <a:custGeom>
              <a:avLst/>
              <a:gdLst/>
              <a:ahLst/>
              <a:cxnLst/>
              <a:rect l="l" t="t" r="r" b="b"/>
              <a:pathLst>
                <a:path w="17037" h="40219" extrusionOk="0">
                  <a:moveTo>
                    <a:pt x="8541" y="1"/>
                  </a:moveTo>
                  <a:cubicBezTo>
                    <a:pt x="8400" y="1"/>
                    <a:pt x="8263" y="58"/>
                    <a:pt x="8173" y="130"/>
                  </a:cubicBezTo>
                  <a:cubicBezTo>
                    <a:pt x="7401" y="645"/>
                    <a:pt x="1" y="10105"/>
                    <a:pt x="129" y="20722"/>
                  </a:cubicBezTo>
                  <a:cubicBezTo>
                    <a:pt x="257" y="31339"/>
                    <a:pt x="2188" y="38868"/>
                    <a:pt x="2188" y="38868"/>
                  </a:cubicBezTo>
                  <a:cubicBezTo>
                    <a:pt x="3258" y="39633"/>
                    <a:pt x="6025" y="40219"/>
                    <a:pt x="8837" y="40219"/>
                  </a:cubicBezTo>
                  <a:cubicBezTo>
                    <a:pt x="11101" y="40219"/>
                    <a:pt x="13393" y="39839"/>
                    <a:pt x="14849" y="38868"/>
                  </a:cubicBezTo>
                  <a:cubicBezTo>
                    <a:pt x="14849" y="38868"/>
                    <a:pt x="16779" y="31339"/>
                    <a:pt x="16908" y="20722"/>
                  </a:cubicBezTo>
                  <a:cubicBezTo>
                    <a:pt x="17037" y="10105"/>
                    <a:pt x="9635" y="645"/>
                    <a:pt x="8864" y="130"/>
                  </a:cubicBezTo>
                  <a:cubicBezTo>
                    <a:pt x="8768" y="37"/>
                    <a:pt x="8653" y="1"/>
                    <a:pt x="8541"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3"/>
            <p:cNvSpPr/>
            <p:nvPr/>
          </p:nvSpPr>
          <p:spPr>
            <a:xfrm>
              <a:off x="5642400" y="1949900"/>
              <a:ext cx="265500" cy="237875"/>
            </a:xfrm>
            <a:custGeom>
              <a:avLst/>
              <a:gdLst/>
              <a:ahLst/>
              <a:cxnLst/>
              <a:rect l="l" t="t" r="r" b="b"/>
              <a:pathLst>
                <a:path w="10620" h="9515" extrusionOk="0">
                  <a:moveTo>
                    <a:pt x="5303" y="1"/>
                  </a:moveTo>
                  <a:cubicBezTo>
                    <a:pt x="5162" y="1"/>
                    <a:pt x="5025" y="59"/>
                    <a:pt x="4935" y="131"/>
                  </a:cubicBezTo>
                  <a:cubicBezTo>
                    <a:pt x="4509" y="415"/>
                    <a:pt x="2077" y="3405"/>
                    <a:pt x="1" y="7809"/>
                  </a:cubicBezTo>
                  <a:cubicBezTo>
                    <a:pt x="1355" y="8593"/>
                    <a:pt x="3044" y="9515"/>
                    <a:pt x="5282" y="9515"/>
                  </a:cubicBezTo>
                  <a:cubicBezTo>
                    <a:pt x="6790" y="9515"/>
                    <a:pt x="8547" y="9096"/>
                    <a:pt x="10620" y="7935"/>
                  </a:cubicBezTo>
                  <a:cubicBezTo>
                    <a:pt x="8528" y="3465"/>
                    <a:pt x="6056" y="419"/>
                    <a:pt x="5624" y="131"/>
                  </a:cubicBezTo>
                  <a:cubicBezTo>
                    <a:pt x="5529" y="37"/>
                    <a:pt x="5415" y="1"/>
                    <a:pt x="530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3"/>
            <p:cNvSpPr/>
            <p:nvPr/>
          </p:nvSpPr>
          <p:spPr>
            <a:xfrm>
              <a:off x="5525375" y="2394575"/>
              <a:ext cx="96275" cy="200425"/>
            </a:xfrm>
            <a:custGeom>
              <a:avLst/>
              <a:gdLst/>
              <a:ahLst/>
              <a:cxnLst/>
              <a:rect l="l" t="t" r="r" b="b"/>
              <a:pathLst>
                <a:path w="3851" h="8017" extrusionOk="0">
                  <a:moveTo>
                    <a:pt x="2714" y="0"/>
                  </a:moveTo>
                  <a:cubicBezTo>
                    <a:pt x="0" y="1199"/>
                    <a:pt x="148" y="7586"/>
                    <a:pt x="2714" y="8017"/>
                  </a:cubicBezTo>
                  <a:cubicBezTo>
                    <a:pt x="3851" y="7354"/>
                    <a:pt x="3441" y="547"/>
                    <a:pt x="2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3"/>
            <p:cNvSpPr/>
            <p:nvPr/>
          </p:nvSpPr>
          <p:spPr>
            <a:xfrm>
              <a:off x="5534375" y="2389575"/>
              <a:ext cx="83125" cy="210000"/>
            </a:xfrm>
            <a:custGeom>
              <a:avLst/>
              <a:gdLst/>
              <a:ahLst/>
              <a:cxnLst/>
              <a:rect l="l" t="t" r="r" b="b"/>
              <a:pathLst>
                <a:path w="3325" h="8400" extrusionOk="0">
                  <a:moveTo>
                    <a:pt x="2313" y="413"/>
                  </a:moveTo>
                  <a:cubicBezTo>
                    <a:pt x="2659" y="947"/>
                    <a:pt x="2984" y="3609"/>
                    <a:pt x="2858" y="5777"/>
                  </a:cubicBezTo>
                  <a:cubicBezTo>
                    <a:pt x="2760" y="7432"/>
                    <a:pt x="2458" y="7900"/>
                    <a:pt x="2313" y="8030"/>
                  </a:cubicBezTo>
                  <a:cubicBezTo>
                    <a:pt x="1279" y="7802"/>
                    <a:pt x="752" y="6472"/>
                    <a:pt x="602" y="5283"/>
                  </a:cubicBezTo>
                  <a:cubicBezTo>
                    <a:pt x="371" y="3440"/>
                    <a:pt x="896" y="1142"/>
                    <a:pt x="2313" y="413"/>
                  </a:cubicBezTo>
                  <a:close/>
                  <a:moveTo>
                    <a:pt x="2376" y="1"/>
                  </a:moveTo>
                  <a:lnTo>
                    <a:pt x="2283" y="41"/>
                  </a:lnTo>
                  <a:cubicBezTo>
                    <a:pt x="625" y="773"/>
                    <a:pt x="1" y="3312"/>
                    <a:pt x="254" y="5329"/>
                  </a:cubicBezTo>
                  <a:cubicBezTo>
                    <a:pt x="473" y="7063"/>
                    <a:pt x="1247" y="8208"/>
                    <a:pt x="2324" y="8389"/>
                  </a:cubicBezTo>
                  <a:lnTo>
                    <a:pt x="2387" y="8400"/>
                  </a:lnTo>
                  <a:lnTo>
                    <a:pt x="2441" y="8370"/>
                  </a:lnTo>
                  <a:cubicBezTo>
                    <a:pt x="2863" y="8124"/>
                    <a:pt x="3120" y="7260"/>
                    <a:pt x="3206" y="5801"/>
                  </a:cubicBezTo>
                  <a:cubicBezTo>
                    <a:pt x="3324" y="3805"/>
                    <a:pt x="3061" y="517"/>
                    <a:pt x="2459" y="63"/>
                  </a:cubicBezTo>
                  <a:lnTo>
                    <a:pt x="23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3"/>
            <p:cNvSpPr/>
            <p:nvPr/>
          </p:nvSpPr>
          <p:spPr>
            <a:xfrm>
              <a:off x="5939825" y="2394575"/>
              <a:ext cx="96275" cy="200425"/>
            </a:xfrm>
            <a:custGeom>
              <a:avLst/>
              <a:gdLst/>
              <a:ahLst/>
              <a:cxnLst/>
              <a:rect l="l" t="t" r="r" b="b"/>
              <a:pathLst>
                <a:path w="3851" h="8017" extrusionOk="0">
                  <a:moveTo>
                    <a:pt x="1137" y="0"/>
                  </a:moveTo>
                  <a:cubicBezTo>
                    <a:pt x="410" y="547"/>
                    <a:pt x="0" y="7354"/>
                    <a:pt x="1137" y="8017"/>
                  </a:cubicBezTo>
                  <a:cubicBezTo>
                    <a:pt x="3703" y="7586"/>
                    <a:pt x="3851" y="1199"/>
                    <a:pt x="1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3"/>
            <p:cNvSpPr/>
            <p:nvPr/>
          </p:nvSpPr>
          <p:spPr>
            <a:xfrm>
              <a:off x="5943950" y="2389525"/>
              <a:ext cx="83050" cy="210050"/>
            </a:xfrm>
            <a:custGeom>
              <a:avLst/>
              <a:gdLst/>
              <a:ahLst/>
              <a:cxnLst/>
              <a:rect l="l" t="t" r="r" b="b"/>
              <a:pathLst>
                <a:path w="3322" h="8402" extrusionOk="0">
                  <a:moveTo>
                    <a:pt x="1013" y="415"/>
                  </a:moveTo>
                  <a:cubicBezTo>
                    <a:pt x="2431" y="1146"/>
                    <a:pt x="2956" y="3442"/>
                    <a:pt x="2723" y="5285"/>
                  </a:cubicBezTo>
                  <a:cubicBezTo>
                    <a:pt x="2575" y="6474"/>
                    <a:pt x="2048" y="7804"/>
                    <a:pt x="1013" y="8032"/>
                  </a:cubicBezTo>
                  <a:cubicBezTo>
                    <a:pt x="868" y="7902"/>
                    <a:pt x="566" y="7434"/>
                    <a:pt x="468" y="5779"/>
                  </a:cubicBezTo>
                  <a:cubicBezTo>
                    <a:pt x="339" y="3611"/>
                    <a:pt x="667" y="948"/>
                    <a:pt x="1013" y="415"/>
                  </a:cubicBezTo>
                  <a:close/>
                  <a:moveTo>
                    <a:pt x="947" y="0"/>
                  </a:moveTo>
                  <a:lnTo>
                    <a:pt x="865" y="63"/>
                  </a:lnTo>
                  <a:cubicBezTo>
                    <a:pt x="262" y="518"/>
                    <a:pt x="0" y="3806"/>
                    <a:pt x="119" y="5802"/>
                  </a:cubicBezTo>
                  <a:cubicBezTo>
                    <a:pt x="205" y="7262"/>
                    <a:pt x="463" y="8125"/>
                    <a:pt x="884" y="8371"/>
                  </a:cubicBezTo>
                  <a:lnTo>
                    <a:pt x="938" y="8402"/>
                  </a:lnTo>
                  <a:lnTo>
                    <a:pt x="999" y="8391"/>
                  </a:lnTo>
                  <a:cubicBezTo>
                    <a:pt x="2079" y="8210"/>
                    <a:pt x="2852" y="7066"/>
                    <a:pt x="3070" y="5331"/>
                  </a:cubicBezTo>
                  <a:cubicBezTo>
                    <a:pt x="3322" y="3314"/>
                    <a:pt x="2697" y="775"/>
                    <a:pt x="1041" y="42"/>
                  </a:cubicBezTo>
                  <a:lnTo>
                    <a:pt x="9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3"/>
            <p:cNvSpPr/>
            <p:nvPr/>
          </p:nvSpPr>
          <p:spPr>
            <a:xfrm>
              <a:off x="5770000" y="1855675"/>
              <a:ext cx="8750" cy="94275"/>
            </a:xfrm>
            <a:custGeom>
              <a:avLst/>
              <a:gdLst/>
              <a:ahLst/>
              <a:cxnLst/>
              <a:rect l="l" t="t" r="r" b="b"/>
              <a:pathLst>
                <a:path w="350" h="3771" extrusionOk="0">
                  <a:moveTo>
                    <a:pt x="1" y="1"/>
                  </a:moveTo>
                  <a:lnTo>
                    <a:pt x="1" y="3770"/>
                  </a:lnTo>
                  <a:lnTo>
                    <a:pt x="350" y="3770"/>
                  </a:lnTo>
                  <a:lnTo>
                    <a:pt x="350" y="1"/>
                  </a:ln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3"/>
            <p:cNvSpPr/>
            <p:nvPr/>
          </p:nvSpPr>
          <p:spPr>
            <a:xfrm>
              <a:off x="5753550" y="1834875"/>
              <a:ext cx="41675" cy="41650"/>
            </a:xfrm>
            <a:custGeom>
              <a:avLst/>
              <a:gdLst/>
              <a:ahLst/>
              <a:cxnLst/>
              <a:rect l="l" t="t" r="r" b="b"/>
              <a:pathLst>
                <a:path w="1667" h="1666" extrusionOk="0">
                  <a:moveTo>
                    <a:pt x="834" y="0"/>
                  </a:moveTo>
                  <a:cubicBezTo>
                    <a:pt x="374" y="0"/>
                    <a:pt x="1" y="373"/>
                    <a:pt x="1" y="833"/>
                  </a:cubicBezTo>
                  <a:cubicBezTo>
                    <a:pt x="1" y="1292"/>
                    <a:pt x="374" y="1665"/>
                    <a:pt x="834" y="1665"/>
                  </a:cubicBezTo>
                  <a:cubicBezTo>
                    <a:pt x="1294" y="1665"/>
                    <a:pt x="1667" y="1292"/>
                    <a:pt x="1667" y="833"/>
                  </a:cubicBezTo>
                  <a:cubicBezTo>
                    <a:pt x="1667" y="373"/>
                    <a:pt x="1294" y="0"/>
                    <a:pt x="83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3"/>
            <p:cNvSpPr/>
            <p:nvPr/>
          </p:nvSpPr>
          <p:spPr>
            <a:xfrm>
              <a:off x="5681675" y="2748225"/>
              <a:ext cx="175775" cy="558525"/>
            </a:xfrm>
            <a:custGeom>
              <a:avLst/>
              <a:gdLst/>
              <a:ahLst/>
              <a:cxnLst/>
              <a:rect l="l" t="t" r="r" b="b"/>
              <a:pathLst>
                <a:path w="7031" h="22341" extrusionOk="0">
                  <a:moveTo>
                    <a:pt x="4297" y="0"/>
                  </a:moveTo>
                  <a:cubicBezTo>
                    <a:pt x="3232" y="0"/>
                    <a:pt x="2092" y="258"/>
                    <a:pt x="1742" y="524"/>
                  </a:cubicBezTo>
                  <a:cubicBezTo>
                    <a:pt x="0" y="1847"/>
                    <a:pt x="1803" y="13925"/>
                    <a:pt x="2163" y="16210"/>
                  </a:cubicBezTo>
                  <a:cubicBezTo>
                    <a:pt x="2522" y="18476"/>
                    <a:pt x="2937" y="22341"/>
                    <a:pt x="3766" y="22341"/>
                  </a:cubicBezTo>
                  <a:cubicBezTo>
                    <a:pt x="3773" y="22341"/>
                    <a:pt x="3779" y="22341"/>
                    <a:pt x="3785" y="22340"/>
                  </a:cubicBezTo>
                  <a:cubicBezTo>
                    <a:pt x="4627" y="22280"/>
                    <a:pt x="4867" y="20116"/>
                    <a:pt x="5167" y="17051"/>
                  </a:cubicBezTo>
                  <a:cubicBezTo>
                    <a:pt x="5468" y="13986"/>
                    <a:pt x="7031" y="1426"/>
                    <a:pt x="6189" y="524"/>
                  </a:cubicBezTo>
                  <a:cubicBezTo>
                    <a:pt x="5832" y="141"/>
                    <a:pt x="5085" y="0"/>
                    <a:pt x="429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3"/>
            <p:cNvSpPr/>
            <p:nvPr/>
          </p:nvSpPr>
          <p:spPr>
            <a:xfrm>
              <a:off x="5981225" y="2425175"/>
              <a:ext cx="16825" cy="61900"/>
            </a:xfrm>
            <a:custGeom>
              <a:avLst/>
              <a:gdLst/>
              <a:ahLst/>
              <a:cxnLst/>
              <a:rect l="l" t="t" r="r" b="b"/>
              <a:pathLst>
                <a:path w="673" h="2476" extrusionOk="0">
                  <a:moveTo>
                    <a:pt x="1" y="0"/>
                  </a:moveTo>
                  <a:cubicBezTo>
                    <a:pt x="1" y="0"/>
                    <a:pt x="34" y="169"/>
                    <a:pt x="116" y="398"/>
                  </a:cubicBezTo>
                  <a:cubicBezTo>
                    <a:pt x="137" y="517"/>
                    <a:pt x="182" y="639"/>
                    <a:pt x="209" y="780"/>
                  </a:cubicBezTo>
                  <a:cubicBezTo>
                    <a:pt x="223" y="849"/>
                    <a:pt x="232" y="923"/>
                    <a:pt x="251" y="995"/>
                  </a:cubicBezTo>
                  <a:cubicBezTo>
                    <a:pt x="270" y="1067"/>
                    <a:pt x="271" y="1145"/>
                    <a:pt x="281" y="1218"/>
                  </a:cubicBezTo>
                  <a:cubicBezTo>
                    <a:pt x="296" y="1292"/>
                    <a:pt x="306" y="1368"/>
                    <a:pt x="306" y="1443"/>
                  </a:cubicBezTo>
                  <a:cubicBezTo>
                    <a:pt x="306" y="1519"/>
                    <a:pt x="324" y="1592"/>
                    <a:pt x="323" y="1664"/>
                  </a:cubicBezTo>
                  <a:cubicBezTo>
                    <a:pt x="324" y="1809"/>
                    <a:pt x="333" y="1945"/>
                    <a:pt x="330" y="2064"/>
                  </a:cubicBezTo>
                  <a:cubicBezTo>
                    <a:pt x="334" y="2185"/>
                    <a:pt x="333" y="2287"/>
                    <a:pt x="334" y="2359"/>
                  </a:cubicBezTo>
                  <a:cubicBezTo>
                    <a:pt x="338" y="2433"/>
                    <a:pt x="341" y="2476"/>
                    <a:pt x="341" y="2476"/>
                  </a:cubicBezTo>
                  <a:cubicBezTo>
                    <a:pt x="341" y="2476"/>
                    <a:pt x="366" y="2441"/>
                    <a:pt x="402" y="2377"/>
                  </a:cubicBezTo>
                  <a:cubicBezTo>
                    <a:pt x="438" y="2313"/>
                    <a:pt x="491" y="2220"/>
                    <a:pt x="530" y="2100"/>
                  </a:cubicBezTo>
                  <a:cubicBezTo>
                    <a:pt x="621" y="1864"/>
                    <a:pt x="672" y="1518"/>
                    <a:pt x="629" y="1176"/>
                  </a:cubicBezTo>
                  <a:cubicBezTo>
                    <a:pt x="611" y="1092"/>
                    <a:pt x="605" y="1004"/>
                    <a:pt x="580" y="923"/>
                  </a:cubicBezTo>
                  <a:cubicBezTo>
                    <a:pt x="558" y="842"/>
                    <a:pt x="527" y="764"/>
                    <a:pt x="501" y="688"/>
                  </a:cubicBezTo>
                  <a:cubicBezTo>
                    <a:pt x="480" y="611"/>
                    <a:pt x="431" y="543"/>
                    <a:pt x="397" y="478"/>
                  </a:cubicBezTo>
                  <a:cubicBezTo>
                    <a:pt x="361" y="412"/>
                    <a:pt x="324" y="354"/>
                    <a:pt x="289" y="300"/>
                  </a:cubicBezTo>
                  <a:cubicBezTo>
                    <a:pt x="134" y="11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3"/>
            <p:cNvSpPr/>
            <p:nvPr/>
          </p:nvSpPr>
          <p:spPr>
            <a:xfrm>
              <a:off x="5553825" y="2439200"/>
              <a:ext cx="16825" cy="61925"/>
            </a:xfrm>
            <a:custGeom>
              <a:avLst/>
              <a:gdLst/>
              <a:ahLst/>
              <a:cxnLst/>
              <a:rect l="l" t="t" r="r" b="b"/>
              <a:pathLst>
                <a:path w="673" h="2477" extrusionOk="0">
                  <a:moveTo>
                    <a:pt x="672" y="1"/>
                  </a:moveTo>
                  <a:cubicBezTo>
                    <a:pt x="672" y="1"/>
                    <a:pt x="538" y="110"/>
                    <a:pt x="383" y="300"/>
                  </a:cubicBezTo>
                  <a:cubicBezTo>
                    <a:pt x="349" y="354"/>
                    <a:pt x="310" y="412"/>
                    <a:pt x="275" y="479"/>
                  </a:cubicBezTo>
                  <a:cubicBezTo>
                    <a:pt x="240" y="543"/>
                    <a:pt x="192" y="612"/>
                    <a:pt x="172" y="689"/>
                  </a:cubicBezTo>
                  <a:cubicBezTo>
                    <a:pt x="146" y="764"/>
                    <a:pt x="114" y="842"/>
                    <a:pt x="92" y="923"/>
                  </a:cubicBezTo>
                  <a:cubicBezTo>
                    <a:pt x="69" y="1005"/>
                    <a:pt x="62" y="1092"/>
                    <a:pt x="45" y="1176"/>
                  </a:cubicBezTo>
                  <a:cubicBezTo>
                    <a:pt x="0" y="1518"/>
                    <a:pt x="52" y="1864"/>
                    <a:pt x="144" y="2100"/>
                  </a:cubicBezTo>
                  <a:cubicBezTo>
                    <a:pt x="182" y="2220"/>
                    <a:pt x="235" y="2314"/>
                    <a:pt x="271" y="2377"/>
                  </a:cubicBezTo>
                  <a:cubicBezTo>
                    <a:pt x="309" y="2441"/>
                    <a:pt x="333" y="2476"/>
                    <a:pt x="333" y="2476"/>
                  </a:cubicBezTo>
                  <a:cubicBezTo>
                    <a:pt x="333" y="2476"/>
                    <a:pt x="336" y="2432"/>
                    <a:pt x="339" y="2360"/>
                  </a:cubicBezTo>
                  <a:cubicBezTo>
                    <a:pt x="341" y="2287"/>
                    <a:pt x="339" y="2184"/>
                    <a:pt x="343" y="2064"/>
                  </a:cubicBezTo>
                  <a:cubicBezTo>
                    <a:pt x="340" y="1945"/>
                    <a:pt x="349" y="1809"/>
                    <a:pt x="350" y="1664"/>
                  </a:cubicBezTo>
                  <a:cubicBezTo>
                    <a:pt x="349" y="1592"/>
                    <a:pt x="367" y="1519"/>
                    <a:pt x="367" y="1443"/>
                  </a:cubicBezTo>
                  <a:cubicBezTo>
                    <a:pt x="367" y="1368"/>
                    <a:pt x="377" y="1292"/>
                    <a:pt x="392" y="1219"/>
                  </a:cubicBezTo>
                  <a:cubicBezTo>
                    <a:pt x="402" y="1145"/>
                    <a:pt x="403" y="1068"/>
                    <a:pt x="422" y="995"/>
                  </a:cubicBezTo>
                  <a:cubicBezTo>
                    <a:pt x="442" y="923"/>
                    <a:pt x="450" y="850"/>
                    <a:pt x="465" y="780"/>
                  </a:cubicBezTo>
                  <a:cubicBezTo>
                    <a:pt x="494" y="641"/>
                    <a:pt x="536" y="518"/>
                    <a:pt x="557" y="399"/>
                  </a:cubicBezTo>
                  <a:cubicBezTo>
                    <a:pt x="640" y="169"/>
                    <a:pt x="672" y="1"/>
                    <a:pt x="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3"/>
            <p:cNvSpPr/>
            <p:nvPr/>
          </p:nvSpPr>
          <p:spPr>
            <a:xfrm>
              <a:off x="5675425" y="2480450"/>
              <a:ext cx="205575" cy="195975"/>
            </a:xfrm>
            <a:custGeom>
              <a:avLst/>
              <a:gdLst/>
              <a:ahLst/>
              <a:cxnLst/>
              <a:rect l="l" t="t" r="r" b="b"/>
              <a:pathLst>
                <a:path w="8223" h="7839" extrusionOk="0">
                  <a:moveTo>
                    <a:pt x="4302" y="0"/>
                  </a:moveTo>
                  <a:cubicBezTo>
                    <a:pt x="3299" y="0"/>
                    <a:pt x="2297" y="383"/>
                    <a:pt x="1532" y="1148"/>
                  </a:cubicBezTo>
                  <a:cubicBezTo>
                    <a:pt x="1" y="2679"/>
                    <a:pt x="1" y="5160"/>
                    <a:pt x="1532" y="6691"/>
                  </a:cubicBezTo>
                  <a:cubicBezTo>
                    <a:pt x="2266" y="7425"/>
                    <a:pt x="3263" y="7839"/>
                    <a:pt x="4302" y="7839"/>
                  </a:cubicBezTo>
                  <a:cubicBezTo>
                    <a:pt x="5343" y="7839"/>
                    <a:pt x="6339" y="7425"/>
                    <a:pt x="7074" y="6691"/>
                  </a:cubicBezTo>
                  <a:cubicBezTo>
                    <a:pt x="7809" y="5956"/>
                    <a:pt x="8222" y="4959"/>
                    <a:pt x="8222" y="3919"/>
                  </a:cubicBezTo>
                  <a:cubicBezTo>
                    <a:pt x="8222" y="2880"/>
                    <a:pt x="7809" y="1883"/>
                    <a:pt x="7074" y="1148"/>
                  </a:cubicBezTo>
                  <a:cubicBezTo>
                    <a:pt x="6309" y="383"/>
                    <a:pt x="5305" y="0"/>
                    <a:pt x="4302"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3"/>
            <p:cNvSpPr/>
            <p:nvPr/>
          </p:nvSpPr>
          <p:spPr>
            <a:xfrm>
              <a:off x="5700675" y="2496100"/>
              <a:ext cx="164700" cy="164675"/>
            </a:xfrm>
            <a:custGeom>
              <a:avLst/>
              <a:gdLst/>
              <a:ahLst/>
              <a:cxnLst/>
              <a:rect l="l" t="t" r="r" b="b"/>
              <a:pathLst>
                <a:path w="6588" h="6587" extrusionOk="0">
                  <a:moveTo>
                    <a:pt x="3294" y="0"/>
                  </a:moveTo>
                  <a:cubicBezTo>
                    <a:pt x="1476" y="0"/>
                    <a:pt x="1" y="1474"/>
                    <a:pt x="1" y="3293"/>
                  </a:cubicBezTo>
                  <a:cubicBezTo>
                    <a:pt x="1" y="5112"/>
                    <a:pt x="1476" y="6586"/>
                    <a:pt x="3294" y="6586"/>
                  </a:cubicBezTo>
                  <a:cubicBezTo>
                    <a:pt x="5113" y="6586"/>
                    <a:pt x="6588" y="5112"/>
                    <a:pt x="6588" y="3293"/>
                  </a:cubicBezTo>
                  <a:cubicBezTo>
                    <a:pt x="6588" y="1474"/>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3"/>
            <p:cNvSpPr/>
            <p:nvPr/>
          </p:nvSpPr>
          <p:spPr>
            <a:xfrm>
              <a:off x="5685050" y="2233300"/>
              <a:ext cx="195975" cy="195975"/>
            </a:xfrm>
            <a:custGeom>
              <a:avLst/>
              <a:gdLst/>
              <a:ahLst/>
              <a:cxnLst/>
              <a:rect l="l" t="t" r="r" b="b"/>
              <a:pathLst>
                <a:path w="7839" h="7839" extrusionOk="0">
                  <a:moveTo>
                    <a:pt x="3919" y="0"/>
                  </a:moveTo>
                  <a:cubicBezTo>
                    <a:pt x="1755" y="0"/>
                    <a:pt x="0" y="1755"/>
                    <a:pt x="0" y="3919"/>
                  </a:cubicBezTo>
                  <a:cubicBezTo>
                    <a:pt x="0" y="6084"/>
                    <a:pt x="1755" y="7838"/>
                    <a:pt x="3919" y="7838"/>
                  </a:cubicBezTo>
                  <a:cubicBezTo>
                    <a:pt x="6084" y="7838"/>
                    <a:pt x="7838" y="6084"/>
                    <a:pt x="7838" y="3919"/>
                  </a:cubicBezTo>
                  <a:cubicBezTo>
                    <a:pt x="7838" y="1755"/>
                    <a:pt x="6084" y="0"/>
                    <a:pt x="391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3"/>
            <p:cNvSpPr/>
            <p:nvPr/>
          </p:nvSpPr>
          <p:spPr>
            <a:xfrm>
              <a:off x="5700675" y="2248950"/>
              <a:ext cx="164700" cy="164675"/>
            </a:xfrm>
            <a:custGeom>
              <a:avLst/>
              <a:gdLst/>
              <a:ahLst/>
              <a:cxnLst/>
              <a:rect l="l" t="t" r="r" b="b"/>
              <a:pathLst>
                <a:path w="6588" h="6587" extrusionOk="0">
                  <a:moveTo>
                    <a:pt x="3294" y="0"/>
                  </a:moveTo>
                  <a:cubicBezTo>
                    <a:pt x="1476" y="0"/>
                    <a:pt x="1" y="1475"/>
                    <a:pt x="1" y="3293"/>
                  </a:cubicBezTo>
                  <a:cubicBezTo>
                    <a:pt x="1" y="5112"/>
                    <a:pt x="1476" y="6587"/>
                    <a:pt x="3294" y="6587"/>
                  </a:cubicBezTo>
                  <a:cubicBezTo>
                    <a:pt x="5113" y="6587"/>
                    <a:pt x="6588" y="5112"/>
                    <a:pt x="6588" y="3293"/>
                  </a:cubicBezTo>
                  <a:cubicBezTo>
                    <a:pt x="6588" y="1475"/>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3"/>
            <p:cNvSpPr/>
            <p:nvPr/>
          </p:nvSpPr>
          <p:spPr>
            <a:xfrm>
              <a:off x="5802600" y="2533175"/>
              <a:ext cx="31650" cy="58950"/>
            </a:xfrm>
            <a:custGeom>
              <a:avLst/>
              <a:gdLst/>
              <a:ahLst/>
              <a:cxnLst/>
              <a:rect l="l" t="t" r="r" b="b"/>
              <a:pathLst>
                <a:path w="1266" h="2358" extrusionOk="0">
                  <a:moveTo>
                    <a:pt x="579" y="0"/>
                  </a:moveTo>
                  <a:cubicBezTo>
                    <a:pt x="506" y="0"/>
                    <a:pt x="427" y="31"/>
                    <a:pt x="341" y="98"/>
                  </a:cubicBezTo>
                  <a:cubicBezTo>
                    <a:pt x="1" y="589"/>
                    <a:pt x="948" y="1179"/>
                    <a:pt x="1213" y="2358"/>
                  </a:cubicBezTo>
                  <a:cubicBezTo>
                    <a:pt x="1265" y="1499"/>
                    <a:pt x="1086" y="0"/>
                    <a:pt x="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3"/>
            <p:cNvSpPr/>
            <p:nvPr/>
          </p:nvSpPr>
          <p:spPr>
            <a:xfrm>
              <a:off x="5802600" y="2286025"/>
              <a:ext cx="31650" cy="58950"/>
            </a:xfrm>
            <a:custGeom>
              <a:avLst/>
              <a:gdLst/>
              <a:ahLst/>
              <a:cxnLst/>
              <a:rect l="l" t="t" r="r" b="b"/>
              <a:pathLst>
                <a:path w="1266" h="2358" extrusionOk="0">
                  <a:moveTo>
                    <a:pt x="578" y="0"/>
                  </a:moveTo>
                  <a:cubicBezTo>
                    <a:pt x="506" y="0"/>
                    <a:pt x="427" y="31"/>
                    <a:pt x="341" y="98"/>
                  </a:cubicBezTo>
                  <a:cubicBezTo>
                    <a:pt x="1" y="589"/>
                    <a:pt x="948" y="1179"/>
                    <a:pt x="1213" y="2357"/>
                  </a:cubicBezTo>
                  <a:cubicBezTo>
                    <a:pt x="1265" y="1499"/>
                    <a:pt x="1086" y="0"/>
                    <a:pt x="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heckerboard(across)">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1" nodeType="clickEffect">
                                  <p:stCondLst>
                                    <p:cond delay="0"/>
                                  </p:stCondLst>
                                  <p:childTnLst>
                                    <p:animMotion origin="layout" path="M 2.5E-6 2.96296E-6 L 0.00121 -0.3105 " pathEditMode="relative" rAng="0" ptsTypes="AA">
                                      <p:cBhvr>
                                        <p:cTn id="21" dur="2000" fill="hold"/>
                                        <p:tgtEl>
                                          <p:spTgt spid="32"/>
                                        </p:tgtEl>
                                        <p:attrNameLst>
                                          <p:attrName>ppt_x</p:attrName>
                                          <p:attrName>ppt_y</p:attrName>
                                        </p:attrNameLst>
                                      </p:cBhvr>
                                      <p:rCtr x="52" y="-15525"/>
                                    </p:animMotion>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6" presetClass="entr" presetSubtype="21"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 1.35802E-6 L 1.14583 -1.20031 " pathEditMode="relative" rAng="0" ptsTypes="AA">
                                      <p:cBhvr>
                                        <p:cTn id="43" dur="2500" fill="hold"/>
                                        <p:tgtEl>
                                          <p:spTgt spid="1199"/>
                                        </p:tgtEl>
                                        <p:attrNameLst>
                                          <p:attrName>ppt_x</p:attrName>
                                          <p:attrName>ppt_y</p:attrName>
                                        </p:attrNameLst>
                                      </p:cBhvr>
                                      <p:rCtr x="57292" y="-600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2" grpId="1" animBg="1"/>
      <p:bldP spid="35" grpId="0"/>
      <p:bldP spid="37"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grpSp>
        <p:nvGrpSpPr>
          <p:cNvPr id="1196" name="Google Shape;1196;p53"/>
          <p:cNvGrpSpPr/>
          <p:nvPr/>
        </p:nvGrpSpPr>
        <p:grpSpPr>
          <a:xfrm>
            <a:off x="4788550" y="594238"/>
            <a:ext cx="713750" cy="690175"/>
            <a:chOff x="8074675" y="327538"/>
            <a:chExt cx="713750" cy="690175"/>
          </a:xfrm>
        </p:grpSpPr>
        <p:sp>
          <p:nvSpPr>
            <p:cNvPr id="1197" name="Google Shape;1197;p53"/>
            <p:cNvSpPr/>
            <p:nvPr/>
          </p:nvSpPr>
          <p:spPr>
            <a:xfrm>
              <a:off x="8278125" y="5074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3"/>
            <p:cNvSpPr/>
            <p:nvPr/>
          </p:nvSpPr>
          <p:spPr>
            <a:xfrm>
              <a:off x="8074675" y="3275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a:extLst>
              <a:ext uri="{FF2B5EF4-FFF2-40B4-BE49-F238E27FC236}">
                <a16:creationId xmlns:a16="http://schemas.microsoft.com/office/drawing/2014/main" id="{C6E3DD92-4F67-1D4F-B39D-92BEF374F0CE}"/>
              </a:ext>
            </a:extLst>
          </p:cNvPr>
          <p:cNvPicPr>
            <a:picLocks noChangeAspect="1"/>
          </p:cNvPicPr>
          <p:nvPr/>
        </p:nvPicPr>
        <p:blipFill rotWithShape="1">
          <a:blip r:embed="rId3"/>
          <a:srcRect l="22094" t="29120" r="7933" b="13844"/>
          <a:stretch/>
        </p:blipFill>
        <p:spPr>
          <a:xfrm>
            <a:off x="4979767" y="259626"/>
            <a:ext cx="3742714" cy="4526975"/>
          </a:xfrm>
          <a:prstGeom prst="rect">
            <a:avLst/>
          </a:prstGeom>
        </p:spPr>
      </p:pic>
      <p:sp>
        <p:nvSpPr>
          <p:cNvPr id="35" name="TextBox 34">
            <a:extLst>
              <a:ext uri="{FF2B5EF4-FFF2-40B4-BE49-F238E27FC236}">
                <a16:creationId xmlns:a16="http://schemas.microsoft.com/office/drawing/2014/main" id="{963BFBB9-24B8-4E49-BCE3-E398D6D8089B}"/>
              </a:ext>
            </a:extLst>
          </p:cNvPr>
          <p:cNvSpPr txBox="1"/>
          <p:nvPr/>
        </p:nvSpPr>
        <p:spPr>
          <a:xfrm>
            <a:off x="5541806" y="4804946"/>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grpSp>
        <p:nvGrpSpPr>
          <p:cNvPr id="1199" name="Google Shape;1199;p53"/>
          <p:cNvGrpSpPr/>
          <p:nvPr/>
        </p:nvGrpSpPr>
        <p:grpSpPr>
          <a:xfrm rot="2955996">
            <a:off x="-1527372" y="944407"/>
            <a:ext cx="1345261" cy="2043988"/>
            <a:chOff x="5364325" y="1834875"/>
            <a:chExt cx="825425" cy="1471875"/>
          </a:xfrm>
        </p:grpSpPr>
        <p:sp>
          <p:nvSpPr>
            <p:cNvPr id="1200" name="Google Shape;1200;p53"/>
            <p:cNvSpPr/>
            <p:nvPr/>
          </p:nvSpPr>
          <p:spPr>
            <a:xfrm>
              <a:off x="5642425" y="2910700"/>
              <a:ext cx="266625" cy="294700"/>
            </a:xfrm>
            <a:custGeom>
              <a:avLst/>
              <a:gdLst/>
              <a:ahLst/>
              <a:cxnLst/>
              <a:rect l="l" t="t" r="r" b="b"/>
              <a:pathLst>
                <a:path w="10665" h="11788" extrusionOk="0">
                  <a:moveTo>
                    <a:pt x="1748" y="1"/>
                  </a:moveTo>
                  <a:cubicBezTo>
                    <a:pt x="1748" y="1"/>
                    <a:pt x="205" y="6626"/>
                    <a:pt x="1" y="10384"/>
                  </a:cubicBezTo>
                  <a:cubicBezTo>
                    <a:pt x="1541" y="11278"/>
                    <a:pt x="3472" y="11727"/>
                    <a:pt x="5286" y="11787"/>
                  </a:cubicBezTo>
                  <a:lnTo>
                    <a:pt x="5380" y="11787"/>
                  </a:lnTo>
                  <a:cubicBezTo>
                    <a:pt x="7195" y="11727"/>
                    <a:pt x="9125" y="11278"/>
                    <a:pt x="10665" y="10384"/>
                  </a:cubicBezTo>
                  <a:cubicBezTo>
                    <a:pt x="10460" y="6627"/>
                    <a:pt x="8918" y="1"/>
                    <a:pt x="8918"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3"/>
            <p:cNvSpPr/>
            <p:nvPr/>
          </p:nvSpPr>
          <p:spPr>
            <a:xfrm>
              <a:off x="5364325" y="2518550"/>
              <a:ext cx="279225" cy="719650"/>
            </a:xfrm>
            <a:custGeom>
              <a:avLst/>
              <a:gdLst/>
              <a:ahLst/>
              <a:cxnLst/>
              <a:rect l="l" t="t" r="r" b="b"/>
              <a:pathLst>
                <a:path w="11169" h="28786" extrusionOk="0">
                  <a:moveTo>
                    <a:pt x="11166" y="1"/>
                  </a:moveTo>
                  <a:cubicBezTo>
                    <a:pt x="11164" y="1"/>
                    <a:pt x="11163" y="7"/>
                    <a:pt x="11161" y="20"/>
                  </a:cubicBezTo>
                  <a:lnTo>
                    <a:pt x="11161" y="20"/>
                  </a:lnTo>
                  <a:cubicBezTo>
                    <a:pt x="11163" y="16"/>
                    <a:pt x="11166" y="12"/>
                    <a:pt x="11169" y="9"/>
                  </a:cubicBezTo>
                  <a:cubicBezTo>
                    <a:pt x="11168" y="3"/>
                    <a:pt x="11167" y="1"/>
                    <a:pt x="11166" y="1"/>
                  </a:cubicBezTo>
                  <a:close/>
                  <a:moveTo>
                    <a:pt x="11161" y="20"/>
                  </a:moveTo>
                  <a:lnTo>
                    <a:pt x="11161" y="20"/>
                  </a:lnTo>
                  <a:cubicBezTo>
                    <a:pt x="7381" y="5376"/>
                    <a:pt x="4371" y="9817"/>
                    <a:pt x="2537" y="12805"/>
                  </a:cubicBezTo>
                  <a:cubicBezTo>
                    <a:pt x="680" y="15899"/>
                    <a:pt x="1" y="17536"/>
                    <a:pt x="404" y="19683"/>
                  </a:cubicBezTo>
                  <a:cubicBezTo>
                    <a:pt x="1298" y="23600"/>
                    <a:pt x="4630" y="28463"/>
                    <a:pt x="4757" y="28771"/>
                  </a:cubicBezTo>
                  <a:lnTo>
                    <a:pt x="4757" y="28771"/>
                  </a:lnTo>
                  <a:cubicBezTo>
                    <a:pt x="4216" y="26170"/>
                    <a:pt x="2273" y="20833"/>
                    <a:pt x="10675" y="9561"/>
                  </a:cubicBezTo>
                  <a:cubicBezTo>
                    <a:pt x="10846" y="7290"/>
                    <a:pt x="11100" y="428"/>
                    <a:pt x="11161" y="20"/>
                  </a:cubicBezTo>
                  <a:close/>
                  <a:moveTo>
                    <a:pt x="4757" y="28771"/>
                  </a:moveTo>
                  <a:cubicBezTo>
                    <a:pt x="4759" y="28776"/>
                    <a:pt x="4760" y="28781"/>
                    <a:pt x="4761" y="28786"/>
                  </a:cubicBezTo>
                  <a:cubicBezTo>
                    <a:pt x="4762" y="28784"/>
                    <a:pt x="4761" y="28779"/>
                    <a:pt x="4757"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3"/>
            <p:cNvSpPr/>
            <p:nvPr/>
          </p:nvSpPr>
          <p:spPr>
            <a:xfrm>
              <a:off x="5910550" y="2518550"/>
              <a:ext cx="279200" cy="719650"/>
            </a:xfrm>
            <a:custGeom>
              <a:avLst/>
              <a:gdLst/>
              <a:ahLst/>
              <a:cxnLst/>
              <a:rect l="l" t="t" r="r" b="b"/>
              <a:pathLst>
                <a:path w="11168" h="28786" extrusionOk="0">
                  <a:moveTo>
                    <a:pt x="3" y="1"/>
                  </a:moveTo>
                  <a:cubicBezTo>
                    <a:pt x="2" y="1"/>
                    <a:pt x="1" y="3"/>
                    <a:pt x="0" y="9"/>
                  </a:cubicBezTo>
                  <a:cubicBezTo>
                    <a:pt x="3" y="12"/>
                    <a:pt x="5" y="16"/>
                    <a:pt x="8" y="20"/>
                  </a:cubicBezTo>
                  <a:lnTo>
                    <a:pt x="8" y="20"/>
                  </a:lnTo>
                  <a:cubicBezTo>
                    <a:pt x="6" y="7"/>
                    <a:pt x="4" y="1"/>
                    <a:pt x="3" y="1"/>
                  </a:cubicBezTo>
                  <a:close/>
                  <a:moveTo>
                    <a:pt x="8" y="20"/>
                  </a:moveTo>
                  <a:lnTo>
                    <a:pt x="8" y="20"/>
                  </a:lnTo>
                  <a:cubicBezTo>
                    <a:pt x="70" y="431"/>
                    <a:pt x="323" y="7291"/>
                    <a:pt x="494" y="9561"/>
                  </a:cubicBezTo>
                  <a:cubicBezTo>
                    <a:pt x="8895" y="20833"/>
                    <a:pt x="6953" y="26170"/>
                    <a:pt x="6411" y="28771"/>
                  </a:cubicBezTo>
                  <a:lnTo>
                    <a:pt x="6411" y="28771"/>
                  </a:lnTo>
                  <a:cubicBezTo>
                    <a:pt x="6539" y="28462"/>
                    <a:pt x="9870" y="23600"/>
                    <a:pt x="10765" y="19683"/>
                  </a:cubicBezTo>
                  <a:cubicBezTo>
                    <a:pt x="11168" y="17536"/>
                    <a:pt x="10488" y="15899"/>
                    <a:pt x="8632" y="12805"/>
                  </a:cubicBezTo>
                  <a:cubicBezTo>
                    <a:pt x="6798" y="9817"/>
                    <a:pt x="3788" y="5376"/>
                    <a:pt x="8" y="20"/>
                  </a:cubicBezTo>
                  <a:close/>
                  <a:moveTo>
                    <a:pt x="6411" y="28771"/>
                  </a:moveTo>
                  <a:lnTo>
                    <a:pt x="6411" y="28771"/>
                  </a:lnTo>
                  <a:cubicBezTo>
                    <a:pt x="6408" y="28779"/>
                    <a:pt x="6407" y="28784"/>
                    <a:pt x="6408" y="28786"/>
                  </a:cubicBezTo>
                  <a:cubicBezTo>
                    <a:pt x="6409" y="28781"/>
                    <a:pt x="6410" y="28776"/>
                    <a:pt x="6411" y="2877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3"/>
            <p:cNvSpPr/>
            <p:nvPr/>
          </p:nvSpPr>
          <p:spPr>
            <a:xfrm>
              <a:off x="5910550" y="2518600"/>
              <a:ext cx="175" cy="475"/>
            </a:xfrm>
            <a:custGeom>
              <a:avLst/>
              <a:gdLst/>
              <a:ahLst/>
              <a:cxnLst/>
              <a:rect l="l" t="t" r="r" b="b"/>
              <a:pathLst>
                <a:path w="7" h="19" extrusionOk="0">
                  <a:moveTo>
                    <a:pt x="2" y="0"/>
                  </a:moveTo>
                  <a:cubicBezTo>
                    <a:pt x="1" y="0"/>
                    <a:pt x="1" y="3"/>
                    <a:pt x="0" y="8"/>
                  </a:cubicBezTo>
                  <a:cubicBezTo>
                    <a:pt x="2" y="12"/>
                    <a:pt x="2" y="15"/>
                    <a:pt x="6" y="18"/>
                  </a:cubicBezTo>
                  <a:cubicBezTo>
                    <a:pt x="4" y="6"/>
                    <a:pt x="3" y="0"/>
                    <a:pt x="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3"/>
            <p:cNvSpPr/>
            <p:nvPr/>
          </p:nvSpPr>
          <p:spPr>
            <a:xfrm>
              <a:off x="5905675" y="2514200"/>
              <a:ext cx="11600" cy="17525"/>
            </a:xfrm>
            <a:custGeom>
              <a:avLst/>
              <a:gdLst/>
              <a:ahLst/>
              <a:cxnLst/>
              <a:rect l="l" t="t" r="r" b="b"/>
              <a:pathLst>
                <a:path w="464" h="701" extrusionOk="0">
                  <a:moveTo>
                    <a:pt x="203" y="1"/>
                  </a:moveTo>
                  <a:lnTo>
                    <a:pt x="58" y="5"/>
                  </a:lnTo>
                  <a:lnTo>
                    <a:pt x="1" y="236"/>
                  </a:lnTo>
                  <a:lnTo>
                    <a:pt x="463" y="700"/>
                  </a:lnTo>
                  <a:lnTo>
                    <a:pt x="346" y="6"/>
                  </a:lnTo>
                  <a:lnTo>
                    <a:pt x="20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3"/>
            <p:cNvSpPr/>
            <p:nvPr/>
          </p:nvSpPr>
          <p:spPr>
            <a:xfrm>
              <a:off x="5561400" y="1949925"/>
              <a:ext cx="425925" cy="1005475"/>
            </a:xfrm>
            <a:custGeom>
              <a:avLst/>
              <a:gdLst/>
              <a:ahLst/>
              <a:cxnLst/>
              <a:rect l="l" t="t" r="r" b="b"/>
              <a:pathLst>
                <a:path w="17037" h="40219" extrusionOk="0">
                  <a:moveTo>
                    <a:pt x="8541" y="1"/>
                  </a:moveTo>
                  <a:cubicBezTo>
                    <a:pt x="8400" y="1"/>
                    <a:pt x="8263" y="58"/>
                    <a:pt x="8173" y="130"/>
                  </a:cubicBezTo>
                  <a:cubicBezTo>
                    <a:pt x="7401" y="645"/>
                    <a:pt x="1" y="10105"/>
                    <a:pt x="129" y="20722"/>
                  </a:cubicBezTo>
                  <a:cubicBezTo>
                    <a:pt x="257" y="31339"/>
                    <a:pt x="2188" y="38868"/>
                    <a:pt x="2188" y="38868"/>
                  </a:cubicBezTo>
                  <a:cubicBezTo>
                    <a:pt x="3258" y="39633"/>
                    <a:pt x="6025" y="40219"/>
                    <a:pt x="8837" y="40219"/>
                  </a:cubicBezTo>
                  <a:cubicBezTo>
                    <a:pt x="11101" y="40219"/>
                    <a:pt x="13393" y="39839"/>
                    <a:pt x="14849" y="38868"/>
                  </a:cubicBezTo>
                  <a:cubicBezTo>
                    <a:pt x="14849" y="38868"/>
                    <a:pt x="16779" y="31339"/>
                    <a:pt x="16908" y="20722"/>
                  </a:cubicBezTo>
                  <a:cubicBezTo>
                    <a:pt x="17037" y="10105"/>
                    <a:pt x="9635" y="645"/>
                    <a:pt x="8864" y="130"/>
                  </a:cubicBezTo>
                  <a:cubicBezTo>
                    <a:pt x="8768" y="37"/>
                    <a:pt x="8653" y="1"/>
                    <a:pt x="8541"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3"/>
            <p:cNvSpPr/>
            <p:nvPr/>
          </p:nvSpPr>
          <p:spPr>
            <a:xfrm>
              <a:off x="5642400" y="1949900"/>
              <a:ext cx="265500" cy="237875"/>
            </a:xfrm>
            <a:custGeom>
              <a:avLst/>
              <a:gdLst/>
              <a:ahLst/>
              <a:cxnLst/>
              <a:rect l="l" t="t" r="r" b="b"/>
              <a:pathLst>
                <a:path w="10620" h="9515" extrusionOk="0">
                  <a:moveTo>
                    <a:pt x="5303" y="1"/>
                  </a:moveTo>
                  <a:cubicBezTo>
                    <a:pt x="5162" y="1"/>
                    <a:pt x="5025" y="59"/>
                    <a:pt x="4935" y="131"/>
                  </a:cubicBezTo>
                  <a:cubicBezTo>
                    <a:pt x="4509" y="415"/>
                    <a:pt x="2077" y="3405"/>
                    <a:pt x="1" y="7809"/>
                  </a:cubicBezTo>
                  <a:cubicBezTo>
                    <a:pt x="1355" y="8593"/>
                    <a:pt x="3044" y="9515"/>
                    <a:pt x="5282" y="9515"/>
                  </a:cubicBezTo>
                  <a:cubicBezTo>
                    <a:pt x="6790" y="9515"/>
                    <a:pt x="8547" y="9096"/>
                    <a:pt x="10620" y="7935"/>
                  </a:cubicBezTo>
                  <a:cubicBezTo>
                    <a:pt x="8528" y="3465"/>
                    <a:pt x="6056" y="419"/>
                    <a:pt x="5624" y="131"/>
                  </a:cubicBezTo>
                  <a:cubicBezTo>
                    <a:pt x="5529" y="37"/>
                    <a:pt x="5415" y="1"/>
                    <a:pt x="5303"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3"/>
            <p:cNvSpPr/>
            <p:nvPr/>
          </p:nvSpPr>
          <p:spPr>
            <a:xfrm>
              <a:off x="5525375" y="2394575"/>
              <a:ext cx="96275" cy="200425"/>
            </a:xfrm>
            <a:custGeom>
              <a:avLst/>
              <a:gdLst/>
              <a:ahLst/>
              <a:cxnLst/>
              <a:rect l="l" t="t" r="r" b="b"/>
              <a:pathLst>
                <a:path w="3851" h="8017" extrusionOk="0">
                  <a:moveTo>
                    <a:pt x="2714" y="0"/>
                  </a:moveTo>
                  <a:cubicBezTo>
                    <a:pt x="0" y="1199"/>
                    <a:pt x="148" y="7586"/>
                    <a:pt x="2714" y="8017"/>
                  </a:cubicBezTo>
                  <a:cubicBezTo>
                    <a:pt x="3851" y="7354"/>
                    <a:pt x="3441" y="547"/>
                    <a:pt x="2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3"/>
            <p:cNvSpPr/>
            <p:nvPr/>
          </p:nvSpPr>
          <p:spPr>
            <a:xfrm>
              <a:off x="5534375" y="2389575"/>
              <a:ext cx="83125" cy="210000"/>
            </a:xfrm>
            <a:custGeom>
              <a:avLst/>
              <a:gdLst/>
              <a:ahLst/>
              <a:cxnLst/>
              <a:rect l="l" t="t" r="r" b="b"/>
              <a:pathLst>
                <a:path w="3325" h="8400" extrusionOk="0">
                  <a:moveTo>
                    <a:pt x="2313" y="413"/>
                  </a:moveTo>
                  <a:cubicBezTo>
                    <a:pt x="2659" y="947"/>
                    <a:pt x="2984" y="3609"/>
                    <a:pt x="2858" y="5777"/>
                  </a:cubicBezTo>
                  <a:cubicBezTo>
                    <a:pt x="2760" y="7432"/>
                    <a:pt x="2458" y="7900"/>
                    <a:pt x="2313" y="8030"/>
                  </a:cubicBezTo>
                  <a:cubicBezTo>
                    <a:pt x="1279" y="7802"/>
                    <a:pt x="752" y="6472"/>
                    <a:pt x="602" y="5283"/>
                  </a:cubicBezTo>
                  <a:cubicBezTo>
                    <a:pt x="371" y="3440"/>
                    <a:pt x="896" y="1142"/>
                    <a:pt x="2313" y="413"/>
                  </a:cubicBezTo>
                  <a:close/>
                  <a:moveTo>
                    <a:pt x="2376" y="1"/>
                  </a:moveTo>
                  <a:lnTo>
                    <a:pt x="2283" y="41"/>
                  </a:lnTo>
                  <a:cubicBezTo>
                    <a:pt x="625" y="773"/>
                    <a:pt x="1" y="3312"/>
                    <a:pt x="254" y="5329"/>
                  </a:cubicBezTo>
                  <a:cubicBezTo>
                    <a:pt x="473" y="7063"/>
                    <a:pt x="1247" y="8208"/>
                    <a:pt x="2324" y="8389"/>
                  </a:cubicBezTo>
                  <a:lnTo>
                    <a:pt x="2387" y="8400"/>
                  </a:lnTo>
                  <a:lnTo>
                    <a:pt x="2441" y="8370"/>
                  </a:lnTo>
                  <a:cubicBezTo>
                    <a:pt x="2863" y="8124"/>
                    <a:pt x="3120" y="7260"/>
                    <a:pt x="3206" y="5801"/>
                  </a:cubicBezTo>
                  <a:cubicBezTo>
                    <a:pt x="3324" y="3805"/>
                    <a:pt x="3061" y="517"/>
                    <a:pt x="2459" y="63"/>
                  </a:cubicBezTo>
                  <a:lnTo>
                    <a:pt x="23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3"/>
            <p:cNvSpPr/>
            <p:nvPr/>
          </p:nvSpPr>
          <p:spPr>
            <a:xfrm>
              <a:off x="5939825" y="2394575"/>
              <a:ext cx="96275" cy="200425"/>
            </a:xfrm>
            <a:custGeom>
              <a:avLst/>
              <a:gdLst/>
              <a:ahLst/>
              <a:cxnLst/>
              <a:rect l="l" t="t" r="r" b="b"/>
              <a:pathLst>
                <a:path w="3851" h="8017" extrusionOk="0">
                  <a:moveTo>
                    <a:pt x="1137" y="0"/>
                  </a:moveTo>
                  <a:cubicBezTo>
                    <a:pt x="410" y="547"/>
                    <a:pt x="0" y="7354"/>
                    <a:pt x="1137" y="8017"/>
                  </a:cubicBezTo>
                  <a:cubicBezTo>
                    <a:pt x="3703" y="7586"/>
                    <a:pt x="3851" y="1199"/>
                    <a:pt x="1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3"/>
            <p:cNvSpPr/>
            <p:nvPr/>
          </p:nvSpPr>
          <p:spPr>
            <a:xfrm>
              <a:off x="5943950" y="2389525"/>
              <a:ext cx="83050" cy="210050"/>
            </a:xfrm>
            <a:custGeom>
              <a:avLst/>
              <a:gdLst/>
              <a:ahLst/>
              <a:cxnLst/>
              <a:rect l="l" t="t" r="r" b="b"/>
              <a:pathLst>
                <a:path w="3322" h="8402" extrusionOk="0">
                  <a:moveTo>
                    <a:pt x="1013" y="415"/>
                  </a:moveTo>
                  <a:cubicBezTo>
                    <a:pt x="2431" y="1146"/>
                    <a:pt x="2956" y="3442"/>
                    <a:pt x="2723" y="5285"/>
                  </a:cubicBezTo>
                  <a:cubicBezTo>
                    <a:pt x="2575" y="6474"/>
                    <a:pt x="2048" y="7804"/>
                    <a:pt x="1013" y="8032"/>
                  </a:cubicBezTo>
                  <a:cubicBezTo>
                    <a:pt x="868" y="7902"/>
                    <a:pt x="566" y="7434"/>
                    <a:pt x="468" y="5779"/>
                  </a:cubicBezTo>
                  <a:cubicBezTo>
                    <a:pt x="339" y="3611"/>
                    <a:pt x="667" y="948"/>
                    <a:pt x="1013" y="415"/>
                  </a:cubicBezTo>
                  <a:close/>
                  <a:moveTo>
                    <a:pt x="947" y="0"/>
                  </a:moveTo>
                  <a:lnTo>
                    <a:pt x="865" y="63"/>
                  </a:lnTo>
                  <a:cubicBezTo>
                    <a:pt x="262" y="518"/>
                    <a:pt x="0" y="3806"/>
                    <a:pt x="119" y="5802"/>
                  </a:cubicBezTo>
                  <a:cubicBezTo>
                    <a:pt x="205" y="7262"/>
                    <a:pt x="463" y="8125"/>
                    <a:pt x="884" y="8371"/>
                  </a:cubicBezTo>
                  <a:lnTo>
                    <a:pt x="938" y="8402"/>
                  </a:lnTo>
                  <a:lnTo>
                    <a:pt x="999" y="8391"/>
                  </a:lnTo>
                  <a:cubicBezTo>
                    <a:pt x="2079" y="8210"/>
                    <a:pt x="2852" y="7066"/>
                    <a:pt x="3070" y="5331"/>
                  </a:cubicBezTo>
                  <a:cubicBezTo>
                    <a:pt x="3322" y="3314"/>
                    <a:pt x="2697" y="775"/>
                    <a:pt x="1041" y="42"/>
                  </a:cubicBezTo>
                  <a:lnTo>
                    <a:pt x="9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3"/>
            <p:cNvSpPr/>
            <p:nvPr/>
          </p:nvSpPr>
          <p:spPr>
            <a:xfrm>
              <a:off x="5770000" y="1855675"/>
              <a:ext cx="8750" cy="94275"/>
            </a:xfrm>
            <a:custGeom>
              <a:avLst/>
              <a:gdLst/>
              <a:ahLst/>
              <a:cxnLst/>
              <a:rect l="l" t="t" r="r" b="b"/>
              <a:pathLst>
                <a:path w="350" h="3771" extrusionOk="0">
                  <a:moveTo>
                    <a:pt x="1" y="1"/>
                  </a:moveTo>
                  <a:lnTo>
                    <a:pt x="1" y="3770"/>
                  </a:lnTo>
                  <a:lnTo>
                    <a:pt x="350" y="3770"/>
                  </a:lnTo>
                  <a:lnTo>
                    <a:pt x="350" y="1"/>
                  </a:ln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3"/>
            <p:cNvSpPr/>
            <p:nvPr/>
          </p:nvSpPr>
          <p:spPr>
            <a:xfrm>
              <a:off x="5753550" y="1834875"/>
              <a:ext cx="41675" cy="41650"/>
            </a:xfrm>
            <a:custGeom>
              <a:avLst/>
              <a:gdLst/>
              <a:ahLst/>
              <a:cxnLst/>
              <a:rect l="l" t="t" r="r" b="b"/>
              <a:pathLst>
                <a:path w="1667" h="1666" extrusionOk="0">
                  <a:moveTo>
                    <a:pt x="834" y="0"/>
                  </a:moveTo>
                  <a:cubicBezTo>
                    <a:pt x="374" y="0"/>
                    <a:pt x="1" y="373"/>
                    <a:pt x="1" y="833"/>
                  </a:cubicBezTo>
                  <a:cubicBezTo>
                    <a:pt x="1" y="1292"/>
                    <a:pt x="374" y="1665"/>
                    <a:pt x="834" y="1665"/>
                  </a:cubicBezTo>
                  <a:cubicBezTo>
                    <a:pt x="1294" y="1665"/>
                    <a:pt x="1667" y="1292"/>
                    <a:pt x="1667" y="833"/>
                  </a:cubicBezTo>
                  <a:cubicBezTo>
                    <a:pt x="1667" y="373"/>
                    <a:pt x="1294" y="0"/>
                    <a:pt x="83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3"/>
            <p:cNvSpPr/>
            <p:nvPr/>
          </p:nvSpPr>
          <p:spPr>
            <a:xfrm>
              <a:off x="5681675" y="2748225"/>
              <a:ext cx="175775" cy="558525"/>
            </a:xfrm>
            <a:custGeom>
              <a:avLst/>
              <a:gdLst/>
              <a:ahLst/>
              <a:cxnLst/>
              <a:rect l="l" t="t" r="r" b="b"/>
              <a:pathLst>
                <a:path w="7031" h="22341" extrusionOk="0">
                  <a:moveTo>
                    <a:pt x="4297" y="0"/>
                  </a:moveTo>
                  <a:cubicBezTo>
                    <a:pt x="3232" y="0"/>
                    <a:pt x="2092" y="258"/>
                    <a:pt x="1742" y="524"/>
                  </a:cubicBezTo>
                  <a:cubicBezTo>
                    <a:pt x="0" y="1847"/>
                    <a:pt x="1803" y="13925"/>
                    <a:pt x="2163" y="16210"/>
                  </a:cubicBezTo>
                  <a:cubicBezTo>
                    <a:pt x="2522" y="18476"/>
                    <a:pt x="2937" y="22341"/>
                    <a:pt x="3766" y="22341"/>
                  </a:cubicBezTo>
                  <a:cubicBezTo>
                    <a:pt x="3773" y="22341"/>
                    <a:pt x="3779" y="22341"/>
                    <a:pt x="3785" y="22340"/>
                  </a:cubicBezTo>
                  <a:cubicBezTo>
                    <a:pt x="4627" y="22280"/>
                    <a:pt x="4867" y="20116"/>
                    <a:pt x="5167" y="17051"/>
                  </a:cubicBezTo>
                  <a:cubicBezTo>
                    <a:pt x="5468" y="13986"/>
                    <a:pt x="7031" y="1426"/>
                    <a:pt x="6189" y="524"/>
                  </a:cubicBezTo>
                  <a:cubicBezTo>
                    <a:pt x="5832" y="141"/>
                    <a:pt x="5085" y="0"/>
                    <a:pt x="4297"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3"/>
            <p:cNvSpPr/>
            <p:nvPr/>
          </p:nvSpPr>
          <p:spPr>
            <a:xfrm>
              <a:off x="5981225" y="2425175"/>
              <a:ext cx="16825" cy="61900"/>
            </a:xfrm>
            <a:custGeom>
              <a:avLst/>
              <a:gdLst/>
              <a:ahLst/>
              <a:cxnLst/>
              <a:rect l="l" t="t" r="r" b="b"/>
              <a:pathLst>
                <a:path w="673" h="2476" extrusionOk="0">
                  <a:moveTo>
                    <a:pt x="1" y="0"/>
                  </a:moveTo>
                  <a:cubicBezTo>
                    <a:pt x="1" y="0"/>
                    <a:pt x="34" y="169"/>
                    <a:pt x="116" y="398"/>
                  </a:cubicBezTo>
                  <a:cubicBezTo>
                    <a:pt x="137" y="517"/>
                    <a:pt x="182" y="639"/>
                    <a:pt x="209" y="780"/>
                  </a:cubicBezTo>
                  <a:cubicBezTo>
                    <a:pt x="223" y="849"/>
                    <a:pt x="232" y="923"/>
                    <a:pt x="251" y="995"/>
                  </a:cubicBezTo>
                  <a:cubicBezTo>
                    <a:pt x="270" y="1067"/>
                    <a:pt x="271" y="1145"/>
                    <a:pt x="281" y="1218"/>
                  </a:cubicBezTo>
                  <a:cubicBezTo>
                    <a:pt x="296" y="1292"/>
                    <a:pt x="306" y="1368"/>
                    <a:pt x="306" y="1443"/>
                  </a:cubicBezTo>
                  <a:cubicBezTo>
                    <a:pt x="306" y="1519"/>
                    <a:pt x="324" y="1592"/>
                    <a:pt x="323" y="1664"/>
                  </a:cubicBezTo>
                  <a:cubicBezTo>
                    <a:pt x="324" y="1809"/>
                    <a:pt x="333" y="1945"/>
                    <a:pt x="330" y="2064"/>
                  </a:cubicBezTo>
                  <a:cubicBezTo>
                    <a:pt x="334" y="2185"/>
                    <a:pt x="333" y="2287"/>
                    <a:pt x="334" y="2359"/>
                  </a:cubicBezTo>
                  <a:cubicBezTo>
                    <a:pt x="338" y="2433"/>
                    <a:pt x="341" y="2476"/>
                    <a:pt x="341" y="2476"/>
                  </a:cubicBezTo>
                  <a:cubicBezTo>
                    <a:pt x="341" y="2476"/>
                    <a:pt x="366" y="2441"/>
                    <a:pt x="402" y="2377"/>
                  </a:cubicBezTo>
                  <a:cubicBezTo>
                    <a:pt x="438" y="2313"/>
                    <a:pt x="491" y="2220"/>
                    <a:pt x="530" y="2100"/>
                  </a:cubicBezTo>
                  <a:cubicBezTo>
                    <a:pt x="621" y="1864"/>
                    <a:pt x="672" y="1518"/>
                    <a:pt x="629" y="1176"/>
                  </a:cubicBezTo>
                  <a:cubicBezTo>
                    <a:pt x="611" y="1092"/>
                    <a:pt x="605" y="1004"/>
                    <a:pt x="580" y="923"/>
                  </a:cubicBezTo>
                  <a:cubicBezTo>
                    <a:pt x="558" y="842"/>
                    <a:pt x="527" y="764"/>
                    <a:pt x="501" y="688"/>
                  </a:cubicBezTo>
                  <a:cubicBezTo>
                    <a:pt x="480" y="611"/>
                    <a:pt x="431" y="543"/>
                    <a:pt x="397" y="478"/>
                  </a:cubicBezTo>
                  <a:cubicBezTo>
                    <a:pt x="361" y="412"/>
                    <a:pt x="324" y="354"/>
                    <a:pt x="289" y="300"/>
                  </a:cubicBezTo>
                  <a:cubicBezTo>
                    <a:pt x="134" y="11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3"/>
            <p:cNvSpPr/>
            <p:nvPr/>
          </p:nvSpPr>
          <p:spPr>
            <a:xfrm>
              <a:off x="5553825" y="2439200"/>
              <a:ext cx="16825" cy="61925"/>
            </a:xfrm>
            <a:custGeom>
              <a:avLst/>
              <a:gdLst/>
              <a:ahLst/>
              <a:cxnLst/>
              <a:rect l="l" t="t" r="r" b="b"/>
              <a:pathLst>
                <a:path w="673" h="2477" extrusionOk="0">
                  <a:moveTo>
                    <a:pt x="672" y="1"/>
                  </a:moveTo>
                  <a:cubicBezTo>
                    <a:pt x="672" y="1"/>
                    <a:pt x="538" y="110"/>
                    <a:pt x="383" y="300"/>
                  </a:cubicBezTo>
                  <a:cubicBezTo>
                    <a:pt x="349" y="354"/>
                    <a:pt x="310" y="412"/>
                    <a:pt x="275" y="479"/>
                  </a:cubicBezTo>
                  <a:cubicBezTo>
                    <a:pt x="240" y="543"/>
                    <a:pt x="192" y="612"/>
                    <a:pt x="172" y="689"/>
                  </a:cubicBezTo>
                  <a:cubicBezTo>
                    <a:pt x="146" y="764"/>
                    <a:pt x="114" y="842"/>
                    <a:pt x="92" y="923"/>
                  </a:cubicBezTo>
                  <a:cubicBezTo>
                    <a:pt x="69" y="1005"/>
                    <a:pt x="62" y="1092"/>
                    <a:pt x="45" y="1176"/>
                  </a:cubicBezTo>
                  <a:cubicBezTo>
                    <a:pt x="0" y="1518"/>
                    <a:pt x="52" y="1864"/>
                    <a:pt x="144" y="2100"/>
                  </a:cubicBezTo>
                  <a:cubicBezTo>
                    <a:pt x="182" y="2220"/>
                    <a:pt x="235" y="2314"/>
                    <a:pt x="271" y="2377"/>
                  </a:cubicBezTo>
                  <a:cubicBezTo>
                    <a:pt x="309" y="2441"/>
                    <a:pt x="333" y="2476"/>
                    <a:pt x="333" y="2476"/>
                  </a:cubicBezTo>
                  <a:cubicBezTo>
                    <a:pt x="333" y="2476"/>
                    <a:pt x="336" y="2432"/>
                    <a:pt x="339" y="2360"/>
                  </a:cubicBezTo>
                  <a:cubicBezTo>
                    <a:pt x="341" y="2287"/>
                    <a:pt x="339" y="2184"/>
                    <a:pt x="343" y="2064"/>
                  </a:cubicBezTo>
                  <a:cubicBezTo>
                    <a:pt x="340" y="1945"/>
                    <a:pt x="349" y="1809"/>
                    <a:pt x="350" y="1664"/>
                  </a:cubicBezTo>
                  <a:cubicBezTo>
                    <a:pt x="349" y="1592"/>
                    <a:pt x="367" y="1519"/>
                    <a:pt x="367" y="1443"/>
                  </a:cubicBezTo>
                  <a:cubicBezTo>
                    <a:pt x="367" y="1368"/>
                    <a:pt x="377" y="1292"/>
                    <a:pt x="392" y="1219"/>
                  </a:cubicBezTo>
                  <a:cubicBezTo>
                    <a:pt x="402" y="1145"/>
                    <a:pt x="403" y="1068"/>
                    <a:pt x="422" y="995"/>
                  </a:cubicBezTo>
                  <a:cubicBezTo>
                    <a:pt x="442" y="923"/>
                    <a:pt x="450" y="850"/>
                    <a:pt x="465" y="780"/>
                  </a:cubicBezTo>
                  <a:cubicBezTo>
                    <a:pt x="494" y="641"/>
                    <a:pt x="536" y="518"/>
                    <a:pt x="557" y="399"/>
                  </a:cubicBezTo>
                  <a:cubicBezTo>
                    <a:pt x="640" y="169"/>
                    <a:pt x="672" y="1"/>
                    <a:pt x="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3"/>
            <p:cNvSpPr/>
            <p:nvPr/>
          </p:nvSpPr>
          <p:spPr>
            <a:xfrm>
              <a:off x="5675425" y="2480450"/>
              <a:ext cx="205575" cy="195975"/>
            </a:xfrm>
            <a:custGeom>
              <a:avLst/>
              <a:gdLst/>
              <a:ahLst/>
              <a:cxnLst/>
              <a:rect l="l" t="t" r="r" b="b"/>
              <a:pathLst>
                <a:path w="8223" h="7839" extrusionOk="0">
                  <a:moveTo>
                    <a:pt x="4302" y="0"/>
                  </a:moveTo>
                  <a:cubicBezTo>
                    <a:pt x="3299" y="0"/>
                    <a:pt x="2297" y="383"/>
                    <a:pt x="1532" y="1148"/>
                  </a:cubicBezTo>
                  <a:cubicBezTo>
                    <a:pt x="1" y="2679"/>
                    <a:pt x="1" y="5160"/>
                    <a:pt x="1532" y="6691"/>
                  </a:cubicBezTo>
                  <a:cubicBezTo>
                    <a:pt x="2266" y="7425"/>
                    <a:pt x="3263" y="7839"/>
                    <a:pt x="4302" y="7839"/>
                  </a:cubicBezTo>
                  <a:cubicBezTo>
                    <a:pt x="5343" y="7839"/>
                    <a:pt x="6339" y="7425"/>
                    <a:pt x="7074" y="6691"/>
                  </a:cubicBezTo>
                  <a:cubicBezTo>
                    <a:pt x="7809" y="5956"/>
                    <a:pt x="8222" y="4959"/>
                    <a:pt x="8222" y="3919"/>
                  </a:cubicBezTo>
                  <a:cubicBezTo>
                    <a:pt x="8222" y="2880"/>
                    <a:pt x="7809" y="1883"/>
                    <a:pt x="7074" y="1148"/>
                  </a:cubicBezTo>
                  <a:cubicBezTo>
                    <a:pt x="6309" y="383"/>
                    <a:pt x="5305" y="0"/>
                    <a:pt x="4302"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3"/>
            <p:cNvSpPr/>
            <p:nvPr/>
          </p:nvSpPr>
          <p:spPr>
            <a:xfrm>
              <a:off x="5700675" y="2496100"/>
              <a:ext cx="164700" cy="164675"/>
            </a:xfrm>
            <a:custGeom>
              <a:avLst/>
              <a:gdLst/>
              <a:ahLst/>
              <a:cxnLst/>
              <a:rect l="l" t="t" r="r" b="b"/>
              <a:pathLst>
                <a:path w="6588" h="6587" extrusionOk="0">
                  <a:moveTo>
                    <a:pt x="3294" y="0"/>
                  </a:moveTo>
                  <a:cubicBezTo>
                    <a:pt x="1476" y="0"/>
                    <a:pt x="1" y="1474"/>
                    <a:pt x="1" y="3293"/>
                  </a:cubicBezTo>
                  <a:cubicBezTo>
                    <a:pt x="1" y="5112"/>
                    <a:pt x="1476" y="6586"/>
                    <a:pt x="3294" y="6586"/>
                  </a:cubicBezTo>
                  <a:cubicBezTo>
                    <a:pt x="5113" y="6586"/>
                    <a:pt x="6588" y="5112"/>
                    <a:pt x="6588" y="3293"/>
                  </a:cubicBezTo>
                  <a:cubicBezTo>
                    <a:pt x="6588" y="1474"/>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3"/>
            <p:cNvSpPr/>
            <p:nvPr/>
          </p:nvSpPr>
          <p:spPr>
            <a:xfrm>
              <a:off x="5685050" y="2233300"/>
              <a:ext cx="195975" cy="195975"/>
            </a:xfrm>
            <a:custGeom>
              <a:avLst/>
              <a:gdLst/>
              <a:ahLst/>
              <a:cxnLst/>
              <a:rect l="l" t="t" r="r" b="b"/>
              <a:pathLst>
                <a:path w="7839" h="7839" extrusionOk="0">
                  <a:moveTo>
                    <a:pt x="3919" y="0"/>
                  </a:moveTo>
                  <a:cubicBezTo>
                    <a:pt x="1755" y="0"/>
                    <a:pt x="0" y="1755"/>
                    <a:pt x="0" y="3919"/>
                  </a:cubicBezTo>
                  <a:cubicBezTo>
                    <a:pt x="0" y="6084"/>
                    <a:pt x="1755" y="7838"/>
                    <a:pt x="3919" y="7838"/>
                  </a:cubicBezTo>
                  <a:cubicBezTo>
                    <a:pt x="6084" y="7838"/>
                    <a:pt x="7838" y="6084"/>
                    <a:pt x="7838" y="3919"/>
                  </a:cubicBezTo>
                  <a:cubicBezTo>
                    <a:pt x="7838" y="1755"/>
                    <a:pt x="6084" y="0"/>
                    <a:pt x="391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3"/>
            <p:cNvSpPr/>
            <p:nvPr/>
          </p:nvSpPr>
          <p:spPr>
            <a:xfrm>
              <a:off x="5700675" y="2248950"/>
              <a:ext cx="164700" cy="164675"/>
            </a:xfrm>
            <a:custGeom>
              <a:avLst/>
              <a:gdLst/>
              <a:ahLst/>
              <a:cxnLst/>
              <a:rect l="l" t="t" r="r" b="b"/>
              <a:pathLst>
                <a:path w="6588" h="6587" extrusionOk="0">
                  <a:moveTo>
                    <a:pt x="3294" y="0"/>
                  </a:moveTo>
                  <a:cubicBezTo>
                    <a:pt x="1476" y="0"/>
                    <a:pt x="1" y="1475"/>
                    <a:pt x="1" y="3293"/>
                  </a:cubicBezTo>
                  <a:cubicBezTo>
                    <a:pt x="1" y="5112"/>
                    <a:pt x="1476" y="6587"/>
                    <a:pt x="3294" y="6587"/>
                  </a:cubicBezTo>
                  <a:cubicBezTo>
                    <a:pt x="5113" y="6587"/>
                    <a:pt x="6588" y="5112"/>
                    <a:pt x="6588" y="3293"/>
                  </a:cubicBezTo>
                  <a:cubicBezTo>
                    <a:pt x="6588" y="1475"/>
                    <a:pt x="5113" y="0"/>
                    <a:pt x="3294" y="0"/>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3"/>
            <p:cNvSpPr/>
            <p:nvPr/>
          </p:nvSpPr>
          <p:spPr>
            <a:xfrm>
              <a:off x="5802600" y="2533175"/>
              <a:ext cx="31650" cy="58950"/>
            </a:xfrm>
            <a:custGeom>
              <a:avLst/>
              <a:gdLst/>
              <a:ahLst/>
              <a:cxnLst/>
              <a:rect l="l" t="t" r="r" b="b"/>
              <a:pathLst>
                <a:path w="1266" h="2358" extrusionOk="0">
                  <a:moveTo>
                    <a:pt x="579" y="0"/>
                  </a:moveTo>
                  <a:cubicBezTo>
                    <a:pt x="506" y="0"/>
                    <a:pt x="427" y="31"/>
                    <a:pt x="341" y="98"/>
                  </a:cubicBezTo>
                  <a:cubicBezTo>
                    <a:pt x="1" y="589"/>
                    <a:pt x="948" y="1179"/>
                    <a:pt x="1213" y="2358"/>
                  </a:cubicBezTo>
                  <a:cubicBezTo>
                    <a:pt x="1265" y="1499"/>
                    <a:pt x="1086" y="0"/>
                    <a:pt x="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3"/>
            <p:cNvSpPr/>
            <p:nvPr/>
          </p:nvSpPr>
          <p:spPr>
            <a:xfrm>
              <a:off x="5802600" y="2286025"/>
              <a:ext cx="31650" cy="58950"/>
            </a:xfrm>
            <a:custGeom>
              <a:avLst/>
              <a:gdLst/>
              <a:ahLst/>
              <a:cxnLst/>
              <a:rect l="l" t="t" r="r" b="b"/>
              <a:pathLst>
                <a:path w="1266" h="2358" extrusionOk="0">
                  <a:moveTo>
                    <a:pt x="578" y="0"/>
                  </a:moveTo>
                  <a:cubicBezTo>
                    <a:pt x="506" y="0"/>
                    <a:pt x="427" y="31"/>
                    <a:pt x="341" y="98"/>
                  </a:cubicBezTo>
                  <a:cubicBezTo>
                    <a:pt x="1" y="589"/>
                    <a:pt x="948" y="1179"/>
                    <a:pt x="1213" y="2357"/>
                  </a:cubicBezTo>
                  <a:cubicBezTo>
                    <a:pt x="1265" y="1499"/>
                    <a:pt x="1086" y="0"/>
                    <a:pt x="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loud 1">
            <a:extLst>
              <a:ext uri="{FF2B5EF4-FFF2-40B4-BE49-F238E27FC236}">
                <a16:creationId xmlns:a16="http://schemas.microsoft.com/office/drawing/2014/main" id="{214CCB4B-2ABA-9745-A328-5F8322B1E5F5}"/>
              </a:ext>
            </a:extLst>
          </p:cNvPr>
          <p:cNvSpPr/>
          <p:nvPr/>
        </p:nvSpPr>
        <p:spPr>
          <a:xfrm>
            <a:off x="759286" y="1622784"/>
            <a:ext cx="3676445" cy="272005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TextBox 2">
            <a:extLst>
              <a:ext uri="{FF2B5EF4-FFF2-40B4-BE49-F238E27FC236}">
                <a16:creationId xmlns:a16="http://schemas.microsoft.com/office/drawing/2014/main" id="{9340DBC6-DC00-D545-90BE-DDB5B99FDC80}"/>
              </a:ext>
            </a:extLst>
          </p:cNvPr>
          <p:cNvSpPr txBox="1"/>
          <p:nvPr/>
        </p:nvSpPr>
        <p:spPr>
          <a:xfrm rot="21317215">
            <a:off x="1250158" y="2074868"/>
            <a:ext cx="2714872" cy="1815882"/>
          </a:xfrm>
          <a:prstGeom prst="rect">
            <a:avLst/>
          </a:prstGeom>
          <a:noFill/>
        </p:spPr>
        <p:txBody>
          <a:bodyPr wrap="square" rtlCol="0">
            <a:spAutoFit/>
          </a:bodyPr>
          <a:lstStyle/>
          <a:p>
            <a:pPr algn="ctr"/>
            <a:r>
              <a:rPr lang="en-VN" sz="2800" dirty="0"/>
              <a:t>Hãy tìm vị trí của hoang mạc Xa-ha-ra trên lược đồ bên.</a:t>
            </a:r>
          </a:p>
        </p:txBody>
      </p:sp>
      <p:sp>
        <p:nvSpPr>
          <p:cNvPr id="38" name="Cloud 37">
            <a:extLst>
              <a:ext uri="{FF2B5EF4-FFF2-40B4-BE49-F238E27FC236}">
                <a16:creationId xmlns:a16="http://schemas.microsoft.com/office/drawing/2014/main" id="{E3B3AD96-D694-C747-93C7-DE59F5ED7ADA}"/>
              </a:ext>
            </a:extLst>
          </p:cNvPr>
          <p:cNvSpPr/>
          <p:nvPr/>
        </p:nvSpPr>
        <p:spPr>
          <a:xfrm>
            <a:off x="753569" y="1622783"/>
            <a:ext cx="3676445" cy="272005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9" name="TextBox 38">
            <a:extLst>
              <a:ext uri="{FF2B5EF4-FFF2-40B4-BE49-F238E27FC236}">
                <a16:creationId xmlns:a16="http://schemas.microsoft.com/office/drawing/2014/main" id="{8155A218-FE29-3E49-8A43-45C98F54AB8D}"/>
              </a:ext>
            </a:extLst>
          </p:cNvPr>
          <p:cNvSpPr txBox="1"/>
          <p:nvPr/>
        </p:nvSpPr>
        <p:spPr>
          <a:xfrm rot="21317215">
            <a:off x="1250158" y="2074869"/>
            <a:ext cx="2714872" cy="1815882"/>
          </a:xfrm>
          <a:prstGeom prst="rect">
            <a:avLst/>
          </a:prstGeom>
          <a:noFill/>
        </p:spPr>
        <p:txBody>
          <a:bodyPr wrap="square" rtlCol="0">
            <a:spAutoFit/>
          </a:bodyPr>
          <a:lstStyle/>
          <a:p>
            <a:pPr algn="ctr"/>
            <a:r>
              <a:rPr lang="en-VN" sz="2800" dirty="0"/>
              <a:t>Hãy tìm trên lược đồ bên những nơi có Xa-van.</a:t>
            </a:r>
          </a:p>
        </p:txBody>
      </p:sp>
    </p:spTree>
    <p:extLst>
      <p:ext uri="{BB962C8B-B14F-4D97-AF65-F5344CB8AC3E}">
        <p14:creationId xmlns:p14="http://schemas.microsoft.com/office/powerpoint/2010/main" val="3114888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59259E-6 L 0.2073 -0.20587 " pathEditMode="relative" rAng="0" ptsTypes="AA">
                                      <p:cBhvr>
                                        <p:cTn id="6" dur="2000" fill="hold"/>
                                        <p:tgtEl>
                                          <p:spTgt spid="1199"/>
                                        </p:tgtEl>
                                        <p:attrNameLst>
                                          <p:attrName>ppt_x</p:attrName>
                                          <p:attrName>ppt_y</p:attrName>
                                        </p:attrNameLst>
                                      </p:cBhvr>
                                      <p:rCtr x="10365" y="-10309"/>
                                    </p:animMotion>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1" nodeType="clickEffect">
                                  <p:stCondLst>
                                    <p:cond delay="0"/>
                                  </p:stCondLst>
                                  <p:childTnLst>
                                    <p:animEffect transition="out" filter="circle(out)">
                                      <p:cBhvr>
                                        <p:cTn id="24" dur="1000"/>
                                        <p:tgtEl>
                                          <p:spTgt spid="2"/>
                                        </p:tgtEl>
                                      </p:cBhvr>
                                    </p:animEffect>
                                    <p:set>
                                      <p:cBhvr>
                                        <p:cTn id="25" dur="1" fill="hold">
                                          <p:stCondLst>
                                            <p:cond delay="999"/>
                                          </p:stCondLst>
                                        </p:cTn>
                                        <p:tgtEl>
                                          <p:spTgt spid="2"/>
                                        </p:tgtEl>
                                        <p:attrNameLst>
                                          <p:attrName>style.visibility</p:attrName>
                                        </p:attrNameLst>
                                      </p:cBhvr>
                                      <p:to>
                                        <p:strVal val="hidden"/>
                                      </p:to>
                                    </p:set>
                                  </p:childTnLst>
                                </p:cTn>
                              </p:par>
                              <p:par>
                                <p:cTn id="26" presetID="5" presetClass="entr" presetSubtype="1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checkerboard(across)">
                                      <p:cBhvr>
                                        <p:cTn id="28" dur="500"/>
                                        <p:tgtEl>
                                          <p:spTgt spid="3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animBg="1"/>
      <p:bldP spid="2" grpId="1" animBg="1"/>
      <p:bldP spid="3" grpId="0"/>
      <p:bldP spid="38" grpId="0" animBg="1"/>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 Box 20">
            <a:extLst>
              <a:ext uri="{FF2B5EF4-FFF2-40B4-BE49-F238E27FC236}">
                <a16:creationId xmlns:a16="http://schemas.microsoft.com/office/drawing/2014/main" id="{A072F0AC-3A79-416E-861B-5A87178A14DD}"/>
              </a:ext>
            </a:extLst>
          </p:cNvPr>
          <p:cNvSpPr txBox="1">
            <a:spLocks noChangeArrowheads="1"/>
          </p:cNvSpPr>
          <p:nvPr/>
        </p:nvSpPr>
        <p:spPr bwMode="auto">
          <a:xfrm>
            <a:off x="288048" y="176019"/>
            <a:ext cx="347647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700" b="1" dirty="0">
                <a:solidFill>
                  <a:srgbClr val="FAF5E6"/>
                </a:solidFill>
                <a:latin typeface="Calibri" panose="020F0502020204030204" pitchFamily="34" charset="0"/>
                <a:cs typeface="Calibri" panose="020F0502020204030204" pitchFamily="34" charset="0"/>
              </a:rPr>
              <a:t>1/3 </a:t>
            </a:r>
            <a:r>
              <a:rPr lang="en-US" altLang="en-US" sz="2700" b="1" dirty="0" err="1">
                <a:solidFill>
                  <a:srgbClr val="FAF5E6"/>
                </a:solidFill>
                <a:latin typeface="Calibri" panose="020F0502020204030204" pitchFamily="34" charset="0"/>
                <a:cs typeface="Calibri" panose="020F0502020204030204" pitchFamily="34" charset="0"/>
              </a:rPr>
              <a:t>diện</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tích</a:t>
            </a:r>
            <a:r>
              <a:rPr lang="en-US" altLang="en-US" sz="2700" b="1" dirty="0">
                <a:solidFill>
                  <a:srgbClr val="FAF5E6"/>
                </a:solidFill>
                <a:latin typeface="Calibri" panose="020F0502020204030204" pitchFamily="34" charset="0"/>
                <a:cs typeface="Calibri" panose="020F0502020204030204" pitchFamily="34" charset="0"/>
              </a:rPr>
              <a:t> chia </a:t>
            </a:r>
            <a:r>
              <a:rPr lang="en-US" altLang="en-US" sz="2700" b="1" dirty="0" err="1">
                <a:solidFill>
                  <a:srgbClr val="FAF5E6"/>
                </a:solidFill>
                <a:latin typeface="Calibri" panose="020F0502020204030204" pitchFamily="34" charset="0"/>
                <a:cs typeface="Calibri" panose="020F0502020204030204" pitchFamily="34" charset="0"/>
              </a:rPr>
              <a:t>làm</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hai</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mùa</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mùa</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mưa</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và</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mùa</a:t>
            </a:r>
            <a:r>
              <a:rPr lang="en-US" altLang="en-US" sz="2700" b="1" dirty="0">
                <a:solidFill>
                  <a:srgbClr val="FAF5E6"/>
                </a:solidFill>
                <a:latin typeface="Calibri" panose="020F0502020204030204" pitchFamily="34" charset="0"/>
                <a:cs typeface="Calibri" panose="020F0502020204030204" pitchFamily="34" charset="0"/>
              </a:rPr>
              <a:t> </a:t>
            </a:r>
            <a:r>
              <a:rPr lang="en-US" altLang="en-US" sz="2700" b="1" dirty="0" err="1">
                <a:solidFill>
                  <a:srgbClr val="FAF5E6"/>
                </a:solidFill>
                <a:latin typeface="Calibri" panose="020F0502020204030204" pitchFamily="34" charset="0"/>
                <a:cs typeface="Calibri" panose="020F0502020204030204" pitchFamily="34" charset="0"/>
              </a:rPr>
              <a:t>khô</a:t>
            </a:r>
            <a:r>
              <a:rPr lang="en-US" altLang="en-US" sz="2700" b="1" dirty="0">
                <a:solidFill>
                  <a:srgbClr val="FAF5E6"/>
                </a:solidFill>
                <a:latin typeface="Calibri" panose="020F0502020204030204" pitchFamily="34" charset="0"/>
                <a:cs typeface="Calibri" panose="020F0502020204030204" pitchFamily="34" charset="0"/>
              </a:rPr>
              <a:t>.</a:t>
            </a:r>
            <a:endParaRPr lang="vi-VN" altLang="en-US" sz="2700" b="1" dirty="0">
              <a:solidFill>
                <a:srgbClr val="FAF5E6"/>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6C8C0C4-EAAF-4196-9CEB-2639D46C2092}"/>
              </a:ext>
            </a:extLst>
          </p:cNvPr>
          <p:cNvSpPr txBox="1">
            <a:spLocks noChangeArrowheads="1"/>
          </p:cNvSpPr>
          <p:nvPr/>
        </p:nvSpPr>
        <p:spPr bwMode="auto">
          <a:xfrm>
            <a:off x="288048" y="1551161"/>
            <a:ext cx="3476478" cy="3416320"/>
          </a:xfrm>
          <a:prstGeom prst="rect">
            <a:avLst/>
          </a:prstGeom>
          <a:solidFill>
            <a:srgbClr val="FAF5E6"/>
          </a:solidFill>
          <a:ln>
            <a:noFill/>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buFontTx/>
              <a:buChar char="-"/>
            </a:pP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Nơi</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mưa</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nhiều</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có</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rừng</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nhiệt</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đới</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phát</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triển</a:t>
            </a:r>
            <a:r>
              <a:rPr lang="en-US" altLang="en-US" sz="2700" dirty="0">
                <a:latin typeface="Calibri" panose="020F0502020204030204" pitchFamily="34" charset="0"/>
                <a:cs typeface="Calibri" panose="020F0502020204030204" pitchFamily="34" charset="0"/>
              </a:rPr>
              <a:t>.</a:t>
            </a:r>
          </a:p>
          <a:p>
            <a:pPr algn="just" eaLnBrk="1" hangingPunct="1">
              <a:buFontTx/>
              <a:buChar char="-"/>
            </a:pP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Nơi</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đủ</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độ</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ẩm</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thì</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có</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rừng</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thưa</a:t>
            </a:r>
            <a:r>
              <a:rPr lang="en-US" altLang="en-US" sz="2700" dirty="0">
                <a:latin typeface="Calibri" panose="020F0502020204030204" pitchFamily="34" charset="0"/>
                <a:cs typeface="Calibri" panose="020F0502020204030204" pitchFamily="34" charset="0"/>
              </a:rPr>
              <a:t>.</a:t>
            </a:r>
          </a:p>
          <a:p>
            <a:pPr algn="just" eaLnBrk="1" hangingPunct="1">
              <a:buFontTx/>
              <a:buChar char="-"/>
            </a:pP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Nơi</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mưa</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ít</a:t>
            </a:r>
            <a:r>
              <a:rPr lang="en-US" altLang="en-US" sz="2700" b="1" dirty="0">
                <a:solidFill>
                  <a:srgbClr val="FF0000"/>
                </a:solidFill>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xuất</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hiện</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đồng</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cỏ</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cao</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cây</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bụi</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gọi</a:t>
            </a:r>
            <a:r>
              <a:rPr lang="en-US" altLang="en-US" sz="2700" dirty="0">
                <a:latin typeface="Calibri" panose="020F0502020204030204" pitchFamily="34" charset="0"/>
                <a:cs typeface="Calibri" panose="020F0502020204030204" pitchFamily="34" charset="0"/>
              </a:rPr>
              <a:t> </a:t>
            </a:r>
            <a:r>
              <a:rPr lang="en-US" altLang="en-US" sz="2700" dirty="0" err="1">
                <a:latin typeface="Calibri" panose="020F0502020204030204" pitchFamily="34" charset="0"/>
                <a:cs typeface="Calibri" panose="020F0502020204030204" pitchFamily="34" charset="0"/>
              </a:rPr>
              <a:t>là</a:t>
            </a:r>
            <a:r>
              <a:rPr lang="en-US" altLang="en-US" sz="2700" dirty="0">
                <a:latin typeface="Calibri" panose="020F0502020204030204" pitchFamily="34" charset="0"/>
                <a:cs typeface="Calibri" panose="020F0502020204030204" pitchFamily="34" charset="0"/>
              </a:rPr>
              <a:t> </a:t>
            </a:r>
            <a:r>
              <a:rPr lang="en-US" altLang="en-US" sz="2700" b="1" dirty="0" err="1">
                <a:solidFill>
                  <a:srgbClr val="FF0000"/>
                </a:solidFill>
                <a:latin typeface="Calibri" panose="020F0502020204030204" pitchFamily="34" charset="0"/>
                <a:cs typeface="Calibri" panose="020F0502020204030204" pitchFamily="34" charset="0"/>
              </a:rPr>
              <a:t>xa</a:t>
            </a:r>
            <a:r>
              <a:rPr lang="en-US" altLang="en-US" sz="2700" b="1" dirty="0">
                <a:solidFill>
                  <a:srgbClr val="FF0000"/>
                </a:solidFill>
                <a:latin typeface="Calibri" panose="020F0502020204030204" pitchFamily="34" charset="0"/>
                <a:cs typeface="Calibri" panose="020F0502020204030204" pitchFamily="34" charset="0"/>
              </a:rPr>
              <a:t>-van</a:t>
            </a:r>
            <a:r>
              <a:rPr lang="en-US" altLang="en-US" sz="2700" dirty="0">
                <a:latin typeface="Calibri" panose="020F0502020204030204" pitchFamily="34" charset="0"/>
                <a:cs typeface="Calibri" panose="020F0502020204030204" pitchFamily="34" charset="0"/>
              </a:rPr>
              <a:t>.</a:t>
            </a:r>
          </a:p>
        </p:txBody>
      </p:sp>
      <p:pic>
        <p:nvPicPr>
          <p:cNvPr id="11" name="Picture 6" descr="Bức tranh hai mặt của rừng rậm nhiệt đới Amazon | Phong Vân Discovery | Rừng,  Hình ảnh, Công viên quốc gia">
            <a:extLst>
              <a:ext uri="{FF2B5EF4-FFF2-40B4-BE49-F238E27FC236}">
                <a16:creationId xmlns:a16="http://schemas.microsoft.com/office/drawing/2014/main" id="{802DD7F0-7709-A54D-98CF-62DB9B2ED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225" y="71278"/>
            <a:ext cx="2715161" cy="2036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100A61FC-4494-0440-AAE8-7111C4D3BAF3}"/>
              </a:ext>
            </a:extLst>
          </p:cNvPr>
          <p:cNvSpPr txBox="1"/>
          <p:nvPr/>
        </p:nvSpPr>
        <p:spPr>
          <a:xfrm>
            <a:off x="4184909" y="2037187"/>
            <a:ext cx="2223791" cy="923330"/>
          </a:xfrm>
          <a:prstGeom prst="rect">
            <a:avLst/>
          </a:prstGeom>
          <a:noFill/>
        </p:spPr>
        <p:txBody>
          <a:bodyPr wrap="square" rtlCol="0">
            <a:spAutoFit/>
          </a:bodyPr>
          <a:lstStyle/>
          <a:p>
            <a:pPr algn="ctr"/>
            <a:r>
              <a:rPr lang="en-US" sz="2700" i="1" dirty="0" err="1">
                <a:solidFill>
                  <a:srgbClr val="FAF5E6"/>
                </a:solidFill>
                <a:latin typeface="Calibri" panose="020F0502020204030204" pitchFamily="34" charset="0"/>
                <a:cs typeface="Calibri" panose="020F0502020204030204" pitchFamily="34" charset="0"/>
              </a:rPr>
              <a:t>Rừng</a:t>
            </a:r>
            <a:r>
              <a:rPr lang="en-US" sz="2700" i="1" dirty="0">
                <a:solidFill>
                  <a:srgbClr val="FAF5E6"/>
                </a:solidFill>
                <a:latin typeface="Calibri" panose="020F0502020204030204" pitchFamily="34" charset="0"/>
                <a:cs typeface="Calibri" panose="020F0502020204030204" pitchFamily="34" charset="0"/>
              </a:rPr>
              <a:t> </a:t>
            </a:r>
            <a:r>
              <a:rPr lang="en-US" sz="2700" i="1" dirty="0" err="1">
                <a:solidFill>
                  <a:srgbClr val="FAF5E6"/>
                </a:solidFill>
                <a:latin typeface="Calibri" panose="020F0502020204030204" pitchFamily="34" charset="0"/>
                <a:cs typeface="Calibri" panose="020F0502020204030204" pitchFamily="34" charset="0"/>
              </a:rPr>
              <a:t>rậm</a:t>
            </a:r>
            <a:r>
              <a:rPr lang="en-US" sz="2700" i="1" dirty="0">
                <a:solidFill>
                  <a:srgbClr val="FAF5E6"/>
                </a:solidFill>
                <a:latin typeface="Calibri" panose="020F0502020204030204" pitchFamily="34" charset="0"/>
                <a:cs typeface="Calibri" panose="020F0502020204030204" pitchFamily="34" charset="0"/>
              </a:rPr>
              <a:t> </a:t>
            </a:r>
            <a:r>
              <a:rPr lang="en-US" sz="2700" i="1" dirty="0" err="1">
                <a:solidFill>
                  <a:srgbClr val="FAF5E6"/>
                </a:solidFill>
                <a:latin typeface="Calibri" panose="020F0502020204030204" pitchFamily="34" charset="0"/>
                <a:cs typeface="Calibri" panose="020F0502020204030204" pitchFamily="34" charset="0"/>
              </a:rPr>
              <a:t>nhiệt</a:t>
            </a:r>
            <a:r>
              <a:rPr lang="en-US" sz="2700" i="1" dirty="0">
                <a:solidFill>
                  <a:srgbClr val="FAF5E6"/>
                </a:solidFill>
                <a:latin typeface="Calibri" panose="020F0502020204030204" pitchFamily="34" charset="0"/>
                <a:cs typeface="Calibri" panose="020F0502020204030204" pitchFamily="34" charset="0"/>
              </a:rPr>
              <a:t> </a:t>
            </a:r>
            <a:r>
              <a:rPr lang="en-US" sz="2700" i="1" dirty="0" err="1">
                <a:solidFill>
                  <a:srgbClr val="FAF5E6"/>
                </a:solidFill>
                <a:latin typeface="Calibri" panose="020F0502020204030204" pitchFamily="34" charset="0"/>
                <a:cs typeface="Calibri" panose="020F0502020204030204" pitchFamily="34" charset="0"/>
              </a:rPr>
              <a:t>đới</a:t>
            </a:r>
            <a:endParaRPr lang="en-US" sz="2700" i="1" dirty="0">
              <a:solidFill>
                <a:srgbClr val="FAF5E6"/>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F727A2-810F-F043-816E-60AF23B99232}"/>
              </a:ext>
            </a:extLst>
          </p:cNvPr>
          <p:cNvPicPr>
            <a:picLocks noChangeAspect="1"/>
          </p:cNvPicPr>
          <p:nvPr/>
        </p:nvPicPr>
        <p:blipFill>
          <a:blip r:embed="rId4"/>
          <a:stretch>
            <a:fillRect/>
          </a:stretch>
        </p:blipFill>
        <p:spPr>
          <a:xfrm>
            <a:off x="6408700" y="1537830"/>
            <a:ext cx="2631680" cy="1928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E0801425-B058-5C4C-ABCE-B3017B192658}"/>
              </a:ext>
            </a:extLst>
          </p:cNvPr>
          <p:cNvSpPr txBox="1"/>
          <p:nvPr/>
        </p:nvSpPr>
        <p:spPr>
          <a:xfrm>
            <a:off x="6728649" y="3499826"/>
            <a:ext cx="2127303" cy="507831"/>
          </a:xfrm>
          <a:prstGeom prst="rect">
            <a:avLst/>
          </a:prstGeom>
          <a:noFill/>
        </p:spPr>
        <p:txBody>
          <a:bodyPr wrap="square" rtlCol="0">
            <a:spAutoFit/>
          </a:bodyPr>
          <a:lstStyle/>
          <a:p>
            <a:pPr algn="ctr"/>
            <a:r>
              <a:rPr lang="en-US" sz="2700" i="1" dirty="0" err="1">
                <a:solidFill>
                  <a:srgbClr val="FAF5E6"/>
                </a:solidFill>
                <a:latin typeface="Calibri" panose="020F0502020204030204" pitchFamily="34" charset="0"/>
                <a:cs typeface="Calibri" panose="020F0502020204030204" pitchFamily="34" charset="0"/>
              </a:rPr>
              <a:t>Rừng</a:t>
            </a:r>
            <a:r>
              <a:rPr lang="en-US" sz="2700" i="1" dirty="0">
                <a:solidFill>
                  <a:srgbClr val="FAF5E6"/>
                </a:solidFill>
                <a:latin typeface="Calibri" panose="020F0502020204030204" pitchFamily="34" charset="0"/>
                <a:cs typeface="Calibri" panose="020F0502020204030204" pitchFamily="34" charset="0"/>
              </a:rPr>
              <a:t> </a:t>
            </a:r>
            <a:r>
              <a:rPr lang="en-US" sz="2700" i="1" dirty="0" err="1">
                <a:solidFill>
                  <a:srgbClr val="FAF5E6"/>
                </a:solidFill>
                <a:latin typeface="Calibri" panose="020F0502020204030204" pitchFamily="34" charset="0"/>
                <a:cs typeface="Calibri" panose="020F0502020204030204" pitchFamily="34" charset="0"/>
              </a:rPr>
              <a:t>thưa</a:t>
            </a:r>
            <a:endParaRPr lang="en-US" sz="2700" i="1" dirty="0">
              <a:solidFill>
                <a:srgbClr val="FAF5E6"/>
              </a:solidFill>
              <a:latin typeface="Calibri" panose="020F0502020204030204" pitchFamily="34" charset="0"/>
              <a:cs typeface="Calibri" panose="020F0502020204030204" pitchFamily="34" charset="0"/>
            </a:endParaRPr>
          </a:p>
        </p:txBody>
      </p:sp>
      <p:pic>
        <p:nvPicPr>
          <p:cNvPr id="9" name="Picture 8" descr="A picture containing grass, outdoor, sky, field&#10;&#10;Description automatically generated">
            <a:extLst>
              <a:ext uri="{FF2B5EF4-FFF2-40B4-BE49-F238E27FC236}">
                <a16:creationId xmlns:a16="http://schemas.microsoft.com/office/drawing/2014/main" id="{6CFD7C71-C664-9040-B3BF-D39F517B1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712" y="2904970"/>
            <a:ext cx="2631680" cy="1928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1146D22E-2FD0-3142-89D2-D95677B57ADB}"/>
              </a:ext>
            </a:extLst>
          </p:cNvPr>
          <p:cNvSpPr txBox="1"/>
          <p:nvPr/>
        </p:nvSpPr>
        <p:spPr>
          <a:xfrm>
            <a:off x="4483509" y="4746268"/>
            <a:ext cx="1701851" cy="507831"/>
          </a:xfrm>
          <a:prstGeom prst="rect">
            <a:avLst/>
          </a:prstGeom>
          <a:noFill/>
        </p:spPr>
        <p:txBody>
          <a:bodyPr wrap="square" rtlCol="0">
            <a:spAutoFit/>
          </a:bodyPr>
          <a:lstStyle/>
          <a:p>
            <a:pPr algn="ctr"/>
            <a:r>
              <a:rPr lang="en-US" sz="2700" i="1" dirty="0" err="1">
                <a:solidFill>
                  <a:srgbClr val="FAF5E6"/>
                </a:solidFill>
                <a:latin typeface="Calibri" panose="020F0502020204030204" pitchFamily="34" charset="0"/>
                <a:cs typeface="Calibri" panose="020F0502020204030204" pitchFamily="34" charset="0"/>
              </a:rPr>
              <a:t>Xa</a:t>
            </a:r>
            <a:r>
              <a:rPr lang="en-US" sz="2700" i="1" dirty="0">
                <a:solidFill>
                  <a:srgbClr val="FAF5E6"/>
                </a:solidFill>
                <a:latin typeface="Calibri" panose="020F0502020204030204" pitchFamily="34" charset="0"/>
                <a:cs typeface="Calibri" panose="020F0502020204030204" pitchFamily="34" charset="0"/>
              </a:rPr>
              <a:t> - van</a:t>
            </a:r>
          </a:p>
        </p:txBody>
      </p:sp>
      <p:sp>
        <p:nvSpPr>
          <p:cNvPr id="13" name="Google Shape;1035;p44">
            <a:extLst>
              <a:ext uri="{FF2B5EF4-FFF2-40B4-BE49-F238E27FC236}">
                <a16:creationId xmlns:a16="http://schemas.microsoft.com/office/drawing/2014/main" id="{287D68D0-80ED-0649-A6CF-A32B3338E045}"/>
              </a:ext>
            </a:extLst>
          </p:cNvPr>
          <p:cNvSpPr/>
          <p:nvPr/>
        </p:nvSpPr>
        <p:spPr>
          <a:xfrm>
            <a:off x="8222595" y="759156"/>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36;p44">
            <a:extLst>
              <a:ext uri="{FF2B5EF4-FFF2-40B4-BE49-F238E27FC236}">
                <a16:creationId xmlns:a16="http://schemas.microsoft.com/office/drawing/2014/main" id="{3A913598-C7FA-C248-AC88-3780B6D45E37}"/>
              </a:ext>
            </a:extLst>
          </p:cNvPr>
          <p:cNvSpPr/>
          <p:nvPr/>
        </p:nvSpPr>
        <p:spPr>
          <a:xfrm>
            <a:off x="7490508" y="445056"/>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6;p44">
            <a:extLst>
              <a:ext uri="{FF2B5EF4-FFF2-40B4-BE49-F238E27FC236}">
                <a16:creationId xmlns:a16="http://schemas.microsoft.com/office/drawing/2014/main" id="{EF40178D-A4C9-BD40-BFDD-1B1F96DA0FD1}"/>
              </a:ext>
            </a:extLst>
          </p:cNvPr>
          <p:cNvSpPr/>
          <p:nvPr/>
        </p:nvSpPr>
        <p:spPr>
          <a:xfrm>
            <a:off x="7290082" y="4519683"/>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55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869"/>
                                        </p:tgtEl>
                                        <p:attrNameLst>
                                          <p:attrName>style.visibility</p:attrName>
                                        </p:attrNameLst>
                                      </p:cBhvr>
                                      <p:to>
                                        <p:strVal val="visible"/>
                                      </p:to>
                                    </p:set>
                                    <p:anim calcmode="lin" valueType="num">
                                      <p:cBhvr>
                                        <p:cTn id="7" dur="500" fill="hold"/>
                                        <p:tgtEl>
                                          <p:spTgt spid="3686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869"/>
                                        </p:tgtEl>
                                        <p:attrNameLst>
                                          <p:attrName>ppt_y</p:attrName>
                                        </p:attrNameLst>
                                      </p:cBhvr>
                                      <p:tavLst>
                                        <p:tav tm="0">
                                          <p:val>
                                            <p:strVal val="#ppt_y"/>
                                          </p:val>
                                        </p:tav>
                                        <p:tav tm="100000">
                                          <p:val>
                                            <p:strVal val="#ppt_y"/>
                                          </p:val>
                                        </p:tav>
                                      </p:tavLst>
                                    </p:anim>
                                    <p:anim calcmode="lin" valueType="num">
                                      <p:cBhvr>
                                        <p:cTn id="9" dur="500" fill="hold"/>
                                        <p:tgtEl>
                                          <p:spTgt spid="3686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8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86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heckerboard(across)">
                                      <p:cBhvr>
                                        <p:cTn id="16" dur="500"/>
                                        <p:tgtEl>
                                          <p:spTgt spid="29"/>
                                        </p:tgtEl>
                                      </p:cBhvr>
                                    </p:animEffect>
                                  </p:childTnLst>
                                </p:cTn>
                              </p:par>
                              <p:par>
                                <p:cTn id="17" presetID="15" presetClass="entr" presetSubtype="0" fill="hold"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 calcmode="lin" valueType="num">
                                      <p:cBhvr>
                                        <p:cTn id="19" dur="10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29">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2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9">
                                            <p:txEl>
                                              <p:pRg st="0" end="0"/>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anim calcmode="lin" valueType="num">
                                      <p:cBhvr>
                                        <p:cTn id="25" dur="1000" fill="hold"/>
                                        <p:tgtEl>
                                          <p:spTgt spid="29">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29">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2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9">
                                            <p:txEl>
                                              <p:pRg st="1" end="1"/>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9">
                                            <p:txEl>
                                              <p:pRg st="2" end="2"/>
                                            </p:txEl>
                                          </p:spTgt>
                                        </p:tgtEl>
                                        <p:attrNameLst>
                                          <p:attrName>style.visibility</p:attrName>
                                        </p:attrNameLst>
                                      </p:cBhvr>
                                      <p:to>
                                        <p:strVal val="visible"/>
                                      </p:to>
                                    </p:set>
                                    <p:anim calcmode="lin" valueType="num">
                                      <p:cBhvr>
                                        <p:cTn id="31" dur="1000" fill="hold"/>
                                        <p:tgtEl>
                                          <p:spTgt spid="2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2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2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8" presetClass="emph" presetSubtype="0" repeatCount="indefinite" fill="hold" grpId="0" nodeType="clickEffect">
                                  <p:stCondLst>
                                    <p:cond delay="0"/>
                                  </p:stCondLst>
                                  <p:childTnLst>
                                    <p:animRot by="21600000">
                                      <p:cBhvr>
                                        <p:cTn id="38" dur="2000" fill="hold"/>
                                        <p:tgtEl>
                                          <p:spTgt spid="13"/>
                                        </p:tgtEl>
                                        <p:attrNameLst>
                                          <p:attrName>r</p:attrName>
                                        </p:attrNameLst>
                                      </p:cBhvr>
                                    </p:animRot>
                                  </p:childTnLst>
                                </p:cTn>
                              </p:par>
                              <p:par>
                                <p:cTn id="39" presetID="8" presetClass="emph" presetSubtype="0" repeatCount="indefinite" fill="hold" grpId="0" nodeType="withEffect">
                                  <p:stCondLst>
                                    <p:cond delay="0"/>
                                  </p:stCondLst>
                                  <p:childTnLst>
                                    <p:animRot by="21600000">
                                      <p:cBhvr>
                                        <p:cTn id="40" dur="2000" fill="hold"/>
                                        <p:tgtEl>
                                          <p:spTgt spid="14"/>
                                        </p:tgtEl>
                                        <p:attrNameLst>
                                          <p:attrName>r</p:attrName>
                                        </p:attrNameLst>
                                      </p:cBhvr>
                                    </p:animRot>
                                  </p:childTnLst>
                                </p:cTn>
                              </p:par>
                              <p:par>
                                <p:cTn id="41" presetID="8" presetClass="emph" presetSubtype="0" repeatCount="indefinite" fill="hold" grpId="0" nodeType="withEffect">
                                  <p:stCondLst>
                                    <p:cond delay="0"/>
                                  </p:stCondLst>
                                  <p:childTnLst>
                                    <p:animRot by="21600000">
                                      <p:cBhvr>
                                        <p:cTn id="42" dur="2000" fill="hold"/>
                                        <p:tgtEl>
                                          <p:spTgt spid="15"/>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P spid="29" grpId="0" animBg="1"/>
      <p:bldP spid="12" grpId="0"/>
      <p:bldP spid="8" grpId="0"/>
      <p:bldP spid="10" grpId="0"/>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35" name="Google Shape;1035;p44"/>
          <p:cNvSpPr/>
          <p:nvPr/>
        </p:nvSpPr>
        <p:spPr>
          <a:xfrm>
            <a:off x="1443800" y="3412575"/>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1240350" y="3232700"/>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Rectangle 12">
            <a:extLst>
              <a:ext uri="{FF2B5EF4-FFF2-40B4-BE49-F238E27FC236}">
                <a16:creationId xmlns:a16="http://schemas.microsoft.com/office/drawing/2014/main" id="{2B8F6177-F889-3049-AAC1-37F8A00CEDD9}"/>
              </a:ext>
            </a:extLst>
          </p:cNvPr>
          <p:cNvSpPr>
            <a:spLocks noChangeArrowheads="1"/>
          </p:cNvSpPr>
          <p:nvPr/>
        </p:nvSpPr>
        <p:spPr bwMode="auto">
          <a:xfrm>
            <a:off x="683368" y="854594"/>
            <a:ext cx="2294726" cy="457200"/>
          </a:xfrm>
          <a:prstGeom prst="rect">
            <a:avLst/>
          </a:prstGeom>
          <a:solidFill>
            <a:srgbClr val="FAF5E6"/>
          </a:solidFill>
          <a:ln>
            <a:noFill/>
          </a:ln>
          <a:effectLst/>
        </p:spPr>
        <p:txBody>
          <a:bodyPr wrap="none" anchor="ct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i="1" dirty="0" err="1">
                <a:solidFill>
                  <a:srgbClr val="FF0000"/>
                </a:solidFill>
                <a:latin typeface="Calibri" panose="020F0502020204030204" pitchFamily="34" charset="0"/>
                <a:cs typeface="Calibri" panose="020F0502020204030204" pitchFamily="34" charset="0"/>
              </a:rPr>
              <a:t>Cây</a:t>
            </a:r>
            <a:r>
              <a:rPr lang="en-US" altLang="en-US" b="1" i="1" dirty="0">
                <a:solidFill>
                  <a:srgbClr val="FF0000"/>
                </a:solidFill>
                <a:latin typeface="Calibri" panose="020F0502020204030204" pitchFamily="34" charset="0"/>
                <a:cs typeface="Calibri" panose="020F0502020204030204" pitchFamily="34" charset="0"/>
              </a:rPr>
              <a:t> bao </a:t>
            </a:r>
            <a:r>
              <a:rPr lang="en-US" altLang="en-US" b="1" i="1" dirty="0" err="1">
                <a:solidFill>
                  <a:srgbClr val="FF0000"/>
                </a:solidFill>
                <a:latin typeface="Calibri" panose="020F0502020204030204" pitchFamily="34" charset="0"/>
                <a:cs typeface="Calibri" panose="020F0502020204030204" pitchFamily="34" charset="0"/>
              </a:rPr>
              <a:t>báp</a:t>
            </a:r>
            <a:endParaRPr lang="en-US" altLang="en-US" b="1" i="1" dirty="0">
              <a:solidFill>
                <a:srgbClr val="FF0000"/>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5AF3C49E-F242-A84B-A355-A23609ECDB15}"/>
              </a:ext>
            </a:extLst>
          </p:cNvPr>
          <p:cNvSpPr/>
          <p:nvPr/>
        </p:nvSpPr>
        <p:spPr>
          <a:xfrm>
            <a:off x="296660" y="1466211"/>
            <a:ext cx="3004831" cy="3386440"/>
          </a:xfrm>
          <a:prstGeom prst="rect">
            <a:avLst/>
          </a:prstGeom>
          <a:solidFill>
            <a:schemeClr val="accent5">
              <a:lumMod val="20000"/>
              <a:lumOff val="80000"/>
            </a:schemeClr>
          </a:solidFill>
        </p:spPr>
        <p:txBody>
          <a:bodyPr wrap="square">
            <a:spAutoFit/>
          </a:bodyPr>
          <a:lstStyle/>
          <a:p>
            <a:pPr algn="just">
              <a:lnSpc>
                <a:spcPct val="110000"/>
              </a:lnSpc>
            </a:pPr>
            <a:r>
              <a:rPr lang="en-US" altLang="en-US" sz="2800" b="1" i="1" dirty="0">
                <a:latin typeface="Calibri" panose="020F0502020204030204" pitchFamily="34" charset="0"/>
                <a:cs typeface="Calibri" panose="020F0502020204030204" pitchFamily="34" charset="0"/>
              </a:rPr>
              <a:t>- C</a:t>
            </a:r>
            <a:r>
              <a:rPr lang="vi-VN" altLang="en-US" sz="2800" b="1" i="1" dirty="0">
                <a:latin typeface="Calibri" panose="020F0502020204030204" pitchFamily="34" charset="0"/>
                <a:cs typeface="Calibri" panose="020F0502020204030204" pitchFamily="34" charset="0"/>
              </a:rPr>
              <a:t>hiều cao tới 30</a:t>
            </a:r>
            <a:r>
              <a:rPr lang="en-US" altLang="en-US" sz="2800" b="1" i="1" dirty="0">
                <a:latin typeface="Calibri" panose="020F0502020204030204" pitchFamily="34" charset="0"/>
                <a:cs typeface="Calibri" panose="020F0502020204030204" pitchFamily="34" charset="0"/>
              </a:rPr>
              <a:t>m, </a:t>
            </a:r>
            <a:r>
              <a:rPr lang="vi-VN" altLang="en-US" sz="2800" b="1" i="1" dirty="0">
                <a:latin typeface="Calibri" panose="020F0502020204030204" pitchFamily="34" charset="0"/>
                <a:cs typeface="Calibri" panose="020F0502020204030204" pitchFamily="34" charset="0"/>
              </a:rPr>
              <a:t>chu vi gốc cây tới 50</a:t>
            </a:r>
            <a:r>
              <a:rPr lang="en-US" altLang="en-US" sz="2800" b="1" i="1" dirty="0">
                <a:latin typeface="Calibri" panose="020F0502020204030204" pitchFamily="34" charset="0"/>
                <a:cs typeface="Calibri" panose="020F0502020204030204" pitchFamily="34" charset="0"/>
              </a:rPr>
              <a:t>m. </a:t>
            </a:r>
          </a:p>
          <a:p>
            <a:pPr algn="just">
              <a:lnSpc>
                <a:spcPct val="110000"/>
              </a:lnSpc>
            </a:pPr>
            <a:r>
              <a:rPr lang="en-US" altLang="en-US" sz="2800" b="1" i="1" dirty="0">
                <a:latin typeface="Calibri" panose="020F0502020204030204" pitchFamily="34" charset="0"/>
                <a:cs typeface="Calibri" panose="020F0502020204030204" pitchFamily="34" charset="0"/>
              </a:rPr>
              <a:t>- C</a:t>
            </a:r>
            <a:r>
              <a:rPr lang="vi-VN" altLang="en-US" sz="2800" b="1" i="1" dirty="0">
                <a:latin typeface="Calibri" panose="020F0502020204030204" pitchFamily="34" charset="0"/>
                <a:cs typeface="Calibri" panose="020F0502020204030204" pitchFamily="34" charset="0"/>
              </a:rPr>
              <a:t>ó</a:t>
            </a:r>
            <a:r>
              <a:rPr lang="en-US" altLang="en-US" sz="2800" b="1" i="1" dirty="0">
                <a:latin typeface="Calibri" panose="020F0502020204030204" pitchFamily="34" charset="0"/>
                <a:cs typeface="Calibri" panose="020F0502020204030204" pitchFamily="34" charset="0"/>
              </a:rPr>
              <a:t> </a:t>
            </a:r>
            <a:r>
              <a:rPr lang="en-US" altLang="en-US" sz="2800" b="1" i="1" dirty="0" err="1">
                <a:latin typeface="Calibri" panose="020F0502020204030204" pitchFamily="34" charset="0"/>
                <a:cs typeface="Calibri" panose="020F0502020204030204" pitchFamily="34" charset="0"/>
              </a:rPr>
              <a:t>th</a:t>
            </a:r>
            <a:r>
              <a:rPr lang="vi-VN" altLang="en-US" sz="2800" b="1" i="1" dirty="0">
                <a:latin typeface="Calibri" panose="020F0502020204030204" pitchFamily="34" charset="0"/>
                <a:cs typeface="Calibri" panose="020F0502020204030204" pitchFamily="34" charset="0"/>
              </a:rPr>
              <a:t>ể</a:t>
            </a:r>
            <a:r>
              <a:rPr lang="en-US" altLang="en-US" sz="2800" b="1" i="1" dirty="0">
                <a:latin typeface="Calibri" panose="020F0502020204030204" pitchFamily="34" charset="0"/>
                <a:cs typeface="Calibri" panose="020F0502020204030204" pitchFamily="34" charset="0"/>
              </a:rPr>
              <a:t> </a:t>
            </a:r>
            <a:r>
              <a:rPr lang="vi-VN" altLang="en-US" sz="2800" b="1" i="1" dirty="0">
                <a:latin typeface="Calibri" panose="020F0502020204030204" pitchFamily="34" charset="0"/>
                <a:cs typeface="Calibri" panose="020F0502020204030204" pitchFamily="34" charset="0"/>
              </a:rPr>
              <a:t>lưu trữ</a:t>
            </a:r>
            <a:r>
              <a:rPr lang="en-US" altLang="en-US" sz="2800" b="1" i="1" dirty="0">
                <a:latin typeface="Calibri" panose="020F0502020204030204" pitchFamily="34" charset="0"/>
                <a:cs typeface="Calibri" panose="020F0502020204030204" pitchFamily="34" charset="0"/>
              </a:rPr>
              <a:t> </a:t>
            </a:r>
            <a:r>
              <a:rPr lang="vi-VN" altLang="en-US" sz="2800" b="1" i="1" dirty="0">
                <a:latin typeface="Calibri" panose="020F0502020204030204" pitchFamily="34" charset="0"/>
                <a:cs typeface="Calibri" panose="020F0502020204030204" pitchFamily="34" charset="0"/>
              </a:rPr>
              <a:t>tới 120.000</a:t>
            </a:r>
            <a:r>
              <a:rPr lang="en-US" altLang="en-US" sz="2800" b="1" i="1" dirty="0">
                <a:latin typeface="Calibri" panose="020F0502020204030204" pitchFamily="34" charset="0"/>
                <a:cs typeface="Calibri" panose="020F0502020204030204" pitchFamily="34" charset="0"/>
              </a:rPr>
              <a:t>l</a:t>
            </a:r>
            <a:r>
              <a:rPr lang="vi-VN" altLang="en-US" sz="2800" b="1" i="1" dirty="0">
                <a:latin typeface="Calibri" panose="020F0502020204030204" pitchFamily="34" charset="0"/>
                <a:cs typeface="Calibri" panose="020F0502020204030204" pitchFamily="34" charset="0"/>
              </a:rPr>
              <a:t> </a:t>
            </a:r>
            <a:r>
              <a:rPr lang="en-US" altLang="en-US" sz="2800" b="1" i="1" dirty="0">
                <a:latin typeface="Calibri" panose="020F0502020204030204" pitchFamily="34" charset="0"/>
                <a:cs typeface="Calibri" panose="020F0502020204030204" pitchFamily="34" charset="0"/>
              </a:rPr>
              <a:t>n</a:t>
            </a:r>
            <a:r>
              <a:rPr lang="vi-VN" altLang="en-US" sz="2800" b="1" i="1" dirty="0">
                <a:latin typeface="Calibri" panose="020F0502020204030204" pitchFamily="34" charset="0"/>
                <a:cs typeface="Calibri" panose="020F0502020204030204" pitchFamily="34" charset="0"/>
              </a:rPr>
              <a:t>ước</a:t>
            </a:r>
            <a:r>
              <a:rPr lang="en-US" altLang="en-US" sz="2800" b="1" i="1" dirty="0">
                <a:latin typeface="Calibri" panose="020F0502020204030204" pitchFamily="34" charset="0"/>
                <a:cs typeface="Calibri" panose="020F0502020204030204" pitchFamily="34" charset="0"/>
              </a:rPr>
              <a:t>. </a:t>
            </a:r>
          </a:p>
          <a:p>
            <a:pPr algn="just">
              <a:lnSpc>
                <a:spcPct val="110000"/>
              </a:lnSpc>
            </a:pPr>
            <a:r>
              <a:rPr lang="en-US" altLang="en-US" sz="2800" b="1" i="1" dirty="0">
                <a:latin typeface="Calibri" panose="020F0502020204030204" pitchFamily="34" charset="0"/>
                <a:cs typeface="Calibri" panose="020F0502020204030204" pitchFamily="34" charset="0"/>
              </a:rPr>
              <a:t>- </a:t>
            </a:r>
            <a:r>
              <a:rPr lang="en-US" altLang="en-US" sz="2800" b="1" i="1" dirty="0" err="1">
                <a:latin typeface="Calibri" panose="020F0502020204030204" pitchFamily="34" charset="0"/>
                <a:cs typeface="Calibri" panose="020F0502020204030204" pitchFamily="34" charset="0"/>
              </a:rPr>
              <a:t>Sống</a:t>
            </a:r>
            <a:r>
              <a:rPr lang="en-US" altLang="en-US" sz="2800" b="1" i="1" dirty="0">
                <a:latin typeface="Calibri" panose="020F0502020204030204" pitchFamily="34" charset="0"/>
                <a:cs typeface="Calibri" panose="020F0502020204030204" pitchFamily="34" charset="0"/>
              </a:rPr>
              <a:t> </a:t>
            </a:r>
            <a:r>
              <a:rPr lang="en-US" altLang="en-US" sz="2800" b="1" i="1" dirty="0" err="1">
                <a:latin typeface="Calibri" panose="020F0502020204030204" pitchFamily="34" charset="0"/>
                <a:cs typeface="Calibri" panose="020F0502020204030204" pitchFamily="34" charset="0"/>
              </a:rPr>
              <a:t>lâu</a:t>
            </a:r>
            <a:r>
              <a:rPr lang="en-US" altLang="en-US" sz="2800" b="1" i="1" dirty="0">
                <a:latin typeface="Calibri" panose="020F0502020204030204" pitchFamily="34" charset="0"/>
                <a:cs typeface="Calibri" panose="020F0502020204030204" pitchFamily="34" charset="0"/>
              </a:rPr>
              <a:t> </a:t>
            </a:r>
            <a:r>
              <a:rPr lang="en-US" altLang="en-US" sz="2800" b="1" i="1" dirty="0" err="1">
                <a:latin typeface="Calibri" panose="020F0502020204030204" pitchFamily="34" charset="0"/>
                <a:cs typeface="Calibri" panose="020F0502020204030204" pitchFamily="34" charset="0"/>
              </a:rPr>
              <a:t>tới</a:t>
            </a:r>
            <a:r>
              <a:rPr lang="en-US" altLang="en-US" sz="2800" b="1" i="1" dirty="0">
                <a:latin typeface="Calibri" panose="020F0502020204030204" pitchFamily="34" charset="0"/>
                <a:cs typeface="Calibri" panose="020F0502020204030204" pitchFamily="34" charset="0"/>
              </a:rPr>
              <a:t> 3.000 </a:t>
            </a:r>
            <a:r>
              <a:rPr lang="en-US" altLang="en-US" sz="2800" b="1" i="1" dirty="0" err="1">
                <a:latin typeface="Calibri" panose="020F0502020204030204" pitchFamily="34" charset="0"/>
                <a:cs typeface="Calibri" panose="020F0502020204030204" pitchFamily="34" charset="0"/>
              </a:rPr>
              <a:t>năm</a:t>
            </a:r>
            <a:r>
              <a:rPr lang="en-US" altLang="en-US" sz="2800" b="1" i="1" dirty="0">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0A797D4A-3F6B-FF44-9F18-873914650AE1}"/>
              </a:ext>
            </a:extLst>
          </p:cNvPr>
          <p:cNvPicPr>
            <a:picLocks noChangeAspect="1"/>
          </p:cNvPicPr>
          <p:nvPr/>
        </p:nvPicPr>
        <p:blipFill>
          <a:blip r:embed="rId3"/>
          <a:stretch>
            <a:fillRect/>
          </a:stretch>
        </p:blipFill>
        <p:spPr>
          <a:xfrm>
            <a:off x="3433034" y="666818"/>
            <a:ext cx="5589997" cy="4192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3"/>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additive="base">
                                        <p:cTn id="14" dur="500" fill="hold"/>
                                        <p:tgtEl>
                                          <p:spTgt spid="56"/>
                                        </p:tgtEl>
                                        <p:attrNameLst>
                                          <p:attrName>ppt_x</p:attrName>
                                        </p:attrNameLst>
                                      </p:cBhvr>
                                      <p:tavLst>
                                        <p:tav tm="0">
                                          <p:val>
                                            <p:strVal val="#ppt_x"/>
                                          </p:val>
                                        </p:tav>
                                        <p:tav tm="100000">
                                          <p:val>
                                            <p:strVal val="#ppt_x"/>
                                          </p:val>
                                        </p:tav>
                                      </p:tavLst>
                                    </p:anim>
                                    <p:anim calcmode="lin" valueType="num">
                                      <p:cBhvr additive="base">
                                        <p:cTn id="1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 name="Rounded Rectangle 5">
            <a:extLst>
              <a:ext uri="{FF2B5EF4-FFF2-40B4-BE49-F238E27FC236}">
                <a16:creationId xmlns:a16="http://schemas.microsoft.com/office/drawing/2014/main" id="{367628F9-720C-054F-B72D-59735A8524AC}"/>
              </a:ext>
            </a:extLst>
          </p:cNvPr>
          <p:cNvSpPr/>
          <p:nvPr/>
        </p:nvSpPr>
        <p:spPr>
          <a:xfrm>
            <a:off x="1570715" y="1270114"/>
            <a:ext cx="6293501" cy="31319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0" name="Google Shape;1266;p56">
            <a:extLst>
              <a:ext uri="{FF2B5EF4-FFF2-40B4-BE49-F238E27FC236}">
                <a16:creationId xmlns:a16="http://schemas.microsoft.com/office/drawing/2014/main" id="{3F87BD50-0F81-9D4B-9EEA-1051897C4DB9}"/>
              </a:ext>
            </a:extLst>
          </p:cNvPr>
          <p:cNvGrpSpPr/>
          <p:nvPr/>
        </p:nvGrpSpPr>
        <p:grpSpPr>
          <a:xfrm>
            <a:off x="7022322" y="3820420"/>
            <a:ext cx="600712" cy="477303"/>
            <a:chOff x="7441450" y="886673"/>
            <a:chExt cx="600712" cy="477303"/>
          </a:xfrm>
        </p:grpSpPr>
        <p:sp>
          <p:nvSpPr>
            <p:cNvPr id="11" name="Google Shape;1267;p56">
              <a:extLst>
                <a:ext uri="{FF2B5EF4-FFF2-40B4-BE49-F238E27FC236}">
                  <a16:creationId xmlns:a16="http://schemas.microsoft.com/office/drawing/2014/main" id="{E4AB6E9F-2247-6143-B9F2-EE88DCE93E6F}"/>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8;p56">
              <a:extLst>
                <a:ext uri="{FF2B5EF4-FFF2-40B4-BE49-F238E27FC236}">
                  <a16:creationId xmlns:a16="http://schemas.microsoft.com/office/drawing/2014/main" id="{9B3052E1-1420-3341-8DCF-DB7DE32D4418}"/>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9;p56">
              <a:extLst>
                <a:ext uri="{FF2B5EF4-FFF2-40B4-BE49-F238E27FC236}">
                  <a16:creationId xmlns:a16="http://schemas.microsoft.com/office/drawing/2014/main" id="{1EFD56F7-326C-A044-995C-C67D6631DC00}"/>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0277418-FFBE-7A4E-9F16-4E3DB960E5A8}"/>
              </a:ext>
            </a:extLst>
          </p:cNvPr>
          <p:cNvSpPr/>
          <p:nvPr/>
        </p:nvSpPr>
        <p:spPr>
          <a:xfrm>
            <a:off x="3072970" y="208918"/>
            <a:ext cx="3337773" cy="1015663"/>
          </a:xfrm>
          <a:prstGeom prst="rect">
            <a:avLst/>
          </a:prstGeom>
          <a:noFill/>
        </p:spPr>
        <p:txBody>
          <a:bodyPr wrap="none" lIns="91440" tIns="45720" rIns="91440" bIns="45720">
            <a:spAutoFit/>
          </a:bodyPr>
          <a:lstStyle/>
          <a:p>
            <a:pPr algn="ctr">
              <a:tabLst>
                <a:tab pos="2171700" algn="l"/>
              </a:tabLst>
            </a:pPr>
            <a:r>
              <a:rPr lang="en-US" sz="6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KẾT LUẬN</a:t>
            </a:r>
          </a:p>
        </p:txBody>
      </p:sp>
      <p:sp>
        <p:nvSpPr>
          <p:cNvPr id="5" name="TextBox 4">
            <a:extLst>
              <a:ext uri="{FF2B5EF4-FFF2-40B4-BE49-F238E27FC236}">
                <a16:creationId xmlns:a16="http://schemas.microsoft.com/office/drawing/2014/main" id="{92731895-E2D2-8646-8358-0D37DE0CD156}"/>
              </a:ext>
            </a:extLst>
          </p:cNvPr>
          <p:cNvSpPr txBox="1"/>
          <p:nvPr/>
        </p:nvSpPr>
        <p:spPr>
          <a:xfrm>
            <a:off x="1871665" y="1410083"/>
            <a:ext cx="5758997" cy="2825774"/>
          </a:xfrm>
          <a:prstGeom prst="rect">
            <a:avLst/>
          </a:prstGeom>
          <a:noFill/>
        </p:spPr>
        <p:txBody>
          <a:bodyPr wrap="square" rtlCol="0">
            <a:spAutoFit/>
          </a:bodyPr>
          <a:lstStyle/>
          <a:p>
            <a:pPr marL="44450" algn="just">
              <a:lnSpc>
                <a:spcPct val="125000"/>
              </a:lnSpc>
            </a:pPr>
            <a:r>
              <a:rPr lang="en-VN" sz="2400" dirty="0">
                <a:latin typeface="Calibri" panose="020F0502020204030204" pitchFamily="34" charset="0"/>
                <a:cs typeface="Calibri" panose="020F0502020204030204" pitchFamily="34" charset="0"/>
              </a:rPr>
              <a:t> Châu Phi nằm ở phía nam châu Âu và phía tây nam châu Á, có đường Xích-đạo đi ngang qua giữa châu lục. Châu Phi có khí hậu nóng và khô bậc nhất thế giới, đại bộ phận lãnh thổ là hoang mạc và xa-van. Xa-ha-ra là hoang mạc nhiệt đới lớn nhất thế giới.</a:t>
            </a:r>
            <a:endParaRPr lang="en-VN" sz="2400" dirty="0"/>
          </a:p>
        </p:txBody>
      </p:sp>
    </p:spTree>
    <p:extLst>
      <p:ext uri="{BB962C8B-B14F-4D97-AF65-F5344CB8AC3E}">
        <p14:creationId xmlns:p14="http://schemas.microsoft.com/office/powerpoint/2010/main" val="187569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 name="Rounded Rectangle 5">
            <a:extLst>
              <a:ext uri="{FF2B5EF4-FFF2-40B4-BE49-F238E27FC236}">
                <a16:creationId xmlns:a16="http://schemas.microsoft.com/office/drawing/2014/main" id="{367628F9-720C-054F-B72D-59735A8524AC}"/>
              </a:ext>
            </a:extLst>
          </p:cNvPr>
          <p:cNvSpPr/>
          <p:nvPr/>
        </p:nvSpPr>
        <p:spPr>
          <a:xfrm>
            <a:off x="597408" y="916804"/>
            <a:ext cx="8217407" cy="3874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0" name="Google Shape;1266;p56">
            <a:extLst>
              <a:ext uri="{FF2B5EF4-FFF2-40B4-BE49-F238E27FC236}">
                <a16:creationId xmlns:a16="http://schemas.microsoft.com/office/drawing/2014/main" id="{3F87BD50-0F81-9D4B-9EEA-1051897C4DB9}"/>
              </a:ext>
            </a:extLst>
          </p:cNvPr>
          <p:cNvGrpSpPr/>
          <p:nvPr/>
        </p:nvGrpSpPr>
        <p:grpSpPr>
          <a:xfrm>
            <a:off x="7022322" y="3820420"/>
            <a:ext cx="600712" cy="477303"/>
            <a:chOff x="7441450" y="886673"/>
            <a:chExt cx="600712" cy="477303"/>
          </a:xfrm>
        </p:grpSpPr>
        <p:sp>
          <p:nvSpPr>
            <p:cNvPr id="11" name="Google Shape;1267;p56">
              <a:extLst>
                <a:ext uri="{FF2B5EF4-FFF2-40B4-BE49-F238E27FC236}">
                  <a16:creationId xmlns:a16="http://schemas.microsoft.com/office/drawing/2014/main" id="{E4AB6E9F-2247-6143-B9F2-EE88DCE93E6F}"/>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8;p56">
              <a:extLst>
                <a:ext uri="{FF2B5EF4-FFF2-40B4-BE49-F238E27FC236}">
                  <a16:creationId xmlns:a16="http://schemas.microsoft.com/office/drawing/2014/main" id="{9B3052E1-1420-3341-8DCF-DB7DE32D4418}"/>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9;p56">
              <a:extLst>
                <a:ext uri="{FF2B5EF4-FFF2-40B4-BE49-F238E27FC236}">
                  <a16:creationId xmlns:a16="http://schemas.microsoft.com/office/drawing/2014/main" id="{1EFD56F7-326C-A044-995C-C67D6631DC00}"/>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0277418-FFBE-7A4E-9F16-4E3DB960E5A8}"/>
              </a:ext>
            </a:extLst>
          </p:cNvPr>
          <p:cNvSpPr/>
          <p:nvPr/>
        </p:nvSpPr>
        <p:spPr>
          <a:xfrm>
            <a:off x="2378874" y="208918"/>
            <a:ext cx="4725974" cy="707886"/>
          </a:xfrm>
          <a:prstGeom prst="rect">
            <a:avLst/>
          </a:prstGeom>
          <a:noFill/>
        </p:spPr>
        <p:txBody>
          <a:bodyPr wrap="none" lIns="91440" tIns="45720" rIns="91440" bIns="45720">
            <a:spAutoFit/>
          </a:bodyPr>
          <a:lstStyle/>
          <a:p>
            <a:pPr algn="ctr">
              <a:tabLst>
                <a:tab pos="2171700" algn="l"/>
              </a:tabLst>
            </a:pPr>
            <a:r>
              <a:rPr lang="en-US" sz="4000" b="1" dirty="0">
                <a:ln w="22225">
                  <a:solidFill>
                    <a:schemeClr val="accent2"/>
                  </a:solidFill>
                  <a:prstDash val="solid"/>
                </a:ln>
                <a:solidFill>
                  <a:schemeClr val="accent2">
                    <a:lumMod val="40000"/>
                    <a:lumOff val="60000"/>
                  </a:schemeClr>
                </a:solidFill>
                <a:latin typeface="+mn-lt"/>
                <a:cs typeface="Calibri" panose="020F0502020204030204" pitchFamily="34" charset="0"/>
              </a:rPr>
              <a:t>NỘI DUNG GHI VỞ</a:t>
            </a:r>
          </a:p>
        </p:txBody>
      </p:sp>
      <p:sp>
        <p:nvSpPr>
          <p:cNvPr id="5" name="TextBox 4">
            <a:extLst>
              <a:ext uri="{FF2B5EF4-FFF2-40B4-BE49-F238E27FC236}">
                <a16:creationId xmlns:a16="http://schemas.microsoft.com/office/drawing/2014/main" id="{92731895-E2D2-8646-8358-0D37DE0CD156}"/>
              </a:ext>
            </a:extLst>
          </p:cNvPr>
          <p:cNvSpPr txBox="1"/>
          <p:nvPr/>
        </p:nvSpPr>
        <p:spPr>
          <a:xfrm>
            <a:off x="597408" y="1133940"/>
            <a:ext cx="8083296" cy="3436262"/>
          </a:xfrm>
          <a:prstGeom prst="rect">
            <a:avLst/>
          </a:prstGeom>
          <a:noFill/>
        </p:spPr>
        <p:txBody>
          <a:bodyPr wrap="square" rtlCol="0">
            <a:spAutoFit/>
          </a:bodyPr>
          <a:lstStyle/>
          <a:p>
            <a:pPr marL="501650" indent="-457200" algn="just">
              <a:lnSpc>
                <a:spcPct val="125000"/>
              </a:lnSpc>
              <a:buAutoNum type="arabicPeriod"/>
            </a:pPr>
            <a:r>
              <a:rPr lang="en-US" sz="2200" b="1" dirty="0" err="1">
                <a:latin typeface="+mn-lt"/>
                <a:cs typeface="Calibri" panose="020F0502020204030204" pitchFamily="34" charset="0"/>
              </a:rPr>
              <a:t>Vị</a:t>
            </a:r>
            <a:r>
              <a:rPr lang="en-US" sz="2200" b="1" dirty="0">
                <a:latin typeface="+mn-lt"/>
                <a:cs typeface="Calibri" panose="020F0502020204030204" pitchFamily="34" charset="0"/>
              </a:rPr>
              <a:t> </a:t>
            </a:r>
            <a:r>
              <a:rPr lang="en-US" sz="2200" b="1" dirty="0" err="1">
                <a:latin typeface="+mn-lt"/>
                <a:cs typeface="Calibri" panose="020F0502020204030204" pitchFamily="34" charset="0"/>
              </a:rPr>
              <a:t>trí</a:t>
            </a:r>
            <a:r>
              <a:rPr lang="en-US" sz="2200" b="1" dirty="0">
                <a:latin typeface="+mn-lt"/>
                <a:cs typeface="Calibri" panose="020F0502020204030204" pitchFamily="34" charset="0"/>
              </a:rPr>
              <a:t> </a:t>
            </a:r>
            <a:r>
              <a:rPr lang="en-US" sz="2200" b="1" dirty="0" err="1">
                <a:latin typeface="+mn-lt"/>
                <a:cs typeface="Calibri" panose="020F0502020204030204" pitchFamily="34" charset="0"/>
              </a:rPr>
              <a:t>địa</a:t>
            </a:r>
            <a:r>
              <a:rPr lang="en-US" sz="2200" b="1" dirty="0">
                <a:latin typeface="+mn-lt"/>
                <a:cs typeface="Calibri" panose="020F0502020204030204" pitchFamily="34" charset="0"/>
              </a:rPr>
              <a:t> </a:t>
            </a:r>
            <a:r>
              <a:rPr lang="en-US" sz="2200" b="1" dirty="0" err="1">
                <a:latin typeface="+mn-lt"/>
                <a:cs typeface="Calibri" panose="020F0502020204030204" pitchFamily="34" charset="0"/>
              </a:rPr>
              <a:t>lí</a:t>
            </a:r>
            <a:r>
              <a:rPr lang="en-US" sz="2200" b="1" dirty="0">
                <a:latin typeface="+mn-lt"/>
                <a:cs typeface="Calibri" panose="020F0502020204030204" pitchFamily="34" charset="0"/>
              </a:rPr>
              <a:t>, </a:t>
            </a:r>
            <a:r>
              <a:rPr lang="en-US" sz="2200" b="1" dirty="0" err="1">
                <a:latin typeface="+mn-lt"/>
                <a:cs typeface="Calibri" panose="020F0502020204030204" pitchFamily="34" charset="0"/>
              </a:rPr>
              <a:t>giới</a:t>
            </a:r>
            <a:r>
              <a:rPr lang="en-US" sz="2200" b="1" dirty="0">
                <a:latin typeface="+mn-lt"/>
                <a:cs typeface="Calibri" panose="020F0502020204030204" pitchFamily="34" charset="0"/>
              </a:rPr>
              <a:t> </a:t>
            </a:r>
            <a:r>
              <a:rPr lang="en-US" sz="2200" b="1" dirty="0" err="1">
                <a:latin typeface="+mn-lt"/>
                <a:cs typeface="Calibri" panose="020F0502020204030204" pitchFamily="34" charset="0"/>
              </a:rPr>
              <a:t>hạn</a:t>
            </a:r>
            <a:r>
              <a:rPr lang="en-US" sz="2200" b="1" dirty="0">
                <a:latin typeface="+mn-lt"/>
                <a:cs typeface="Calibri" panose="020F0502020204030204" pitchFamily="34" charset="0"/>
              </a:rPr>
              <a:t>:</a:t>
            </a:r>
          </a:p>
          <a:p>
            <a:pPr marL="44450" algn="just">
              <a:lnSpc>
                <a:spcPct val="125000"/>
              </a:lnSpc>
            </a:pPr>
            <a:r>
              <a:rPr lang="en-VN" sz="2200" dirty="0">
                <a:latin typeface="+mn-lt"/>
                <a:cs typeface="Calibri" panose="020F0502020204030204" pitchFamily="34" charset="0"/>
              </a:rPr>
              <a:t> </a:t>
            </a:r>
            <a:r>
              <a:rPr lang="en-US" sz="2200" dirty="0">
                <a:latin typeface="+mn-lt"/>
                <a:cs typeface="Calibri" panose="020F0502020204030204" pitchFamily="34" charset="0"/>
              </a:rPr>
              <a:t>- </a:t>
            </a:r>
            <a:r>
              <a:rPr lang="en-VN" sz="2200" dirty="0">
                <a:latin typeface="+mn-lt"/>
                <a:cs typeface="Calibri" panose="020F0502020204030204" pitchFamily="34" charset="0"/>
              </a:rPr>
              <a:t>Châu Phi nằm ở phía nam châu Âu và phía tây nam châu Á, có đường Xích-đạo đi ngang qua giữa châu lục. </a:t>
            </a:r>
            <a:endParaRPr lang="en-US" sz="2200" dirty="0">
              <a:latin typeface="+mn-lt"/>
              <a:cs typeface="Calibri" panose="020F0502020204030204" pitchFamily="34" charset="0"/>
            </a:endParaRPr>
          </a:p>
          <a:p>
            <a:pPr marL="44450" algn="just">
              <a:lnSpc>
                <a:spcPct val="125000"/>
              </a:lnSpc>
            </a:pPr>
            <a:r>
              <a:rPr lang="en-US" sz="2200" b="1" dirty="0">
                <a:latin typeface="+mn-lt"/>
                <a:cs typeface="Calibri" panose="020F0502020204030204" pitchFamily="34" charset="0"/>
              </a:rPr>
              <a:t>2. </a:t>
            </a:r>
            <a:r>
              <a:rPr lang="en-US" sz="2200" b="1" dirty="0" err="1">
                <a:latin typeface="+mn-lt"/>
                <a:cs typeface="Calibri" panose="020F0502020204030204" pitchFamily="34" charset="0"/>
              </a:rPr>
              <a:t>Đặc</a:t>
            </a:r>
            <a:r>
              <a:rPr lang="en-US" sz="2200" b="1" dirty="0">
                <a:latin typeface="+mn-lt"/>
                <a:cs typeface="Calibri" panose="020F0502020204030204" pitchFamily="34" charset="0"/>
              </a:rPr>
              <a:t> </a:t>
            </a:r>
            <a:r>
              <a:rPr lang="en-US" sz="2200" b="1" dirty="0" err="1">
                <a:latin typeface="+mn-lt"/>
                <a:cs typeface="Calibri" panose="020F0502020204030204" pitchFamily="34" charset="0"/>
              </a:rPr>
              <a:t>điểm</a:t>
            </a:r>
            <a:r>
              <a:rPr lang="en-US" sz="2200" b="1" dirty="0">
                <a:latin typeface="+mn-lt"/>
                <a:cs typeface="Calibri" panose="020F0502020204030204" pitchFamily="34" charset="0"/>
              </a:rPr>
              <a:t> </a:t>
            </a:r>
            <a:r>
              <a:rPr lang="en-US" sz="2200" b="1" dirty="0" err="1">
                <a:latin typeface="+mn-lt"/>
                <a:cs typeface="Calibri" panose="020F0502020204030204" pitchFamily="34" charset="0"/>
              </a:rPr>
              <a:t>tự</a:t>
            </a:r>
            <a:r>
              <a:rPr lang="en-US" sz="2200" b="1" dirty="0">
                <a:latin typeface="+mn-lt"/>
                <a:cs typeface="Calibri" panose="020F0502020204030204" pitchFamily="34" charset="0"/>
              </a:rPr>
              <a:t> </a:t>
            </a:r>
            <a:r>
              <a:rPr lang="en-US" sz="2200" b="1" dirty="0" err="1">
                <a:latin typeface="+mn-lt"/>
                <a:cs typeface="Calibri" panose="020F0502020204030204" pitchFamily="34" charset="0"/>
              </a:rPr>
              <a:t>nhiên</a:t>
            </a:r>
            <a:r>
              <a:rPr lang="en-US" sz="2200" b="1" dirty="0">
                <a:latin typeface="+mn-lt"/>
                <a:cs typeface="Calibri" panose="020F0502020204030204" pitchFamily="34" charset="0"/>
              </a:rPr>
              <a:t>:</a:t>
            </a:r>
          </a:p>
          <a:p>
            <a:pPr marL="387350" indent="-342900" algn="just">
              <a:lnSpc>
                <a:spcPct val="125000"/>
              </a:lnSpc>
              <a:buFontTx/>
              <a:buChar char="-"/>
            </a:pPr>
            <a:r>
              <a:rPr lang="en-US" sz="2200" dirty="0" err="1">
                <a:latin typeface="+mn-lt"/>
                <a:cs typeface="Calibri" panose="020F0502020204030204" pitchFamily="34" charset="0"/>
              </a:rPr>
              <a:t>Địa</a:t>
            </a:r>
            <a:r>
              <a:rPr lang="en-US" sz="2200" dirty="0">
                <a:latin typeface="+mn-lt"/>
                <a:cs typeface="Calibri" panose="020F0502020204030204" pitchFamily="34" charset="0"/>
              </a:rPr>
              <a:t> </a:t>
            </a:r>
            <a:r>
              <a:rPr lang="en-US" sz="2200" dirty="0" err="1">
                <a:latin typeface="+mn-lt"/>
                <a:cs typeface="Calibri" panose="020F0502020204030204" pitchFamily="34" charset="0"/>
              </a:rPr>
              <a:t>hình</a:t>
            </a:r>
            <a:r>
              <a:rPr lang="en-US" sz="2200" dirty="0">
                <a:latin typeface="+mn-lt"/>
                <a:cs typeface="Calibri" panose="020F0502020204030204" pitchFamily="34" charset="0"/>
              </a:rPr>
              <a:t> </a:t>
            </a:r>
            <a:r>
              <a:rPr lang="en-US" sz="2200" dirty="0" err="1">
                <a:latin typeface="+mn-lt"/>
                <a:cs typeface="Calibri" panose="020F0502020204030204" pitchFamily="34" charset="0"/>
              </a:rPr>
              <a:t>tương</a:t>
            </a:r>
            <a:r>
              <a:rPr lang="en-US" sz="2200" dirty="0">
                <a:latin typeface="+mn-lt"/>
                <a:cs typeface="Calibri" panose="020F0502020204030204" pitchFamily="34" charset="0"/>
              </a:rPr>
              <a:t> </a:t>
            </a:r>
            <a:r>
              <a:rPr lang="en-US" sz="2200" dirty="0" err="1">
                <a:latin typeface="+mn-lt"/>
                <a:cs typeface="Calibri" panose="020F0502020204030204" pitchFamily="34" charset="0"/>
              </a:rPr>
              <a:t>đối</a:t>
            </a:r>
            <a:r>
              <a:rPr lang="en-US" sz="2200" dirty="0">
                <a:latin typeface="+mn-lt"/>
                <a:cs typeface="Calibri" panose="020F0502020204030204" pitchFamily="34" charset="0"/>
              </a:rPr>
              <a:t> </a:t>
            </a:r>
            <a:r>
              <a:rPr lang="en-US" sz="2200" dirty="0" err="1">
                <a:latin typeface="+mn-lt"/>
                <a:cs typeface="Calibri" panose="020F0502020204030204" pitchFamily="34" charset="0"/>
              </a:rPr>
              <a:t>cao</a:t>
            </a:r>
            <a:r>
              <a:rPr lang="en-US" sz="2200" dirty="0">
                <a:latin typeface="+mn-lt"/>
                <a:cs typeface="Calibri" panose="020F0502020204030204" pitchFamily="34" charset="0"/>
              </a:rPr>
              <a:t>. </a:t>
            </a:r>
            <a:r>
              <a:rPr lang="en-US" sz="2200" dirty="0" err="1">
                <a:latin typeface="+mn-lt"/>
                <a:cs typeface="Calibri" panose="020F0502020204030204" pitchFamily="34" charset="0"/>
              </a:rPr>
              <a:t>Toàn</a:t>
            </a:r>
            <a:r>
              <a:rPr lang="en-US" sz="2200" dirty="0">
                <a:latin typeface="+mn-lt"/>
                <a:cs typeface="Calibri" panose="020F0502020204030204" pitchFamily="34" charset="0"/>
              </a:rPr>
              <a:t> </a:t>
            </a:r>
            <a:r>
              <a:rPr lang="en-US" sz="2200" dirty="0" err="1">
                <a:latin typeface="+mn-lt"/>
                <a:cs typeface="Calibri" panose="020F0502020204030204" pitchFamily="34" charset="0"/>
              </a:rPr>
              <a:t>bộ</a:t>
            </a:r>
            <a:r>
              <a:rPr lang="en-US" sz="2200" dirty="0">
                <a:latin typeface="+mn-lt"/>
                <a:cs typeface="Calibri" panose="020F0502020204030204" pitchFamily="34" charset="0"/>
              </a:rPr>
              <a:t> </a:t>
            </a:r>
            <a:r>
              <a:rPr lang="en-US" sz="2200" dirty="0" err="1">
                <a:latin typeface="+mn-lt"/>
                <a:cs typeface="Calibri" panose="020F0502020204030204" pitchFamily="34" charset="0"/>
              </a:rPr>
              <a:t>châu</a:t>
            </a:r>
            <a:r>
              <a:rPr lang="en-US" sz="2200" dirty="0">
                <a:latin typeface="+mn-lt"/>
                <a:cs typeface="Calibri" panose="020F0502020204030204" pitchFamily="34" charset="0"/>
              </a:rPr>
              <a:t> </a:t>
            </a:r>
            <a:r>
              <a:rPr lang="en-US" sz="2200" dirty="0" err="1">
                <a:latin typeface="+mn-lt"/>
                <a:cs typeface="Calibri" panose="020F0502020204030204" pitchFamily="34" charset="0"/>
              </a:rPr>
              <a:t>lục</a:t>
            </a:r>
            <a:r>
              <a:rPr lang="en-US" sz="2200" dirty="0">
                <a:latin typeface="+mn-lt"/>
                <a:cs typeface="Calibri" panose="020F0502020204030204" pitchFamily="34" charset="0"/>
              </a:rPr>
              <a:t> </a:t>
            </a:r>
            <a:r>
              <a:rPr lang="en-US" sz="2200" dirty="0" err="1">
                <a:latin typeface="+mn-lt"/>
                <a:cs typeface="Calibri" panose="020F0502020204030204" pitchFamily="34" charset="0"/>
              </a:rPr>
              <a:t>được</a:t>
            </a:r>
            <a:r>
              <a:rPr lang="en-US" sz="2200" dirty="0">
                <a:latin typeface="+mn-lt"/>
                <a:cs typeface="Calibri" panose="020F0502020204030204" pitchFamily="34" charset="0"/>
              </a:rPr>
              <a:t> </a:t>
            </a:r>
            <a:r>
              <a:rPr lang="en-US" sz="2200" dirty="0" err="1">
                <a:latin typeface="+mn-lt"/>
                <a:cs typeface="Calibri" panose="020F0502020204030204" pitchFamily="34" charset="0"/>
              </a:rPr>
              <a:t>coi</a:t>
            </a:r>
            <a:r>
              <a:rPr lang="en-US" sz="2200" dirty="0">
                <a:latin typeface="+mn-lt"/>
                <a:cs typeface="Calibri" panose="020F0502020204030204" pitchFamily="34" charset="0"/>
              </a:rPr>
              <a:t> </a:t>
            </a:r>
            <a:r>
              <a:rPr lang="en-US" sz="2200" dirty="0" err="1">
                <a:latin typeface="+mn-lt"/>
                <a:cs typeface="Calibri" panose="020F0502020204030204" pitchFamily="34" charset="0"/>
              </a:rPr>
              <a:t>như</a:t>
            </a:r>
            <a:r>
              <a:rPr lang="en-US" sz="2200" dirty="0">
                <a:latin typeface="+mn-lt"/>
                <a:cs typeface="Calibri" panose="020F0502020204030204" pitchFamily="34" charset="0"/>
              </a:rPr>
              <a:t> </a:t>
            </a:r>
            <a:r>
              <a:rPr lang="en-US" sz="2200" dirty="0" err="1">
                <a:latin typeface="+mn-lt"/>
                <a:cs typeface="Calibri" panose="020F0502020204030204" pitchFamily="34" charset="0"/>
              </a:rPr>
              <a:t>một</a:t>
            </a:r>
            <a:r>
              <a:rPr lang="en-US" sz="2200" dirty="0">
                <a:latin typeface="+mn-lt"/>
                <a:cs typeface="Calibri" panose="020F0502020204030204" pitchFamily="34" charset="0"/>
              </a:rPr>
              <a:t> </a:t>
            </a:r>
            <a:r>
              <a:rPr lang="en-US" sz="2200" dirty="0" err="1">
                <a:latin typeface="+mn-lt"/>
                <a:cs typeface="Calibri" panose="020F0502020204030204" pitchFamily="34" charset="0"/>
              </a:rPr>
              <a:t>cao</a:t>
            </a:r>
            <a:r>
              <a:rPr lang="en-US" sz="2200" dirty="0">
                <a:latin typeface="+mn-lt"/>
                <a:cs typeface="Calibri" panose="020F0502020204030204" pitchFamily="34" charset="0"/>
              </a:rPr>
              <a:t> </a:t>
            </a:r>
            <a:r>
              <a:rPr lang="en-US" sz="2200" dirty="0" err="1">
                <a:latin typeface="+mn-lt"/>
                <a:cs typeface="Calibri" panose="020F0502020204030204" pitchFamily="34" charset="0"/>
              </a:rPr>
              <a:t>nguyên</a:t>
            </a:r>
            <a:r>
              <a:rPr lang="en-US" sz="2200" dirty="0">
                <a:latin typeface="+mn-lt"/>
                <a:cs typeface="Calibri" panose="020F0502020204030204" pitchFamily="34" charset="0"/>
              </a:rPr>
              <a:t> </a:t>
            </a:r>
            <a:r>
              <a:rPr lang="en-US" sz="2200" dirty="0" err="1">
                <a:latin typeface="+mn-lt"/>
                <a:cs typeface="Calibri" panose="020F0502020204030204" pitchFamily="34" charset="0"/>
              </a:rPr>
              <a:t>khổng</a:t>
            </a:r>
            <a:r>
              <a:rPr lang="en-US" sz="2200" dirty="0">
                <a:latin typeface="+mn-lt"/>
                <a:cs typeface="Calibri" panose="020F0502020204030204" pitchFamily="34" charset="0"/>
              </a:rPr>
              <a:t> </a:t>
            </a:r>
            <a:r>
              <a:rPr lang="en-US" sz="2200" dirty="0" err="1">
                <a:latin typeface="+mn-lt"/>
                <a:cs typeface="Calibri" panose="020F0502020204030204" pitchFamily="34" charset="0"/>
              </a:rPr>
              <a:t>lồ</a:t>
            </a:r>
            <a:r>
              <a:rPr lang="en-US" sz="2200" dirty="0">
                <a:latin typeface="+mn-lt"/>
                <a:cs typeface="Calibri" panose="020F0502020204030204" pitchFamily="34" charset="0"/>
              </a:rPr>
              <a:t>, </a:t>
            </a:r>
            <a:r>
              <a:rPr lang="en-US" sz="2200" dirty="0" err="1">
                <a:latin typeface="+mn-lt"/>
                <a:cs typeface="Calibri" panose="020F0502020204030204" pitchFamily="34" charset="0"/>
              </a:rPr>
              <a:t>trên</a:t>
            </a:r>
            <a:r>
              <a:rPr lang="en-US" sz="2200" dirty="0">
                <a:latin typeface="+mn-lt"/>
                <a:cs typeface="Calibri" panose="020F0502020204030204" pitchFamily="34" charset="0"/>
              </a:rPr>
              <a:t> </a:t>
            </a:r>
            <a:r>
              <a:rPr lang="en-US" sz="2200" dirty="0" err="1">
                <a:latin typeface="+mn-lt"/>
                <a:cs typeface="Calibri" panose="020F0502020204030204" pitchFamily="34" charset="0"/>
              </a:rPr>
              <a:t>có</a:t>
            </a:r>
            <a:r>
              <a:rPr lang="en-US" sz="2200" dirty="0">
                <a:latin typeface="+mn-lt"/>
                <a:cs typeface="Calibri" panose="020F0502020204030204" pitchFamily="34" charset="0"/>
              </a:rPr>
              <a:t> </a:t>
            </a:r>
            <a:r>
              <a:rPr lang="en-US" sz="2200" dirty="0" err="1">
                <a:latin typeface="+mn-lt"/>
                <a:cs typeface="Calibri" panose="020F0502020204030204" pitchFamily="34" charset="0"/>
              </a:rPr>
              <a:t>các</a:t>
            </a:r>
            <a:r>
              <a:rPr lang="en-US" sz="2200" dirty="0">
                <a:latin typeface="+mn-lt"/>
                <a:cs typeface="Calibri" panose="020F0502020204030204" pitchFamily="34" charset="0"/>
              </a:rPr>
              <a:t> </a:t>
            </a:r>
            <a:r>
              <a:rPr lang="en-US" sz="2200" dirty="0" err="1">
                <a:latin typeface="+mn-lt"/>
                <a:cs typeface="Calibri" panose="020F0502020204030204" pitchFamily="34" charset="0"/>
              </a:rPr>
              <a:t>bồn</a:t>
            </a:r>
            <a:r>
              <a:rPr lang="en-US" sz="2200" dirty="0">
                <a:latin typeface="+mn-lt"/>
                <a:cs typeface="Calibri" panose="020F0502020204030204" pitchFamily="34" charset="0"/>
              </a:rPr>
              <a:t> </a:t>
            </a:r>
            <a:r>
              <a:rPr lang="en-US" sz="2200" dirty="0" err="1">
                <a:latin typeface="+mn-lt"/>
                <a:cs typeface="Calibri" panose="020F0502020204030204" pitchFamily="34" charset="0"/>
              </a:rPr>
              <a:t>địa</a:t>
            </a:r>
            <a:r>
              <a:rPr lang="en-US" sz="2200" dirty="0">
                <a:latin typeface="+mn-lt"/>
                <a:cs typeface="Calibri" panose="020F0502020204030204" pitchFamily="34" charset="0"/>
              </a:rPr>
              <a:t> </a:t>
            </a:r>
            <a:r>
              <a:rPr lang="en-US" sz="2200" dirty="0" err="1">
                <a:latin typeface="+mn-lt"/>
                <a:cs typeface="Calibri" panose="020F0502020204030204" pitchFamily="34" charset="0"/>
              </a:rPr>
              <a:t>lớn</a:t>
            </a:r>
            <a:r>
              <a:rPr lang="en-US" sz="2200" dirty="0">
                <a:latin typeface="+mn-lt"/>
                <a:cs typeface="Calibri" panose="020F0502020204030204" pitchFamily="34" charset="0"/>
              </a:rPr>
              <a:t>.</a:t>
            </a:r>
          </a:p>
          <a:p>
            <a:pPr marL="387350" indent="-342900" algn="just">
              <a:lnSpc>
                <a:spcPct val="125000"/>
              </a:lnSpc>
              <a:buFontTx/>
              <a:buChar char="-"/>
            </a:pPr>
            <a:r>
              <a:rPr lang="en-US" sz="2200" dirty="0">
                <a:latin typeface="+mn-lt"/>
                <a:cs typeface="Calibri" panose="020F0502020204030204" pitchFamily="34" charset="0"/>
              </a:rPr>
              <a:t> </a:t>
            </a:r>
            <a:r>
              <a:rPr lang="en-VN" sz="2200" dirty="0">
                <a:latin typeface="+mn-lt"/>
                <a:cs typeface="Calibri" panose="020F0502020204030204" pitchFamily="34" charset="0"/>
              </a:rPr>
              <a:t>Châu Phi có khí hậu nóng và khô bậc nhất thế giới, đại bộ phận lãnh thổ là hoang mạc và xa-van. </a:t>
            </a:r>
            <a:endParaRPr lang="en-VN" sz="2200" dirty="0">
              <a:latin typeface="+mn-lt"/>
            </a:endParaRPr>
          </a:p>
        </p:txBody>
      </p:sp>
    </p:spTree>
    <p:extLst>
      <p:ext uri="{BB962C8B-B14F-4D97-AF65-F5344CB8AC3E}">
        <p14:creationId xmlns:p14="http://schemas.microsoft.com/office/powerpoint/2010/main" val="3346100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4"/>
        <p:cNvGrpSpPr/>
        <p:nvPr/>
      </p:nvGrpSpPr>
      <p:grpSpPr>
        <a:xfrm>
          <a:off x="0" y="0"/>
          <a:ext cx="0" cy="0"/>
          <a:chOff x="0" y="0"/>
          <a:chExt cx="0" cy="0"/>
        </a:xfrm>
      </p:grpSpPr>
      <p:sp>
        <p:nvSpPr>
          <p:cNvPr id="575" name="Google Shape;575;p28"/>
          <p:cNvSpPr txBox="1">
            <a:spLocks noGrp="1"/>
          </p:cNvSpPr>
          <p:nvPr>
            <p:ph type="title"/>
          </p:nvPr>
        </p:nvSpPr>
        <p:spPr>
          <a:xfrm>
            <a:off x="1582450" y="1607228"/>
            <a:ext cx="6823210" cy="527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dirty="0" err="1">
                <a:latin typeface="Calibri" panose="020F0502020204030204" pitchFamily="34" charset="0"/>
                <a:cs typeface="Calibri" panose="020F0502020204030204" pitchFamily="34" charset="0"/>
              </a:rPr>
              <a:t>Xác</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định</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được</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trên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bản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đồ</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vị</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trí</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địa</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lí</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giới</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hạn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của</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châu</a:t>
            </a:r>
            <a:r>
              <a:rPr lang="en" dirty="0">
                <a:latin typeface="Calibri" panose="020F0502020204030204" pitchFamily="34" charset="0"/>
                <a:cs typeface="Calibri" panose="020F0502020204030204" pitchFamily="34" charset="0"/>
              </a:rPr>
              <a:t> Phi.</a:t>
            </a:r>
            <a:endParaRPr dirty="0">
              <a:latin typeface="Calibri" panose="020F0502020204030204" pitchFamily="34" charset="0"/>
              <a:cs typeface="Calibri" panose="020F0502020204030204" pitchFamily="34" charset="0"/>
            </a:endParaRPr>
          </a:p>
        </p:txBody>
      </p:sp>
      <p:sp>
        <p:nvSpPr>
          <p:cNvPr id="576" name="Google Shape;576;p28"/>
          <p:cNvSpPr txBox="1">
            <a:spLocks noGrp="1"/>
          </p:cNvSpPr>
          <p:nvPr>
            <p:ph type="title" idx="2"/>
          </p:nvPr>
        </p:nvSpPr>
        <p:spPr>
          <a:xfrm>
            <a:off x="712450" y="1526378"/>
            <a:ext cx="8115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79" name="Google Shape;579;p28"/>
          <p:cNvSpPr txBox="1">
            <a:spLocks noGrp="1"/>
          </p:cNvSpPr>
          <p:nvPr>
            <p:ph type="title" idx="4"/>
          </p:nvPr>
        </p:nvSpPr>
        <p:spPr>
          <a:xfrm>
            <a:off x="710036" y="2713615"/>
            <a:ext cx="8001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82" name="Google Shape;582;p28"/>
          <p:cNvSpPr txBox="1">
            <a:spLocks noGrp="1"/>
          </p:cNvSpPr>
          <p:nvPr>
            <p:ph type="title" idx="7"/>
          </p:nvPr>
        </p:nvSpPr>
        <p:spPr>
          <a:xfrm>
            <a:off x="712450" y="3889003"/>
            <a:ext cx="8115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587" name="Google Shape;587;p2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chemeClr val="lt2"/>
                </a:solidFill>
                <a:latin typeface="Calibri" panose="020F0502020204030204" pitchFamily="34" charset="0"/>
                <a:cs typeface="Calibri" panose="020F0502020204030204" pitchFamily="34" charset="0"/>
              </a:rPr>
              <a:t>MỤC TIÊU</a:t>
            </a:r>
            <a:endParaRPr sz="4400" b="1" dirty="0">
              <a:solidFill>
                <a:schemeClr val="lt2"/>
              </a:solidFill>
              <a:latin typeface="Calibri" panose="020F0502020204030204" pitchFamily="34" charset="0"/>
              <a:cs typeface="Calibri" panose="020F0502020204030204" pitchFamily="34" charset="0"/>
            </a:endParaRPr>
          </a:p>
        </p:txBody>
      </p:sp>
      <p:sp>
        <p:nvSpPr>
          <p:cNvPr id="61" name="Google Shape;575;p28">
            <a:extLst>
              <a:ext uri="{FF2B5EF4-FFF2-40B4-BE49-F238E27FC236}">
                <a16:creationId xmlns:a16="http://schemas.microsoft.com/office/drawing/2014/main" id="{7F8ECC14-19A1-9F48-937A-E15D3E417D74}"/>
              </a:ext>
            </a:extLst>
          </p:cNvPr>
          <p:cNvSpPr txBox="1">
            <a:spLocks/>
          </p:cNvSpPr>
          <p:nvPr/>
        </p:nvSpPr>
        <p:spPr>
          <a:xfrm>
            <a:off x="1550075" y="2794465"/>
            <a:ext cx="6855585"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Squada One"/>
              <a:buNone/>
              <a:defRPr sz="2500" b="0" i="0" u="none" strike="noStrike" cap="none">
                <a:solidFill>
                  <a:schemeClr val="lt1"/>
                </a:solidFill>
                <a:latin typeface="Squada One"/>
                <a:ea typeface="Squada One"/>
                <a:cs typeface="Squada One"/>
                <a:sym typeface="Squada One"/>
              </a:defRPr>
            </a:lvl1pPr>
            <a:lvl2pPr marR="0" lvl="1"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2pPr>
            <a:lvl3pPr marR="0" lvl="2"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3pPr>
            <a:lvl4pPr marR="0" lvl="3"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4pPr>
            <a:lvl5pPr marR="0" lvl="4"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5pPr>
            <a:lvl6pPr marR="0" lvl="5"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6pPr>
            <a:lvl7pPr marR="0" lvl="6"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7pPr>
            <a:lvl8pPr marR="0" lvl="7"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8pPr>
            <a:lvl9pPr marR="0" lvl="8"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9pPr>
          </a:lstStyle>
          <a:p>
            <a:pPr algn="just"/>
            <a:r>
              <a:rPr lang="vi-VN" dirty="0">
                <a:latin typeface="Calibri" panose="020F0502020204030204" pitchFamily="34" charset="0"/>
                <a:cs typeface="Calibri" panose="020F0502020204030204" pitchFamily="34" charset="0"/>
              </a:rPr>
              <a:t>Nêu được một số đặc điểm về vị trí địa lí, đặc điểm tự nhiên của châu Phi.</a:t>
            </a:r>
          </a:p>
        </p:txBody>
      </p:sp>
      <p:sp>
        <p:nvSpPr>
          <p:cNvPr id="62" name="Google Shape;575;p28">
            <a:extLst>
              <a:ext uri="{FF2B5EF4-FFF2-40B4-BE49-F238E27FC236}">
                <a16:creationId xmlns:a16="http://schemas.microsoft.com/office/drawing/2014/main" id="{C013C482-4C56-0A48-9D44-260615033869}"/>
              </a:ext>
            </a:extLst>
          </p:cNvPr>
          <p:cNvSpPr txBox="1">
            <a:spLocks/>
          </p:cNvSpPr>
          <p:nvPr/>
        </p:nvSpPr>
        <p:spPr>
          <a:xfrm>
            <a:off x="1582449" y="3969853"/>
            <a:ext cx="682321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Squada One"/>
              <a:buNone/>
              <a:defRPr sz="2500" b="0" i="0" u="none" strike="noStrike" cap="none">
                <a:solidFill>
                  <a:schemeClr val="lt1"/>
                </a:solidFill>
                <a:latin typeface="Squada One"/>
                <a:ea typeface="Squada One"/>
                <a:cs typeface="Squada One"/>
                <a:sym typeface="Squada One"/>
              </a:defRPr>
            </a:lvl1pPr>
            <a:lvl2pPr marR="0" lvl="1"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2pPr>
            <a:lvl3pPr marR="0" lvl="2"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3pPr>
            <a:lvl4pPr marR="0" lvl="3"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4pPr>
            <a:lvl5pPr marR="0" lvl="4"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5pPr>
            <a:lvl6pPr marR="0" lvl="5"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6pPr>
            <a:lvl7pPr marR="0" lvl="6"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7pPr>
            <a:lvl8pPr marR="0" lvl="7"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8pPr>
            <a:lvl9pPr marR="0" lvl="8"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9pPr>
          </a:lstStyle>
          <a:p>
            <a:pPr algn="just"/>
            <a:r>
              <a:rPr lang="vi-VN" dirty="0">
                <a:latin typeface="Calibri" panose="020F0502020204030204" pitchFamily="34" charset="0"/>
                <a:cs typeface="Calibri" panose="020F0502020204030204" pitchFamily="34" charset="0"/>
              </a:rPr>
              <a:t>Thấy được mối quan hệ giữa vị trí địa lí với khí hậu; giữa khí hậu với thực vật, động vật ở châu Phi.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 calcmode="lin" valueType="num">
                                      <p:cBhvr>
                                        <p:cTn id="7" dur="1000" fill="hold"/>
                                        <p:tgtEl>
                                          <p:spTgt spid="587"/>
                                        </p:tgtEl>
                                        <p:attrNameLst>
                                          <p:attrName>ppt_w</p:attrName>
                                        </p:attrNameLst>
                                      </p:cBhvr>
                                      <p:tavLst>
                                        <p:tav tm="0">
                                          <p:val>
                                            <p:strVal val="#ppt_w*0.70"/>
                                          </p:val>
                                        </p:tav>
                                        <p:tav tm="100000">
                                          <p:val>
                                            <p:strVal val="#ppt_w"/>
                                          </p:val>
                                        </p:tav>
                                      </p:tavLst>
                                    </p:anim>
                                    <p:anim calcmode="lin" valueType="num">
                                      <p:cBhvr>
                                        <p:cTn id="8" dur="1000" fill="hold"/>
                                        <p:tgtEl>
                                          <p:spTgt spid="587"/>
                                        </p:tgtEl>
                                        <p:attrNameLst>
                                          <p:attrName>ppt_h</p:attrName>
                                        </p:attrNameLst>
                                      </p:cBhvr>
                                      <p:tavLst>
                                        <p:tav tm="0">
                                          <p:val>
                                            <p:strVal val="#ppt_h"/>
                                          </p:val>
                                        </p:tav>
                                        <p:tav tm="100000">
                                          <p:val>
                                            <p:strVal val="#ppt_h"/>
                                          </p:val>
                                        </p:tav>
                                      </p:tavLst>
                                    </p:anim>
                                    <p:animEffect transition="in" filter="fade">
                                      <p:cBhvr>
                                        <p:cTn id="9" dur="1000"/>
                                        <p:tgtEl>
                                          <p:spTgt spid="58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76"/>
                                        </p:tgtEl>
                                        <p:attrNameLst>
                                          <p:attrName>style.visibility</p:attrName>
                                        </p:attrNameLst>
                                      </p:cBhvr>
                                      <p:to>
                                        <p:strVal val="visible"/>
                                      </p:to>
                                    </p:set>
                                    <p:anim calcmode="lin" valueType="num">
                                      <p:cBhvr additive="base">
                                        <p:cTn id="14" dur="500" fill="hold"/>
                                        <p:tgtEl>
                                          <p:spTgt spid="576"/>
                                        </p:tgtEl>
                                        <p:attrNameLst>
                                          <p:attrName>ppt_x</p:attrName>
                                        </p:attrNameLst>
                                      </p:cBhvr>
                                      <p:tavLst>
                                        <p:tav tm="0">
                                          <p:val>
                                            <p:strVal val="#ppt_x"/>
                                          </p:val>
                                        </p:tav>
                                        <p:tav tm="100000">
                                          <p:val>
                                            <p:strVal val="#ppt_x"/>
                                          </p:val>
                                        </p:tav>
                                      </p:tavLst>
                                    </p:anim>
                                    <p:anim calcmode="lin" valueType="num">
                                      <p:cBhvr additive="base">
                                        <p:cTn id="15" dur="500" fill="hold"/>
                                        <p:tgtEl>
                                          <p:spTgt spid="57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75"/>
                                        </p:tgtEl>
                                        <p:attrNameLst>
                                          <p:attrName>style.visibility</p:attrName>
                                        </p:attrNameLst>
                                      </p:cBhvr>
                                      <p:to>
                                        <p:strVal val="visible"/>
                                      </p:to>
                                    </p:set>
                                    <p:anim calcmode="lin" valueType="num">
                                      <p:cBhvr additive="base">
                                        <p:cTn id="18" dur="500" fill="hold"/>
                                        <p:tgtEl>
                                          <p:spTgt spid="575"/>
                                        </p:tgtEl>
                                        <p:attrNameLst>
                                          <p:attrName>ppt_x</p:attrName>
                                        </p:attrNameLst>
                                      </p:cBhvr>
                                      <p:tavLst>
                                        <p:tav tm="0">
                                          <p:val>
                                            <p:strVal val="#ppt_x"/>
                                          </p:val>
                                        </p:tav>
                                        <p:tav tm="100000">
                                          <p:val>
                                            <p:strVal val="#ppt_x"/>
                                          </p:val>
                                        </p:tav>
                                      </p:tavLst>
                                    </p:anim>
                                    <p:anim calcmode="lin" valueType="num">
                                      <p:cBhvr additive="base">
                                        <p:cTn id="19" dur="500" fill="hold"/>
                                        <p:tgtEl>
                                          <p:spTgt spid="57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79"/>
                                        </p:tgtEl>
                                        <p:attrNameLst>
                                          <p:attrName>style.visibility</p:attrName>
                                        </p:attrNameLst>
                                      </p:cBhvr>
                                      <p:to>
                                        <p:strVal val="visible"/>
                                      </p:to>
                                    </p:set>
                                    <p:anim calcmode="lin" valueType="num">
                                      <p:cBhvr additive="base">
                                        <p:cTn id="24" dur="500" fill="hold"/>
                                        <p:tgtEl>
                                          <p:spTgt spid="579"/>
                                        </p:tgtEl>
                                        <p:attrNameLst>
                                          <p:attrName>ppt_x</p:attrName>
                                        </p:attrNameLst>
                                      </p:cBhvr>
                                      <p:tavLst>
                                        <p:tav tm="0">
                                          <p:val>
                                            <p:strVal val="#ppt_x"/>
                                          </p:val>
                                        </p:tav>
                                        <p:tav tm="100000">
                                          <p:val>
                                            <p:strVal val="#ppt_x"/>
                                          </p:val>
                                        </p:tav>
                                      </p:tavLst>
                                    </p:anim>
                                    <p:anim calcmode="lin" valueType="num">
                                      <p:cBhvr additive="base">
                                        <p:cTn id="25" dur="500" fill="hold"/>
                                        <p:tgtEl>
                                          <p:spTgt spid="57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500" fill="hold"/>
                                        <p:tgtEl>
                                          <p:spTgt spid="61"/>
                                        </p:tgtEl>
                                        <p:attrNameLst>
                                          <p:attrName>ppt_x</p:attrName>
                                        </p:attrNameLst>
                                      </p:cBhvr>
                                      <p:tavLst>
                                        <p:tav tm="0">
                                          <p:val>
                                            <p:strVal val="#ppt_x"/>
                                          </p:val>
                                        </p:tav>
                                        <p:tav tm="100000">
                                          <p:val>
                                            <p:strVal val="#ppt_x"/>
                                          </p:val>
                                        </p:tav>
                                      </p:tavLst>
                                    </p:anim>
                                    <p:anim calcmode="lin" valueType="num">
                                      <p:cBhvr additive="base">
                                        <p:cTn id="29"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500" fill="hold"/>
                                        <p:tgtEl>
                                          <p:spTgt spid="62"/>
                                        </p:tgtEl>
                                        <p:attrNameLst>
                                          <p:attrName>ppt_x</p:attrName>
                                        </p:attrNameLst>
                                      </p:cBhvr>
                                      <p:tavLst>
                                        <p:tav tm="0">
                                          <p:val>
                                            <p:strVal val="#ppt_x"/>
                                          </p:val>
                                        </p:tav>
                                        <p:tav tm="100000">
                                          <p:val>
                                            <p:strVal val="#ppt_x"/>
                                          </p:val>
                                        </p:tav>
                                      </p:tavLst>
                                    </p:anim>
                                    <p:anim calcmode="lin" valueType="num">
                                      <p:cBhvr additive="base">
                                        <p:cTn id="35" dur="500" fill="hold"/>
                                        <p:tgtEl>
                                          <p:spTgt spid="6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582"/>
                                        </p:tgtEl>
                                        <p:attrNameLst>
                                          <p:attrName>style.visibility</p:attrName>
                                        </p:attrNameLst>
                                      </p:cBhvr>
                                      <p:to>
                                        <p:strVal val="visible"/>
                                      </p:to>
                                    </p:set>
                                    <p:anim calcmode="lin" valueType="num">
                                      <p:cBhvr additive="base">
                                        <p:cTn id="38" dur="500" fill="hold"/>
                                        <p:tgtEl>
                                          <p:spTgt spid="582"/>
                                        </p:tgtEl>
                                        <p:attrNameLst>
                                          <p:attrName>ppt_x</p:attrName>
                                        </p:attrNameLst>
                                      </p:cBhvr>
                                      <p:tavLst>
                                        <p:tav tm="0">
                                          <p:val>
                                            <p:strVal val="#ppt_x"/>
                                          </p:val>
                                        </p:tav>
                                        <p:tav tm="100000">
                                          <p:val>
                                            <p:strVal val="#ppt_x"/>
                                          </p:val>
                                        </p:tav>
                                      </p:tavLst>
                                    </p:anim>
                                    <p:anim calcmode="lin" valueType="num">
                                      <p:cBhvr additive="base">
                                        <p:cTn id="39" dur="500" fill="hold"/>
                                        <p:tgtEl>
                                          <p:spTgt spid="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p:bldP spid="576" grpId="0" animBg="1"/>
      <p:bldP spid="579" grpId="0" animBg="1"/>
      <p:bldP spid="582" grpId="0" animBg="1"/>
      <p:bldP spid="587" grpId="0"/>
      <p:bldP spid="61" grpId="0"/>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8"/>
          <p:cNvSpPr txBox="1">
            <a:spLocks noGrp="1"/>
          </p:cNvSpPr>
          <p:nvPr>
            <p:ph type="title"/>
          </p:nvPr>
        </p:nvSpPr>
        <p:spPr>
          <a:xfrm>
            <a:off x="1668178" y="1607228"/>
            <a:ext cx="6823210" cy="527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dirty="0" err="1">
                <a:latin typeface="Calibri" panose="020F0502020204030204" pitchFamily="34" charset="0"/>
                <a:cs typeface="Calibri" panose="020F0502020204030204" pitchFamily="34" charset="0"/>
              </a:rPr>
              <a:t>Xác</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định</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được</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trên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bản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đồ</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vị</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trí</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địa</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lí</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giới</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hạn</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của</a:t>
            </a:r>
            <a:r>
              <a:rPr lang="en" dirty="0">
                <a:latin typeface="Calibri" panose="020F0502020204030204" pitchFamily="34" charset="0"/>
                <a:cs typeface="Calibri" panose="020F0502020204030204" pitchFamily="34" charset="0"/>
              </a:rPr>
              <a:t> </a:t>
            </a:r>
            <a:r>
              <a:rPr lang="en" dirty="0" err="1">
                <a:latin typeface="Calibri" panose="020F0502020204030204" pitchFamily="34" charset="0"/>
                <a:cs typeface="Calibri" panose="020F0502020204030204" pitchFamily="34" charset="0"/>
              </a:rPr>
              <a:t>châu</a:t>
            </a:r>
            <a:r>
              <a:rPr lang="en" dirty="0">
                <a:latin typeface="Calibri" panose="020F0502020204030204" pitchFamily="34" charset="0"/>
                <a:cs typeface="Calibri" panose="020F0502020204030204" pitchFamily="34" charset="0"/>
              </a:rPr>
              <a:t> Phi.</a:t>
            </a:r>
            <a:endParaRPr dirty="0">
              <a:latin typeface="Calibri" panose="020F0502020204030204" pitchFamily="34" charset="0"/>
              <a:cs typeface="Calibri" panose="020F0502020204030204" pitchFamily="34" charset="0"/>
            </a:endParaRPr>
          </a:p>
        </p:txBody>
      </p:sp>
      <p:sp>
        <p:nvSpPr>
          <p:cNvPr id="576" name="Google Shape;576;p28"/>
          <p:cNvSpPr txBox="1">
            <a:spLocks noGrp="1"/>
          </p:cNvSpPr>
          <p:nvPr>
            <p:ph type="title" idx="2"/>
          </p:nvPr>
        </p:nvSpPr>
        <p:spPr>
          <a:xfrm>
            <a:off x="712450" y="1526378"/>
            <a:ext cx="8115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79" name="Google Shape;579;p28"/>
          <p:cNvSpPr txBox="1">
            <a:spLocks noGrp="1"/>
          </p:cNvSpPr>
          <p:nvPr>
            <p:ph type="title" idx="4"/>
          </p:nvPr>
        </p:nvSpPr>
        <p:spPr>
          <a:xfrm>
            <a:off x="710036" y="2713615"/>
            <a:ext cx="8001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82" name="Google Shape;582;p28"/>
          <p:cNvSpPr txBox="1">
            <a:spLocks noGrp="1"/>
          </p:cNvSpPr>
          <p:nvPr>
            <p:ph type="title" idx="7"/>
          </p:nvPr>
        </p:nvSpPr>
        <p:spPr>
          <a:xfrm>
            <a:off x="712450" y="3889003"/>
            <a:ext cx="811500" cy="68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587" name="Google Shape;587;p2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err="1">
                <a:solidFill>
                  <a:schemeClr val="lt2"/>
                </a:solidFill>
                <a:latin typeface="Calibri" panose="020F0502020204030204" pitchFamily="34" charset="0"/>
                <a:cs typeface="Calibri" panose="020F0502020204030204" pitchFamily="34" charset="0"/>
              </a:rPr>
              <a:t>Đ</a:t>
            </a:r>
            <a:r>
              <a:rPr lang="en" sz="4400" b="1" dirty="0">
                <a:solidFill>
                  <a:schemeClr val="lt2"/>
                </a:solidFill>
                <a:latin typeface="Calibri" panose="020F0502020204030204" pitchFamily="34" charset="0"/>
                <a:cs typeface="Calibri" panose="020F0502020204030204" pitchFamily="34" charset="0"/>
              </a:rPr>
              <a:t>ÁNH GIÁ MỤC TIÊU</a:t>
            </a:r>
            <a:endParaRPr sz="4400" b="1" dirty="0">
              <a:solidFill>
                <a:schemeClr val="lt2"/>
              </a:solidFill>
              <a:latin typeface="Calibri" panose="020F0502020204030204" pitchFamily="34" charset="0"/>
              <a:cs typeface="Calibri" panose="020F0502020204030204" pitchFamily="34" charset="0"/>
            </a:endParaRPr>
          </a:p>
        </p:txBody>
      </p:sp>
      <p:sp>
        <p:nvSpPr>
          <p:cNvPr id="61" name="Google Shape;575;p28">
            <a:extLst>
              <a:ext uri="{FF2B5EF4-FFF2-40B4-BE49-F238E27FC236}">
                <a16:creationId xmlns:a16="http://schemas.microsoft.com/office/drawing/2014/main" id="{7F8ECC14-19A1-9F48-937A-E15D3E417D74}"/>
              </a:ext>
            </a:extLst>
          </p:cNvPr>
          <p:cNvSpPr txBox="1">
            <a:spLocks/>
          </p:cNvSpPr>
          <p:nvPr/>
        </p:nvSpPr>
        <p:spPr>
          <a:xfrm>
            <a:off x="1635803" y="2794465"/>
            <a:ext cx="6855585"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Squada One"/>
              <a:buNone/>
              <a:defRPr sz="2500" b="0" i="0" u="none" strike="noStrike" cap="none">
                <a:solidFill>
                  <a:schemeClr val="lt1"/>
                </a:solidFill>
                <a:latin typeface="Squada One"/>
                <a:ea typeface="Squada One"/>
                <a:cs typeface="Squada One"/>
                <a:sym typeface="Squada One"/>
              </a:defRPr>
            </a:lvl1pPr>
            <a:lvl2pPr marR="0" lvl="1"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2pPr>
            <a:lvl3pPr marR="0" lvl="2"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3pPr>
            <a:lvl4pPr marR="0" lvl="3"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4pPr>
            <a:lvl5pPr marR="0" lvl="4"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5pPr>
            <a:lvl6pPr marR="0" lvl="5"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6pPr>
            <a:lvl7pPr marR="0" lvl="6"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7pPr>
            <a:lvl8pPr marR="0" lvl="7"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8pPr>
            <a:lvl9pPr marR="0" lvl="8"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9pPr>
          </a:lstStyle>
          <a:p>
            <a:pPr algn="just"/>
            <a:r>
              <a:rPr lang="vi-VN" dirty="0">
                <a:latin typeface="Calibri" panose="020F0502020204030204" pitchFamily="34" charset="0"/>
                <a:cs typeface="Calibri" panose="020F0502020204030204" pitchFamily="34" charset="0"/>
              </a:rPr>
              <a:t>Nêu được một số đặc điểm về vị trí địa lí, đặc điểm tự nhiên của châu Phi.</a:t>
            </a:r>
          </a:p>
        </p:txBody>
      </p:sp>
      <p:sp>
        <p:nvSpPr>
          <p:cNvPr id="62" name="Google Shape;575;p28">
            <a:extLst>
              <a:ext uri="{FF2B5EF4-FFF2-40B4-BE49-F238E27FC236}">
                <a16:creationId xmlns:a16="http://schemas.microsoft.com/office/drawing/2014/main" id="{C013C482-4C56-0A48-9D44-260615033869}"/>
              </a:ext>
            </a:extLst>
          </p:cNvPr>
          <p:cNvSpPr txBox="1">
            <a:spLocks/>
          </p:cNvSpPr>
          <p:nvPr/>
        </p:nvSpPr>
        <p:spPr>
          <a:xfrm>
            <a:off x="1668177" y="3969853"/>
            <a:ext cx="6823211"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Squada One"/>
              <a:buNone/>
              <a:defRPr sz="2500" b="0" i="0" u="none" strike="noStrike" cap="none">
                <a:solidFill>
                  <a:schemeClr val="lt1"/>
                </a:solidFill>
                <a:latin typeface="Squada One"/>
                <a:ea typeface="Squada One"/>
                <a:cs typeface="Squada One"/>
                <a:sym typeface="Squada One"/>
              </a:defRPr>
            </a:lvl1pPr>
            <a:lvl2pPr marR="0" lvl="1"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2pPr>
            <a:lvl3pPr marR="0" lvl="2"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3pPr>
            <a:lvl4pPr marR="0" lvl="3"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4pPr>
            <a:lvl5pPr marR="0" lvl="4"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5pPr>
            <a:lvl6pPr marR="0" lvl="5"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6pPr>
            <a:lvl7pPr marR="0" lvl="6"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7pPr>
            <a:lvl8pPr marR="0" lvl="7"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8pPr>
            <a:lvl9pPr marR="0" lvl="8" algn="l" rtl="0">
              <a:lnSpc>
                <a:spcPct val="100000"/>
              </a:lnSpc>
              <a:spcBef>
                <a:spcPts val="0"/>
              </a:spcBef>
              <a:spcAft>
                <a:spcPts val="0"/>
              </a:spcAft>
              <a:buClr>
                <a:schemeClr val="lt1"/>
              </a:buClr>
              <a:buSzPts val="2400"/>
              <a:buFont typeface="Squada One"/>
              <a:buNone/>
              <a:defRPr sz="2400" b="0" i="0" u="none" strike="noStrike" cap="none">
                <a:solidFill>
                  <a:schemeClr val="lt1"/>
                </a:solidFill>
                <a:latin typeface="Squada One"/>
                <a:ea typeface="Squada One"/>
                <a:cs typeface="Squada One"/>
                <a:sym typeface="Squada One"/>
              </a:defRPr>
            </a:lvl9pPr>
          </a:lstStyle>
          <a:p>
            <a:pPr algn="just"/>
            <a:r>
              <a:rPr lang="vi-VN" dirty="0">
                <a:latin typeface="Calibri" panose="020F0502020204030204" pitchFamily="34" charset="0"/>
                <a:cs typeface="Calibri" panose="020F0502020204030204" pitchFamily="34" charset="0"/>
              </a:rPr>
              <a:t>Thấy được mối quan hệ giữa vị trí địa lí với khí hậu; giữa khí hậu với thực vật, động vật ở châu Phi.</a:t>
            </a:r>
          </a:p>
        </p:txBody>
      </p:sp>
      <p:pic>
        <p:nvPicPr>
          <p:cNvPr id="39" name="Picture 38">
            <a:extLst>
              <a:ext uri="{FF2B5EF4-FFF2-40B4-BE49-F238E27FC236}">
                <a16:creationId xmlns:a16="http://schemas.microsoft.com/office/drawing/2014/main" id="{47717351-A1B5-B04A-A844-CBB72F85B06A}"/>
              </a:ext>
            </a:extLst>
          </p:cNvPr>
          <p:cNvPicPr>
            <a:picLocks noChangeAspect="1"/>
          </p:cNvPicPr>
          <p:nvPr/>
        </p:nvPicPr>
        <p:blipFill>
          <a:blip r:embed="rId4"/>
          <a:stretch>
            <a:fillRect/>
          </a:stretch>
        </p:blipFill>
        <p:spPr>
          <a:xfrm>
            <a:off x="610084" y="1346721"/>
            <a:ext cx="1037126" cy="1037126"/>
          </a:xfrm>
          <a:prstGeom prst="rect">
            <a:avLst/>
          </a:prstGeom>
        </p:spPr>
      </p:pic>
      <p:pic>
        <p:nvPicPr>
          <p:cNvPr id="40" name="Picture 39">
            <a:extLst>
              <a:ext uri="{FF2B5EF4-FFF2-40B4-BE49-F238E27FC236}">
                <a16:creationId xmlns:a16="http://schemas.microsoft.com/office/drawing/2014/main" id="{56BDD294-DBAD-4942-92A5-B9D8F16CF0A0}"/>
              </a:ext>
            </a:extLst>
          </p:cNvPr>
          <p:cNvPicPr>
            <a:picLocks noChangeAspect="1"/>
          </p:cNvPicPr>
          <p:nvPr/>
        </p:nvPicPr>
        <p:blipFill>
          <a:blip r:embed="rId4"/>
          <a:stretch>
            <a:fillRect/>
          </a:stretch>
        </p:blipFill>
        <p:spPr>
          <a:xfrm>
            <a:off x="599637" y="2549216"/>
            <a:ext cx="1037126" cy="1037126"/>
          </a:xfrm>
          <a:prstGeom prst="rect">
            <a:avLst/>
          </a:prstGeom>
        </p:spPr>
      </p:pic>
      <p:pic>
        <p:nvPicPr>
          <p:cNvPr id="41" name="Picture 40">
            <a:extLst>
              <a:ext uri="{FF2B5EF4-FFF2-40B4-BE49-F238E27FC236}">
                <a16:creationId xmlns:a16="http://schemas.microsoft.com/office/drawing/2014/main" id="{455BA7AD-AE03-084A-958B-409A9537C14B}"/>
              </a:ext>
            </a:extLst>
          </p:cNvPr>
          <p:cNvPicPr>
            <a:picLocks noChangeAspect="1"/>
          </p:cNvPicPr>
          <p:nvPr/>
        </p:nvPicPr>
        <p:blipFill>
          <a:blip r:embed="rId4"/>
          <a:stretch>
            <a:fillRect/>
          </a:stretch>
        </p:blipFill>
        <p:spPr>
          <a:xfrm>
            <a:off x="610084" y="3707877"/>
            <a:ext cx="1037126" cy="1037126"/>
          </a:xfrm>
          <a:prstGeom prst="rect">
            <a:avLst/>
          </a:prstGeom>
        </p:spPr>
      </p:pic>
    </p:spTree>
    <p:extLst>
      <p:ext uri="{BB962C8B-B14F-4D97-AF65-F5344CB8AC3E}">
        <p14:creationId xmlns:p14="http://schemas.microsoft.com/office/powerpoint/2010/main" val="398453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87"/>
                                        </p:tgtEl>
                                        <p:attrNameLst>
                                          <p:attrName>style.visibility</p:attrName>
                                        </p:attrNameLst>
                                      </p:cBhvr>
                                      <p:to>
                                        <p:strVal val="visible"/>
                                      </p:to>
                                    </p:set>
                                    <p:anim calcmode="lin" valueType="num">
                                      <p:cBhvr>
                                        <p:cTn id="7" dur="1000" fill="hold"/>
                                        <p:tgtEl>
                                          <p:spTgt spid="587"/>
                                        </p:tgtEl>
                                        <p:attrNameLst>
                                          <p:attrName>ppt_w</p:attrName>
                                        </p:attrNameLst>
                                      </p:cBhvr>
                                      <p:tavLst>
                                        <p:tav tm="0">
                                          <p:val>
                                            <p:strVal val="#ppt_w*0.70"/>
                                          </p:val>
                                        </p:tav>
                                        <p:tav tm="100000">
                                          <p:val>
                                            <p:strVal val="#ppt_w"/>
                                          </p:val>
                                        </p:tav>
                                      </p:tavLst>
                                    </p:anim>
                                    <p:anim calcmode="lin" valueType="num">
                                      <p:cBhvr>
                                        <p:cTn id="8" dur="1000" fill="hold"/>
                                        <p:tgtEl>
                                          <p:spTgt spid="587"/>
                                        </p:tgtEl>
                                        <p:attrNameLst>
                                          <p:attrName>ppt_h</p:attrName>
                                        </p:attrNameLst>
                                      </p:cBhvr>
                                      <p:tavLst>
                                        <p:tav tm="0">
                                          <p:val>
                                            <p:strVal val="#ppt_h"/>
                                          </p:val>
                                        </p:tav>
                                        <p:tav tm="100000">
                                          <p:val>
                                            <p:strVal val="#ppt_h"/>
                                          </p:val>
                                        </p:tav>
                                      </p:tavLst>
                                    </p:anim>
                                    <p:animEffect transition="in" filter="fade">
                                      <p:cBhvr>
                                        <p:cTn id="9" dur="1000"/>
                                        <p:tgtEl>
                                          <p:spTgt spid="587"/>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576"/>
                                        </p:tgtEl>
                                        <p:attrNameLst>
                                          <p:attrName>style.visibility</p:attrName>
                                        </p:attrNameLst>
                                      </p:cBhvr>
                                      <p:to>
                                        <p:strVal val="visible"/>
                                      </p:to>
                                    </p:set>
                                    <p:anim calcmode="lin" valueType="num">
                                      <p:cBhvr additive="base">
                                        <p:cTn id="12" dur="500" fill="hold"/>
                                        <p:tgtEl>
                                          <p:spTgt spid="576"/>
                                        </p:tgtEl>
                                        <p:attrNameLst>
                                          <p:attrName>ppt_x</p:attrName>
                                        </p:attrNameLst>
                                      </p:cBhvr>
                                      <p:tavLst>
                                        <p:tav tm="0">
                                          <p:val>
                                            <p:strVal val="#ppt_x"/>
                                          </p:val>
                                        </p:tav>
                                        <p:tav tm="100000">
                                          <p:val>
                                            <p:strVal val="#ppt_x"/>
                                          </p:val>
                                        </p:tav>
                                      </p:tavLst>
                                    </p:anim>
                                    <p:anim calcmode="lin" valueType="num">
                                      <p:cBhvr additive="base">
                                        <p:cTn id="13" dur="500" fill="hold"/>
                                        <p:tgtEl>
                                          <p:spTgt spid="57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75"/>
                                        </p:tgtEl>
                                        <p:attrNameLst>
                                          <p:attrName>style.visibility</p:attrName>
                                        </p:attrNameLst>
                                      </p:cBhvr>
                                      <p:to>
                                        <p:strVal val="visible"/>
                                      </p:to>
                                    </p:set>
                                    <p:anim calcmode="lin" valueType="num">
                                      <p:cBhvr additive="base">
                                        <p:cTn id="16" dur="500" fill="hold"/>
                                        <p:tgtEl>
                                          <p:spTgt spid="575"/>
                                        </p:tgtEl>
                                        <p:attrNameLst>
                                          <p:attrName>ppt_x</p:attrName>
                                        </p:attrNameLst>
                                      </p:cBhvr>
                                      <p:tavLst>
                                        <p:tav tm="0">
                                          <p:val>
                                            <p:strVal val="#ppt_x"/>
                                          </p:val>
                                        </p:tav>
                                        <p:tav tm="100000">
                                          <p:val>
                                            <p:strVal val="#ppt_x"/>
                                          </p:val>
                                        </p:tav>
                                      </p:tavLst>
                                    </p:anim>
                                    <p:anim calcmode="lin" valueType="num">
                                      <p:cBhvr additive="base">
                                        <p:cTn id="17" dur="500" fill="hold"/>
                                        <p:tgtEl>
                                          <p:spTgt spid="57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79"/>
                                        </p:tgtEl>
                                        <p:attrNameLst>
                                          <p:attrName>style.visibility</p:attrName>
                                        </p:attrNameLst>
                                      </p:cBhvr>
                                      <p:to>
                                        <p:strVal val="visible"/>
                                      </p:to>
                                    </p:set>
                                    <p:anim calcmode="lin" valueType="num">
                                      <p:cBhvr additive="base">
                                        <p:cTn id="20" dur="500" fill="hold"/>
                                        <p:tgtEl>
                                          <p:spTgt spid="579"/>
                                        </p:tgtEl>
                                        <p:attrNameLst>
                                          <p:attrName>ppt_x</p:attrName>
                                        </p:attrNameLst>
                                      </p:cBhvr>
                                      <p:tavLst>
                                        <p:tav tm="0">
                                          <p:val>
                                            <p:strVal val="#ppt_x"/>
                                          </p:val>
                                        </p:tav>
                                        <p:tav tm="100000">
                                          <p:val>
                                            <p:strVal val="#ppt_x"/>
                                          </p:val>
                                        </p:tav>
                                      </p:tavLst>
                                    </p:anim>
                                    <p:anim calcmode="lin" valueType="num">
                                      <p:cBhvr additive="base">
                                        <p:cTn id="21" dur="500" fill="hold"/>
                                        <p:tgtEl>
                                          <p:spTgt spid="57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 calcmode="lin" valueType="num">
                                      <p:cBhvr additive="base">
                                        <p:cTn id="24" dur="500" fill="hold"/>
                                        <p:tgtEl>
                                          <p:spTgt spid="61"/>
                                        </p:tgtEl>
                                        <p:attrNameLst>
                                          <p:attrName>ppt_x</p:attrName>
                                        </p:attrNameLst>
                                      </p:cBhvr>
                                      <p:tavLst>
                                        <p:tav tm="0">
                                          <p:val>
                                            <p:strVal val="#ppt_x"/>
                                          </p:val>
                                        </p:tav>
                                        <p:tav tm="100000">
                                          <p:val>
                                            <p:strVal val="#ppt_x"/>
                                          </p:val>
                                        </p:tav>
                                      </p:tavLst>
                                    </p:anim>
                                    <p:anim calcmode="lin" valueType="num">
                                      <p:cBhvr additive="base">
                                        <p:cTn id="25" dur="500" fill="hold"/>
                                        <p:tgtEl>
                                          <p:spTgt spid="6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 calcmode="lin" valueType="num">
                                      <p:cBhvr additive="base">
                                        <p:cTn id="28" dur="500" fill="hold"/>
                                        <p:tgtEl>
                                          <p:spTgt spid="62"/>
                                        </p:tgtEl>
                                        <p:attrNameLst>
                                          <p:attrName>ppt_x</p:attrName>
                                        </p:attrNameLst>
                                      </p:cBhvr>
                                      <p:tavLst>
                                        <p:tav tm="0">
                                          <p:val>
                                            <p:strVal val="#ppt_x"/>
                                          </p:val>
                                        </p:tav>
                                        <p:tav tm="100000">
                                          <p:val>
                                            <p:strVal val="#ppt_x"/>
                                          </p:val>
                                        </p:tav>
                                      </p:tavLst>
                                    </p:anim>
                                    <p:anim calcmode="lin" valueType="num">
                                      <p:cBhvr additive="base">
                                        <p:cTn id="29" dur="500" fill="hold"/>
                                        <p:tgtEl>
                                          <p:spTgt spid="6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82"/>
                                        </p:tgtEl>
                                        <p:attrNameLst>
                                          <p:attrName>style.visibility</p:attrName>
                                        </p:attrNameLst>
                                      </p:cBhvr>
                                      <p:to>
                                        <p:strVal val="visible"/>
                                      </p:to>
                                    </p:set>
                                    <p:anim calcmode="lin" valueType="num">
                                      <p:cBhvr additive="base">
                                        <p:cTn id="32" dur="500" fill="hold"/>
                                        <p:tgtEl>
                                          <p:spTgt spid="582"/>
                                        </p:tgtEl>
                                        <p:attrNameLst>
                                          <p:attrName>ppt_x</p:attrName>
                                        </p:attrNameLst>
                                      </p:cBhvr>
                                      <p:tavLst>
                                        <p:tav tm="0">
                                          <p:val>
                                            <p:strVal val="#ppt_x"/>
                                          </p:val>
                                        </p:tav>
                                        <p:tav tm="100000">
                                          <p:val>
                                            <p:strVal val="#ppt_x"/>
                                          </p:val>
                                        </p:tav>
                                      </p:tavLst>
                                    </p:anim>
                                    <p:anim calcmode="lin" valueType="num">
                                      <p:cBhvr additive="base">
                                        <p:cTn id="33" dur="500" fill="hold"/>
                                        <p:tgtEl>
                                          <p:spTgt spid="58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fltVal val="0"/>
                                          </p:val>
                                        </p:tav>
                                        <p:tav tm="100000">
                                          <p:val>
                                            <p:strVal val="#ppt_w"/>
                                          </p:val>
                                        </p:tav>
                                      </p:tavLst>
                                    </p:anim>
                                    <p:anim calcmode="lin" valueType="num">
                                      <p:cBhvr>
                                        <p:cTn id="39" dur="500" fill="hold"/>
                                        <p:tgtEl>
                                          <p:spTgt spid="39"/>
                                        </p:tgtEl>
                                        <p:attrNameLst>
                                          <p:attrName>ppt_h</p:attrName>
                                        </p:attrNameLst>
                                      </p:cBhvr>
                                      <p:tavLst>
                                        <p:tav tm="0">
                                          <p:val>
                                            <p:fltVal val="0"/>
                                          </p:val>
                                        </p:tav>
                                        <p:tav tm="100000">
                                          <p:val>
                                            <p:strVal val="#ppt_h"/>
                                          </p:val>
                                        </p:tav>
                                      </p:tavLst>
                                    </p:anim>
                                    <p:animEffect transition="in" filter="fade">
                                      <p:cBhvr>
                                        <p:cTn id="40" dur="500"/>
                                        <p:tgtEl>
                                          <p:spTgt spid="39"/>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Effect transition="in" filter="fade">
                                      <p:cBhvr>
                                        <p:cTn id="47" dur="500"/>
                                        <p:tgtEl>
                                          <p:spTgt spid="40"/>
                                        </p:tgtEl>
                                      </p:cBhvr>
                                    </p:animEffect>
                                  </p:childTnLst>
                                  <p:subTnLst>
                                    <p:audio>
                                      <p:cMediaNode>
                                        <p:cTn display="0" masterRel="sameClick">
                                          <p:stCondLst>
                                            <p:cond evt="begin" delay="0">
                                              <p:tn val="43"/>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0"/>
      <p:bldP spid="576" grpId="0" animBg="1"/>
      <p:bldP spid="579" grpId="0" animBg="1"/>
      <p:bldP spid="582" grpId="0" animBg="1"/>
      <p:bldP spid="587" grpId="0"/>
      <p:bldP spid="61" grpId="0"/>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5"/>
        <p:cNvGrpSpPr/>
        <p:nvPr/>
      </p:nvGrpSpPr>
      <p:grpSpPr>
        <a:xfrm>
          <a:off x="0" y="0"/>
          <a:ext cx="0" cy="0"/>
          <a:chOff x="0" y="0"/>
          <a:chExt cx="0" cy="0"/>
        </a:xfrm>
      </p:grpSpPr>
      <p:sp>
        <p:nvSpPr>
          <p:cNvPr id="6" name="Rounded Rectangle 5">
            <a:extLst>
              <a:ext uri="{FF2B5EF4-FFF2-40B4-BE49-F238E27FC236}">
                <a16:creationId xmlns:a16="http://schemas.microsoft.com/office/drawing/2014/main" id="{367628F9-720C-054F-B72D-59735A8524AC}"/>
              </a:ext>
            </a:extLst>
          </p:cNvPr>
          <p:cNvSpPr/>
          <p:nvPr/>
        </p:nvSpPr>
        <p:spPr>
          <a:xfrm>
            <a:off x="1738186" y="1419073"/>
            <a:ext cx="5925430" cy="2837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0" name="Google Shape;1266;p56">
            <a:extLst>
              <a:ext uri="{FF2B5EF4-FFF2-40B4-BE49-F238E27FC236}">
                <a16:creationId xmlns:a16="http://schemas.microsoft.com/office/drawing/2014/main" id="{3F87BD50-0F81-9D4B-9EEA-1051897C4DB9}"/>
              </a:ext>
            </a:extLst>
          </p:cNvPr>
          <p:cNvGrpSpPr/>
          <p:nvPr/>
        </p:nvGrpSpPr>
        <p:grpSpPr>
          <a:xfrm>
            <a:off x="6680762" y="3579654"/>
            <a:ext cx="600712" cy="477303"/>
            <a:chOff x="7441450" y="886673"/>
            <a:chExt cx="600712" cy="477303"/>
          </a:xfrm>
        </p:grpSpPr>
        <p:sp>
          <p:nvSpPr>
            <p:cNvPr id="11" name="Google Shape;1267;p56">
              <a:extLst>
                <a:ext uri="{FF2B5EF4-FFF2-40B4-BE49-F238E27FC236}">
                  <a16:creationId xmlns:a16="http://schemas.microsoft.com/office/drawing/2014/main" id="{E4AB6E9F-2247-6143-B9F2-EE88DCE93E6F}"/>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8;p56">
              <a:extLst>
                <a:ext uri="{FF2B5EF4-FFF2-40B4-BE49-F238E27FC236}">
                  <a16:creationId xmlns:a16="http://schemas.microsoft.com/office/drawing/2014/main" id="{9B3052E1-1420-3341-8DCF-DB7DE32D4418}"/>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9;p56">
              <a:extLst>
                <a:ext uri="{FF2B5EF4-FFF2-40B4-BE49-F238E27FC236}">
                  <a16:creationId xmlns:a16="http://schemas.microsoft.com/office/drawing/2014/main" id="{1EFD56F7-326C-A044-995C-C67D6631DC00}"/>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0277418-FFBE-7A4E-9F16-4E3DB960E5A8}"/>
              </a:ext>
            </a:extLst>
          </p:cNvPr>
          <p:cNvSpPr/>
          <p:nvPr/>
        </p:nvSpPr>
        <p:spPr>
          <a:xfrm>
            <a:off x="1579407" y="232755"/>
            <a:ext cx="6272871" cy="523220"/>
          </a:xfrm>
          <a:prstGeom prst="rect">
            <a:avLst/>
          </a:prstGeom>
          <a:noFill/>
        </p:spPr>
        <p:txBody>
          <a:bodyPr wrap="none" lIns="91440" tIns="45720" rIns="91440" bIns="45720">
            <a:spAutoFit/>
          </a:bodyPr>
          <a:lstStyle/>
          <a:p>
            <a:pPr algn="ctr">
              <a:tabLst>
                <a:tab pos="2171700" algn="l"/>
              </a:tabLst>
            </a:pPr>
            <a:r>
              <a:rPr lang="en-US" sz="2800" b="1" dirty="0">
                <a:ln w="22225">
                  <a:solidFill>
                    <a:schemeClr val="accent2"/>
                  </a:solidFill>
                  <a:prstDash val="solid"/>
                </a:ln>
                <a:solidFill>
                  <a:schemeClr val="accent2">
                    <a:lumMod val="40000"/>
                    <a:lumOff val="60000"/>
                  </a:schemeClr>
                </a:solidFill>
                <a:latin typeface="+mn-lt"/>
                <a:cs typeface="Calibri" panose="020F0502020204030204" pitchFamily="34" charset="0"/>
              </a:rPr>
              <a:t>ĐỊNH HƯỚNG HỌC TẬP TIẾP THEO</a:t>
            </a:r>
          </a:p>
        </p:txBody>
      </p:sp>
      <p:sp>
        <p:nvSpPr>
          <p:cNvPr id="5" name="TextBox 4">
            <a:extLst>
              <a:ext uri="{FF2B5EF4-FFF2-40B4-BE49-F238E27FC236}">
                <a16:creationId xmlns:a16="http://schemas.microsoft.com/office/drawing/2014/main" id="{92731895-E2D2-8646-8358-0D37DE0CD156}"/>
              </a:ext>
            </a:extLst>
          </p:cNvPr>
          <p:cNvSpPr txBox="1"/>
          <p:nvPr/>
        </p:nvSpPr>
        <p:spPr>
          <a:xfrm>
            <a:off x="2020967" y="1659944"/>
            <a:ext cx="5515764" cy="1655261"/>
          </a:xfrm>
          <a:prstGeom prst="rect">
            <a:avLst/>
          </a:prstGeom>
          <a:noFill/>
        </p:spPr>
        <p:txBody>
          <a:bodyPr wrap="square" rtlCol="0">
            <a:spAutoFit/>
          </a:bodyPr>
          <a:lstStyle/>
          <a:p>
            <a:pPr marL="457200" indent="-457200">
              <a:lnSpc>
                <a:spcPct val="125000"/>
              </a:lnSpc>
              <a:buFontTx/>
              <a:buChar char="-"/>
            </a:pPr>
            <a:r>
              <a:rPr lang="en-VN" sz="2800" dirty="0"/>
              <a:t>Xem lại kiến thức bài học.</a:t>
            </a:r>
          </a:p>
          <a:p>
            <a:pPr marL="457200" indent="-457200">
              <a:lnSpc>
                <a:spcPct val="125000"/>
              </a:lnSpc>
              <a:buFontTx/>
              <a:buChar char="-"/>
            </a:pPr>
            <a:r>
              <a:rPr lang="en-VN" sz="2800" dirty="0"/>
              <a:t>Chuẩn bị bài: </a:t>
            </a:r>
          </a:p>
          <a:p>
            <a:pPr algn="ctr">
              <a:lnSpc>
                <a:spcPct val="125000"/>
              </a:lnSpc>
            </a:pPr>
            <a:r>
              <a:rPr lang="en-VN" sz="2800" b="1" dirty="0"/>
              <a:t>   CHÂU PHI </a:t>
            </a:r>
            <a:r>
              <a:rPr lang="en-VN" sz="2800" i="1" dirty="0"/>
              <a:t>(Tiếp theo) tr.118.</a:t>
            </a:r>
            <a:endParaRPr lang="en-VN" sz="2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1"/>
        <p:cNvGrpSpPr/>
        <p:nvPr/>
      </p:nvGrpSpPr>
      <p:grpSpPr>
        <a:xfrm>
          <a:off x="0" y="0"/>
          <a:ext cx="0" cy="0"/>
          <a:chOff x="0" y="0"/>
          <a:chExt cx="0" cy="0"/>
        </a:xfrm>
      </p:grpSpPr>
      <p:sp>
        <p:nvSpPr>
          <p:cNvPr id="622" name="Google Shape;622;p29"/>
          <p:cNvSpPr/>
          <p:nvPr/>
        </p:nvSpPr>
        <p:spPr>
          <a:xfrm>
            <a:off x="6975550" y="1525613"/>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9"/>
          <p:cNvSpPr/>
          <p:nvPr/>
        </p:nvSpPr>
        <p:spPr>
          <a:xfrm>
            <a:off x="6772100" y="1345738"/>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9"/>
          <p:cNvSpPr txBox="1">
            <a:spLocks noGrp="1"/>
          </p:cNvSpPr>
          <p:nvPr>
            <p:ph type="title"/>
          </p:nvPr>
        </p:nvSpPr>
        <p:spPr>
          <a:xfrm>
            <a:off x="1158750" y="2408359"/>
            <a:ext cx="6826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err="1">
                <a:solidFill>
                  <a:srgbClr val="FFFF00"/>
                </a:solidFill>
                <a:latin typeface="Calibri" panose="020F0502020204030204" pitchFamily="34" charset="0"/>
                <a:cs typeface="Calibri" panose="020F0502020204030204" pitchFamily="34" charset="0"/>
              </a:rPr>
              <a:t>Vị</a:t>
            </a:r>
            <a:r>
              <a:rPr lang="en" sz="4800" b="1" dirty="0">
                <a:solidFill>
                  <a:srgbClr val="FFFF00"/>
                </a:solidFill>
                <a:latin typeface="Calibri" panose="020F0502020204030204" pitchFamily="34" charset="0"/>
                <a:cs typeface="Calibri" panose="020F0502020204030204" pitchFamily="34" charset="0"/>
              </a:rPr>
              <a:t> </a:t>
            </a:r>
            <a:r>
              <a:rPr lang="en" sz="4800" b="1" dirty="0" err="1">
                <a:solidFill>
                  <a:srgbClr val="FFFF00"/>
                </a:solidFill>
                <a:latin typeface="Calibri" panose="020F0502020204030204" pitchFamily="34" charset="0"/>
                <a:cs typeface="Calibri" panose="020F0502020204030204" pitchFamily="34" charset="0"/>
              </a:rPr>
              <a:t>trí</a:t>
            </a:r>
            <a:r>
              <a:rPr lang="en" sz="4800" b="1" dirty="0">
                <a:solidFill>
                  <a:srgbClr val="FFFF00"/>
                </a:solidFill>
                <a:latin typeface="Calibri" panose="020F0502020204030204" pitchFamily="34" charset="0"/>
                <a:cs typeface="Calibri" panose="020F0502020204030204" pitchFamily="34" charset="0"/>
              </a:rPr>
              <a:t> </a:t>
            </a:r>
            <a:r>
              <a:rPr lang="en" sz="4800" b="1" dirty="0" err="1">
                <a:solidFill>
                  <a:srgbClr val="FFFF00"/>
                </a:solidFill>
                <a:latin typeface="Calibri" panose="020F0502020204030204" pitchFamily="34" charset="0"/>
                <a:cs typeface="Calibri" panose="020F0502020204030204" pitchFamily="34" charset="0"/>
              </a:rPr>
              <a:t>địa</a:t>
            </a:r>
            <a:r>
              <a:rPr lang="en" sz="4800" b="1" dirty="0">
                <a:solidFill>
                  <a:srgbClr val="FFFF00"/>
                </a:solidFill>
                <a:latin typeface="Calibri" panose="020F0502020204030204" pitchFamily="34" charset="0"/>
                <a:cs typeface="Calibri" panose="020F0502020204030204" pitchFamily="34" charset="0"/>
              </a:rPr>
              <a:t> </a:t>
            </a:r>
            <a:r>
              <a:rPr lang="en" sz="4800" b="1" dirty="0" err="1">
                <a:solidFill>
                  <a:srgbClr val="FFFF00"/>
                </a:solidFill>
                <a:latin typeface="Calibri" panose="020F0502020204030204" pitchFamily="34" charset="0"/>
                <a:cs typeface="Calibri" panose="020F0502020204030204" pitchFamily="34" charset="0"/>
              </a:rPr>
              <a:t>lí</a:t>
            </a:r>
            <a:r>
              <a:rPr lang="en" sz="4800" b="1" dirty="0">
                <a:solidFill>
                  <a:srgbClr val="FFFF00"/>
                </a:solidFill>
                <a:latin typeface="Calibri" panose="020F0502020204030204" pitchFamily="34" charset="0"/>
                <a:cs typeface="Calibri" panose="020F0502020204030204" pitchFamily="34" charset="0"/>
              </a:rPr>
              <a:t>, </a:t>
            </a:r>
            <a:r>
              <a:rPr lang="en" sz="4800" b="1" dirty="0" err="1">
                <a:solidFill>
                  <a:srgbClr val="FFFF00"/>
                </a:solidFill>
                <a:latin typeface="Calibri" panose="020F0502020204030204" pitchFamily="34" charset="0"/>
                <a:cs typeface="Calibri" panose="020F0502020204030204" pitchFamily="34" charset="0"/>
              </a:rPr>
              <a:t>giới</a:t>
            </a:r>
            <a:r>
              <a:rPr lang="en" sz="4800" b="1" dirty="0">
                <a:solidFill>
                  <a:srgbClr val="FFFF00"/>
                </a:solidFill>
                <a:latin typeface="Calibri" panose="020F0502020204030204" pitchFamily="34" charset="0"/>
                <a:cs typeface="Calibri" panose="020F0502020204030204" pitchFamily="34" charset="0"/>
              </a:rPr>
              <a:t> </a:t>
            </a:r>
            <a:r>
              <a:rPr lang="en" sz="4800" b="1" dirty="0" err="1">
                <a:solidFill>
                  <a:srgbClr val="FFFF00"/>
                </a:solidFill>
                <a:latin typeface="Calibri" panose="020F0502020204030204" pitchFamily="34" charset="0"/>
                <a:cs typeface="Calibri" panose="020F0502020204030204" pitchFamily="34" charset="0"/>
              </a:rPr>
              <a:t>hạn</a:t>
            </a:r>
            <a:endParaRPr sz="4800" b="1" dirty="0">
              <a:solidFill>
                <a:srgbClr val="FFFF00"/>
              </a:solidFill>
              <a:latin typeface="Calibri" panose="020F0502020204030204" pitchFamily="34" charset="0"/>
              <a:cs typeface="Calibri" panose="020F0502020204030204" pitchFamily="34" charset="0"/>
            </a:endParaRPr>
          </a:p>
        </p:txBody>
      </p:sp>
      <p:sp>
        <p:nvSpPr>
          <p:cNvPr id="625" name="Google Shape;625;p29"/>
          <p:cNvSpPr txBox="1">
            <a:spLocks noGrp="1"/>
          </p:cNvSpPr>
          <p:nvPr>
            <p:ph type="title" idx="2"/>
          </p:nvPr>
        </p:nvSpPr>
        <p:spPr>
          <a:xfrm>
            <a:off x="3911700" y="1194100"/>
            <a:ext cx="13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627" name="Google Shape;627;p29"/>
          <p:cNvGrpSpPr/>
          <p:nvPr/>
        </p:nvGrpSpPr>
        <p:grpSpPr>
          <a:xfrm rot="-2159487" flipH="1">
            <a:off x="763671" y="670089"/>
            <a:ext cx="591651" cy="470037"/>
            <a:chOff x="7441450" y="886673"/>
            <a:chExt cx="600712" cy="477303"/>
          </a:xfrm>
        </p:grpSpPr>
        <p:sp>
          <p:nvSpPr>
            <p:cNvPr id="628" name="Google Shape;628;p29"/>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9"/>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9"/>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24"/>
                                        </p:tgtEl>
                                        <p:attrNameLst>
                                          <p:attrName>style.visibility</p:attrName>
                                        </p:attrNameLst>
                                      </p:cBhvr>
                                      <p:to>
                                        <p:strVal val="visible"/>
                                      </p:to>
                                    </p:set>
                                    <p:anim calcmode="lin" valueType="num">
                                      <p:cBhvr>
                                        <p:cTn id="7" dur="1000" fill="hold"/>
                                        <p:tgtEl>
                                          <p:spTgt spid="624"/>
                                        </p:tgtEl>
                                        <p:attrNameLst>
                                          <p:attrName>ppt_w</p:attrName>
                                        </p:attrNameLst>
                                      </p:cBhvr>
                                      <p:tavLst>
                                        <p:tav tm="0">
                                          <p:val>
                                            <p:strVal val="#ppt_w*0.70"/>
                                          </p:val>
                                        </p:tav>
                                        <p:tav tm="100000">
                                          <p:val>
                                            <p:strVal val="#ppt_w"/>
                                          </p:val>
                                        </p:tav>
                                      </p:tavLst>
                                    </p:anim>
                                    <p:anim calcmode="lin" valueType="num">
                                      <p:cBhvr>
                                        <p:cTn id="8" dur="1000" fill="hold"/>
                                        <p:tgtEl>
                                          <p:spTgt spid="624"/>
                                        </p:tgtEl>
                                        <p:attrNameLst>
                                          <p:attrName>ppt_h</p:attrName>
                                        </p:attrNameLst>
                                      </p:cBhvr>
                                      <p:tavLst>
                                        <p:tav tm="0">
                                          <p:val>
                                            <p:strVal val="#ppt_h"/>
                                          </p:val>
                                        </p:tav>
                                        <p:tav tm="100000">
                                          <p:val>
                                            <p:strVal val="#ppt_h"/>
                                          </p:val>
                                        </p:tav>
                                      </p:tavLst>
                                    </p:anim>
                                    <p:animEffect transition="in" filter="fade">
                                      <p:cBhvr>
                                        <p:cTn id="9" dur="1000"/>
                                        <p:tgtEl>
                                          <p:spTgt spid="6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25"/>
                                        </p:tgtEl>
                                        <p:attrNameLst>
                                          <p:attrName>style.visibility</p:attrName>
                                        </p:attrNameLst>
                                      </p:cBhvr>
                                      <p:to>
                                        <p:strVal val="visible"/>
                                      </p:to>
                                    </p:set>
                                    <p:anim calcmode="lin" valueType="num">
                                      <p:cBhvr>
                                        <p:cTn id="12" dur="1000" fill="hold"/>
                                        <p:tgtEl>
                                          <p:spTgt spid="625"/>
                                        </p:tgtEl>
                                        <p:attrNameLst>
                                          <p:attrName>ppt_w</p:attrName>
                                        </p:attrNameLst>
                                      </p:cBhvr>
                                      <p:tavLst>
                                        <p:tav tm="0">
                                          <p:val>
                                            <p:strVal val="#ppt_w*0.70"/>
                                          </p:val>
                                        </p:tav>
                                        <p:tav tm="100000">
                                          <p:val>
                                            <p:strVal val="#ppt_w"/>
                                          </p:val>
                                        </p:tav>
                                      </p:tavLst>
                                    </p:anim>
                                    <p:anim calcmode="lin" valueType="num">
                                      <p:cBhvr>
                                        <p:cTn id="13" dur="1000" fill="hold"/>
                                        <p:tgtEl>
                                          <p:spTgt spid="625"/>
                                        </p:tgtEl>
                                        <p:attrNameLst>
                                          <p:attrName>ppt_h</p:attrName>
                                        </p:attrNameLst>
                                      </p:cBhvr>
                                      <p:tavLst>
                                        <p:tav tm="0">
                                          <p:val>
                                            <p:strVal val="#ppt_h"/>
                                          </p:val>
                                        </p:tav>
                                        <p:tav tm="100000">
                                          <p:val>
                                            <p:strVal val="#ppt_h"/>
                                          </p:val>
                                        </p:tav>
                                      </p:tavLst>
                                    </p:anim>
                                    <p:animEffect transition="in" filter="fade">
                                      <p:cBhvr>
                                        <p:cTn id="14" dur="1000"/>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0"/>
      <p:bldP spid="6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pSp>
        <p:nvGrpSpPr>
          <p:cNvPr id="699" name="Google Shape;699;p30"/>
          <p:cNvGrpSpPr/>
          <p:nvPr/>
        </p:nvGrpSpPr>
        <p:grpSpPr>
          <a:xfrm>
            <a:off x="140721" y="469141"/>
            <a:ext cx="713750" cy="690175"/>
            <a:chOff x="699900" y="3858100"/>
            <a:chExt cx="713750" cy="690175"/>
          </a:xfrm>
        </p:grpSpPr>
        <p:sp>
          <p:nvSpPr>
            <p:cNvPr id="700" name="Google Shape;700;p30"/>
            <p:cNvSpPr/>
            <p:nvPr/>
          </p:nvSpPr>
          <p:spPr>
            <a:xfrm>
              <a:off x="903350" y="4037975"/>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0"/>
            <p:cNvSpPr/>
            <p:nvPr/>
          </p:nvSpPr>
          <p:spPr>
            <a:xfrm>
              <a:off x="699900" y="3858100"/>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0"/>
          <p:cNvGrpSpPr/>
          <p:nvPr/>
        </p:nvGrpSpPr>
        <p:grpSpPr>
          <a:xfrm rot="500196">
            <a:off x="8035475" y="4292146"/>
            <a:ext cx="591646" cy="470045"/>
            <a:chOff x="7441450" y="886673"/>
            <a:chExt cx="600712" cy="477303"/>
          </a:xfrm>
        </p:grpSpPr>
        <p:sp>
          <p:nvSpPr>
            <p:cNvPr id="703" name="Google Shape;703;p30"/>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0"/>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0"/>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698;p30">
            <a:extLst>
              <a:ext uri="{FF2B5EF4-FFF2-40B4-BE49-F238E27FC236}">
                <a16:creationId xmlns:a16="http://schemas.microsoft.com/office/drawing/2014/main" id="{790EC4C4-B410-6540-AB70-C9199AA45EA2}"/>
              </a:ext>
            </a:extLst>
          </p:cNvPr>
          <p:cNvSpPr txBox="1">
            <a:spLocks/>
          </p:cNvSpPr>
          <p:nvPr/>
        </p:nvSpPr>
        <p:spPr>
          <a:xfrm>
            <a:off x="4369242" y="1588805"/>
            <a:ext cx="4378071" cy="841392"/>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Châu Phi giáp với các châu lục, biển và đại dương nào?</a:t>
            </a:r>
          </a:p>
        </p:txBody>
      </p:sp>
      <p:sp>
        <p:nvSpPr>
          <p:cNvPr id="6" name="Rectangle 5">
            <a:extLst>
              <a:ext uri="{FF2B5EF4-FFF2-40B4-BE49-F238E27FC236}">
                <a16:creationId xmlns:a16="http://schemas.microsoft.com/office/drawing/2014/main" id="{B7E4229F-FEA6-7342-AF67-DD1648D3E53B}"/>
              </a:ext>
            </a:extLst>
          </p:cNvPr>
          <p:cNvSpPr/>
          <p:nvPr/>
        </p:nvSpPr>
        <p:spPr>
          <a:xfrm>
            <a:off x="4328880" y="899749"/>
            <a:ext cx="4076757" cy="461665"/>
          </a:xfrm>
          <a:prstGeom prst="rect">
            <a:avLst/>
          </a:prstGeom>
        </p:spPr>
        <p:txBody>
          <a:bodyPr wrap="none">
            <a:spAutoFit/>
          </a:bodyPr>
          <a:lstStyle/>
          <a:p>
            <a:pPr lvl="0"/>
            <a:r>
              <a:rPr lang="en-US" sz="2400" b="1" dirty="0">
                <a:solidFill>
                  <a:schemeClr val="bg1"/>
                </a:solidFill>
                <a:latin typeface="Calibri" panose="020F0502020204030204" pitchFamily="34" charset="0"/>
                <a:cs typeface="Calibri" panose="020F0502020204030204" pitchFamily="34" charset="0"/>
              </a:rPr>
              <a:t>Quan </a:t>
            </a:r>
            <a:r>
              <a:rPr lang="en-US" sz="2400" b="1" dirty="0" err="1">
                <a:solidFill>
                  <a:schemeClr val="bg1"/>
                </a:solidFill>
                <a:latin typeface="Calibri" panose="020F0502020204030204" pitchFamily="34" charset="0"/>
                <a:cs typeface="Calibri" panose="020F0502020204030204" pitchFamily="34" charset="0"/>
              </a:rPr>
              <a:t>sát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hình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bên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và</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cho</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biết</a:t>
            </a:r>
            <a:r>
              <a:rPr lang="en-US" sz="2400" b="1" dirty="0">
                <a:solidFill>
                  <a:schemeClr val="bg1"/>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62EC3B2-A421-9846-855D-4488BAD4855E}"/>
              </a:ext>
            </a:extLst>
          </p:cNvPr>
          <p:cNvPicPr>
            <a:picLocks noChangeAspect="1"/>
          </p:cNvPicPr>
          <p:nvPr/>
        </p:nvPicPr>
        <p:blipFill rotWithShape="1">
          <a:blip r:embed="rId3"/>
          <a:srcRect l="22094" t="29120" r="7933" b="13844"/>
          <a:stretch/>
        </p:blipFill>
        <p:spPr>
          <a:xfrm>
            <a:off x="205013" y="176839"/>
            <a:ext cx="3742714" cy="4526975"/>
          </a:xfrm>
          <a:prstGeom prst="rect">
            <a:avLst/>
          </a:prstGeom>
        </p:spPr>
      </p:pic>
      <p:sp>
        <p:nvSpPr>
          <p:cNvPr id="8" name="TextBox 7">
            <a:extLst>
              <a:ext uri="{FF2B5EF4-FFF2-40B4-BE49-F238E27FC236}">
                <a16:creationId xmlns:a16="http://schemas.microsoft.com/office/drawing/2014/main" id="{83D07392-1CDD-C945-8708-DF3BDCE19226}"/>
              </a:ext>
            </a:extLst>
          </p:cNvPr>
          <p:cNvSpPr txBox="1"/>
          <p:nvPr/>
        </p:nvSpPr>
        <p:spPr>
          <a:xfrm>
            <a:off x="767052" y="4722159"/>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0" fill="hold" nodeType="withEffect">
                                  <p:stCondLst>
                                    <p:cond delay="0"/>
                                  </p:stCondLst>
                                  <p:childTnLst>
                                    <p:animEffect transition="out" filter="fade">
                                      <p:cBhvr>
                                        <p:cTn id="6" dur="500" tmFilter="0, 0; .2, .5; .8, .5; 1, 0"/>
                                        <p:tgtEl>
                                          <p:spTgt spid="699"/>
                                        </p:tgtEl>
                                      </p:cBhvr>
                                    </p:animEffect>
                                    <p:animScale>
                                      <p:cBhvr>
                                        <p:cTn id="7" dur="250" autoRev="1" fill="hold"/>
                                        <p:tgtEl>
                                          <p:spTgt spid="699"/>
                                        </p:tgtEl>
                                      </p:cBhvr>
                                      <p:by x="105000" y="105000"/>
                                    </p:animScale>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ppt_x"/>
                                          </p:val>
                                        </p:tav>
                                        <p:tav tm="100000">
                                          <p:val>
                                            <p:strVal val="#ppt_x"/>
                                          </p:val>
                                        </p:tav>
                                      </p:tavLst>
                                    </p:anim>
                                    <p:anim calcmode="lin" valueType="num">
                                      <p:cBhvr additive="base">
                                        <p:cTn id="2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53" presetClass="exit" presetSubtype="32" fill="hold" grpId="1" nodeType="withEffect">
                                  <p:stCondLst>
                                    <p:cond delay="0"/>
                                  </p:stCondLst>
                                  <p:childTnLst>
                                    <p:anim calcmode="lin" valueType="num">
                                      <p:cBhvr>
                                        <p:cTn id="30" dur="500"/>
                                        <p:tgtEl>
                                          <p:spTgt spid="36"/>
                                        </p:tgtEl>
                                        <p:attrNameLst>
                                          <p:attrName>ppt_w</p:attrName>
                                        </p:attrNameLst>
                                      </p:cBhvr>
                                      <p:tavLst>
                                        <p:tav tm="0">
                                          <p:val>
                                            <p:strVal val="ppt_w"/>
                                          </p:val>
                                        </p:tav>
                                        <p:tav tm="100000">
                                          <p:val>
                                            <p:fltVal val="0"/>
                                          </p:val>
                                        </p:tav>
                                      </p:tavLst>
                                    </p:anim>
                                    <p:anim calcmode="lin" valueType="num">
                                      <p:cBhvr>
                                        <p:cTn id="31" dur="500"/>
                                        <p:tgtEl>
                                          <p:spTgt spid="36"/>
                                        </p:tgtEl>
                                        <p:attrNameLst>
                                          <p:attrName>ppt_h</p:attrName>
                                        </p:attrNameLst>
                                      </p:cBhvr>
                                      <p:tavLst>
                                        <p:tav tm="0">
                                          <p:val>
                                            <p:strVal val="ppt_h"/>
                                          </p:val>
                                        </p:tav>
                                        <p:tav tm="100000">
                                          <p:val>
                                            <p:fltVal val="0"/>
                                          </p:val>
                                        </p:tav>
                                      </p:tavLst>
                                    </p:anim>
                                    <p:animEffect transition="out" filter="fade">
                                      <p:cBhvr>
                                        <p:cTn id="32" dur="500"/>
                                        <p:tgtEl>
                                          <p:spTgt spid="36"/>
                                        </p:tgtEl>
                                      </p:cBhvr>
                                    </p:animEffect>
                                    <p:set>
                                      <p:cBhvr>
                                        <p:cTn id="33"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6" grpId="0"/>
      <p:bldP spid="6" grpId="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FEA9B20-1F2D-4344-A6EB-F4AD5330F723}"/>
              </a:ext>
            </a:extLst>
          </p:cNvPr>
          <p:cNvGrpSpPr/>
          <p:nvPr/>
        </p:nvGrpSpPr>
        <p:grpSpPr>
          <a:xfrm>
            <a:off x="2700643" y="259626"/>
            <a:ext cx="3742714" cy="4883874"/>
            <a:chOff x="205013" y="176839"/>
            <a:chExt cx="3742714" cy="4883874"/>
          </a:xfrm>
        </p:grpSpPr>
        <p:pic>
          <p:nvPicPr>
            <p:cNvPr id="17" name="Picture 16">
              <a:extLst>
                <a:ext uri="{FF2B5EF4-FFF2-40B4-BE49-F238E27FC236}">
                  <a16:creationId xmlns:a16="http://schemas.microsoft.com/office/drawing/2014/main" id="{E0C1510B-5032-2349-9E4D-665AA43135F0}"/>
                </a:ext>
              </a:extLst>
            </p:cNvPr>
            <p:cNvPicPr>
              <a:picLocks noChangeAspect="1"/>
            </p:cNvPicPr>
            <p:nvPr/>
          </p:nvPicPr>
          <p:blipFill rotWithShape="1">
            <a:blip r:embed="rId2"/>
            <a:srcRect l="22094" t="29120" r="7933" b="13844"/>
            <a:stretch/>
          </p:blipFill>
          <p:spPr>
            <a:xfrm>
              <a:off x="205013" y="176839"/>
              <a:ext cx="3742714" cy="4526975"/>
            </a:xfrm>
            <a:prstGeom prst="rect">
              <a:avLst/>
            </a:prstGeom>
          </p:spPr>
        </p:pic>
        <p:sp>
          <p:nvSpPr>
            <p:cNvPr id="18" name="TextBox 17">
              <a:extLst>
                <a:ext uri="{FF2B5EF4-FFF2-40B4-BE49-F238E27FC236}">
                  <a16:creationId xmlns:a16="http://schemas.microsoft.com/office/drawing/2014/main" id="{992205E9-4E53-5342-8B51-F23123C90C6D}"/>
                </a:ext>
              </a:extLst>
            </p:cNvPr>
            <p:cNvSpPr txBox="1"/>
            <p:nvPr/>
          </p:nvSpPr>
          <p:spPr>
            <a:xfrm>
              <a:off x="767052" y="4722159"/>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grpSp>
      <p:sp>
        <p:nvSpPr>
          <p:cNvPr id="20" name="Freeform 35">
            <a:extLst>
              <a:ext uri="{FF2B5EF4-FFF2-40B4-BE49-F238E27FC236}">
                <a16:creationId xmlns:a16="http://schemas.microsoft.com/office/drawing/2014/main" id="{82C9D279-A97D-FA40-910E-577614D7C3EC}"/>
              </a:ext>
            </a:extLst>
          </p:cNvPr>
          <p:cNvSpPr>
            <a:spLocks/>
          </p:cNvSpPr>
          <p:nvPr/>
        </p:nvSpPr>
        <p:spPr bwMode="auto">
          <a:xfrm rot="12612087">
            <a:off x="5662120" y="1084968"/>
            <a:ext cx="870952" cy="512938"/>
          </a:xfrm>
          <a:custGeom>
            <a:avLst/>
            <a:gdLst>
              <a:gd name="T0" fmla="*/ 0 w 2101"/>
              <a:gd name="T1" fmla="*/ 2147483647 h 119"/>
              <a:gd name="T2" fmla="*/ 2147483647 w 2101"/>
              <a:gd name="T3" fmla="*/ 0 h 119"/>
              <a:gd name="T4" fmla="*/ 0 60000 65536"/>
              <a:gd name="T5" fmla="*/ 0 60000 65536"/>
              <a:gd name="T6" fmla="*/ 0 w 2101"/>
              <a:gd name="T7" fmla="*/ 0 h 119"/>
              <a:gd name="T8" fmla="*/ 2101 w 2101"/>
              <a:gd name="T9" fmla="*/ 119 h 119"/>
            </a:gdLst>
            <a:ahLst/>
            <a:cxnLst>
              <a:cxn ang="T4">
                <a:pos x="T0" y="T1"/>
              </a:cxn>
              <a:cxn ang="T5">
                <a:pos x="T2" y="T3"/>
              </a:cxn>
            </a:cxnLst>
            <a:rect l="T6" t="T7" r="T8" b="T9"/>
            <a:pathLst>
              <a:path w="2101" h="119">
                <a:moveTo>
                  <a:pt x="0" y="119"/>
                </a:moveTo>
                <a:lnTo>
                  <a:pt x="2101" y="0"/>
                </a:ln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3AF93509-0480-7F49-B15C-833907CD9A3A}"/>
              </a:ext>
            </a:extLst>
          </p:cNvPr>
          <p:cNvSpPr txBox="1">
            <a:spLocks noChangeArrowheads="1"/>
          </p:cNvSpPr>
          <p:nvPr/>
        </p:nvSpPr>
        <p:spPr bwMode="auto">
          <a:xfrm>
            <a:off x="6590276" y="263525"/>
            <a:ext cx="2447925" cy="2308225"/>
          </a:xfrm>
          <a:prstGeom prst="rect">
            <a:avLst/>
          </a:prstGeom>
          <a:solidFill>
            <a:schemeClr val="accent3">
              <a:lumMod val="60000"/>
              <a:lumOff val="40000"/>
            </a:schemeClr>
          </a:solidFill>
          <a:ln w="3175">
            <a:solidFill>
              <a:schemeClr val="tx1"/>
            </a:solidFill>
            <a:miter lim="800000"/>
            <a:headEnd/>
            <a:tailEnd/>
          </a:ln>
        </p:spPr>
        <p:txBody>
          <a:bodyPr>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latin typeface="Calibri" panose="020F0502020204030204" pitchFamily="34" charset="0"/>
                <a:cs typeface="Calibri" panose="020F0502020204030204" pitchFamily="34" charset="0"/>
              </a:rPr>
              <a:t>Đông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Bắc</a:t>
            </a:r>
            <a:r>
              <a:rPr lang="en-US" altLang="en-US" sz="2800" b="1" dirty="0">
                <a:latin typeface="Calibri" panose="020F0502020204030204" pitchFamily="34" charset="0"/>
                <a:cs typeface="Calibri" panose="020F0502020204030204" pitchFamily="34" charset="0"/>
              </a:rPr>
              <a:t>:</a:t>
            </a:r>
          </a:p>
          <a:p>
            <a:pPr algn="just" eaLnBrk="1" hangingPunct="1"/>
            <a:r>
              <a:rPr lang="en-US" altLang="en-US" sz="2800" dirty="0" err="1">
                <a:latin typeface="Calibri" panose="020F0502020204030204" pitchFamily="34" charset="0"/>
                <a:cs typeface="Calibri" panose="020F0502020204030204" pitchFamily="34" charset="0"/>
              </a:rPr>
              <a:t>giáp</a:t>
            </a:r>
            <a:r>
              <a:rPr lang="en-US" altLang="en-US" sz="2800" dirty="0">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Biển</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Đỏ</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ngăn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cách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châu</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Á</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bằng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kênh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đào</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Xuy</a:t>
            </a:r>
            <a:r>
              <a:rPr lang="en-US" altLang="en-US" sz="2800" dirty="0">
                <a:latin typeface="Calibri" panose="020F0502020204030204" pitchFamily="34" charset="0"/>
                <a:cs typeface="Calibri" panose="020F0502020204030204" pitchFamily="34" charset="0"/>
              </a:rPr>
              <a:t> – </a:t>
            </a:r>
            <a:r>
              <a:rPr lang="en-US" altLang="en-US" sz="2800" dirty="0" err="1">
                <a:latin typeface="Calibri" panose="020F0502020204030204" pitchFamily="34" charset="0"/>
                <a:cs typeface="Calibri" panose="020F0502020204030204" pitchFamily="34" charset="0"/>
              </a:rPr>
              <a:t>ê</a:t>
            </a:r>
            <a:endParaRPr lang="en-US" altLang="en-US" sz="2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1051235-F9DE-4D48-B0C2-78BCE3BC8C57}"/>
              </a:ext>
            </a:extLst>
          </p:cNvPr>
          <p:cNvSpPr txBox="1">
            <a:spLocks noChangeArrowheads="1"/>
          </p:cNvSpPr>
          <p:nvPr/>
        </p:nvSpPr>
        <p:spPr bwMode="auto">
          <a:xfrm>
            <a:off x="59305" y="91014"/>
            <a:ext cx="3742714" cy="954107"/>
          </a:xfrm>
          <a:prstGeom prst="rect">
            <a:avLst/>
          </a:prstGeom>
          <a:solidFill>
            <a:schemeClr val="accent2">
              <a:lumMod val="20000"/>
              <a:lumOff val="8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latin typeface="Calibri" panose="020F0502020204030204" pitchFamily="34" charset="0"/>
                <a:cs typeface="Calibri" panose="020F0502020204030204" pitchFamily="34" charset="0"/>
              </a:rPr>
              <a:t>Phía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Bắc</a:t>
            </a:r>
            <a:r>
              <a:rPr lang="en-US" altLang="en-US" sz="2800" b="1" dirty="0">
                <a:latin typeface="Calibri" panose="020F0502020204030204" pitchFamily="34" charset="0"/>
                <a:cs typeface="Calibri" panose="020F0502020204030204" pitchFamily="34" charset="0"/>
              </a:rPr>
              <a:t>:</a:t>
            </a:r>
          </a:p>
          <a:p>
            <a:pPr algn="just" eaLnBrk="1" hangingPunct="1"/>
            <a:r>
              <a:rPr lang="en-US" altLang="en-US" sz="2800" dirty="0" err="1">
                <a:latin typeface="Calibri" panose="020F0502020204030204" pitchFamily="34" charset="0"/>
                <a:cs typeface="Calibri" panose="020F0502020204030204" pitchFamily="34" charset="0"/>
              </a:rPr>
              <a:t>giáp</a:t>
            </a:r>
            <a:r>
              <a:rPr lang="en-US" altLang="en-US" sz="2800" dirty="0">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biển</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Địa</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Trung</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Hải</a:t>
            </a:r>
            <a:endParaRPr lang="en-US" altLang="en-US" sz="2800" dirty="0">
              <a:latin typeface="Calibri" panose="020F0502020204030204" pitchFamily="34" charset="0"/>
              <a:cs typeface="Calibri" panose="020F0502020204030204" pitchFamily="34" charset="0"/>
            </a:endParaRPr>
          </a:p>
        </p:txBody>
      </p:sp>
      <p:sp>
        <p:nvSpPr>
          <p:cNvPr id="23" name="Freeform 35">
            <a:extLst>
              <a:ext uri="{FF2B5EF4-FFF2-40B4-BE49-F238E27FC236}">
                <a16:creationId xmlns:a16="http://schemas.microsoft.com/office/drawing/2014/main" id="{DB50D50C-C21E-1E4E-AD41-44741FB6E0DE}"/>
              </a:ext>
            </a:extLst>
          </p:cNvPr>
          <p:cNvSpPr>
            <a:spLocks/>
          </p:cNvSpPr>
          <p:nvPr/>
        </p:nvSpPr>
        <p:spPr bwMode="auto">
          <a:xfrm rot="1428430">
            <a:off x="3406084" y="317192"/>
            <a:ext cx="791869" cy="235540"/>
          </a:xfrm>
          <a:custGeom>
            <a:avLst/>
            <a:gdLst>
              <a:gd name="T0" fmla="*/ 0 w 2101"/>
              <a:gd name="T1" fmla="*/ 2147483647 h 119"/>
              <a:gd name="T2" fmla="*/ 2147483647 w 2101"/>
              <a:gd name="T3" fmla="*/ 0 h 119"/>
              <a:gd name="T4" fmla="*/ 0 60000 65536"/>
              <a:gd name="T5" fmla="*/ 0 60000 65536"/>
              <a:gd name="T6" fmla="*/ 0 w 2101"/>
              <a:gd name="T7" fmla="*/ 0 h 119"/>
              <a:gd name="T8" fmla="*/ 2101 w 2101"/>
              <a:gd name="T9" fmla="*/ 119 h 119"/>
            </a:gdLst>
            <a:ahLst/>
            <a:cxnLst>
              <a:cxn ang="T4">
                <a:pos x="T0" y="T1"/>
              </a:cxn>
              <a:cxn ang="T5">
                <a:pos x="T2" y="T3"/>
              </a:cxn>
            </a:cxnLst>
            <a:rect l="T6" t="T7" r="T8" b="T9"/>
            <a:pathLst>
              <a:path w="2101" h="119">
                <a:moveTo>
                  <a:pt x="0" y="119"/>
                </a:moveTo>
                <a:lnTo>
                  <a:pt x="2101" y="0"/>
                </a:ln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AF36E02-DDDE-1047-96FF-B9999194075C}"/>
              </a:ext>
            </a:extLst>
          </p:cNvPr>
          <p:cNvSpPr txBox="1">
            <a:spLocks noChangeArrowheads="1"/>
          </p:cNvSpPr>
          <p:nvPr/>
        </p:nvSpPr>
        <p:spPr bwMode="auto">
          <a:xfrm>
            <a:off x="6649971" y="3714055"/>
            <a:ext cx="2388368" cy="1384995"/>
          </a:xfrm>
          <a:prstGeom prst="rect">
            <a:avLst/>
          </a:prstGeom>
          <a:solidFill>
            <a:schemeClr val="accent4">
              <a:lumMod val="40000"/>
              <a:lumOff val="6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b="1" dirty="0" err="1">
                <a:latin typeface="Calibri" panose="020F0502020204030204" pitchFamily="34" charset="0"/>
                <a:cs typeface="Calibri" panose="020F0502020204030204" pitchFamily="34" charset="0"/>
              </a:rPr>
              <a:t>Đông</a:t>
            </a:r>
            <a:r>
              <a:rPr lang="en-US" altLang="en-US" sz="2800" b="1" dirty="0">
                <a:latin typeface="Calibri" panose="020F0502020204030204" pitchFamily="34" charset="0"/>
                <a:cs typeface="Calibri" panose="020F0502020204030204" pitchFamily="34" charset="0"/>
              </a:rPr>
              <a:t> Nam:</a:t>
            </a:r>
            <a:endParaRPr lang="en-US" altLang="en-US" sz="2800" dirty="0">
              <a:latin typeface="Calibri" panose="020F0502020204030204" pitchFamily="34" charset="0"/>
              <a:cs typeface="Calibri" panose="020F0502020204030204" pitchFamily="34" charset="0"/>
            </a:endParaRPr>
          </a:p>
          <a:p>
            <a:pPr algn="just" eaLnBrk="1" hangingPunct="1"/>
            <a:r>
              <a:rPr lang="en-US" altLang="en-US" sz="2800" dirty="0" err="1">
                <a:latin typeface="Calibri" panose="020F0502020204030204" pitchFamily="34" charset="0"/>
                <a:cs typeface="Calibri" panose="020F0502020204030204" pitchFamily="34" charset="0"/>
              </a:rPr>
              <a:t>giáp</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Ấn</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Độ</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Dương</a:t>
            </a:r>
            <a:endParaRPr lang="en-US" altLang="en-US" sz="2800" b="1" dirty="0">
              <a:solidFill>
                <a:srgbClr val="FF0000"/>
              </a:solidFill>
              <a:latin typeface="Calibri" panose="020F0502020204030204" pitchFamily="34" charset="0"/>
              <a:cs typeface="Calibri" panose="020F0502020204030204" pitchFamily="34" charset="0"/>
            </a:endParaRPr>
          </a:p>
        </p:txBody>
      </p:sp>
      <p:sp>
        <p:nvSpPr>
          <p:cNvPr id="25" name="Freeform 35">
            <a:extLst>
              <a:ext uri="{FF2B5EF4-FFF2-40B4-BE49-F238E27FC236}">
                <a16:creationId xmlns:a16="http://schemas.microsoft.com/office/drawing/2014/main" id="{DD892B47-69FE-CB4F-BD7A-E2CA567A292C}"/>
              </a:ext>
            </a:extLst>
          </p:cNvPr>
          <p:cNvSpPr>
            <a:spLocks/>
          </p:cNvSpPr>
          <p:nvPr/>
        </p:nvSpPr>
        <p:spPr bwMode="auto">
          <a:xfrm rot="14953506">
            <a:off x="6410553" y="3330854"/>
            <a:ext cx="550451" cy="491981"/>
          </a:xfrm>
          <a:custGeom>
            <a:avLst/>
            <a:gdLst>
              <a:gd name="T0" fmla="*/ 0 w 2101"/>
              <a:gd name="T1" fmla="*/ 2147483647 h 119"/>
              <a:gd name="T2" fmla="*/ 2147483647 w 2101"/>
              <a:gd name="T3" fmla="*/ 0 h 119"/>
              <a:gd name="T4" fmla="*/ 0 60000 65536"/>
              <a:gd name="T5" fmla="*/ 0 60000 65536"/>
              <a:gd name="T6" fmla="*/ 0 w 2101"/>
              <a:gd name="T7" fmla="*/ 0 h 119"/>
              <a:gd name="T8" fmla="*/ 2101 w 2101"/>
              <a:gd name="T9" fmla="*/ 119 h 119"/>
            </a:gdLst>
            <a:ahLst/>
            <a:cxnLst>
              <a:cxn ang="T4">
                <a:pos x="T0" y="T1"/>
              </a:cxn>
              <a:cxn ang="T5">
                <a:pos x="T2" y="T3"/>
              </a:cxn>
            </a:cxnLst>
            <a:rect l="T6" t="T7" r="T8" b="T9"/>
            <a:pathLst>
              <a:path w="2101" h="119">
                <a:moveTo>
                  <a:pt x="0" y="119"/>
                </a:moveTo>
                <a:lnTo>
                  <a:pt x="2101" y="0"/>
                </a:ln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0840128F-312F-3346-9961-BE59C98C028A}"/>
              </a:ext>
            </a:extLst>
          </p:cNvPr>
          <p:cNvSpPr txBox="1">
            <a:spLocks noChangeArrowheads="1"/>
          </p:cNvSpPr>
          <p:nvPr/>
        </p:nvSpPr>
        <p:spPr bwMode="auto">
          <a:xfrm>
            <a:off x="59305" y="2123112"/>
            <a:ext cx="1908175" cy="1384995"/>
          </a:xfrm>
          <a:prstGeom prst="rect">
            <a:avLst/>
          </a:prstGeom>
          <a:solidFill>
            <a:schemeClr val="accent6">
              <a:lumMod val="60000"/>
              <a:lumOff val="4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dirty="0" err="1">
                <a:latin typeface="Calibri" panose="020F0502020204030204" pitchFamily="34" charset="0"/>
                <a:cs typeface="Calibri" panose="020F0502020204030204" pitchFamily="34" charset="0"/>
              </a:rPr>
              <a:t>Phía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Tây</a:t>
            </a:r>
            <a:r>
              <a:rPr lang="en-US" altLang="en-US" sz="2800" b="1" dirty="0">
                <a:latin typeface="Calibri" panose="020F0502020204030204" pitchFamily="34" charset="0"/>
                <a:cs typeface="Calibri" panose="020F0502020204030204" pitchFamily="34" charset="0"/>
              </a:rPr>
              <a:t>:</a:t>
            </a:r>
          </a:p>
          <a:p>
            <a:pPr eaLnBrk="1" hangingPunct="1"/>
            <a:r>
              <a:rPr lang="en-US" altLang="en-US" sz="2800" dirty="0" err="1">
                <a:latin typeface="Calibri" panose="020F0502020204030204" pitchFamily="34" charset="0"/>
                <a:cs typeface="Calibri" panose="020F0502020204030204" pitchFamily="34" charset="0"/>
              </a:rPr>
              <a:t>giáp</a:t>
            </a:r>
            <a:r>
              <a:rPr lang="en-US" altLang="en-US" sz="2800" dirty="0">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Đại</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Tây</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Dương</a:t>
            </a:r>
            <a:endParaRPr lang="en-US" altLang="en-US" sz="2800" b="1" dirty="0">
              <a:solidFill>
                <a:srgbClr val="FF0000"/>
              </a:solidFill>
              <a:latin typeface="Calibri" panose="020F0502020204030204" pitchFamily="34" charset="0"/>
              <a:cs typeface="Calibri" panose="020F0502020204030204" pitchFamily="34" charset="0"/>
            </a:endParaRPr>
          </a:p>
        </p:txBody>
      </p:sp>
      <p:sp>
        <p:nvSpPr>
          <p:cNvPr id="27" name="Freeform 35">
            <a:extLst>
              <a:ext uri="{FF2B5EF4-FFF2-40B4-BE49-F238E27FC236}">
                <a16:creationId xmlns:a16="http://schemas.microsoft.com/office/drawing/2014/main" id="{DBD62CE9-496F-7B4F-9E3F-D960FD3A0177}"/>
              </a:ext>
            </a:extLst>
          </p:cNvPr>
          <p:cNvSpPr>
            <a:spLocks/>
          </p:cNvSpPr>
          <p:nvPr/>
        </p:nvSpPr>
        <p:spPr bwMode="auto">
          <a:xfrm rot="1464819">
            <a:off x="1847815" y="2582094"/>
            <a:ext cx="963649" cy="441518"/>
          </a:xfrm>
          <a:custGeom>
            <a:avLst/>
            <a:gdLst>
              <a:gd name="T0" fmla="*/ 0 w 2101"/>
              <a:gd name="T1" fmla="*/ 2147483647 h 119"/>
              <a:gd name="T2" fmla="*/ 2147483647 w 2101"/>
              <a:gd name="T3" fmla="*/ 0 h 119"/>
              <a:gd name="T4" fmla="*/ 0 60000 65536"/>
              <a:gd name="T5" fmla="*/ 0 60000 65536"/>
              <a:gd name="T6" fmla="*/ 0 w 2101"/>
              <a:gd name="T7" fmla="*/ 0 h 119"/>
              <a:gd name="T8" fmla="*/ 2101 w 2101"/>
              <a:gd name="T9" fmla="*/ 119 h 119"/>
            </a:gdLst>
            <a:ahLst/>
            <a:cxnLst>
              <a:cxn ang="T4">
                <a:pos x="T0" y="T1"/>
              </a:cxn>
              <a:cxn ang="T5">
                <a:pos x="T2" y="T3"/>
              </a:cxn>
            </a:cxnLst>
            <a:rect l="T6" t="T7" r="T8" b="T9"/>
            <a:pathLst>
              <a:path w="2101" h="119">
                <a:moveTo>
                  <a:pt x="0" y="119"/>
                </a:moveTo>
                <a:lnTo>
                  <a:pt x="2101" y="0"/>
                </a:lnTo>
              </a:path>
            </a:pathLst>
          </a:custGeom>
          <a:noFill/>
          <a:ln w="762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7F839976-72FD-0C4C-A4BA-B5FAA96F3102}"/>
              </a:ext>
            </a:extLst>
          </p:cNvPr>
          <p:cNvSpPr/>
          <p:nvPr/>
        </p:nvSpPr>
        <p:spPr>
          <a:xfrm>
            <a:off x="5283200" y="900717"/>
            <a:ext cx="245515" cy="245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1788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42" presetClass="path" presetSubtype="0" accel="50000" decel="50000" fill="hold" nodeType="withEffect">
                                  <p:stCondLst>
                                    <p:cond delay="0"/>
                                  </p:stCondLst>
                                  <p:childTnLst>
                                    <p:animMotion origin="layout" path="M -0.27292 -0.00309 L 0 1.35802E-6 " pathEditMode="relative" rAng="0" ptsTypes="AA">
                                      <p:cBhvr>
                                        <p:cTn id="9" dur="2000" fill="hold"/>
                                        <p:tgtEl>
                                          <p:spTgt spid="19"/>
                                        </p:tgtEl>
                                        <p:attrNameLst>
                                          <p:attrName>ppt_x</p:attrName>
                                          <p:attrName>ppt_y</p:attrName>
                                        </p:attrNameLst>
                                      </p:cBhvr>
                                      <p:rCtr x="13646" y="154"/>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2000"/>
                                        <p:tgtEl>
                                          <p:spTgt spid="2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repeatCount="indefinite" fill="hold" grpId="1" nodeType="clickEffect">
                                  <p:stCondLst>
                                    <p:cond delay="0"/>
                                  </p:stCondLst>
                                  <p:endCondLst>
                                    <p:cond evt="onNext" delay="0">
                                      <p:tgtEl>
                                        <p:sldTgt/>
                                      </p:tgtEl>
                                    </p:cond>
                                  </p:endCondLst>
                                  <p:childTnLst>
                                    <p:set>
                                      <p:cBhvr>
                                        <p:cTn id="37" dur="1" fill="hold">
                                          <p:stCondLst>
                                            <p:cond delay="0"/>
                                          </p:stCondLst>
                                        </p:cTn>
                                        <p:tgtEl>
                                          <p:spTgt spid="28"/>
                                        </p:tgtEl>
                                        <p:attrNameLst>
                                          <p:attrName>style.visibility</p:attrName>
                                        </p:attrNameLst>
                                      </p:cBhvr>
                                      <p:to>
                                        <p:strVal val="visible"/>
                                      </p:to>
                                    </p:set>
                                    <p:animEffect transition="in" filter="strips(down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ircle(in)">
                                      <p:cBhvr>
                                        <p:cTn id="43" dur="2000"/>
                                        <p:tgtEl>
                                          <p:spTgt spid="2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pSp>
        <p:nvGrpSpPr>
          <p:cNvPr id="699" name="Google Shape;699;p30"/>
          <p:cNvGrpSpPr/>
          <p:nvPr/>
        </p:nvGrpSpPr>
        <p:grpSpPr>
          <a:xfrm>
            <a:off x="140721" y="469141"/>
            <a:ext cx="713750" cy="690175"/>
            <a:chOff x="699900" y="3858100"/>
            <a:chExt cx="713750" cy="690175"/>
          </a:xfrm>
        </p:grpSpPr>
        <p:sp>
          <p:nvSpPr>
            <p:cNvPr id="700" name="Google Shape;700;p30"/>
            <p:cNvSpPr/>
            <p:nvPr/>
          </p:nvSpPr>
          <p:spPr>
            <a:xfrm>
              <a:off x="903350" y="4037975"/>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0"/>
            <p:cNvSpPr/>
            <p:nvPr/>
          </p:nvSpPr>
          <p:spPr>
            <a:xfrm>
              <a:off x="699900" y="3858100"/>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0"/>
          <p:cNvGrpSpPr/>
          <p:nvPr/>
        </p:nvGrpSpPr>
        <p:grpSpPr>
          <a:xfrm rot="500196">
            <a:off x="8035475" y="4292146"/>
            <a:ext cx="591646" cy="470045"/>
            <a:chOff x="7441450" y="886673"/>
            <a:chExt cx="600712" cy="477303"/>
          </a:xfrm>
        </p:grpSpPr>
        <p:sp>
          <p:nvSpPr>
            <p:cNvPr id="703" name="Google Shape;703;p30"/>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0"/>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0"/>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7E4229F-FEA6-7342-AF67-DD1648D3E53B}"/>
              </a:ext>
            </a:extLst>
          </p:cNvPr>
          <p:cNvSpPr/>
          <p:nvPr/>
        </p:nvSpPr>
        <p:spPr>
          <a:xfrm>
            <a:off x="4328880" y="899749"/>
            <a:ext cx="4076757" cy="461665"/>
          </a:xfrm>
          <a:prstGeom prst="rect">
            <a:avLst/>
          </a:prstGeom>
        </p:spPr>
        <p:txBody>
          <a:bodyPr wrap="none">
            <a:spAutoFit/>
          </a:bodyPr>
          <a:lstStyle/>
          <a:p>
            <a:pPr lvl="0"/>
            <a:r>
              <a:rPr lang="en-US" sz="2400" b="1" dirty="0">
                <a:solidFill>
                  <a:schemeClr val="bg1"/>
                </a:solidFill>
                <a:latin typeface="Calibri" panose="020F0502020204030204" pitchFamily="34" charset="0"/>
                <a:cs typeface="Calibri" panose="020F0502020204030204" pitchFamily="34" charset="0"/>
              </a:rPr>
              <a:t>Quan </a:t>
            </a:r>
            <a:r>
              <a:rPr lang="en-US" sz="2400" b="1" dirty="0" err="1">
                <a:solidFill>
                  <a:schemeClr val="bg1"/>
                </a:solidFill>
                <a:latin typeface="Calibri" panose="020F0502020204030204" pitchFamily="34" charset="0"/>
                <a:cs typeface="Calibri" panose="020F0502020204030204" pitchFamily="34" charset="0"/>
              </a:rPr>
              <a:t>sát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hình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bên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và</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cho</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biết</a:t>
            </a:r>
            <a:r>
              <a:rPr lang="en-US" sz="2400" b="1" dirty="0">
                <a:solidFill>
                  <a:schemeClr val="bg1"/>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62EC3B2-A421-9846-855D-4488BAD4855E}"/>
              </a:ext>
            </a:extLst>
          </p:cNvPr>
          <p:cNvPicPr>
            <a:picLocks noChangeAspect="1"/>
          </p:cNvPicPr>
          <p:nvPr/>
        </p:nvPicPr>
        <p:blipFill rotWithShape="1">
          <a:blip r:embed="rId3"/>
          <a:srcRect l="22094" t="29120" r="7933" b="13844"/>
          <a:stretch/>
        </p:blipFill>
        <p:spPr>
          <a:xfrm>
            <a:off x="205013" y="176839"/>
            <a:ext cx="3742714" cy="4526975"/>
          </a:xfrm>
          <a:prstGeom prst="rect">
            <a:avLst/>
          </a:prstGeom>
        </p:spPr>
      </p:pic>
      <p:sp>
        <p:nvSpPr>
          <p:cNvPr id="8" name="TextBox 7">
            <a:extLst>
              <a:ext uri="{FF2B5EF4-FFF2-40B4-BE49-F238E27FC236}">
                <a16:creationId xmlns:a16="http://schemas.microsoft.com/office/drawing/2014/main" id="{83D07392-1CDD-C945-8708-DF3BDCE19226}"/>
              </a:ext>
            </a:extLst>
          </p:cNvPr>
          <p:cNvSpPr txBox="1"/>
          <p:nvPr/>
        </p:nvSpPr>
        <p:spPr>
          <a:xfrm>
            <a:off x="767052" y="4722159"/>
            <a:ext cx="2597186" cy="338554"/>
          </a:xfrm>
          <a:prstGeom prst="rect">
            <a:avLst/>
          </a:prstGeom>
          <a:noFill/>
        </p:spPr>
        <p:txBody>
          <a:bodyPr wrap="none" rtlCol="0">
            <a:spAutoFit/>
          </a:bodyPr>
          <a:lstStyle/>
          <a:p>
            <a:r>
              <a:rPr lang="en-VN" sz="1600" i="1" dirty="0">
                <a:solidFill>
                  <a:schemeClr val="bg1"/>
                </a:solidFill>
              </a:rPr>
              <a:t>Lược đồ tự nhiên châu Phi</a:t>
            </a:r>
          </a:p>
        </p:txBody>
      </p:sp>
      <p:sp>
        <p:nvSpPr>
          <p:cNvPr id="42" name="Google Shape;698;p30">
            <a:extLst>
              <a:ext uri="{FF2B5EF4-FFF2-40B4-BE49-F238E27FC236}">
                <a16:creationId xmlns:a16="http://schemas.microsoft.com/office/drawing/2014/main" id="{71035C28-5A66-5A4B-95CF-90445D7E6899}"/>
              </a:ext>
            </a:extLst>
          </p:cNvPr>
          <p:cNvSpPr txBox="1">
            <a:spLocks/>
          </p:cNvSpPr>
          <p:nvPr/>
        </p:nvSpPr>
        <p:spPr>
          <a:xfrm>
            <a:off x="4297325" y="1588576"/>
            <a:ext cx="4371920" cy="841392"/>
          </a:xfrm>
          <a:prstGeom prst="rect">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2000" b="1" dirty="0"/>
              <a:t>- Đường Xích đạo đi ngang qua phần lãnh thổ nào của châu Phi?</a:t>
            </a:r>
          </a:p>
        </p:txBody>
      </p:sp>
      <p:sp>
        <p:nvSpPr>
          <p:cNvPr id="37" name="Freeform 13">
            <a:extLst>
              <a:ext uri="{FF2B5EF4-FFF2-40B4-BE49-F238E27FC236}">
                <a16:creationId xmlns:a16="http://schemas.microsoft.com/office/drawing/2014/main" id="{C59027B7-98C6-7142-B51D-98A936416E0C}"/>
              </a:ext>
            </a:extLst>
          </p:cNvPr>
          <p:cNvSpPr>
            <a:spLocks/>
          </p:cNvSpPr>
          <p:nvPr/>
        </p:nvSpPr>
        <p:spPr bwMode="auto">
          <a:xfrm>
            <a:off x="201570" y="1194961"/>
            <a:ext cx="3749601" cy="97152"/>
          </a:xfrm>
          <a:custGeom>
            <a:avLst/>
            <a:gdLst>
              <a:gd name="T0" fmla="*/ 0 w 3596"/>
              <a:gd name="T1" fmla="*/ 0 h 80"/>
              <a:gd name="T2" fmla="*/ 2147483647 w 3596"/>
              <a:gd name="T3" fmla="*/ 2147483647 h 80"/>
              <a:gd name="T4" fmla="*/ 2147483647 w 3596"/>
              <a:gd name="T5" fmla="*/ 2147483647 h 80"/>
              <a:gd name="T6" fmla="*/ 2147483647 w 3596"/>
              <a:gd name="T7" fmla="*/ 2147483647 h 80"/>
              <a:gd name="T8" fmla="*/ 2147483647 w 3596"/>
              <a:gd name="T9" fmla="*/ 2147483647 h 80"/>
              <a:gd name="T10" fmla="*/ 2147483647 w 3596"/>
              <a:gd name="T11" fmla="*/ 2147483647 h 80"/>
              <a:gd name="T12" fmla="*/ 2147483647 w 3596"/>
              <a:gd name="T13" fmla="*/ 2147483647 h 80"/>
              <a:gd name="T14" fmla="*/ 2147483647 w 3596"/>
              <a:gd name="T15" fmla="*/ 2147483647 h 80"/>
              <a:gd name="T16" fmla="*/ 2147483647 w 3596"/>
              <a:gd name="T17" fmla="*/ 2147483647 h 80"/>
              <a:gd name="T18" fmla="*/ 2147483647 w 3596"/>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96"/>
              <a:gd name="T31" fmla="*/ 0 h 80"/>
              <a:gd name="T32" fmla="*/ 3596 w 3596"/>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96" h="80">
                <a:moveTo>
                  <a:pt x="0" y="0"/>
                </a:moveTo>
                <a:lnTo>
                  <a:pt x="396" y="36"/>
                </a:lnTo>
                <a:lnTo>
                  <a:pt x="736" y="56"/>
                </a:lnTo>
                <a:lnTo>
                  <a:pt x="1040" y="68"/>
                </a:lnTo>
                <a:lnTo>
                  <a:pt x="1424" y="76"/>
                </a:lnTo>
                <a:lnTo>
                  <a:pt x="1760" y="80"/>
                </a:lnTo>
                <a:lnTo>
                  <a:pt x="2052" y="80"/>
                </a:lnTo>
                <a:lnTo>
                  <a:pt x="2332" y="80"/>
                </a:lnTo>
                <a:lnTo>
                  <a:pt x="2868" y="60"/>
                </a:lnTo>
                <a:lnTo>
                  <a:pt x="3596" y="13"/>
                </a:lnTo>
              </a:path>
            </a:pathLst>
          </a:custGeom>
          <a:noFill/>
          <a:ln w="57150">
            <a:solidFill>
              <a:srgbClr val="00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4">
            <a:extLst>
              <a:ext uri="{FF2B5EF4-FFF2-40B4-BE49-F238E27FC236}">
                <a16:creationId xmlns:a16="http://schemas.microsoft.com/office/drawing/2014/main" id="{D4FF709C-D1B5-354C-A9F1-EA127E0F24E2}"/>
              </a:ext>
            </a:extLst>
          </p:cNvPr>
          <p:cNvSpPr>
            <a:spLocks/>
          </p:cNvSpPr>
          <p:nvPr/>
        </p:nvSpPr>
        <p:spPr bwMode="auto">
          <a:xfrm>
            <a:off x="176170" y="3786899"/>
            <a:ext cx="3768115" cy="64490"/>
          </a:xfrm>
          <a:custGeom>
            <a:avLst/>
            <a:gdLst>
              <a:gd name="T0" fmla="*/ 2147483647 w 2456"/>
              <a:gd name="T1" fmla="*/ 2147483647 h 48"/>
              <a:gd name="T2" fmla="*/ 2147483647 w 2456"/>
              <a:gd name="T3" fmla="*/ 2147483647 h 48"/>
              <a:gd name="T4" fmla="*/ 2147483647 w 2456"/>
              <a:gd name="T5" fmla="*/ 2147483647 h 48"/>
              <a:gd name="T6" fmla="*/ 2147483647 w 2456"/>
              <a:gd name="T7" fmla="*/ 2147483647 h 48"/>
              <a:gd name="T8" fmla="*/ 2147483647 w 2456"/>
              <a:gd name="T9" fmla="*/ 2147483647 h 48"/>
              <a:gd name="T10" fmla="*/ 2147483647 w 2456"/>
              <a:gd name="T11" fmla="*/ 0 h 48"/>
              <a:gd name="T12" fmla="*/ 2147483647 w 2456"/>
              <a:gd name="T13" fmla="*/ 0 h 48"/>
              <a:gd name="T14" fmla="*/ 2147483647 w 2456"/>
              <a:gd name="T15" fmla="*/ 0 h 48"/>
              <a:gd name="T16" fmla="*/ 2147483647 w 2456"/>
              <a:gd name="T17" fmla="*/ 2147483647 h 48"/>
              <a:gd name="T18" fmla="*/ 0 w 245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56"/>
              <a:gd name="T31" fmla="*/ 0 h 48"/>
              <a:gd name="T32" fmla="*/ 2456 w 245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56" h="48">
                <a:moveTo>
                  <a:pt x="2456" y="48"/>
                </a:moveTo>
                <a:lnTo>
                  <a:pt x="2181" y="26"/>
                </a:lnTo>
                <a:lnTo>
                  <a:pt x="1932" y="16"/>
                </a:lnTo>
                <a:lnTo>
                  <a:pt x="1696" y="8"/>
                </a:lnTo>
                <a:lnTo>
                  <a:pt x="1468" y="2"/>
                </a:lnTo>
                <a:lnTo>
                  <a:pt x="1234" y="0"/>
                </a:lnTo>
                <a:lnTo>
                  <a:pt x="1032" y="0"/>
                </a:lnTo>
                <a:lnTo>
                  <a:pt x="837" y="0"/>
                </a:lnTo>
                <a:lnTo>
                  <a:pt x="408" y="4"/>
                </a:lnTo>
                <a:lnTo>
                  <a:pt x="0" y="12"/>
                </a:lnTo>
              </a:path>
            </a:pathLst>
          </a:custGeom>
          <a:noFill/>
          <a:ln w="57150">
            <a:solidFill>
              <a:srgbClr val="00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Line 7">
            <a:extLst>
              <a:ext uri="{FF2B5EF4-FFF2-40B4-BE49-F238E27FC236}">
                <a16:creationId xmlns:a16="http://schemas.microsoft.com/office/drawing/2014/main" id="{F47F84A1-DB74-0C43-AC75-0B6B63DB0C66}"/>
              </a:ext>
            </a:extLst>
          </p:cNvPr>
          <p:cNvSpPr>
            <a:spLocks noChangeShapeType="1"/>
          </p:cNvSpPr>
          <p:nvPr/>
        </p:nvSpPr>
        <p:spPr bwMode="auto">
          <a:xfrm>
            <a:off x="201570" y="2541816"/>
            <a:ext cx="3742715" cy="2993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Right Arrow 39">
            <a:extLst>
              <a:ext uri="{FF2B5EF4-FFF2-40B4-BE49-F238E27FC236}">
                <a16:creationId xmlns:a16="http://schemas.microsoft.com/office/drawing/2014/main" id="{8C0FE2E5-4E6A-3E4A-81F5-1F40C394B8E1}"/>
              </a:ext>
            </a:extLst>
          </p:cNvPr>
          <p:cNvSpPr/>
          <p:nvPr/>
        </p:nvSpPr>
        <p:spPr>
          <a:xfrm flipH="1">
            <a:off x="3973128" y="2136086"/>
            <a:ext cx="2507524" cy="841392"/>
          </a:xfrm>
          <a:prstGeom prst="rightArrow">
            <a:avLst/>
          </a:prstGeom>
          <a:solidFill>
            <a:schemeClr val="tx2">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400" b="1" dirty="0" err="1">
                <a:solidFill>
                  <a:srgbClr val="002060"/>
                </a:solidFill>
                <a:latin typeface="Calibri" panose="020F0502020204030204" pitchFamily="34" charset="0"/>
                <a:cs typeface="Calibri" panose="020F0502020204030204" pitchFamily="34" charset="0"/>
              </a:rPr>
              <a:t>Đường</a:t>
            </a:r>
            <a:r>
              <a:rPr lang="fr-FR" sz="2400" b="1" dirty="0">
                <a:solidFill>
                  <a:srgbClr val="002060"/>
                </a:solidFill>
                <a:latin typeface="Calibri" panose="020F0502020204030204" pitchFamily="34" charset="0"/>
                <a:cs typeface="Calibri" panose="020F0502020204030204" pitchFamily="34" charset="0"/>
              </a:rPr>
              <a:t> </a:t>
            </a:r>
            <a:r>
              <a:rPr lang="fr-FR" sz="2400" b="1" dirty="0" err="1">
                <a:solidFill>
                  <a:srgbClr val="002060"/>
                </a:solidFill>
                <a:latin typeface="Calibri" panose="020F0502020204030204" pitchFamily="34" charset="0"/>
                <a:cs typeface="Calibri" panose="020F0502020204030204" pitchFamily="34" charset="0"/>
              </a:rPr>
              <a:t>xích</a:t>
            </a:r>
            <a:r>
              <a:rPr lang="fr-FR" sz="2400" b="1" dirty="0">
                <a:solidFill>
                  <a:srgbClr val="002060"/>
                </a:solidFill>
                <a:latin typeface="Calibri" panose="020F0502020204030204" pitchFamily="34" charset="0"/>
                <a:cs typeface="Calibri" panose="020F0502020204030204" pitchFamily="34" charset="0"/>
              </a:rPr>
              <a:t> </a:t>
            </a:r>
            <a:r>
              <a:rPr lang="fr-FR" sz="2400" b="1" dirty="0" err="1">
                <a:solidFill>
                  <a:srgbClr val="002060"/>
                </a:solidFill>
                <a:latin typeface="Calibri" panose="020F0502020204030204" pitchFamily="34" charset="0"/>
                <a:cs typeface="Calibri" panose="020F0502020204030204" pitchFamily="34" charset="0"/>
              </a:rPr>
              <a:t>đạo</a:t>
            </a:r>
            <a:endParaRPr lang="vi-VN" sz="2400" b="1" dirty="0">
              <a:solidFill>
                <a:schemeClr val="bg1"/>
              </a:solidFill>
              <a:latin typeface="Calibri" panose="020F0502020204030204" pitchFamily="34" charset="0"/>
              <a:cs typeface="Calibri" panose="020F0502020204030204" pitchFamily="34" charset="0"/>
            </a:endParaRPr>
          </a:p>
        </p:txBody>
      </p:sp>
      <p:sp>
        <p:nvSpPr>
          <p:cNvPr id="41" name="Right Arrow 40">
            <a:extLst>
              <a:ext uri="{FF2B5EF4-FFF2-40B4-BE49-F238E27FC236}">
                <a16:creationId xmlns:a16="http://schemas.microsoft.com/office/drawing/2014/main" id="{EF39E029-B84F-BE42-8A6E-5F75C09B8665}"/>
              </a:ext>
            </a:extLst>
          </p:cNvPr>
          <p:cNvSpPr/>
          <p:nvPr/>
        </p:nvSpPr>
        <p:spPr>
          <a:xfrm flipH="1">
            <a:off x="3970066" y="3448958"/>
            <a:ext cx="2497885" cy="820193"/>
          </a:xfrm>
          <a:prstGeom prst="rightArrow">
            <a:avLst/>
          </a:prstGeom>
          <a:solidFill>
            <a:schemeClr val="accent6">
              <a:lumMod val="9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r-FR" sz="2400" b="1" dirty="0" err="1">
                <a:solidFill>
                  <a:prstClr val="black"/>
                </a:solidFill>
                <a:latin typeface="Calibri" panose="020F0502020204030204" pitchFamily="34" charset="0"/>
                <a:cs typeface="Calibri" panose="020F0502020204030204" pitchFamily="34" charset="0"/>
              </a:rPr>
              <a:t>Chí</a:t>
            </a:r>
            <a:r>
              <a:rPr lang="fr-FR" sz="2400" b="1" dirty="0">
                <a:solidFill>
                  <a:prstClr val="black"/>
                </a:solidFill>
                <a:latin typeface="Calibri" panose="020F0502020204030204" pitchFamily="34" charset="0"/>
                <a:cs typeface="Calibri" panose="020F0502020204030204" pitchFamily="34" charset="0"/>
              </a:rPr>
              <a:t> </a:t>
            </a:r>
            <a:r>
              <a:rPr lang="fr-FR" sz="2400" b="1" dirty="0" err="1">
                <a:solidFill>
                  <a:prstClr val="black"/>
                </a:solidFill>
                <a:latin typeface="Calibri" panose="020F0502020204030204" pitchFamily="34" charset="0"/>
                <a:cs typeface="Calibri" panose="020F0502020204030204" pitchFamily="34" charset="0"/>
              </a:rPr>
              <a:t>tuyến</a:t>
            </a:r>
            <a:r>
              <a:rPr lang="fr-FR" sz="2400" b="1" dirty="0">
                <a:solidFill>
                  <a:prstClr val="black"/>
                </a:solidFill>
                <a:latin typeface="Calibri" panose="020F0502020204030204" pitchFamily="34" charset="0"/>
                <a:cs typeface="Calibri" panose="020F0502020204030204" pitchFamily="34" charset="0"/>
              </a:rPr>
              <a:t> Nam </a:t>
            </a:r>
          </a:p>
        </p:txBody>
      </p:sp>
      <p:sp>
        <p:nvSpPr>
          <p:cNvPr id="43" name="Right Arrow 42">
            <a:extLst>
              <a:ext uri="{FF2B5EF4-FFF2-40B4-BE49-F238E27FC236}">
                <a16:creationId xmlns:a16="http://schemas.microsoft.com/office/drawing/2014/main" id="{B5BD6A6E-0299-6F44-8A9E-1A7127D69D63}"/>
              </a:ext>
            </a:extLst>
          </p:cNvPr>
          <p:cNvSpPr/>
          <p:nvPr/>
        </p:nvSpPr>
        <p:spPr>
          <a:xfrm flipH="1">
            <a:off x="3982769" y="783241"/>
            <a:ext cx="2507525" cy="857250"/>
          </a:xfrm>
          <a:prstGeom prst="rightArrow">
            <a:avLst/>
          </a:prstGeom>
          <a:solidFill>
            <a:schemeClr val="accent6">
              <a:lumMod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r-FR" sz="2400" b="1" dirty="0" err="1">
                <a:solidFill>
                  <a:prstClr val="black"/>
                </a:solidFill>
                <a:latin typeface="Calibri" panose="020F0502020204030204" pitchFamily="34" charset="0"/>
                <a:cs typeface="Calibri" panose="020F0502020204030204" pitchFamily="34" charset="0"/>
              </a:rPr>
              <a:t>Chí</a:t>
            </a:r>
            <a:r>
              <a:rPr lang="fr-FR" sz="2400" b="1" dirty="0">
                <a:solidFill>
                  <a:prstClr val="black"/>
                </a:solidFill>
                <a:latin typeface="Calibri" panose="020F0502020204030204" pitchFamily="34" charset="0"/>
                <a:cs typeface="Calibri" panose="020F0502020204030204" pitchFamily="34" charset="0"/>
              </a:rPr>
              <a:t> </a:t>
            </a:r>
            <a:r>
              <a:rPr lang="fr-FR" sz="2400" b="1" dirty="0" err="1">
                <a:solidFill>
                  <a:prstClr val="black"/>
                </a:solidFill>
                <a:latin typeface="Calibri" panose="020F0502020204030204" pitchFamily="34" charset="0"/>
                <a:cs typeface="Calibri" panose="020F0502020204030204" pitchFamily="34" charset="0"/>
              </a:rPr>
              <a:t>tuyến</a:t>
            </a:r>
            <a:r>
              <a:rPr lang="fr-FR" sz="2400" b="1" dirty="0">
                <a:solidFill>
                  <a:prstClr val="black"/>
                </a:solidFill>
                <a:latin typeface="Calibri" panose="020F0502020204030204" pitchFamily="34" charset="0"/>
                <a:cs typeface="Calibri" panose="020F0502020204030204" pitchFamily="34" charset="0"/>
              </a:rPr>
              <a:t> </a:t>
            </a:r>
            <a:r>
              <a:rPr lang="fr-FR" sz="2400" b="1" dirty="0" err="1">
                <a:solidFill>
                  <a:prstClr val="black"/>
                </a:solidFill>
                <a:latin typeface="Calibri" panose="020F0502020204030204" pitchFamily="34" charset="0"/>
                <a:cs typeface="Calibri" panose="020F0502020204030204" pitchFamily="34" charset="0"/>
              </a:rPr>
              <a:t>Bắc</a:t>
            </a:r>
            <a:endParaRPr lang="fr-FR" sz="2400" b="1" dirty="0">
              <a:solidFill>
                <a:prstClr val="black"/>
              </a:solidFill>
              <a:latin typeface="Calibri" panose="020F0502020204030204" pitchFamily="34" charset="0"/>
              <a:cs typeface="Calibri" panose="020F0502020204030204" pitchFamily="34" charset="0"/>
            </a:endParaRPr>
          </a:p>
        </p:txBody>
      </p:sp>
      <p:sp>
        <p:nvSpPr>
          <p:cNvPr id="44" name="AutoShape 22">
            <a:extLst>
              <a:ext uri="{FF2B5EF4-FFF2-40B4-BE49-F238E27FC236}">
                <a16:creationId xmlns:a16="http://schemas.microsoft.com/office/drawing/2014/main" id="{2712CA1B-8F3C-CA47-A864-0B1088EA9CF9}"/>
              </a:ext>
            </a:extLst>
          </p:cNvPr>
          <p:cNvSpPr>
            <a:spLocks noChangeArrowheads="1"/>
          </p:cNvSpPr>
          <p:nvPr/>
        </p:nvSpPr>
        <p:spPr bwMode="blackWhite">
          <a:xfrm>
            <a:off x="4295842" y="1169986"/>
            <a:ext cx="4214721" cy="2909459"/>
          </a:xfrm>
          <a:prstGeom prst="roundRect">
            <a:avLst>
              <a:gd name="adj" fmla="val 9106"/>
            </a:avLst>
          </a:prstGeom>
          <a:solidFill>
            <a:schemeClr val="accent6">
              <a:lumMod val="60000"/>
              <a:lumOff val="40000"/>
            </a:schemeClr>
          </a:solidFill>
          <a:ln w="25400">
            <a:solidFill>
              <a:srgbClr val="FFFFFF"/>
            </a:solidFill>
            <a:round/>
            <a:headEnd/>
            <a:tailEnd/>
          </a:ln>
          <a:effectLst>
            <a:outerShdw dist="107763" dir="2700000" algn="ctr" rotWithShape="0">
              <a:schemeClr val="bg2">
                <a:alpha val="50000"/>
              </a:schemeClr>
            </a:outerShdw>
          </a:effectLst>
        </p:spPr>
        <p:txBody>
          <a:bodyPr wrap="none" anchor="ctr"/>
          <a:lstStyle/>
          <a:p>
            <a:pPr algn="ctr">
              <a:spcBef>
                <a:spcPct val="20000"/>
              </a:spcBef>
              <a:buClr>
                <a:schemeClr val="tx2"/>
              </a:buClr>
              <a:buSzPct val="115000"/>
              <a:buFont typeface="Wingdings" pitchFamily="2" charset="2"/>
              <a:buNone/>
              <a:defRPr/>
            </a:pPr>
            <a:endParaRPr lang="en-US" sz="2800" b="1"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09C703A-73FA-D648-92BE-3B7D0BAF31EC}"/>
              </a:ext>
            </a:extLst>
          </p:cNvPr>
          <p:cNvSpPr/>
          <p:nvPr/>
        </p:nvSpPr>
        <p:spPr>
          <a:xfrm>
            <a:off x="4363930" y="1424305"/>
            <a:ext cx="4072877" cy="2456057"/>
          </a:xfrm>
          <a:prstGeom prst="rect">
            <a:avLst/>
          </a:prstGeom>
        </p:spPr>
        <p:txBody>
          <a:bodyPr wrap="square">
            <a:spAutoFit/>
          </a:bodyPr>
          <a:lstStyle/>
          <a:p>
            <a:pPr algn="ctr">
              <a:spcBef>
                <a:spcPct val="20000"/>
              </a:spcBef>
              <a:buClr>
                <a:schemeClr val="tx2"/>
              </a:buClr>
              <a:buSzPct val="115000"/>
              <a:buFont typeface="Wingdings" pitchFamily="2" charset="2"/>
              <a:buNone/>
              <a:defRPr/>
            </a:pPr>
            <a:r>
              <a:rPr lang="en-US" sz="3600" b="1" dirty="0" err="1">
                <a:solidFill>
                  <a:srgbClr val="FF0000"/>
                </a:solidFill>
                <a:latin typeface="Calibri" panose="020F0502020204030204" pitchFamily="34" charset="0"/>
                <a:cs typeface="Calibri" panose="020F0502020204030204" pitchFamily="34" charset="0"/>
              </a:rPr>
              <a:t>Châu</a:t>
            </a:r>
            <a:r>
              <a:rPr lang="en-US" sz="3600" b="1" dirty="0">
                <a:solidFill>
                  <a:srgbClr val="FF0000"/>
                </a:solidFill>
                <a:latin typeface="Calibri" panose="020F0502020204030204" pitchFamily="34" charset="0"/>
                <a:cs typeface="Calibri" panose="020F0502020204030204" pitchFamily="34" charset="0"/>
              </a:rPr>
              <a:t> Phi </a:t>
            </a:r>
          </a:p>
          <a:p>
            <a:pPr algn="just">
              <a:spcBef>
                <a:spcPct val="20000"/>
              </a:spcBef>
              <a:buClr>
                <a:schemeClr val="tx2"/>
              </a:buClr>
              <a:buSzPct val="115000"/>
              <a:buFont typeface="Wingdings" pitchFamily="2" charset="2"/>
              <a:buNone/>
              <a:defRPr/>
            </a:pPr>
            <a:r>
              <a:rPr lang="en-US" sz="2800" b="1" dirty="0" err="1">
                <a:latin typeface="Calibri" panose="020F0502020204030204" pitchFamily="34" charset="0"/>
                <a:cs typeface="Calibri" panose="020F0502020204030204" pitchFamily="34" charset="0"/>
              </a:rPr>
              <a:t>Nằm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từ</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tuyến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Bắc</a:t>
            </a:r>
            <a:r>
              <a:rPr lang="en-US" sz="2800" b="1" dirty="0">
                <a:latin typeface="Calibri" panose="020F0502020204030204" pitchFamily="34" charset="0"/>
                <a:cs typeface="Calibri" panose="020F0502020204030204" pitchFamily="34" charset="0"/>
              </a:rPr>
              <a:t> qua </a:t>
            </a:r>
            <a:r>
              <a:rPr lang="en-US" sz="2800" b="1" dirty="0" err="1">
                <a:latin typeface="Calibri" panose="020F0502020204030204" pitchFamily="34" charset="0"/>
                <a:cs typeface="Calibri" panose="020F0502020204030204" pitchFamily="34" charset="0"/>
              </a:rPr>
              <a:t>chí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tuyến</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đường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Xích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đạo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ngang</a:t>
            </a:r>
            <a:r>
              <a:rPr lang="en-US" sz="2800" b="1" dirty="0">
                <a:latin typeface="Calibri" panose="020F0502020204030204" pitchFamily="34" charset="0"/>
                <a:cs typeface="Calibri" panose="020F0502020204030204" pitchFamily="34" charset="0"/>
              </a:rPr>
              <a:t> qua </a:t>
            </a:r>
            <a:r>
              <a:rPr lang="en-US" sz="2800" b="1" dirty="0" err="1">
                <a:latin typeface="Calibri" panose="020F0502020204030204" pitchFamily="34" charset="0"/>
                <a:cs typeface="Calibri" panose="020F0502020204030204" pitchFamily="34" charset="0"/>
              </a:rPr>
              <a:t>giữa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châu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lục</a:t>
            </a:r>
            <a:r>
              <a:rPr lang="en-US" sz="28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4799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6"/>
                                        </p:tgtEl>
                                        <p:attrNameLst>
                                          <p:attrName>ppt_w</p:attrName>
                                        </p:attrNameLst>
                                      </p:cBhvr>
                                      <p:tavLst>
                                        <p:tav tm="0">
                                          <p:val>
                                            <p:strVal val="ppt_w"/>
                                          </p:val>
                                        </p:tav>
                                        <p:tav tm="100000">
                                          <p:val>
                                            <p:fltVal val="0"/>
                                          </p:val>
                                        </p:tav>
                                      </p:tavLst>
                                    </p:anim>
                                    <p:anim calcmode="lin" valueType="num">
                                      <p:cBhvr>
                                        <p:cTn id="13" dur="500"/>
                                        <p:tgtEl>
                                          <p:spTgt spid="6"/>
                                        </p:tgtEl>
                                        <p:attrNameLst>
                                          <p:attrName>ppt_h</p:attrName>
                                        </p:attrNameLst>
                                      </p:cBhvr>
                                      <p:tavLst>
                                        <p:tav tm="0">
                                          <p:val>
                                            <p:strVal val="ppt_h"/>
                                          </p:val>
                                        </p:tav>
                                        <p:tav tm="100000">
                                          <p:val>
                                            <p:fltVal val="0"/>
                                          </p:val>
                                        </p:tav>
                                      </p:tavLst>
                                    </p:anim>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53" presetClass="exit" presetSubtype="32" fill="hold" grpId="1" nodeType="withEffect">
                                  <p:stCondLst>
                                    <p:cond delay="0"/>
                                  </p:stCondLst>
                                  <p:childTnLst>
                                    <p:anim calcmode="lin" valueType="num">
                                      <p:cBhvr>
                                        <p:cTn id="17" dur="500"/>
                                        <p:tgtEl>
                                          <p:spTgt spid="42"/>
                                        </p:tgtEl>
                                        <p:attrNameLst>
                                          <p:attrName>ppt_w</p:attrName>
                                        </p:attrNameLst>
                                      </p:cBhvr>
                                      <p:tavLst>
                                        <p:tav tm="0">
                                          <p:val>
                                            <p:strVal val="ppt_w"/>
                                          </p:val>
                                        </p:tav>
                                        <p:tav tm="100000">
                                          <p:val>
                                            <p:fltVal val="0"/>
                                          </p:val>
                                        </p:tav>
                                      </p:tavLst>
                                    </p:anim>
                                    <p:anim calcmode="lin" valueType="num">
                                      <p:cBhvr>
                                        <p:cTn id="18" dur="500"/>
                                        <p:tgtEl>
                                          <p:spTgt spid="42"/>
                                        </p:tgtEl>
                                        <p:attrNameLst>
                                          <p:attrName>ppt_h</p:attrName>
                                        </p:attrNameLst>
                                      </p:cBhvr>
                                      <p:tavLst>
                                        <p:tav tm="0">
                                          <p:val>
                                            <p:strVal val="ppt_h"/>
                                          </p:val>
                                        </p:tav>
                                        <p:tav tm="100000">
                                          <p:val>
                                            <p:fltVal val="0"/>
                                          </p:val>
                                        </p:tav>
                                      </p:tavLst>
                                    </p:anim>
                                    <p:animEffect transition="out" filter="fade">
                                      <p:cBhvr>
                                        <p:cTn id="19" dur="500"/>
                                        <p:tgtEl>
                                          <p:spTgt spid="42"/>
                                        </p:tgtEl>
                                      </p:cBhvr>
                                    </p:animEffect>
                                    <p:set>
                                      <p:cBhvr>
                                        <p:cTn id="20" dur="1" fill="hold">
                                          <p:stCondLst>
                                            <p:cond delay="499"/>
                                          </p:stCondLst>
                                        </p:cTn>
                                        <p:tgtEl>
                                          <p:spTgt spid="4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strips(downRight)">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strips(downRight)">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ppt_x"/>
                                          </p:val>
                                        </p:tav>
                                        <p:tav tm="100000">
                                          <p:val>
                                            <p:strVal val="#ppt_x"/>
                                          </p:val>
                                        </p:tav>
                                      </p:tavLst>
                                    </p:anim>
                                    <p:anim calcmode="lin" valueType="num">
                                      <p:cBhvr additive="base">
                                        <p:cTn id="39" dur="500" fill="hold"/>
                                        <p:tgtEl>
                                          <p:spTgt spid="4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ppt_x"/>
                                          </p:val>
                                        </p:tav>
                                        <p:tav tm="100000">
                                          <p:val>
                                            <p:strVal val="#ppt_x"/>
                                          </p:val>
                                        </p:tav>
                                      </p:tavLst>
                                    </p:anim>
                                    <p:anim calcmode="lin" valueType="num">
                                      <p:cBhvr additive="base">
                                        <p:cTn id="43" dur="500" fill="hold"/>
                                        <p:tgtEl>
                                          <p:spTgt spid="4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ppt_x"/>
                                          </p:val>
                                        </p:tav>
                                        <p:tav tm="100000">
                                          <p:val>
                                            <p:strVal val="#ppt_x"/>
                                          </p:val>
                                        </p:tav>
                                      </p:tavLst>
                                    </p:anim>
                                    <p:anim calcmode="lin" valueType="num">
                                      <p:cBhvr additive="base">
                                        <p:cTn id="4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 presetClass="exit" presetSubtype="10" fill="hold" grpId="1" nodeType="clickEffect">
                                  <p:stCondLst>
                                    <p:cond delay="0"/>
                                  </p:stCondLst>
                                  <p:childTnLst>
                                    <p:animEffect transition="out" filter="checkerboard(across)">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5" presetClass="exit" presetSubtype="10" fill="hold" grpId="1" nodeType="withEffect">
                                  <p:stCondLst>
                                    <p:cond delay="0"/>
                                  </p:stCondLst>
                                  <p:childTnLst>
                                    <p:animEffect transition="out" filter="checkerboard(across)">
                                      <p:cBhvr>
                                        <p:cTn id="54" dur="500"/>
                                        <p:tgtEl>
                                          <p:spTgt spid="40"/>
                                        </p:tgtEl>
                                      </p:cBhvr>
                                    </p:animEffect>
                                    <p:set>
                                      <p:cBhvr>
                                        <p:cTn id="55" dur="1" fill="hold">
                                          <p:stCondLst>
                                            <p:cond delay="499"/>
                                          </p:stCondLst>
                                        </p:cTn>
                                        <p:tgtEl>
                                          <p:spTgt spid="40"/>
                                        </p:tgtEl>
                                        <p:attrNameLst>
                                          <p:attrName>style.visibility</p:attrName>
                                        </p:attrNameLst>
                                      </p:cBhvr>
                                      <p:to>
                                        <p:strVal val="hidden"/>
                                      </p:to>
                                    </p:set>
                                  </p:childTnLst>
                                </p:cTn>
                              </p:par>
                              <p:par>
                                <p:cTn id="56" presetID="5" presetClass="exit" presetSubtype="10" fill="hold" grpId="1" nodeType="withEffect">
                                  <p:stCondLst>
                                    <p:cond delay="0"/>
                                  </p:stCondLst>
                                  <p:childTnLst>
                                    <p:animEffect transition="out" filter="checkerboard(across)">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par>
                                <p:cTn id="59" presetID="6" presetClass="entr" presetSubtype="16" fill="hold" grpId="1"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circle(in)">
                                      <p:cBhvr>
                                        <p:cTn id="61" dur="2000"/>
                                        <p:tgtEl>
                                          <p:spTgt spid="44"/>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circle(in)">
                                      <p:cBhvr>
                                        <p:cTn id="6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42" grpId="0" animBg="1"/>
      <p:bldP spid="42" grpId="1" animBg="1"/>
      <p:bldP spid="40" grpId="0" animBg="1"/>
      <p:bldP spid="40" grpId="1" animBg="1"/>
      <p:bldP spid="41" grpId="0" animBg="1"/>
      <p:bldP spid="41" grpId="1" animBg="1"/>
      <p:bldP spid="43" grpId="0" animBg="1"/>
      <p:bldP spid="43" grpId="1" animBg="1"/>
      <p:bldP spid="44" grpId="1"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2"/>
        <p:cNvGrpSpPr/>
        <p:nvPr/>
      </p:nvGrpSpPr>
      <p:grpSpPr>
        <a:xfrm>
          <a:off x="0" y="0"/>
          <a:ext cx="0" cy="0"/>
          <a:chOff x="0" y="0"/>
          <a:chExt cx="0" cy="0"/>
        </a:xfrm>
      </p:grpSpPr>
      <p:sp>
        <p:nvSpPr>
          <p:cNvPr id="12" name="Title 1">
            <a:extLst>
              <a:ext uri="{FF2B5EF4-FFF2-40B4-BE49-F238E27FC236}">
                <a16:creationId xmlns:a16="http://schemas.microsoft.com/office/drawing/2014/main" id="{E2D59380-1395-0441-80BB-BE42526FC7C2}"/>
              </a:ext>
            </a:extLst>
          </p:cNvPr>
          <p:cNvSpPr txBox="1">
            <a:spLocks/>
          </p:cNvSpPr>
          <p:nvPr/>
        </p:nvSpPr>
        <p:spPr bwMode="auto">
          <a:xfrm>
            <a:off x="-430773" y="4774268"/>
            <a:ext cx="10005545" cy="283568"/>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ctr" eaLnBrk="1" hangingPunct="1">
              <a:defRPr/>
            </a:pPr>
            <a:r>
              <a:rPr lang="en-US" altLang="en-US" sz="2000" i="1" dirty="0" err="1">
                <a:solidFill>
                  <a:schemeClr val="bg1"/>
                </a:solidFill>
                <a:latin typeface="Calibri" panose="020F0502020204030204" pitchFamily="34" charset="0"/>
                <a:cs typeface="Calibri" panose="020F0502020204030204" pitchFamily="34" charset="0"/>
              </a:rPr>
              <a:t>Bảng</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số</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liệu</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về</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diện</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tích</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và</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dân</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số</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các</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châu</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lục</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năm</a:t>
            </a:r>
            <a:r>
              <a:rPr lang="en-US" altLang="en-US" sz="2000" i="1" dirty="0">
                <a:solidFill>
                  <a:schemeClr val="bg1"/>
                </a:solidFill>
                <a:latin typeface="Calibri" panose="020F0502020204030204" pitchFamily="34" charset="0"/>
                <a:cs typeface="Calibri" panose="020F0502020204030204" pitchFamily="34" charset="0"/>
              </a:rPr>
              <a:t> 2021 </a:t>
            </a:r>
            <a:r>
              <a:rPr lang="en-US" altLang="en-US" sz="2000" i="1" dirty="0" err="1">
                <a:solidFill>
                  <a:schemeClr val="bg1"/>
                </a:solidFill>
                <a:latin typeface="Calibri" panose="020F0502020204030204" pitchFamily="34" charset="0"/>
                <a:cs typeface="Calibri" panose="020F0502020204030204" pitchFamily="34" charset="0"/>
              </a:rPr>
              <a:t>theo</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trang</a:t>
            </a:r>
            <a:r>
              <a:rPr lang="en-US" altLang="en-US" sz="2000" i="1" dirty="0">
                <a:solidFill>
                  <a:schemeClr val="bg1"/>
                </a:solidFill>
                <a:latin typeface="Calibri" panose="020F0502020204030204" pitchFamily="34" charset="0"/>
                <a:cs typeface="Calibri" panose="020F0502020204030204" pitchFamily="34" charset="0"/>
              </a:rPr>
              <a:t> </a:t>
            </a:r>
            <a:r>
              <a:rPr lang="en-US" altLang="en-US" sz="2000" i="1" dirty="0" err="1">
                <a:solidFill>
                  <a:schemeClr val="bg1"/>
                </a:solidFill>
                <a:latin typeface="Calibri" panose="020F0502020204030204" pitchFamily="34" charset="0"/>
                <a:cs typeface="Calibri" panose="020F0502020204030204" pitchFamily="34" charset="0"/>
              </a:rPr>
              <a:t>greelane.com</a:t>
            </a:r>
            <a:endParaRPr lang="en-US" altLang="en-US" sz="2000" i="1" dirty="0">
              <a:solidFill>
                <a:schemeClr val="bg1"/>
              </a:solidFill>
              <a:latin typeface="Calibri" panose="020F0502020204030204" pitchFamily="34" charset="0"/>
              <a:cs typeface="Calibri" panose="020F0502020204030204" pitchFamily="34" charset="0"/>
            </a:endParaRPr>
          </a:p>
        </p:txBody>
      </p:sp>
      <p:graphicFrame>
        <p:nvGraphicFramePr>
          <p:cNvPr id="13" name="Group 67">
            <a:extLst>
              <a:ext uri="{FF2B5EF4-FFF2-40B4-BE49-F238E27FC236}">
                <a16:creationId xmlns:a16="http://schemas.microsoft.com/office/drawing/2014/main" id="{63186310-3D22-324B-9A4E-612B0C2B076C}"/>
              </a:ext>
            </a:extLst>
          </p:cNvPr>
          <p:cNvGraphicFramePr>
            <a:graphicFrameLocks noGrp="1"/>
          </p:cNvGraphicFramePr>
          <p:nvPr>
            <p:extLst>
              <p:ext uri="{D42A27DB-BD31-4B8C-83A1-F6EECF244321}">
                <p14:modId xmlns:p14="http://schemas.microsoft.com/office/powerpoint/2010/main" val="1866397089"/>
              </p:ext>
            </p:extLst>
          </p:nvPr>
        </p:nvGraphicFramePr>
        <p:xfrm>
          <a:off x="892677" y="1016689"/>
          <a:ext cx="7358646" cy="3681786"/>
        </p:xfrm>
        <a:graphic>
          <a:graphicData uri="http://schemas.openxmlformats.org/drawingml/2006/table">
            <a:tbl>
              <a:tblPr/>
              <a:tblGrid>
                <a:gridCol w="2310486">
                  <a:extLst>
                    <a:ext uri="{9D8B030D-6E8A-4147-A177-3AD203B41FA5}">
                      <a16:colId xmlns:a16="http://schemas.microsoft.com/office/drawing/2014/main" val="20000"/>
                    </a:ext>
                  </a:extLst>
                </a:gridCol>
                <a:gridCol w="2777400">
                  <a:extLst>
                    <a:ext uri="{9D8B030D-6E8A-4147-A177-3AD203B41FA5}">
                      <a16:colId xmlns:a16="http://schemas.microsoft.com/office/drawing/2014/main" val="20001"/>
                    </a:ext>
                  </a:extLst>
                </a:gridCol>
                <a:gridCol w="2270760">
                  <a:extLst>
                    <a:ext uri="{9D8B030D-6E8A-4147-A177-3AD203B41FA5}">
                      <a16:colId xmlns:a16="http://schemas.microsoft.com/office/drawing/2014/main" val="20002"/>
                    </a:ext>
                  </a:extLst>
                </a:gridCol>
              </a:tblGrid>
              <a:tr h="78166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Châu</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lục</a:t>
                      </a:r>
                      <a:endPar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Diện</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tích</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triệu</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km</a:t>
                      </a:r>
                      <a:r>
                        <a:rPr kumimoji="0" lang="en-US" altLang="en-US" sz="24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rPr>
                        <a:t>2</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Dân</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số</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người</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năm</a:t>
                      </a:r>
                      <a:r>
                        <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2021</a:t>
                      </a:r>
                      <a:endParaRPr kumimoji="0" lang="en-US" altLang="en-US" sz="24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extLst>
                  <a:ext uri="{0D108BD9-81ED-4DB2-BD59-A6C34878D82A}">
                    <a16:rowId xmlns:a16="http://schemas.microsoft.com/office/drawing/2014/main" val="10000"/>
                  </a:ext>
                </a:extLst>
              </a:tr>
              <a:tr h="4764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0" i="0" kern="1200" dirty="0">
                          <a:solidFill>
                            <a:schemeClr val="tx1"/>
                          </a:solidFill>
                          <a:effectLst/>
                          <a:latin typeface="Calibri" panose="020F0502020204030204" pitchFamily="34" charset="0"/>
                          <a:ea typeface="+mn-ea"/>
                          <a:cs typeface="Calibri" panose="020F0502020204030204" pitchFamily="34" charset="0"/>
                        </a:rPr>
                        <a:t>44,6</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0" i="0" kern="1200">
                          <a:solidFill>
                            <a:schemeClr val="tx1"/>
                          </a:solidFill>
                          <a:effectLst/>
                          <a:latin typeface="Calibri" panose="020F0502020204030204" pitchFamily="34" charset="0"/>
                          <a:ea typeface="+mn-ea"/>
                          <a:cs typeface="Calibri" panose="020F0502020204030204" pitchFamily="34" charset="0"/>
                        </a:rPr>
                        <a:t>4,6 tỷ</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r h="4764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Mĩ</a:t>
                      </a:r>
                      <a:endPar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42,3</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rPr>
                        <a:t>800 triệu</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2"/>
                  </a:ext>
                </a:extLst>
              </a:tr>
              <a:tr h="4764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30</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0" i="0" kern="1200" dirty="0">
                          <a:solidFill>
                            <a:schemeClr val="tx1"/>
                          </a:solidFill>
                          <a:effectLst/>
                          <a:latin typeface="Calibri" panose="020F0502020204030204" pitchFamily="34" charset="0"/>
                          <a:ea typeface="+mn-ea"/>
                          <a:cs typeface="Calibri" panose="020F0502020204030204" pitchFamily="34" charset="0"/>
                        </a:rPr>
                        <a:t>1,3 </a:t>
                      </a:r>
                      <a:r>
                        <a:rPr lang="en-US" sz="2400" b="0" i="0" kern="1200" dirty="0" err="1">
                          <a:solidFill>
                            <a:schemeClr val="tx1"/>
                          </a:solidFill>
                          <a:effectLst/>
                          <a:latin typeface="Calibri" panose="020F0502020204030204" pitchFamily="34" charset="0"/>
                          <a:ea typeface="+mn-ea"/>
                          <a:cs typeface="Calibri" panose="020F0502020204030204" pitchFamily="34" charset="0"/>
                        </a:rPr>
                        <a:t>tỷ</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3"/>
                  </a:ext>
                </a:extLst>
              </a:tr>
              <a:tr h="4764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Âu</a:t>
                      </a:r>
                      <a:endPar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0" i="0" kern="1200">
                          <a:solidFill>
                            <a:schemeClr val="tx1"/>
                          </a:solidFill>
                          <a:effectLst/>
                          <a:latin typeface="Calibri" panose="020F0502020204030204" pitchFamily="34" charset="0"/>
                          <a:ea typeface="+mn-ea"/>
                          <a:cs typeface="Calibri" panose="020F0502020204030204" pitchFamily="34" charset="0"/>
                        </a:rPr>
                        <a:t>9,9</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0" i="0" kern="1200">
                          <a:solidFill>
                            <a:schemeClr val="tx1"/>
                          </a:solidFill>
                          <a:effectLst/>
                          <a:latin typeface="Calibri" panose="020F0502020204030204" pitchFamily="34" charset="0"/>
                          <a:ea typeface="+mn-ea"/>
                          <a:cs typeface="Calibri" panose="020F0502020204030204" pitchFamily="34" charset="0"/>
                        </a:rPr>
                        <a:t>746 triệu</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4"/>
                  </a:ext>
                </a:extLst>
              </a:tr>
              <a:tr h="4764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Đại</a:t>
                      </a:r>
                      <a:r>
                        <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Dương</a:t>
                      </a:r>
                      <a:endPar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9</a:t>
                      </a:r>
                      <a:endParaRPr kumimoji="0" lang="en-US" alt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0" i="0" kern="1200">
                          <a:solidFill>
                            <a:schemeClr val="tx1"/>
                          </a:solidFill>
                          <a:effectLst/>
                          <a:latin typeface="Calibri" panose="020F0502020204030204" pitchFamily="34" charset="0"/>
                          <a:ea typeface="+mn-ea"/>
                          <a:cs typeface="Calibri" panose="020F0502020204030204" pitchFamily="34" charset="0"/>
                        </a:rPr>
                        <a:t>43 triệu</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5"/>
                  </a:ext>
                </a:extLst>
              </a:tr>
              <a:tr h="4764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Nam </a:t>
                      </a:r>
                      <a:r>
                        <a:rPr kumimoji="0" lang="en-US" altLang="en-US" sz="24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Cực</a:t>
                      </a:r>
                      <a:endParaRPr kumimoji="0" lang="en-US" alt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0" i="0" kern="1200" dirty="0">
                          <a:solidFill>
                            <a:schemeClr val="tx1"/>
                          </a:solidFill>
                          <a:effectLst/>
                          <a:latin typeface="Calibri" panose="020F0502020204030204" pitchFamily="34" charset="0"/>
                          <a:ea typeface="+mn-ea"/>
                          <a:cs typeface="Calibri" panose="020F0502020204030204" pitchFamily="34" charset="0"/>
                        </a:rPr>
                        <a:t>14,2</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0" i="0" kern="1200" dirty="0">
                          <a:solidFill>
                            <a:schemeClr val="tx1"/>
                          </a:solidFill>
                          <a:effectLst/>
                          <a:latin typeface="Calibri" panose="020F0502020204030204" pitchFamily="34" charset="0"/>
                          <a:ea typeface="+mn-ea"/>
                          <a:cs typeface="Calibri" panose="020F0502020204030204" pitchFamily="34" charset="0"/>
                        </a:rPr>
                        <a:t>5.500</a:t>
                      </a:r>
                      <a:endParaRPr kumimoji="0" lang="en-US" alt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6"/>
                  </a:ext>
                </a:extLst>
              </a:tr>
            </a:tbl>
          </a:graphicData>
        </a:graphic>
      </p:graphicFrame>
      <p:sp>
        <p:nvSpPr>
          <p:cNvPr id="16" name="Google Shape;614;p36">
            <a:extLst>
              <a:ext uri="{FF2B5EF4-FFF2-40B4-BE49-F238E27FC236}">
                <a16:creationId xmlns:a16="http://schemas.microsoft.com/office/drawing/2014/main" id="{5494D410-FC47-5942-A7F9-FB0634D72BF8}"/>
              </a:ext>
            </a:extLst>
          </p:cNvPr>
          <p:cNvSpPr>
            <a:spLocks noChangeArrowheads="1"/>
          </p:cNvSpPr>
          <p:nvPr/>
        </p:nvSpPr>
        <p:spPr bwMode="auto">
          <a:xfrm>
            <a:off x="497648" y="159916"/>
            <a:ext cx="8179184" cy="720020"/>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17" name="Title 1">
            <a:extLst>
              <a:ext uri="{FF2B5EF4-FFF2-40B4-BE49-F238E27FC236}">
                <a16:creationId xmlns:a16="http://schemas.microsoft.com/office/drawing/2014/main" id="{AE2796C1-F568-4742-B16E-75A031FC4DB1}"/>
              </a:ext>
            </a:extLst>
          </p:cNvPr>
          <p:cNvSpPr txBox="1">
            <a:spLocks/>
          </p:cNvSpPr>
          <p:nvPr/>
        </p:nvSpPr>
        <p:spPr bwMode="auto">
          <a:xfrm>
            <a:off x="736917" y="194136"/>
            <a:ext cx="7970395" cy="68580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sz="2400" dirty="0" err="1">
                <a:solidFill>
                  <a:schemeClr val="bg2"/>
                </a:solidFill>
                <a:latin typeface="Calibri" panose="020F0502020204030204" pitchFamily="34" charset="0"/>
                <a:cs typeface="Calibri" panose="020F0502020204030204" pitchFamily="34" charset="0"/>
              </a:rPr>
              <a:t>Dựa</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vào</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bảng</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số</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liệu</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em</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hãy</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cho</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biết</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châu</a:t>
            </a:r>
            <a:r>
              <a:rPr lang="en-US" altLang="en-US" sz="2400" dirty="0">
                <a:solidFill>
                  <a:schemeClr val="bg2"/>
                </a:solidFill>
                <a:latin typeface="Calibri" panose="020F0502020204030204" pitchFamily="34" charset="0"/>
                <a:cs typeface="Calibri" panose="020F0502020204030204" pitchFamily="34" charset="0"/>
              </a:rPr>
              <a:t> Phi </a:t>
            </a:r>
            <a:r>
              <a:rPr lang="en-US" altLang="en-US" sz="2400" dirty="0" err="1">
                <a:solidFill>
                  <a:schemeClr val="bg2"/>
                </a:solidFill>
                <a:latin typeface="Calibri" panose="020F0502020204030204" pitchFamily="34" charset="0"/>
                <a:cs typeface="Calibri" panose="020F0502020204030204" pitchFamily="34" charset="0"/>
              </a:rPr>
              <a:t>đứng</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thứ</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mấy</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về</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diện</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tích</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trong</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các</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châu</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lục</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trên</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thế</a:t>
            </a:r>
            <a:r>
              <a:rPr lang="en-US" altLang="en-US" sz="2400" dirty="0">
                <a:solidFill>
                  <a:schemeClr val="bg2"/>
                </a:solidFill>
                <a:latin typeface="Calibri" panose="020F0502020204030204" pitchFamily="34" charset="0"/>
                <a:cs typeface="Calibri" panose="020F0502020204030204" pitchFamily="34" charset="0"/>
              </a:rPr>
              <a:t> </a:t>
            </a:r>
            <a:r>
              <a:rPr lang="en-US" altLang="en-US" sz="2400" dirty="0" err="1">
                <a:solidFill>
                  <a:schemeClr val="bg2"/>
                </a:solidFill>
                <a:latin typeface="Calibri" panose="020F0502020204030204" pitchFamily="34" charset="0"/>
                <a:cs typeface="Calibri" panose="020F0502020204030204" pitchFamily="34" charset="0"/>
              </a:rPr>
              <a:t>giới</a:t>
            </a:r>
            <a:r>
              <a:rPr lang="en-US" altLang="en-US" sz="2400" dirty="0">
                <a:solidFill>
                  <a:schemeClr val="bg2"/>
                </a:solidFill>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8B09EB3D-2464-224E-9A6E-6908C12C4B3E}"/>
              </a:ext>
            </a:extLst>
          </p:cNvPr>
          <p:cNvSpPr/>
          <p:nvPr/>
        </p:nvSpPr>
        <p:spPr>
          <a:xfrm>
            <a:off x="892677" y="2773680"/>
            <a:ext cx="7358646" cy="487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strVal val="#ppt_h"/>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repeatCount="indefinite" fill="hold" grpId="0" nodeType="clickEffect">
                                  <p:stCondLst>
                                    <p:cond delay="0"/>
                                  </p:stCondLst>
                                  <p:endCondLst>
                                    <p:cond evt="onNext" delay="0">
                                      <p:tgtEl>
                                        <p:sldTgt/>
                                      </p:tgtEl>
                                    </p:cond>
                                  </p:end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6" grpId="0" animBg="1"/>
      <p:bldP spid="17" grpId="0" autoUpdateAnimBg="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5"/>
        <p:cNvGrpSpPr/>
        <p:nvPr/>
      </p:nvGrpSpPr>
      <p:grpSpPr>
        <a:xfrm>
          <a:off x="0" y="0"/>
          <a:ext cx="0" cy="0"/>
          <a:chOff x="0" y="0"/>
          <a:chExt cx="0" cy="0"/>
        </a:xfrm>
      </p:grpSpPr>
      <p:pic>
        <p:nvPicPr>
          <p:cNvPr id="6" name="图片 12">
            <a:extLst>
              <a:ext uri="{FF2B5EF4-FFF2-40B4-BE49-F238E27FC236}">
                <a16:creationId xmlns:a16="http://schemas.microsoft.com/office/drawing/2014/main" id="{DF2F82AD-8B66-E54E-9CCF-06C501E8ADF2}"/>
              </a:ext>
            </a:extLst>
          </p:cNvPr>
          <p:cNvPicPr>
            <a:picLocks noChangeAspect="1"/>
          </p:cNvPicPr>
          <p:nvPr/>
        </p:nvPicPr>
        <p:blipFill rotWithShape="1">
          <a:blip r:embed="rId4">
            <a:extLst>
              <a:ext uri="{28A0092B-C50C-407E-A947-70E740481C1C}">
                <a14:useLocalDpi xmlns:a14="http://schemas.microsoft.com/office/drawing/2010/main" val="0"/>
              </a:ext>
            </a:extLst>
          </a:blip>
          <a:srcRect l="1" r="-234"/>
          <a:stretch/>
        </p:blipFill>
        <p:spPr>
          <a:xfrm>
            <a:off x="-1188720" y="249650"/>
            <a:ext cx="11053801" cy="4455700"/>
          </a:xfrm>
          <a:custGeom>
            <a:avLst/>
            <a:gdLst>
              <a:gd name="connsiteX0" fmla="*/ 8091242 w 8196943"/>
              <a:gd name="connsiteY0" fmla="*/ 0 h 4098471"/>
              <a:gd name="connsiteX1" fmla="*/ 8196943 w 8196943"/>
              <a:gd name="connsiteY1" fmla="*/ 0 h 4098471"/>
              <a:gd name="connsiteX2" fmla="*/ 8196943 w 8196943"/>
              <a:gd name="connsiteY2" fmla="*/ 766142 h 4098471"/>
              <a:gd name="connsiteX3" fmla="*/ 7987259 w 8196943"/>
              <a:gd name="connsiteY3" fmla="*/ 796665 h 4098471"/>
              <a:gd name="connsiteX4" fmla="*/ 7989692 w 8196943"/>
              <a:gd name="connsiteY4" fmla="*/ 795419 h 4098471"/>
              <a:gd name="connsiteX5" fmla="*/ 8071252 w 8196943"/>
              <a:gd name="connsiteY5" fmla="*/ 709777 h 4098471"/>
              <a:gd name="connsiteX6" fmla="*/ 8110684 w 8196943"/>
              <a:gd name="connsiteY6" fmla="*/ 19716 h 4098471"/>
              <a:gd name="connsiteX7" fmla="*/ 1627861 w 8196943"/>
              <a:gd name="connsiteY7" fmla="*/ 0 h 4098471"/>
              <a:gd name="connsiteX8" fmla="*/ 6922112 w 8196943"/>
              <a:gd name="connsiteY8" fmla="*/ 0 h 4098471"/>
              <a:gd name="connsiteX9" fmla="*/ 6931853 w 8196943"/>
              <a:gd name="connsiteY9" fmla="*/ 66860 h 4098471"/>
              <a:gd name="connsiteX10" fmla="*/ 6957297 w 8196943"/>
              <a:gd name="connsiteY10" fmla="*/ 266167 h 4098471"/>
              <a:gd name="connsiteX11" fmla="*/ 6957297 w 8196943"/>
              <a:gd name="connsiteY11" fmla="*/ 591481 h 4098471"/>
              <a:gd name="connsiteX12" fmla="*/ 6888290 w 8196943"/>
              <a:gd name="connsiteY12" fmla="*/ 906938 h 4098471"/>
              <a:gd name="connsiteX13" fmla="*/ 6898148 w 8196943"/>
              <a:gd name="connsiteY13" fmla="*/ 1123814 h 4098471"/>
              <a:gd name="connsiteX14" fmla="*/ 6996729 w 8196943"/>
              <a:gd name="connsiteY14" fmla="*/ 1212536 h 4098471"/>
              <a:gd name="connsiteX15" fmla="*/ 7184031 w 8196943"/>
              <a:gd name="connsiteY15" fmla="*/ 1123814 h 4098471"/>
              <a:gd name="connsiteX16" fmla="*/ 7304792 w 8196943"/>
              <a:gd name="connsiteY16" fmla="*/ 1027082 h 4098471"/>
              <a:gd name="connsiteX17" fmla="*/ 7306433 w 8196943"/>
              <a:gd name="connsiteY17" fmla="*/ 1025755 h 4098471"/>
              <a:gd name="connsiteX18" fmla="*/ 7085239 w 8196943"/>
              <a:gd name="connsiteY18" fmla="*/ 1338029 h 4098471"/>
              <a:gd name="connsiteX19" fmla="*/ 6837589 w 8196943"/>
              <a:gd name="connsiteY19" fmla="*/ 1566629 h 4098471"/>
              <a:gd name="connsiteX20" fmla="*/ 6628039 w 8196943"/>
              <a:gd name="connsiteY20" fmla="*/ 1795229 h 4098471"/>
              <a:gd name="connsiteX21" fmla="*/ 6485164 w 8196943"/>
              <a:gd name="connsiteY21" fmla="*/ 2023829 h 4098471"/>
              <a:gd name="connsiteX22" fmla="*/ 6542314 w 8196943"/>
              <a:gd name="connsiteY22" fmla="*/ 2309579 h 4098471"/>
              <a:gd name="connsiteX23" fmla="*/ 6789964 w 8196943"/>
              <a:gd name="connsiteY23" fmla="*/ 2471504 h 4098471"/>
              <a:gd name="connsiteX24" fmla="*/ 6789964 w 8196943"/>
              <a:gd name="connsiteY24" fmla="*/ 2919179 h 4098471"/>
              <a:gd name="connsiteX25" fmla="*/ 6494689 w 8196943"/>
              <a:gd name="connsiteY25" fmla="*/ 3719279 h 4098471"/>
              <a:gd name="connsiteX26" fmla="*/ 6667049 w 8196943"/>
              <a:gd name="connsiteY26" fmla="*/ 4098471 h 4098471"/>
              <a:gd name="connsiteX27" fmla="*/ 1030771 w 8196943"/>
              <a:gd name="connsiteY27" fmla="*/ 4098471 h 4098471"/>
              <a:gd name="connsiteX28" fmla="*/ 1103539 w 8196943"/>
              <a:gd name="connsiteY28" fmla="*/ 4052654 h 4098471"/>
              <a:gd name="connsiteX29" fmla="*/ 1313089 w 8196943"/>
              <a:gd name="connsiteY29" fmla="*/ 3319229 h 4098471"/>
              <a:gd name="connsiteX30" fmla="*/ 1313089 w 8196943"/>
              <a:gd name="connsiteY30" fmla="*/ 2823929 h 4098471"/>
              <a:gd name="connsiteX31" fmla="*/ 1313089 w 8196943"/>
              <a:gd name="connsiteY31" fmla="*/ 2290529 h 4098471"/>
              <a:gd name="connsiteX32" fmla="*/ 1255939 w 8196943"/>
              <a:gd name="connsiteY32" fmla="*/ 1671404 h 4098471"/>
              <a:gd name="connsiteX33" fmla="*/ 1551214 w 8196943"/>
              <a:gd name="connsiteY33" fmla="*/ 1204679 h 4098471"/>
              <a:gd name="connsiteX34" fmla="*/ 1655989 w 8196943"/>
              <a:gd name="connsiteY34" fmla="*/ 833204 h 4098471"/>
              <a:gd name="connsiteX35" fmla="*/ 1732189 w 8196943"/>
              <a:gd name="connsiteY35" fmla="*/ 718904 h 4098471"/>
              <a:gd name="connsiteX36" fmla="*/ 2036989 w 8196943"/>
              <a:gd name="connsiteY36" fmla="*/ 128354 h 4098471"/>
              <a:gd name="connsiteX37" fmla="*/ 0 w 8196943"/>
              <a:gd name="connsiteY37" fmla="*/ 0 h 4098471"/>
              <a:gd name="connsiteX38" fmla="*/ 111535 w 8196943"/>
              <a:gd name="connsiteY38" fmla="*/ 0 h 4098471"/>
              <a:gd name="connsiteX39" fmla="*/ 0 w 8196943"/>
              <a:gd name="connsiteY39" fmla="*/ 50988 h 40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96943" h="4098471">
                <a:moveTo>
                  <a:pt x="8091242" y="0"/>
                </a:moveTo>
                <a:lnTo>
                  <a:pt x="8196943" y="0"/>
                </a:lnTo>
                <a:lnTo>
                  <a:pt x="8196943" y="766142"/>
                </a:lnTo>
                <a:lnTo>
                  <a:pt x="7987259" y="796665"/>
                </a:lnTo>
                <a:lnTo>
                  <a:pt x="7989692" y="795419"/>
                </a:lnTo>
                <a:cubicBezTo>
                  <a:pt x="8023708" y="773957"/>
                  <a:pt x="8052358" y="746334"/>
                  <a:pt x="8071252" y="709777"/>
                </a:cubicBezTo>
                <a:cubicBezTo>
                  <a:pt x="8146830" y="563550"/>
                  <a:pt x="8228980" y="185659"/>
                  <a:pt x="8110684" y="19716"/>
                </a:cubicBezTo>
                <a:close/>
                <a:moveTo>
                  <a:pt x="1627861" y="0"/>
                </a:moveTo>
                <a:lnTo>
                  <a:pt x="6922112" y="0"/>
                </a:lnTo>
                <a:lnTo>
                  <a:pt x="6931853" y="66860"/>
                </a:lnTo>
                <a:cubicBezTo>
                  <a:pt x="6943511" y="141556"/>
                  <a:pt x="6956065" y="213796"/>
                  <a:pt x="6957297" y="266167"/>
                </a:cubicBezTo>
                <a:cubicBezTo>
                  <a:pt x="6960583" y="405822"/>
                  <a:pt x="6968798" y="484686"/>
                  <a:pt x="6957297" y="591481"/>
                </a:cubicBezTo>
                <a:cubicBezTo>
                  <a:pt x="6945796" y="698276"/>
                  <a:pt x="6898148" y="818216"/>
                  <a:pt x="6888290" y="906938"/>
                </a:cubicBezTo>
                <a:cubicBezTo>
                  <a:pt x="6878433" y="995660"/>
                  <a:pt x="6880075" y="1072881"/>
                  <a:pt x="6898148" y="1123814"/>
                </a:cubicBezTo>
                <a:cubicBezTo>
                  <a:pt x="6916221" y="1174747"/>
                  <a:pt x="6949082" y="1212536"/>
                  <a:pt x="6996729" y="1212536"/>
                </a:cubicBezTo>
                <a:cubicBezTo>
                  <a:pt x="7044376" y="1212536"/>
                  <a:pt x="7111739" y="1169818"/>
                  <a:pt x="7184031" y="1123814"/>
                </a:cubicBezTo>
                <a:cubicBezTo>
                  <a:pt x="7220177" y="1100812"/>
                  <a:pt x="7262074" y="1063434"/>
                  <a:pt x="7304792" y="1027082"/>
                </a:cubicBezTo>
                <a:lnTo>
                  <a:pt x="7306433" y="1025755"/>
                </a:lnTo>
                <a:lnTo>
                  <a:pt x="7085239" y="1338029"/>
                </a:lnTo>
                <a:lnTo>
                  <a:pt x="6837589" y="1566629"/>
                </a:lnTo>
                <a:lnTo>
                  <a:pt x="6628039" y="1795229"/>
                </a:lnTo>
                <a:lnTo>
                  <a:pt x="6485164" y="2023829"/>
                </a:lnTo>
                <a:lnTo>
                  <a:pt x="6542314" y="2309579"/>
                </a:lnTo>
                <a:lnTo>
                  <a:pt x="6789964" y="2471504"/>
                </a:lnTo>
                <a:lnTo>
                  <a:pt x="6789964" y="2919179"/>
                </a:lnTo>
                <a:lnTo>
                  <a:pt x="6494689" y="3719279"/>
                </a:lnTo>
                <a:lnTo>
                  <a:pt x="6667049" y="4098471"/>
                </a:lnTo>
                <a:lnTo>
                  <a:pt x="1030771" y="4098471"/>
                </a:lnTo>
                <a:lnTo>
                  <a:pt x="1103539" y="4052654"/>
                </a:lnTo>
                <a:lnTo>
                  <a:pt x="1313089" y="3319229"/>
                </a:lnTo>
                <a:lnTo>
                  <a:pt x="1313089" y="2823929"/>
                </a:lnTo>
                <a:lnTo>
                  <a:pt x="1313089" y="2290529"/>
                </a:lnTo>
                <a:lnTo>
                  <a:pt x="1255939" y="1671404"/>
                </a:lnTo>
                <a:lnTo>
                  <a:pt x="1551214" y="1204679"/>
                </a:lnTo>
                <a:lnTo>
                  <a:pt x="1655989" y="833204"/>
                </a:lnTo>
                <a:lnTo>
                  <a:pt x="1732189" y="718904"/>
                </a:lnTo>
                <a:lnTo>
                  <a:pt x="2036989" y="128354"/>
                </a:lnTo>
                <a:close/>
                <a:moveTo>
                  <a:pt x="0" y="0"/>
                </a:moveTo>
                <a:lnTo>
                  <a:pt x="111535" y="0"/>
                </a:lnTo>
                <a:lnTo>
                  <a:pt x="0" y="50988"/>
                </a:lnTo>
                <a:close/>
              </a:path>
            </a:pathLst>
          </a:custGeom>
        </p:spPr>
      </p:pic>
      <p:sp>
        <p:nvSpPr>
          <p:cNvPr id="7" name="TextBox 6">
            <a:extLst>
              <a:ext uri="{FF2B5EF4-FFF2-40B4-BE49-F238E27FC236}">
                <a16:creationId xmlns:a16="http://schemas.microsoft.com/office/drawing/2014/main" id="{7366453A-1991-4447-919D-46109031FF4D}"/>
              </a:ext>
            </a:extLst>
          </p:cNvPr>
          <p:cNvSpPr txBox="1"/>
          <p:nvPr/>
        </p:nvSpPr>
        <p:spPr>
          <a:xfrm>
            <a:off x="2057400" y="854473"/>
            <a:ext cx="5029200" cy="3170099"/>
          </a:xfrm>
          <a:prstGeom prst="rect">
            <a:avLst/>
          </a:prstGeom>
          <a:noFill/>
        </p:spPr>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CHÂU PHI</a:t>
            </a:r>
          </a:p>
          <a:p>
            <a:pPr algn="just"/>
            <a:r>
              <a:rPr lang="en-VN"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Nằm</a:t>
            </a:r>
            <a:r>
              <a:rPr lang="en-US"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ở</a:t>
            </a:r>
            <a:r>
              <a:rPr lang="en-US"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phía</a:t>
            </a:r>
            <a:r>
              <a:rPr lang="en-US" sz="2800" b="1" dirty="0">
                <a:solidFill>
                  <a:schemeClr val="accent3">
                    <a:lumMod val="75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nam</a:t>
            </a:r>
            <a:r>
              <a:rPr lang="en-US" sz="2800" b="1" dirty="0">
                <a:solidFill>
                  <a:schemeClr val="accent3">
                    <a:lumMod val="75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châu</a:t>
            </a:r>
            <a:r>
              <a:rPr lang="en-US" sz="2800" b="1" dirty="0">
                <a:solidFill>
                  <a:schemeClr val="accent3">
                    <a:lumMod val="75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Âu</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và</a:t>
            </a:r>
            <a:r>
              <a:rPr lang="en-US" sz="2800" b="1" i="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phía</a:t>
            </a:r>
            <a:r>
              <a:rPr lang="en-US" sz="2800" b="1" dirty="0">
                <a:solidFill>
                  <a:schemeClr val="accent3">
                    <a:lumMod val="75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tây</a:t>
            </a:r>
            <a:r>
              <a:rPr lang="en-US" sz="2800" b="1" dirty="0">
                <a:solidFill>
                  <a:schemeClr val="accent3">
                    <a:lumMod val="75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nam</a:t>
            </a:r>
            <a:r>
              <a:rPr lang="en-US" sz="2800" b="1" dirty="0">
                <a:solidFill>
                  <a:schemeClr val="accent3">
                    <a:lumMod val="75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châu</a:t>
            </a:r>
            <a:r>
              <a:rPr lang="en-US" sz="2800" b="1" dirty="0">
                <a:solidFill>
                  <a:schemeClr val="accent3">
                    <a:lumMod val="75000"/>
                  </a:schemeClr>
                </a:solidFill>
                <a:latin typeface="Calibri" panose="020F0502020204030204" pitchFamily="34" charset="0"/>
                <a:cs typeface="Calibri" panose="020F0502020204030204" pitchFamily="34" charset="0"/>
              </a:rPr>
              <a:t> </a:t>
            </a:r>
            <a:r>
              <a:rPr lang="en-US" sz="2800" b="1" dirty="0" err="1">
                <a:solidFill>
                  <a:schemeClr val="accent3">
                    <a:lumMod val="75000"/>
                  </a:schemeClr>
                </a:solidFill>
                <a:latin typeface="Calibri" panose="020F0502020204030204" pitchFamily="34" charset="0"/>
                <a:cs typeface="Calibri" panose="020F0502020204030204" pitchFamily="34" charset="0"/>
              </a:rPr>
              <a:t>Á</a:t>
            </a:r>
            <a:r>
              <a:rPr lang="en-US" sz="2800" b="1" i="1" dirty="0">
                <a:solidFill>
                  <a:schemeClr val="tx1"/>
                </a:solidFill>
                <a:latin typeface="Calibri" panose="020F0502020204030204" pitchFamily="34" charset="0"/>
                <a:cs typeface="Calibri" panose="020F0502020204030204" pitchFamily="34" charset="0"/>
              </a:rPr>
              <a:t>.</a:t>
            </a:r>
            <a:endParaRPr lang="en-US" sz="2800" dirty="0">
              <a:solidFill>
                <a:schemeClr val="tx1"/>
              </a:solidFill>
              <a:latin typeface="Calibri" panose="020F0502020204030204" pitchFamily="34" charset="0"/>
              <a:cs typeface="Calibri" panose="020F0502020204030204" pitchFamily="34" charset="0"/>
            </a:endParaRPr>
          </a:p>
          <a:p>
            <a:pPr algn="just"/>
            <a:r>
              <a:rPr lang="en-VN"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Có</a:t>
            </a:r>
            <a:r>
              <a:rPr lang="en-US" sz="2800" b="1" i="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rgbClr val="FFC000"/>
                </a:solidFill>
                <a:latin typeface="Calibri" panose="020F0502020204030204" pitchFamily="34" charset="0"/>
                <a:cs typeface="Calibri" panose="020F0502020204030204" pitchFamily="34" charset="0"/>
              </a:rPr>
              <a:t>đường</a:t>
            </a:r>
            <a:r>
              <a:rPr lang="en-US" sz="2800" b="1" dirty="0">
                <a:solidFill>
                  <a:srgbClr val="FFC000"/>
                </a:solidFill>
                <a:latin typeface="Calibri" panose="020F0502020204030204" pitchFamily="34" charset="0"/>
                <a:cs typeface="Calibri" panose="020F0502020204030204" pitchFamily="34" charset="0"/>
              </a:rPr>
              <a:t> </a:t>
            </a:r>
            <a:r>
              <a:rPr lang="en-US" sz="2800" b="1" dirty="0" err="1">
                <a:solidFill>
                  <a:srgbClr val="FFC000"/>
                </a:solidFill>
                <a:latin typeface="Calibri" panose="020F0502020204030204" pitchFamily="34" charset="0"/>
                <a:cs typeface="Calibri" panose="020F0502020204030204" pitchFamily="34" charset="0"/>
              </a:rPr>
              <a:t>Xích</a:t>
            </a:r>
            <a:r>
              <a:rPr lang="en-US" sz="2800" b="1" dirty="0">
                <a:solidFill>
                  <a:srgbClr val="FFC000"/>
                </a:solidFill>
                <a:latin typeface="Calibri" panose="020F0502020204030204" pitchFamily="34" charset="0"/>
                <a:cs typeface="Calibri" panose="020F0502020204030204" pitchFamily="34" charset="0"/>
              </a:rPr>
              <a:t> </a:t>
            </a:r>
            <a:r>
              <a:rPr lang="en-US" sz="2800" b="1" dirty="0" err="1">
                <a:solidFill>
                  <a:srgbClr val="FFC000"/>
                </a:solidFill>
                <a:latin typeface="Calibri" panose="020F0502020204030204" pitchFamily="34" charset="0"/>
                <a:cs typeface="Calibri" panose="020F0502020204030204" pitchFamily="34" charset="0"/>
              </a:rPr>
              <a:t>đạo</a:t>
            </a:r>
            <a:r>
              <a:rPr lang="en-US" sz="2800" b="1" dirty="0">
                <a:solidFill>
                  <a:srgbClr val="FFC000"/>
                </a:solidFill>
                <a:latin typeface="Calibri" panose="020F0502020204030204" pitchFamily="34" charset="0"/>
                <a:cs typeface="Calibri" panose="020F0502020204030204" pitchFamily="34" charset="0"/>
              </a:rPr>
              <a:t> </a:t>
            </a:r>
            <a:r>
              <a:rPr lang="en-US" sz="2800" b="1" dirty="0" err="1">
                <a:solidFill>
                  <a:srgbClr val="FFC000"/>
                </a:solidFill>
                <a:latin typeface="Calibri" panose="020F0502020204030204" pitchFamily="34" charset="0"/>
                <a:cs typeface="Calibri" panose="020F0502020204030204" pitchFamily="34" charset="0"/>
              </a:rPr>
              <a:t>đi</a:t>
            </a:r>
            <a:r>
              <a:rPr lang="en-US" sz="2800" b="1" dirty="0">
                <a:solidFill>
                  <a:srgbClr val="FFC000"/>
                </a:solidFill>
                <a:latin typeface="Calibri" panose="020F0502020204030204" pitchFamily="34" charset="0"/>
                <a:cs typeface="Calibri" panose="020F0502020204030204" pitchFamily="34" charset="0"/>
              </a:rPr>
              <a:t> </a:t>
            </a:r>
            <a:r>
              <a:rPr lang="en-US" sz="2800" b="1" dirty="0" err="1">
                <a:solidFill>
                  <a:srgbClr val="FFC000"/>
                </a:solidFill>
                <a:latin typeface="Calibri" panose="020F0502020204030204" pitchFamily="34" charset="0"/>
                <a:cs typeface="Calibri" panose="020F0502020204030204" pitchFamily="34" charset="0"/>
              </a:rPr>
              <a:t>ngang</a:t>
            </a:r>
            <a:r>
              <a:rPr lang="en-US" sz="2800" b="1" i="1" dirty="0">
                <a:solidFill>
                  <a:srgbClr val="FFC000"/>
                </a:solidFill>
                <a:latin typeface="Calibri" panose="020F0502020204030204" pitchFamily="34" charset="0"/>
                <a:cs typeface="Calibri" panose="020F0502020204030204" pitchFamily="34" charset="0"/>
              </a:rPr>
              <a:t> </a:t>
            </a:r>
            <a:r>
              <a:rPr lang="en-US" sz="2800" b="1" dirty="0">
                <a:solidFill>
                  <a:srgbClr val="FFC000"/>
                </a:solidFill>
                <a:latin typeface="Calibri" panose="020F0502020204030204" pitchFamily="34" charset="0"/>
                <a:cs typeface="Calibri" panose="020F0502020204030204" pitchFamily="34" charset="0"/>
              </a:rPr>
              <a:t>qua </a:t>
            </a:r>
            <a:r>
              <a:rPr lang="en-US" sz="2800" b="1" dirty="0" err="1">
                <a:solidFill>
                  <a:schemeClr val="tx1">
                    <a:lumMod val="50000"/>
                  </a:schemeClr>
                </a:solidFill>
                <a:latin typeface="Calibri" panose="020F0502020204030204" pitchFamily="34" charset="0"/>
                <a:cs typeface="Calibri" panose="020F0502020204030204" pitchFamily="34" charset="0"/>
              </a:rPr>
              <a:t>giữa</a:t>
            </a:r>
            <a:r>
              <a:rPr lang="en-US"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châu</a:t>
            </a:r>
            <a:r>
              <a:rPr lang="en-US"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lục</a:t>
            </a:r>
            <a:r>
              <a:rPr lang="en-US" sz="2800" b="1" i="1" dirty="0">
                <a:solidFill>
                  <a:schemeClr val="tx1">
                    <a:lumMod val="50000"/>
                  </a:schemeClr>
                </a:solidFill>
                <a:latin typeface="Calibri" panose="020F0502020204030204" pitchFamily="34" charset="0"/>
                <a:cs typeface="Calibri" panose="020F0502020204030204" pitchFamily="34" charset="0"/>
              </a:rPr>
              <a:t>.</a:t>
            </a:r>
          </a:p>
          <a:p>
            <a:pPr algn="just"/>
            <a:r>
              <a:rPr lang="en-VN"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Có</a:t>
            </a:r>
            <a:r>
              <a:rPr lang="en-US" sz="2800" b="1" i="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rgbClr val="00B050"/>
                </a:solidFill>
                <a:latin typeface="Calibri" panose="020F0502020204030204" pitchFamily="34" charset="0"/>
                <a:cs typeface="Calibri" panose="020F0502020204030204" pitchFamily="34" charset="0"/>
              </a:rPr>
              <a:t>diện</a:t>
            </a:r>
            <a:r>
              <a:rPr lang="en-US" sz="2800" b="1" dirty="0">
                <a:solidFill>
                  <a:srgbClr val="00B050"/>
                </a:solidFill>
                <a:latin typeface="Calibri" panose="020F0502020204030204" pitchFamily="34" charset="0"/>
                <a:cs typeface="Calibri" panose="020F0502020204030204" pitchFamily="34" charset="0"/>
              </a:rPr>
              <a:t> </a:t>
            </a:r>
            <a:r>
              <a:rPr lang="en-US" sz="2800" b="1" dirty="0" err="1">
                <a:solidFill>
                  <a:srgbClr val="00B050"/>
                </a:solidFill>
                <a:latin typeface="Calibri" panose="020F0502020204030204" pitchFamily="34" charset="0"/>
                <a:cs typeface="Calibri" panose="020F0502020204030204" pitchFamily="34" charset="0"/>
              </a:rPr>
              <a:t>tích</a:t>
            </a:r>
            <a:r>
              <a:rPr lang="en-US" sz="2800" b="1" dirty="0">
                <a:solidFill>
                  <a:srgbClr val="00B050"/>
                </a:solidFill>
                <a:latin typeface="Calibri" panose="020F0502020204030204" pitchFamily="34" charset="0"/>
                <a:cs typeface="Calibri" panose="020F0502020204030204" pitchFamily="34" charset="0"/>
              </a:rPr>
              <a:t> </a:t>
            </a:r>
            <a:r>
              <a:rPr lang="en-US" sz="2800" b="1" dirty="0" err="1">
                <a:solidFill>
                  <a:srgbClr val="00B050"/>
                </a:solidFill>
                <a:latin typeface="Calibri" panose="020F0502020204030204" pitchFamily="34" charset="0"/>
                <a:cs typeface="Calibri" panose="020F0502020204030204" pitchFamily="34" charset="0"/>
              </a:rPr>
              <a:t>lớn</a:t>
            </a:r>
            <a:r>
              <a:rPr lang="en-US" sz="2800" b="1" dirty="0">
                <a:solidFill>
                  <a:srgbClr val="00B050"/>
                </a:solidFill>
                <a:latin typeface="Calibri" panose="020F0502020204030204" pitchFamily="34" charset="0"/>
                <a:cs typeface="Calibri" panose="020F0502020204030204" pitchFamily="34" charset="0"/>
              </a:rPr>
              <a:t> </a:t>
            </a:r>
            <a:r>
              <a:rPr lang="en-US" sz="2800" b="1" dirty="0" err="1">
                <a:solidFill>
                  <a:srgbClr val="00B050"/>
                </a:solidFill>
                <a:latin typeface="Calibri" panose="020F0502020204030204" pitchFamily="34" charset="0"/>
                <a:cs typeface="Calibri" panose="020F0502020204030204" pitchFamily="34" charset="0"/>
              </a:rPr>
              <a:t>thứ</a:t>
            </a:r>
            <a:r>
              <a:rPr lang="en-US" sz="2800" b="1" dirty="0">
                <a:solidFill>
                  <a:srgbClr val="00B050"/>
                </a:solidFill>
                <a:latin typeface="Calibri" panose="020F0502020204030204" pitchFamily="34" charset="0"/>
                <a:cs typeface="Calibri" panose="020F0502020204030204" pitchFamily="34" charset="0"/>
              </a:rPr>
              <a:t> </a:t>
            </a:r>
            <a:r>
              <a:rPr lang="en-US" sz="2800" b="1" dirty="0" err="1">
                <a:solidFill>
                  <a:srgbClr val="00B050"/>
                </a:solidFill>
                <a:latin typeface="Calibri" panose="020F0502020204030204" pitchFamily="34" charset="0"/>
                <a:cs typeface="Calibri" panose="020F0502020204030204" pitchFamily="34" charset="0"/>
              </a:rPr>
              <a:t>ba</a:t>
            </a:r>
            <a:r>
              <a:rPr lang="en-US" sz="2800" b="1" dirty="0">
                <a:solidFill>
                  <a:srgbClr val="00B050"/>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trên</a:t>
            </a:r>
            <a:r>
              <a:rPr lang="en-US"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thế</a:t>
            </a:r>
            <a:r>
              <a:rPr lang="en-US" sz="2800" b="1" dirty="0">
                <a:solidFill>
                  <a:schemeClr val="tx1">
                    <a:lumMod val="50000"/>
                  </a:schemeClr>
                </a:solidFill>
                <a:latin typeface="Calibri" panose="020F0502020204030204" pitchFamily="34" charset="0"/>
                <a:cs typeface="Calibri" panose="020F0502020204030204" pitchFamily="34" charset="0"/>
              </a:rPr>
              <a:t> </a:t>
            </a:r>
            <a:r>
              <a:rPr lang="en-US" sz="2800" b="1" dirty="0" err="1">
                <a:solidFill>
                  <a:schemeClr val="tx1">
                    <a:lumMod val="50000"/>
                  </a:schemeClr>
                </a:solidFill>
                <a:latin typeface="Calibri" panose="020F0502020204030204" pitchFamily="34" charset="0"/>
                <a:cs typeface="Calibri" panose="020F0502020204030204" pitchFamily="34" charset="0"/>
              </a:rPr>
              <a:t>giới</a:t>
            </a:r>
            <a:r>
              <a:rPr lang="en-US" sz="2800" b="1" i="1" dirty="0">
                <a:solidFill>
                  <a:schemeClr val="tx1">
                    <a:lumMod val="50000"/>
                  </a:schemeClr>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35"/>
          <p:cNvSpPr txBox="1">
            <a:spLocks noGrp="1"/>
          </p:cNvSpPr>
          <p:nvPr>
            <p:ph type="title"/>
          </p:nvPr>
        </p:nvSpPr>
        <p:spPr>
          <a:xfrm>
            <a:off x="3629655" y="1159799"/>
            <a:ext cx="4707782" cy="2529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8800" b="1" dirty="0" err="1">
                <a:solidFill>
                  <a:schemeClr val="lt2"/>
                </a:solidFill>
                <a:latin typeface="Calibri" panose="020F0502020204030204" pitchFamily="34" charset="0"/>
                <a:cs typeface="Calibri" panose="020F0502020204030204" pitchFamily="34" charset="0"/>
              </a:rPr>
              <a:t>Đặc</a:t>
            </a:r>
            <a:r>
              <a:rPr lang="en" sz="8800" b="1" dirty="0">
                <a:solidFill>
                  <a:schemeClr val="lt2"/>
                </a:solidFill>
                <a:latin typeface="Calibri" panose="020F0502020204030204" pitchFamily="34" charset="0"/>
                <a:cs typeface="Calibri" panose="020F0502020204030204" pitchFamily="34" charset="0"/>
              </a:rPr>
              <a:t> </a:t>
            </a:r>
            <a:r>
              <a:rPr lang="en" sz="8800" b="1" dirty="0" err="1">
                <a:solidFill>
                  <a:schemeClr val="lt2"/>
                </a:solidFill>
                <a:latin typeface="Calibri" panose="020F0502020204030204" pitchFamily="34" charset="0"/>
                <a:cs typeface="Calibri" panose="020F0502020204030204" pitchFamily="34" charset="0"/>
              </a:rPr>
              <a:t>điểm</a:t>
            </a:r>
            <a:r>
              <a:rPr lang="en" sz="8800" b="1" dirty="0">
                <a:solidFill>
                  <a:schemeClr val="lt2"/>
                </a:solidFill>
                <a:latin typeface="Calibri" panose="020F0502020204030204" pitchFamily="34" charset="0"/>
                <a:cs typeface="Calibri" panose="020F0502020204030204" pitchFamily="34" charset="0"/>
              </a:rPr>
              <a:t> </a:t>
            </a:r>
            <a:r>
              <a:rPr lang="en" sz="8800" b="1" dirty="0" err="1">
                <a:solidFill>
                  <a:schemeClr val="lt2"/>
                </a:solidFill>
                <a:latin typeface="Calibri" panose="020F0502020204030204" pitchFamily="34" charset="0"/>
                <a:cs typeface="Calibri" panose="020F0502020204030204" pitchFamily="34" charset="0"/>
              </a:rPr>
              <a:t>tự</a:t>
            </a:r>
            <a:r>
              <a:rPr lang="en" sz="8800" b="1" dirty="0">
                <a:solidFill>
                  <a:schemeClr val="lt2"/>
                </a:solidFill>
                <a:latin typeface="Calibri" panose="020F0502020204030204" pitchFamily="34" charset="0"/>
                <a:cs typeface="Calibri" panose="020F0502020204030204" pitchFamily="34" charset="0"/>
              </a:rPr>
              <a:t> </a:t>
            </a:r>
            <a:r>
              <a:rPr lang="en" sz="8800" b="1" dirty="0" err="1">
                <a:solidFill>
                  <a:schemeClr val="lt2"/>
                </a:solidFill>
                <a:latin typeface="Calibri" panose="020F0502020204030204" pitchFamily="34" charset="0"/>
                <a:cs typeface="Calibri" panose="020F0502020204030204" pitchFamily="34" charset="0"/>
              </a:rPr>
              <a:t>nhiên</a:t>
            </a:r>
            <a:endParaRPr sz="8800" b="1" dirty="0">
              <a:solidFill>
                <a:schemeClr val="lt2"/>
              </a:solidFill>
              <a:latin typeface="Calibri" panose="020F0502020204030204" pitchFamily="34" charset="0"/>
              <a:cs typeface="Calibri" panose="020F0502020204030204" pitchFamily="34" charset="0"/>
            </a:endParaRPr>
          </a:p>
        </p:txBody>
      </p:sp>
      <p:grpSp>
        <p:nvGrpSpPr>
          <p:cNvPr id="790" name="Google Shape;790;p35"/>
          <p:cNvGrpSpPr/>
          <p:nvPr/>
        </p:nvGrpSpPr>
        <p:grpSpPr>
          <a:xfrm flipH="1">
            <a:off x="7545851" y="4126220"/>
            <a:ext cx="600712" cy="477303"/>
            <a:chOff x="7441450" y="886673"/>
            <a:chExt cx="600712" cy="477303"/>
          </a:xfrm>
        </p:grpSpPr>
        <p:sp>
          <p:nvSpPr>
            <p:cNvPr id="791" name="Google Shape;791;p35"/>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35"/>
          <p:cNvGrpSpPr/>
          <p:nvPr/>
        </p:nvGrpSpPr>
        <p:grpSpPr>
          <a:xfrm>
            <a:off x="2820975" y="1105050"/>
            <a:ext cx="713750" cy="690175"/>
            <a:chOff x="1240350" y="3232700"/>
            <a:chExt cx="713750" cy="690175"/>
          </a:xfrm>
        </p:grpSpPr>
        <p:sp>
          <p:nvSpPr>
            <p:cNvPr id="795" name="Google Shape;795;p35"/>
            <p:cNvSpPr/>
            <p:nvPr/>
          </p:nvSpPr>
          <p:spPr>
            <a:xfrm>
              <a:off x="1443800" y="3412575"/>
              <a:ext cx="510300" cy="5103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1240350" y="3232700"/>
              <a:ext cx="314100" cy="314100"/>
            </a:xfrm>
            <a:prstGeom prst="star4">
              <a:avLst>
                <a:gd name="adj" fmla="val 12500"/>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794"/>
                                        </p:tgtEl>
                                        <p:attrNameLst>
                                          <p:attrName>r</p:attrName>
                                        </p:attrNameLst>
                                      </p:cBhvr>
                                    </p:animRot>
                                    <p:animRot by="-240000">
                                      <p:cBhvr>
                                        <p:cTn id="7" dur="200" fill="hold">
                                          <p:stCondLst>
                                            <p:cond delay="200"/>
                                          </p:stCondLst>
                                        </p:cTn>
                                        <p:tgtEl>
                                          <p:spTgt spid="794"/>
                                        </p:tgtEl>
                                        <p:attrNameLst>
                                          <p:attrName>r</p:attrName>
                                        </p:attrNameLst>
                                      </p:cBhvr>
                                    </p:animRot>
                                    <p:animRot by="240000">
                                      <p:cBhvr>
                                        <p:cTn id="8" dur="200" fill="hold">
                                          <p:stCondLst>
                                            <p:cond delay="400"/>
                                          </p:stCondLst>
                                        </p:cTn>
                                        <p:tgtEl>
                                          <p:spTgt spid="794"/>
                                        </p:tgtEl>
                                        <p:attrNameLst>
                                          <p:attrName>r</p:attrName>
                                        </p:attrNameLst>
                                      </p:cBhvr>
                                    </p:animRot>
                                    <p:animRot by="-240000">
                                      <p:cBhvr>
                                        <p:cTn id="9" dur="200" fill="hold">
                                          <p:stCondLst>
                                            <p:cond delay="600"/>
                                          </p:stCondLst>
                                        </p:cTn>
                                        <p:tgtEl>
                                          <p:spTgt spid="794"/>
                                        </p:tgtEl>
                                        <p:attrNameLst>
                                          <p:attrName>r</p:attrName>
                                        </p:attrNameLst>
                                      </p:cBhvr>
                                    </p:animRot>
                                    <p:animRot by="120000">
                                      <p:cBhvr>
                                        <p:cTn id="10" dur="200" fill="hold">
                                          <p:stCondLst>
                                            <p:cond delay="800"/>
                                          </p:stCondLst>
                                        </p:cTn>
                                        <p:tgtEl>
                                          <p:spTgt spid="794"/>
                                        </p:tgtEl>
                                        <p:attrNameLst>
                                          <p:attrName>r</p:attrName>
                                        </p:attrNameLst>
                                      </p:cBhvr>
                                    </p:animRot>
                                  </p:childTnLst>
                                </p:cTn>
                              </p:par>
                              <p:par>
                                <p:cTn id="11" presetID="55" presetClass="entr" presetSubtype="0" fill="hold" grpId="0" nodeType="withEffect">
                                  <p:stCondLst>
                                    <p:cond delay="0"/>
                                  </p:stCondLst>
                                  <p:childTnLst>
                                    <p:set>
                                      <p:cBhvr>
                                        <p:cTn id="12" dur="1" fill="hold">
                                          <p:stCondLst>
                                            <p:cond delay="0"/>
                                          </p:stCondLst>
                                        </p:cTn>
                                        <p:tgtEl>
                                          <p:spTgt spid="789"/>
                                        </p:tgtEl>
                                        <p:attrNameLst>
                                          <p:attrName>style.visibility</p:attrName>
                                        </p:attrNameLst>
                                      </p:cBhvr>
                                      <p:to>
                                        <p:strVal val="visible"/>
                                      </p:to>
                                    </p:set>
                                    <p:anim calcmode="lin" valueType="num">
                                      <p:cBhvr>
                                        <p:cTn id="13" dur="1000" fill="hold"/>
                                        <p:tgtEl>
                                          <p:spTgt spid="789"/>
                                        </p:tgtEl>
                                        <p:attrNameLst>
                                          <p:attrName>ppt_w</p:attrName>
                                        </p:attrNameLst>
                                      </p:cBhvr>
                                      <p:tavLst>
                                        <p:tav tm="0">
                                          <p:val>
                                            <p:strVal val="#ppt_w*0.70"/>
                                          </p:val>
                                        </p:tav>
                                        <p:tav tm="100000">
                                          <p:val>
                                            <p:strVal val="#ppt_w"/>
                                          </p:val>
                                        </p:tav>
                                      </p:tavLst>
                                    </p:anim>
                                    <p:anim calcmode="lin" valueType="num">
                                      <p:cBhvr>
                                        <p:cTn id="14" dur="1000" fill="hold"/>
                                        <p:tgtEl>
                                          <p:spTgt spid="789"/>
                                        </p:tgtEl>
                                        <p:attrNameLst>
                                          <p:attrName>ppt_h</p:attrName>
                                        </p:attrNameLst>
                                      </p:cBhvr>
                                      <p:tavLst>
                                        <p:tav tm="0">
                                          <p:val>
                                            <p:strVal val="#ppt_h"/>
                                          </p:val>
                                        </p:tav>
                                        <p:tav tm="100000">
                                          <p:val>
                                            <p:strVal val="#ppt_h"/>
                                          </p:val>
                                        </p:tav>
                                      </p:tavLst>
                                    </p:anim>
                                    <p:animEffect transition="in" filter="fade">
                                      <p:cBhvr>
                                        <p:cTn id="15" dur="10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p:bldLst>
  </p:timing>
</p:sld>
</file>

<file path=ppt/theme/theme1.xml><?xml version="1.0" encoding="utf-8"?>
<a:theme xmlns:a="http://schemas.openxmlformats.org/drawingml/2006/main" name="Baby Alien Personal Organizer by Slidesgo">
  <a:themeElements>
    <a:clrScheme name="Simple Light">
      <a:dk1>
        <a:srgbClr val="293C52"/>
      </a:dk1>
      <a:lt1>
        <a:srgbClr val="FFFFFF"/>
      </a:lt1>
      <a:dk2>
        <a:srgbClr val="101F31"/>
      </a:dk2>
      <a:lt2>
        <a:srgbClr val="CFF6D3"/>
      </a:lt2>
      <a:accent1>
        <a:srgbClr val="FAF4E6"/>
      </a:accent1>
      <a:accent2>
        <a:srgbClr val="F8B2BE"/>
      </a:accent2>
      <a:accent3>
        <a:srgbClr val="9898E9"/>
      </a:accent3>
      <a:accent4>
        <a:srgbClr val="BFCAF2"/>
      </a:accent4>
      <a:accent5>
        <a:srgbClr val="FCA491"/>
      </a:accent5>
      <a:accent6>
        <a:srgbClr val="FFE69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TotalTime>
  <Words>1102</Words>
  <Application>Microsoft Office PowerPoint</Application>
  <PresentationFormat>On-screen Show (16:9)</PresentationFormat>
  <Paragraphs>135</Paragraphs>
  <Slides>21</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Squada One</vt:lpstr>
      <vt:lpstr>Arial</vt:lpstr>
      <vt:lpstr>Barlow</vt:lpstr>
      <vt:lpstr>Calibri</vt:lpstr>
      <vt:lpstr>Cambria</vt:lpstr>
      <vt:lpstr>Wingdings</vt:lpstr>
      <vt:lpstr>Baby Alien Personal Organizer by Slidesgo</vt:lpstr>
      <vt:lpstr>Địa lí</vt:lpstr>
      <vt:lpstr>Xác định được trên bản đồ vị trí địa lí, giới hạn của châu Phi.</vt:lpstr>
      <vt:lpstr>Vị trí địa lí, giới hạn</vt:lpstr>
      <vt:lpstr>PowerPoint Presentation</vt:lpstr>
      <vt:lpstr>PowerPoint Presentation</vt:lpstr>
      <vt:lpstr>PowerPoint Presentation</vt:lpstr>
      <vt:lpstr>PowerPoint Presentation</vt:lpstr>
      <vt:lpstr>PowerPoint Presentation</vt:lpstr>
      <vt:lpstr>Đặc điểm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Xác định được trên bản đồ vị trí địa lí, giới hạn của châu Phi.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cp:lastModifiedBy>DMIN</cp:lastModifiedBy>
  <cp:revision>9</cp:revision>
  <dcterms:modified xsi:type="dcterms:W3CDTF">2023-03-14T12:26:09Z</dcterms:modified>
</cp:coreProperties>
</file>