
<file path=[Content_Types].xml><?xml version="1.0" encoding="utf-8"?>
<Types xmlns="http://schemas.openxmlformats.org/package/2006/content-types">
  <Default Extension="jfif" ContentType="image/jpeg"/>
  <Default Extension="png" ContentType="image/png"/>
  <Default Extension="mp3" ContentType="audio/unknown"/>
  <Default Extension="jpeg" ContentType="image/jpeg"/>
  <Default Extension="wma" ContentType="audio/x-ms-wma"/>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notesMasterIdLst>
    <p:notesMasterId r:id="rId24"/>
  </p:notesMasterIdLst>
  <p:sldIdLst>
    <p:sldId id="294" r:id="rId3"/>
    <p:sldId id="274" r:id="rId4"/>
    <p:sldId id="295" r:id="rId5"/>
    <p:sldId id="296" r:id="rId6"/>
    <p:sldId id="297" r:id="rId7"/>
    <p:sldId id="298" r:id="rId8"/>
    <p:sldId id="299" r:id="rId9"/>
    <p:sldId id="280" r:id="rId10"/>
    <p:sldId id="291" r:id="rId11"/>
    <p:sldId id="281" r:id="rId12"/>
    <p:sldId id="282" r:id="rId13"/>
    <p:sldId id="283" r:id="rId14"/>
    <p:sldId id="284" r:id="rId15"/>
    <p:sldId id="285" r:id="rId16"/>
    <p:sldId id="292" r:id="rId17"/>
    <p:sldId id="286" r:id="rId18"/>
    <p:sldId id="287" r:id="rId19"/>
    <p:sldId id="288" r:id="rId20"/>
    <p:sldId id="293" r:id="rId21"/>
    <p:sldId id="289" r:id="rId22"/>
    <p:sldId id="260" r:id="rId23"/>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A5A5"/>
    <a:srgbClr val="5C8E3A"/>
    <a:srgbClr val="6464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240" autoAdjust="0"/>
  </p:normalViewPr>
  <p:slideViewPr>
    <p:cSldViewPr snapToGrid="0">
      <p:cViewPr varScale="1">
        <p:scale>
          <a:sx n="50" d="100"/>
          <a:sy n="50" d="100"/>
        </p:scale>
        <p:origin x="-91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vi-VN"/>
          </a:p>
        </p:txBody>
      </p:sp>
      <p:sp>
        <p:nvSpPr>
          <p:cNvPr id="3" name="Date Placeholder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9501B424-D0F4-4D7E-BF95-50D7048069E3}" type="datetimeFigureOut">
              <a:rPr lang="vi-VN" smtClean="0"/>
              <a:pPr/>
              <a:t>15/11/2021</a:t>
            </a:fld>
            <a:endParaRPr lang="vi-VN"/>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vi-VN"/>
          </a:p>
        </p:txBody>
      </p:sp>
      <p:sp>
        <p:nvSpPr>
          <p:cNvPr id="5" name="Notes Placeholder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vi-VN"/>
          </a:p>
        </p:txBody>
      </p:sp>
      <p:sp>
        <p:nvSpPr>
          <p:cNvPr id="7" name="Slide Number Placeholder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7A1CED1F-2A60-4BCF-A982-B1DE6039188B}" type="slidenum">
              <a:rPr lang="vi-VN" smtClean="0"/>
              <a:pPr/>
              <a:t>‹#›</a:t>
            </a:fld>
            <a:endParaRPr lang="vi-VN"/>
          </a:p>
        </p:txBody>
      </p:sp>
    </p:spTree>
    <p:extLst>
      <p:ext uri="{BB962C8B-B14F-4D97-AF65-F5344CB8AC3E}">
        <p14:creationId xmlns:p14="http://schemas.microsoft.com/office/powerpoint/2010/main" val="3443543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Củng</a:t>
            </a:r>
            <a:r>
              <a:rPr lang="en-US" dirty="0"/>
              <a:t> </a:t>
            </a:r>
            <a:r>
              <a:rPr lang="en-US" dirty="0" err="1"/>
              <a:t>cố</a:t>
            </a:r>
            <a:r>
              <a:rPr lang="en-US" baseline="0" dirty="0"/>
              <a:t> </a:t>
            </a:r>
            <a:r>
              <a:rPr lang="en-US" baseline="0" dirty="0" err="1"/>
              <a:t>tổng</a:t>
            </a:r>
            <a:r>
              <a:rPr lang="en-US" baseline="0" dirty="0"/>
              <a:t> </a:t>
            </a:r>
            <a:r>
              <a:rPr lang="en-US" baseline="0" dirty="0" err="1"/>
              <a:t>nhiều</a:t>
            </a:r>
            <a:r>
              <a:rPr lang="en-US" baseline="0" dirty="0"/>
              <a:t> </a:t>
            </a:r>
            <a:r>
              <a:rPr lang="en-US" baseline="0" dirty="0" err="1"/>
              <a:t>số</a:t>
            </a:r>
            <a:r>
              <a:rPr lang="en-US" baseline="0" dirty="0"/>
              <a:t> </a:t>
            </a:r>
            <a:r>
              <a:rPr lang="en-US" baseline="0" dirty="0" err="1"/>
              <a:t>thập</a:t>
            </a:r>
            <a:r>
              <a:rPr lang="en-US" baseline="0" dirty="0"/>
              <a:t> </a:t>
            </a:r>
            <a:r>
              <a:rPr lang="en-US" baseline="0" dirty="0" err="1"/>
              <a:t>phân</a:t>
            </a:r>
            <a:r>
              <a:rPr lang="en-US" baseline="0" dirty="0"/>
              <a:t>, </a:t>
            </a:r>
            <a:r>
              <a:rPr lang="en-US" baseline="0" dirty="0" err="1"/>
              <a:t>áp</a:t>
            </a:r>
            <a:r>
              <a:rPr lang="en-US" baseline="0" dirty="0"/>
              <a:t> </a:t>
            </a:r>
            <a:r>
              <a:rPr lang="en-US" baseline="0" dirty="0" err="1"/>
              <a:t>dụng</a:t>
            </a:r>
            <a:r>
              <a:rPr lang="en-US" baseline="0" dirty="0"/>
              <a:t> </a:t>
            </a:r>
            <a:r>
              <a:rPr lang="en-US" baseline="0" dirty="0" err="1"/>
              <a:t>tính</a:t>
            </a:r>
            <a:r>
              <a:rPr lang="en-US" baseline="0" dirty="0"/>
              <a:t> </a:t>
            </a:r>
            <a:r>
              <a:rPr lang="en-US" baseline="0" dirty="0" err="1"/>
              <a:t>chất</a:t>
            </a:r>
            <a:r>
              <a:rPr lang="en-US" baseline="0" dirty="0"/>
              <a:t> </a:t>
            </a:r>
            <a:r>
              <a:rPr lang="en-US" baseline="0" dirty="0" err="1"/>
              <a:t>phép</a:t>
            </a:r>
            <a:r>
              <a:rPr lang="en-US" baseline="0" dirty="0"/>
              <a:t> </a:t>
            </a:r>
            <a:r>
              <a:rPr lang="en-US" baseline="0" dirty="0" err="1"/>
              <a:t>cộng</a:t>
            </a:r>
            <a:r>
              <a:rPr lang="en-US" baseline="0" dirty="0"/>
              <a:t> </a:t>
            </a:r>
            <a:r>
              <a:rPr lang="en-US" baseline="0" dirty="0" err="1"/>
              <a:t>để</a:t>
            </a:r>
            <a:r>
              <a:rPr lang="en-US" baseline="0" dirty="0"/>
              <a:t> </a:t>
            </a:r>
            <a:r>
              <a:rPr lang="en-US" baseline="0" dirty="0" err="1"/>
              <a:t>tính</a:t>
            </a:r>
            <a:r>
              <a:rPr lang="en-US" baseline="0" dirty="0"/>
              <a:t> </a:t>
            </a:r>
            <a:r>
              <a:rPr lang="en-US" baseline="0" dirty="0" err="1"/>
              <a:t>cách</a:t>
            </a:r>
            <a:r>
              <a:rPr lang="en-US" baseline="0" dirty="0"/>
              <a:t> </a:t>
            </a:r>
            <a:r>
              <a:rPr lang="en-US" baseline="0" dirty="0" err="1"/>
              <a:t>thuận</a:t>
            </a:r>
            <a:r>
              <a:rPr lang="en-US" baseline="0" dirty="0"/>
              <a:t> </a:t>
            </a:r>
            <a:r>
              <a:rPr lang="en-US" baseline="0" dirty="0" err="1"/>
              <a:t>tiện</a:t>
            </a:r>
            <a:endParaRPr lang="en-US" dirty="0"/>
          </a:p>
          <a:p>
            <a:endParaRPr lang="en-US" dirty="0"/>
          </a:p>
        </p:txBody>
      </p:sp>
      <p:sp>
        <p:nvSpPr>
          <p:cNvPr id="4" name="Slide Number Placeholder 3"/>
          <p:cNvSpPr>
            <a:spLocks noGrp="1"/>
          </p:cNvSpPr>
          <p:nvPr>
            <p:ph type="sldNum" sz="quarter" idx="5"/>
          </p:nvPr>
        </p:nvSpPr>
        <p:spPr/>
        <p:txBody>
          <a:bodyPr/>
          <a:lstStyle/>
          <a:p>
            <a:fld id="{7A1CED1F-2A60-4BCF-A982-B1DE6039188B}" type="slidenum">
              <a:rPr lang="vi-VN" smtClean="0"/>
              <a:pPr/>
              <a:t>6</a:t>
            </a:fld>
            <a:endParaRPr lang="vi-VN"/>
          </a:p>
        </p:txBody>
      </p:sp>
    </p:spTree>
    <p:extLst>
      <p:ext uri="{BB962C8B-B14F-4D97-AF65-F5344CB8AC3E}">
        <p14:creationId xmlns:p14="http://schemas.microsoft.com/office/powerpoint/2010/main" val="1932850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Học</a:t>
            </a:r>
            <a:r>
              <a:rPr lang="en-US" dirty="0"/>
              <a:t> </a:t>
            </a:r>
            <a:r>
              <a:rPr lang="en-US" dirty="0" err="1"/>
              <a:t>sinh</a:t>
            </a:r>
            <a:r>
              <a:rPr lang="en-US" dirty="0"/>
              <a:t> </a:t>
            </a:r>
            <a:r>
              <a:rPr lang="en-US" dirty="0" err="1"/>
              <a:t>có</a:t>
            </a:r>
            <a:r>
              <a:rPr lang="en-US" dirty="0"/>
              <a:t> </a:t>
            </a:r>
            <a:r>
              <a:rPr lang="en-US" dirty="0" err="1"/>
              <a:t>thể</a:t>
            </a:r>
            <a:r>
              <a:rPr lang="en-US" dirty="0"/>
              <a:t> </a:t>
            </a:r>
            <a:r>
              <a:rPr lang="en-US" dirty="0" err="1"/>
              <a:t>làm</a:t>
            </a:r>
            <a:r>
              <a:rPr lang="en-US" dirty="0"/>
              <a:t> </a:t>
            </a:r>
            <a:r>
              <a:rPr lang="en-US" dirty="0" err="1"/>
              <a:t>bài</a:t>
            </a:r>
            <a:r>
              <a:rPr lang="en-US" dirty="0"/>
              <a:t> </a:t>
            </a:r>
            <a:r>
              <a:rPr lang="en-US" dirty="0" err="1"/>
              <a:t>theo</a:t>
            </a:r>
            <a:r>
              <a:rPr lang="en-US" dirty="0"/>
              <a:t> </a:t>
            </a:r>
            <a:r>
              <a:rPr lang="en-US" dirty="0" err="1"/>
              <a:t>cách</a:t>
            </a:r>
            <a:r>
              <a:rPr lang="en-US" dirty="0"/>
              <a:t> </a:t>
            </a:r>
            <a:r>
              <a:rPr lang="en-US" dirty="0" err="1"/>
              <a:t>khác</a:t>
            </a:r>
            <a:endParaRPr lang="en-US" dirty="0"/>
          </a:p>
        </p:txBody>
      </p:sp>
      <p:sp>
        <p:nvSpPr>
          <p:cNvPr id="4" name="Slide Number Placeholder 3"/>
          <p:cNvSpPr>
            <a:spLocks noGrp="1"/>
          </p:cNvSpPr>
          <p:nvPr>
            <p:ph type="sldNum" sz="quarter" idx="5"/>
          </p:nvPr>
        </p:nvSpPr>
        <p:spPr/>
        <p:txBody>
          <a:bodyPr/>
          <a:lstStyle/>
          <a:p>
            <a:fld id="{7A1CED1F-2A60-4BCF-A982-B1DE6039188B}" type="slidenum">
              <a:rPr lang="vi-VN" smtClean="0"/>
              <a:pPr/>
              <a:t>20</a:t>
            </a:fld>
            <a:endParaRPr lang="vi-VN"/>
          </a:p>
        </p:txBody>
      </p:sp>
    </p:spTree>
    <p:extLst>
      <p:ext uri="{BB962C8B-B14F-4D97-AF65-F5344CB8AC3E}">
        <p14:creationId xmlns:p14="http://schemas.microsoft.com/office/powerpoint/2010/main" val="572309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Nhắc</a:t>
            </a:r>
            <a:r>
              <a:rPr lang="en-US" dirty="0"/>
              <a:t> HS </a:t>
            </a:r>
            <a:r>
              <a:rPr lang="en-US" dirty="0" err="1"/>
              <a:t>chuẩn</a:t>
            </a:r>
            <a:r>
              <a:rPr lang="en-US" dirty="0"/>
              <a:t> </a:t>
            </a:r>
            <a:r>
              <a:rPr lang="en-US" dirty="0" err="1"/>
              <a:t>bị</a:t>
            </a:r>
            <a:r>
              <a:rPr lang="en-US" dirty="0"/>
              <a:t> </a:t>
            </a:r>
            <a:r>
              <a:rPr lang="en-US" dirty="0" err="1"/>
              <a:t>bài</a:t>
            </a:r>
            <a:r>
              <a:rPr lang="en-US" dirty="0"/>
              <a:t> </a:t>
            </a:r>
            <a:r>
              <a:rPr lang="en-US" dirty="0" err="1"/>
              <a:t>và</a:t>
            </a:r>
            <a:r>
              <a:rPr lang="en-US" dirty="0"/>
              <a:t> </a:t>
            </a:r>
            <a:r>
              <a:rPr lang="en-US" dirty="0" err="1"/>
              <a:t>tự</a:t>
            </a:r>
            <a:r>
              <a:rPr lang="en-US" dirty="0"/>
              <a:t> </a:t>
            </a:r>
            <a:r>
              <a:rPr lang="en-US" dirty="0" err="1"/>
              <a:t>xác</a:t>
            </a:r>
            <a:r>
              <a:rPr lang="en-US" dirty="0"/>
              <a:t> </a:t>
            </a:r>
            <a:r>
              <a:rPr lang="en-US" dirty="0" err="1"/>
              <a:t>định</a:t>
            </a:r>
            <a:r>
              <a:rPr lang="en-US" dirty="0"/>
              <a:t> </a:t>
            </a:r>
            <a:r>
              <a:rPr lang="en-US" dirty="0" err="1"/>
              <a:t>mục</a:t>
            </a:r>
            <a:r>
              <a:rPr lang="en-US" dirty="0"/>
              <a:t> </a:t>
            </a:r>
            <a:r>
              <a:rPr lang="en-US" dirty="0" err="1"/>
              <a:t>tiêu</a:t>
            </a:r>
            <a:r>
              <a:rPr lang="en-US" dirty="0"/>
              <a:t> </a:t>
            </a:r>
            <a:r>
              <a:rPr lang="en-US" dirty="0" err="1"/>
              <a:t>của</a:t>
            </a:r>
            <a:r>
              <a:rPr lang="en-US" dirty="0"/>
              <a:t> </a:t>
            </a:r>
            <a:r>
              <a:rPr lang="en-US" dirty="0" err="1"/>
              <a:t>bài</a:t>
            </a:r>
            <a:r>
              <a:rPr lang="en-US" dirty="0"/>
              <a:t> </a:t>
            </a:r>
            <a:r>
              <a:rPr lang="en-US" dirty="0" err="1"/>
              <a:t>học</a:t>
            </a:r>
            <a:r>
              <a:rPr lang="en-US" dirty="0"/>
              <a:t>.</a:t>
            </a:r>
          </a:p>
        </p:txBody>
      </p:sp>
      <p:sp>
        <p:nvSpPr>
          <p:cNvPr id="4" name="Slide Number Placeholder 3"/>
          <p:cNvSpPr>
            <a:spLocks noGrp="1"/>
          </p:cNvSpPr>
          <p:nvPr>
            <p:ph type="sldNum" sz="quarter" idx="5"/>
          </p:nvPr>
        </p:nvSpPr>
        <p:spPr/>
        <p:txBody>
          <a:bodyPr/>
          <a:lstStyle/>
          <a:p>
            <a:fld id="{7A1CED1F-2A60-4BCF-A982-B1DE6039188B}" type="slidenum">
              <a:rPr lang="vi-VN" smtClean="0"/>
              <a:pPr/>
              <a:t>21</a:t>
            </a:fld>
            <a:endParaRPr lang="vi-VN"/>
          </a:p>
        </p:txBody>
      </p:sp>
    </p:spTree>
    <p:extLst>
      <p:ext uri="{BB962C8B-B14F-4D97-AF65-F5344CB8AC3E}">
        <p14:creationId xmlns:p14="http://schemas.microsoft.com/office/powerpoint/2010/main" val="2763315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1CED1F-2A60-4BCF-A982-B1DE6039188B}" type="slidenum">
              <a:rPr lang="vi-VN" smtClean="0"/>
              <a:pPr/>
              <a:t>7</a:t>
            </a:fld>
            <a:endParaRPr lang="vi-VN"/>
          </a:p>
        </p:txBody>
      </p:sp>
    </p:spTree>
    <p:extLst>
      <p:ext uri="{BB962C8B-B14F-4D97-AF65-F5344CB8AC3E}">
        <p14:creationId xmlns:p14="http://schemas.microsoft.com/office/powerpoint/2010/main" val="3508667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endParaRPr lang="en-US">
              <a:latin typeface="Arial" charset="0"/>
              <a:cs typeface="Arial" charset="0"/>
            </a:endParaRPr>
          </a:p>
        </p:txBody>
      </p:sp>
      <p:sp>
        <p:nvSpPr>
          <p:cNvPr id="29700" name="Slide Number Placeholder 3"/>
          <p:cNvSpPr>
            <a:spLocks noGrp="1"/>
          </p:cNvSpPr>
          <p:nvPr>
            <p:ph type="sldNum" sz="quarter" idx="5"/>
          </p:nvPr>
        </p:nvSpPr>
        <p:spPr>
          <a:noFill/>
          <a:ln>
            <a:miter lim="800000"/>
            <a:headEnd/>
            <a:tailEnd/>
          </a:ln>
        </p:spPr>
        <p:txBody>
          <a:bodyPr/>
          <a:lstStyle/>
          <a:p>
            <a:fld id="{1E311D99-401C-41D6-9129-78635588CCC5}" type="slidenum">
              <a:rPr lang="en-US" altLang="en-US"/>
              <a:pPr/>
              <a:t>10</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HS </a:t>
            </a: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phải chuyển từ đơn vị mét thành xăng-ti-mét để thực hiện phép trừ với số tự nhiên, sau đó lại đổi kết quả từ đơn vị xăng-ti-mét thành đơn vị mét. Làm như vậy không thuận tiện và mất thời gian, vì thế người ta nghĩ ra cách đặt tính và tính.</a:t>
            </a:r>
            <a:endParaRPr lang="en-US" sz="1800" dirty="0">
              <a:effectLst/>
              <a:latin typeface=".VnTime"/>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A1CED1F-2A60-4BCF-A982-B1DE6039188B}" type="slidenum">
              <a:rPr lang="vi-VN" smtClean="0"/>
              <a:pPr/>
              <a:t>11</a:t>
            </a:fld>
            <a:endParaRPr lang="vi-VN"/>
          </a:p>
        </p:txBody>
      </p:sp>
    </p:spTree>
    <p:extLst>
      <p:ext uri="{BB962C8B-B14F-4D97-AF65-F5344CB8AC3E}">
        <p14:creationId xmlns:p14="http://schemas.microsoft.com/office/powerpoint/2010/main" val="797925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Em</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có</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nhận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xét</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gì</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về</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các</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dấu</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phẩy</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bị</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trừ</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trừ</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và</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dấu</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phẩy</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ở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hiệu</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trong</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phép</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tính</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trừ</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hai</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thập</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phân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1800" dirty="0">
              <a:effectLst/>
              <a:latin typeface=".VnTime"/>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A1CED1F-2A60-4BCF-A982-B1DE6039188B}" type="slidenum">
              <a:rPr lang="vi-VN" smtClean="0"/>
              <a:pPr/>
              <a:t>12</a:t>
            </a:fld>
            <a:endParaRPr lang="vi-VN"/>
          </a:p>
        </p:txBody>
      </p:sp>
    </p:spTree>
    <p:extLst>
      <p:ext uri="{BB962C8B-B14F-4D97-AF65-F5344CB8AC3E}">
        <p14:creationId xmlns:p14="http://schemas.microsoft.com/office/powerpoint/2010/main" val="3253606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Em</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có</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nhận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xét</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gì</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về</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các</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chữ</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ở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phần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thập</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phân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bị</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trừ</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với</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các</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chữ</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ở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phần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thập</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phân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trừ</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1800" dirty="0">
              <a:effectLst/>
              <a:latin typeface=".VnTime"/>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Hãy</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tìm</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cách</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làm</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cho</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các</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chữ</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ở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phần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thập</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phân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bị</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trừ</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bằng</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các</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chữ</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phần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thập</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phân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trừ</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mà</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giá</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trị</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bị</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trừ</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không</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thay</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đổi</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1800" dirty="0">
              <a:effectLst/>
              <a:latin typeface=".VnTime"/>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A1CED1F-2A60-4BCF-A982-B1DE6039188B}" type="slidenum">
              <a:rPr lang="vi-VN" smtClean="0"/>
              <a:pPr/>
              <a:t>13</a:t>
            </a:fld>
            <a:endParaRPr lang="vi-VN"/>
          </a:p>
        </p:txBody>
      </p:sp>
    </p:spTree>
    <p:extLst>
      <p:ext uri="{BB962C8B-B14F-4D97-AF65-F5344CB8AC3E}">
        <p14:creationId xmlns:p14="http://schemas.microsoft.com/office/powerpoint/2010/main" val="4035784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US" dirty="0" err="1"/>
              <a:t>Lưu</a:t>
            </a:r>
            <a:r>
              <a:rPr lang="en-US" dirty="0"/>
              <a:t> ý </a:t>
            </a:r>
            <a:r>
              <a:rPr lang="en-US" dirty="0" err="1"/>
              <a:t>cách</a:t>
            </a:r>
            <a:r>
              <a:rPr lang="en-US" dirty="0"/>
              <a:t> </a:t>
            </a:r>
            <a:r>
              <a:rPr lang="en-US" dirty="0" err="1"/>
              <a:t>đặt</a:t>
            </a:r>
            <a:r>
              <a:rPr lang="en-US" dirty="0"/>
              <a:t> </a:t>
            </a:r>
            <a:r>
              <a:rPr lang="en-US" dirty="0" err="1"/>
              <a:t>tính</a:t>
            </a:r>
            <a:r>
              <a:rPr lang="en-US" dirty="0"/>
              <a:t> </a:t>
            </a:r>
            <a:r>
              <a:rPr lang="en-US" dirty="0" err="1"/>
              <a:t>phép</a:t>
            </a:r>
            <a:r>
              <a:rPr lang="en-US" dirty="0"/>
              <a:t> </a:t>
            </a:r>
            <a:r>
              <a:rPr lang="en-US" dirty="0" err="1"/>
              <a:t>tính</a:t>
            </a:r>
            <a:r>
              <a:rPr lang="en-US" dirty="0"/>
              <a:t> </a:t>
            </a:r>
            <a:r>
              <a:rPr lang="en-US" dirty="0" err="1"/>
              <a:t>b,c</a:t>
            </a:r>
            <a:endParaRPr lang="vi-VN" dirty="0"/>
          </a:p>
          <a:p>
            <a:pPr marL="171450" indent="-171450">
              <a:buFontTx/>
              <a:buChar char="-"/>
            </a:pPr>
            <a:r>
              <a:rPr lang="vi-VN" dirty="0"/>
              <a:t>HS </a:t>
            </a:r>
            <a:r>
              <a:rPr lang="vi-VN" dirty="0" err="1"/>
              <a:t>có</a:t>
            </a:r>
            <a:r>
              <a:rPr lang="vi-VN" dirty="0"/>
              <a:t> thêm c/s 0 </a:t>
            </a:r>
            <a:r>
              <a:rPr lang="vi-VN" dirty="0" err="1"/>
              <a:t>vào</a:t>
            </a:r>
            <a:r>
              <a:rPr lang="vi-VN" dirty="0"/>
              <a:t> bên </a:t>
            </a:r>
            <a:r>
              <a:rPr lang="vi-VN" dirty="0" err="1"/>
              <a:t>phải</a:t>
            </a:r>
            <a:r>
              <a:rPr lang="vi-VN" dirty="0"/>
              <a:t> </a:t>
            </a:r>
            <a:r>
              <a:rPr lang="vi-VN" dirty="0" err="1"/>
              <a:t>để</a:t>
            </a:r>
            <a:r>
              <a:rPr lang="vi-VN" dirty="0"/>
              <a:t> cho </a:t>
            </a:r>
            <a:r>
              <a:rPr lang="vi-VN" dirty="0" err="1"/>
              <a:t>các</a:t>
            </a:r>
            <a:r>
              <a:rPr lang="vi-VN" dirty="0"/>
              <a:t> c/s </a:t>
            </a:r>
            <a:r>
              <a:rPr lang="vi-VN" dirty="0" err="1"/>
              <a:t>phần</a:t>
            </a:r>
            <a:r>
              <a:rPr lang="vi-VN" dirty="0"/>
              <a:t> </a:t>
            </a:r>
            <a:r>
              <a:rPr lang="vi-VN" dirty="0" err="1"/>
              <a:t>thập</a:t>
            </a:r>
            <a:r>
              <a:rPr lang="vi-VN" dirty="0"/>
              <a:t> phân </a:t>
            </a:r>
            <a:r>
              <a:rPr lang="vi-VN" dirty="0" err="1"/>
              <a:t>của</a:t>
            </a:r>
            <a:r>
              <a:rPr lang="vi-VN" dirty="0"/>
              <a:t> </a:t>
            </a:r>
            <a:r>
              <a:rPr lang="vi-VN" dirty="0" err="1"/>
              <a:t>số</a:t>
            </a:r>
            <a:r>
              <a:rPr lang="vi-VN" dirty="0"/>
              <a:t> </a:t>
            </a:r>
            <a:r>
              <a:rPr lang="vi-VN" dirty="0" err="1"/>
              <a:t>trừ</a:t>
            </a:r>
            <a:r>
              <a:rPr lang="vi-VN" dirty="0"/>
              <a:t> </a:t>
            </a:r>
            <a:r>
              <a:rPr lang="vi-VN" dirty="0" err="1"/>
              <a:t>và</a:t>
            </a:r>
            <a:r>
              <a:rPr lang="vi-VN" dirty="0"/>
              <a:t> </a:t>
            </a:r>
            <a:r>
              <a:rPr lang="vi-VN" dirty="0" err="1"/>
              <a:t>số</a:t>
            </a:r>
            <a:r>
              <a:rPr lang="vi-VN" dirty="0"/>
              <a:t> </a:t>
            </a:r>
            <a:r>
              <a:rPr lang="vi-VN" dirty="0" err="1"/>
              <a:t>bị</a:t>
            </a:r>
            <a:r>
              <a:rPr lang="vi-VN" dirty="0"/>
              <a:t> </a:t>
            </a:r>
            <a:r>
              <a:rPr lang="vi-VN" dirty="0" err="1"/>
              <a:t>trừ</a:t>
            </a:r>
            <a:r>
              <a:rPr lang="vi-VN" dirty="0"/>
              <a:t> </a:t>
            </a:r>
            <a:r>
              <a:rPr lang="vi-VN" dirty="0" err="1"/>
              <a:t>bằng</a:t>
            </a:r>
            <a:r>
              <a:rPr lang="vi-VN" dirty="0"/>
              <a:t> nhau</a:t>
            </a:r>
            <a:endParaRPr lang="en-US" dirty="0"/>
          </a:p>
        </p:txBody>
      </p:sp>
      <p:sp>
        <p:nvSpPr>
          <p:cNvPr id="4" name="Slide Number Placeholder 3"/>
          <p:cNvSpPr>
            <a:spLocks noGrp="1"/>
          </p:cNvSpPr>
          <p:nvPr>
            <p:ph type="sldNum" sz="quarter" idx="10"/>
          </p:nvPr>
        </p:nvSpPr>
        <p:spPr/>
        <p:txBody>
          <a:bodyPr/>
          <a:lstStyle/>
          <a:p>
            <a:fld id="{7A1CED1F-2A60-4BCF-A982-B1DE6039188B}" type="slidenum">
              <a:rPr lang="vi-VN" smtClean="0"/>
              <a:pPr/>
              <a:t>16</a:t>
            </a:fld>
            <a:endParaRPr lang="vi-V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a:t>
            </a:r>
            <a:r>
              <a:rPr lang="en-US" dirty="0"/>
              <a:t> ý </a:t>
            </a:r>
            <a:r>
              <a:rPr lang="en-US" dirty="0" err="1"/>
              <a:t>cách</a:t>
            </a:r>
            <a:r>
              <a:rPr lang="en-US" dirty="0"/>
              <a:t> </a:t>
            </a:r>
            <a:r>
              <a:rPr lang="en-US" dirty="0" err="1"/>
              <a:t>đặt</a:t>
            </a:r>
            <a:r>
              <a:rPr lang="en-US" dirty="0"/>
              <a:t> </a:t>
            </a:r>
            <a:r>
              <a:rPr lang="en-US" dirty="0" err="1"/>
              <a:t>tính</a:t>
            </a:r>
            <a:r>
              <a:rPr lang="en-US" dirty="0"/>
              <a:t> </a:t>
            </a:r>
            <a:r>
              <a:rPr lang="en-US" dirty="0" err="1"/>
              <a:t>phép</a:t>
            </a:r>
            <a:r>
              <a:rPr lang="en-US" dirty="0"/>
              <a:t> </a:t>
            </a:r>
            <a:r>
              <a:rPr lang="en-US" dirty="0" err="1"/>
              <a:t>tính</a:t>
            </a:r>
            <a:r>
              <a:rPr lang="en-US" dirty="0"/>
              <a:t> c</a:t>
            </a:r>
          </a:p>
        </p:txBody>
      </p:sp>
      <p:sp>
        <p:nvSpPr>
          <p:cNvPr id="4" name="Slide Number Placeholder 3"/>
          <p:cNvSpPr>
            <a:spLocks noGrp="1"/>
          </p:cNvSpPr>
          <p:nvPr>
            <p:ph type="sldNum" sz="quarter" idx="5"/>
          </p:nvPr>
        </p:nvSpPr>
        <p:spPr/>
        <p:txBody>
          <a:bodyPr/>
          <a:lstStyle/>
          <a:p>
            <a:fld id="{7A1CED1F-2A60-4BCF-A982-B1DE6039188B}" type="slidenum">
              <a:rPr lang="vi-VN" smtClean="0"/>
              <a:pPr/>
              <a:t>17</a:t>
            </a:fld>
            <a:endParaRPr lang="vi-VN"/>
          </a:p>
        </p:txBody>
      </p:sp>
    </p:spTree>
    <p:extLst>
      <p:ext uri="{BB962C8B-B14F-4D97-AF65-F5344CB8AC3E}">
        <p14:creationId xmlns:p14="http://schemas.microsoft.com/office/powerpoint/2010/main" val="1007890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CED1F-2A60-4BCF-A982-B1DE6039188B}" type="slidenum">
              <a:rPr lang="vi-VN" smtClean="0"/>
              <a:pPr/>
              <a:t>18</a:t>
            </a:fld>
            <a:endParaRPr lang="vi-VN"/>
          </a:p>
        </p:txBody>
      </p:sp>
    </p:spTree>
    <p:extLst>
      <p:ext uri="{BB962C8B-B14F-4D97-AF65-F5344CB8AC3E}">
        <p14:creationId xmlns:p14="http://schemas.microsoft.com/office/powerpoint/2010/main" val="3629976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A59661-13B7-4825-A1BD-329FC9D7CF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62090BD-804B-414E-88F1-AAC297EC80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E471F77-9920-4B03-93C0-C77FF4A10380}"/>
              </a:ext>
            </a:extLst>
          </p:cNvPr>
          <p:cNvSpPr>
            <a:spLocks noGrp="1"/>
          </p:cNvSpPr>
          <p:nvPr>
            <p:ph type="dt" sz="half" idx="10"/>
          </p:nvPr>
        </p:nvSpPr>
        <p:spPr/>
        <p:txBody>
          <a:bodyPr/>
          <a:lstStyle/>
          <a:p>
            <a:fld id="{F4C9A0EC-FB5A-4645-BDA8-B69FA18BFD46}" type="datetimeFigureOut">
              <a:rPr lang="vi-VN" smtClean="0"/>
              <a:pPr/>
              <a:t>15/11/2021</a:t>
            </a:fld>
            <a:endParaRPr lang="vi-VN"/>
          </a:p>
        </p:txBody>
      </p:sp>
      <p:sp>
        <p:nvSpPr>
          <p:cNvPr id="5" name="Footer Placeholder 4">
            <a:extLst>
              <a:ext uri="{FF2B5EF4-FFF2-40B4-BE49-F238E27FC236}">
                <a16:creationId xmlns:a16="http://schemas.microsoft.com/office/drawing/2014/main" xmlns="" id="{837AECC2-01E2-4390-87C0-8543250A63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9072A9A-3EC7-4672-B518-CB241C9BE03C}"/>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1642047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34D812-C6AE-4127-B854-AE4794A5F5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1F7C6FF-18AC-4CF0-ABF3-56D44A3693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B115F00-F225-4F5E-AEEC-643DA5C85FD8}"/>
              </a:ext>
            </a:extLst>
          </p:cNvPr>
          <p:cNvSpPr>
            <a:spLocks noGrp="1"/>
          </p:cNvSpPr>
          <p:nvPr>
            <p:ph type="dt" sz="half" idx="10"/>
          </p:nvPr>
        </p:nvSpPr>
        <p:spPr/>
        <p:txBody>
          <a:bodyPr/>
          <a:lstStyle/>
          <a:p>
            <a:fld id="{F4C9A0EC-FB5A-4645-BDA8-B69FA18BFD46}" type="datetimeFigureOut">
              <a:rPr lang="vi-VN" smtClean="0"/>
              <a:pPr/>
              <a:t>15/11/2021</a:t>
            </a:fld>
            <a:endParaRPr lang="vi-VN"/>
          </a:p>
        </p:txBody>
      </p:sp>
      <p:sp>
        <p:nvSpPr>
          <p:cNvPr id="5" name="Footer Placeholder 4">
            <a:extLst>
              <a:ext uri="{FF2B5EF4-FFF2-40B4-BE49-F238E27FC236}">
                <a16:creationId xmlns:a16="http://schemas.microsoft.com/office/drawing/2014/main" xmlns="" id="{30FF9110-90A0-4CF4-A3C2-88E4328A4E9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3D4869C6-4B6C-4849-9357-901C0518A016}"/>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1255063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2EB0EC3-412C-4978-8619-46F094D1D7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4DA845E-D5AE-4B53-B048-8BD3619592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2F1D61E-1410-437C-A424-DA61A6F042C0}"/>
              </a:ext>
            </a:extLst>
          </p:cNvPr>
          <p:cNvSpPr>
            <a:spLocks noGrp="1"/>
          </p:cNvSpPr>
          <p:nvPr>
            <p:ph type="dt" sz="half" idx="10"/>
          </p:nvPr>
        </p:nvSpPr>
        <p:spPr/>
        <p:txBody>
          <a:bodyPr/>
          <a:lstStyle/>
          <a:p>
            <a:fld id="{F4C9A0EC-FB5A-4645-BDA8-B69FA18BFD46}" type="datetimeFigureOut">
              <a:rPr lang="vi-VN" smtClean="0"/>
              <a:pPr/>
              <a:t>15/11/2021</a:t>
            </a:fld>
            <a:endParaRPr lang="vi-VN"/>
          </a:p>
        </p:txBody>
      </p:sp>
      <p:sp>
        <p:nvSpPr>
          <p:cNvPr id="5" name="Footer Placeholder 4">
            <a:extLst>
              <a:ext uri="{FF2B5EF4-FFF2-40B4-BE49-F238E27FC236}">
                <a16:creationId xmlns:a16="http://schemas.microsoft.com/office/drawing/2014/main" xmlns="" id="{38501EE3-F784-4DBD-94B6-FAE2A061AFD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8361868-C6F7-415F-A911-8DE00AEE2686}"/>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3790714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C9A0EC-FB5A-4645-BDA8-B69FA18BFD46}" type="datetimeFigureOut">
              <a:rPr lang="vi-VN" smtClean="0"/>
              <a:pPr/>
              <a:t>15/11/2021</a:t>
            </a:fld>
            <a:endParaRPr lang="vi-VN"/>
          </a:p>
        </p:txBody>
      </p:sp>
      <p:sp>
        <p:nvSpPr>
          <p:cNvPr id="5" name="Footer Placeholder 4"/>
          <p:cNvSpPr>
            <a:spLocks noGrp="1"/>
          </p:cNvSpPr>
          <p:nvPr>
            <p:ph type="ftr" sz="quarter" idx="11"/>
          </p:nvPr>
        </p:nvSpPr>
        <p:spPr>
          <a:xfrm>
            <a:off x="2416500" y="329307"/>
            <a:ext cx="4973915" cy="309201"/>
          </a:xfrm>
        </p:spPr>
        <p:txBody>
          <a:bodyPr/>
          <a:lstStyle/>
          <a:p>
            <a:endParaRPr lang="vi-VN"/>
          </a:p>
        </p:txBody>
      </p:sp>
      <p:sp>
        <p:nvSpPr>
          <p:cNvPr id="6" name="Slide Number Placeholder 5"/>
          <p:cNvSpPr>
            <a:spLocks noGrp="1"/>
          </p:cNvSpPr>
          <p:nvPr>
            <p:ph type="sldNum" sz="quarter" idx="12"/>
          </p:nvPr>
        </p:nvSpPr>
        <p:spPr>
          <a:xfrm>
            <a:off x="1437664" y="798973"/>
            <a:ext cx="811019" cy="503578"/>
          </a:xfrm>
        </p:spPr>
        <p:txBody>
          <a:bodyPr/>
          <a:lstStyle/>
          <a:p>
            <a:fld id="{D8500EDF-A05D-4D11-B793-4CEBAED8796B}" type="slidenum">
              <a:rPr lang="vi-VN" smtClean="0"/>
              <a:pPr/>
              <a:t>‹#›</a:t>
            </a:fld>
            <a:endParaRPr lang="vi-VN"/>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58692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C9A0EC-FB5A-4645-BDA8-B69FA18BFD46}" type="datetimeFigureOut">
              <a:rPr lang="vi-VN" smtClean="0"/>
              <a:pPr/>
              <a:t>15/11/2021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8500EDF-A05D-4D11-B793-4CEBAED8796B}" type="slidenum">
              <a:rPr lang="vi-VN" smtClean="0"/>
              <a:pPr/>
              <a:t>‹#›</a:t>
            </a:fld>
            <a:endParaRPr lang="vi-VN"/>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53808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C9A0EC-FB5A-4645-BDA8-B69FA18BFD46}" type="datetimeFigureOut">
              <a:rPr lang="vi-VN" smtClean="0"/>
              <a:pPr/>
              <a:t>15/11/2021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8500EDF-A05D-4D11-B793-4CEBAED8796B}" type="slidenum">
              <a:rPr lang="vi-VN" smtClean="0"/>
              <a:pPr/>
              <a:t>‹#›</a:t>
            </a:fld>
            <a:endParaRPr lang="vi-VN"/>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19691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C9A0EC-FB5A-4645-BDA8-B69FA18BFD46}" type="datetimeFigureOut">
              <a:rPr lang="vi-VN" smtClean="0"/>
              <a:pPr/>
              <a:t>15/11/2021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8500EDF-A05D-4D11-B793-4CEBAED8796B}" type="slidenum">
              <a:rPr lang="vi-VN" smtClean="0"/>
              <a:pPr/>
              <a:t>‹#›</a:t>
            </a:fld>
            <a:endParaRPr lang="vi-VN"/>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68445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C9A0EC-FB5A-4645-BDA8-B69FA18BFD46}" type="datetimeFigureOut">
              <a:rPr lang="vi-VN" smtClean="0"/>
              <a:pPr/>
              <a:t>15/11/2021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D8500EDF-A05D-4D11-B793-4CEBAED8796B}" type="slidenum">
              <a:rPr lang="vi-VN" smtClean="0"/>
              <a:pPr/>
              <a:t>‹#›</a:t>
            </a:fld>
            <a:endParaRPr lang="vi-VN"/>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26141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C9A0EC-FB5A-4645-BDA8-B69FA18BFD46}" type="datetimeFigureOut">
              <a:rPr lang="vi-VN" smtClean="0"/>
              <a:pPr/>
              <a:t>15/11/2021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8500EDF-A05D-4D11-B793-4CEBAED8796B}" type="slidenum">
              <a:rPr lang="vi-VN" smtClean="0"/>
              <a:pPr/>
              <a:t>‹#›</a:t>
            </a:fld>
            <a:endParaRPr lang="vi-VN"/>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38784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9A0EC-FB5A-4645-BDA8-B69FA18BFD46}" type="datetimeFigureOut">
              <a:rPr lang="vi-VN" smtClean="0"/>
              <a:pPr/>
              <a:t>15/11/2021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3742281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9A0EC-FB5A-4645-BDA8-B69FA18BFD46}" type="datetimeFigureOut">
              <a:rPr lang="vi-VN" smtClean="0"/>
              <a:pPr/>
              <a:t>15/11/2021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8500EDF-A05D-4D11-B793-4CEBAED8796B}" type="slidenum">
              <a:rPr lang="vi-VN" smtClean="0"/>
              <a:pPr/>
              <a:t>‹#›</a:t>
            </a:fld>
            <a:endParaRPr lang="vi-VN"/>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45615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BF809E-C650-4900-8C66-2FEF2B475B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2D9521E-032D-4E2C-8CB8-92D3857434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A2694C3-A374-4E24-97DB-9F3F8802CE00}"/>
              </a:ext>
            </a:extLst>
          </p:cNvPr>
          <p:cNvSpPr>
            <a:spLocks noGrp="1"/>
          </p:cNvSpPr>
          <p:nvPr>
            <p:ph type="dt" sz="half" idx="10"/>
          </p:nvPr>
        </p:nvSpPr>
        <p:spPr/>
        <p:txBody>
          <a:bodyPr/>
          <a:lstStyle/>
          <a:p>
            <a:fld id="{F4C9A0EC-FB5A-4645-BDA8-B69FA18BFD46}" type="datetimeFigureOut">
              <a:rPr lang="vi-VN" smtClean="0"/>
              <a:pPr/>
              <a:t>15/11/2021</a:t>
            </a:fld>
            <a:endParaRPr lang="vi-VN"/>
          </a:p>
        </p:txBody>
      </p:sp>
      <p:sp>
        <p:nvSpPr>
          <p:cNvPr id="5" name="Footer Placeholder 4">
            <a:extLst>
              <a:ext uri="{FF2B5EF4-FFF2-40B4-BE49-F238E27FC236}">
                <a16:creationId xmlns:a16="http://schemas.microsoft.com/office/drawing/2014/main" xmlns="" id="{4A0A42A0-B1F2-4C88-94CA-6650998EBE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8B168BAF-104E-4AA0-B4A9-87CA81FF1F76}"/>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8153453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F4C9A0EC-FB5A-4645-BDA8-B69FA18BFD46}" type="datetimeFigureOut">
              <a:rPr lang="vi-VN" smtClean="0"/>
              <a:pPr/>
              <a:t>15/11/2021</a:t>
            </a:fld>
            <a:endParaRPr lang="vi-VN"/>
          </a:p>
        </p:txBody>
      </p:sp>
      <p:sp>
        <p:nvSpPr>
          <p:cNvPr id="6" name="Footer Placeholder 5"/>
          <p:cNvSpPr>
            <a:spLocks noGrp="1"/>
          </p:cNvSpPr>
          <p:nvPr>
            <p:ph type="ftr" sz="quarter" idx="11"/>
          </p:nvPr>
        </p:nvSpPr>
        <p:spPr>
          <a:xfrm>
            <a:off x="1447382" y="318640"/>
            <a:ext cx="5541004" cy="320931"/>
          </a:xfrm>
        </p:spPr>
        <p:txBody>
          <a:bodyPr/>
          <a:lstStyle/>
          <a:p>
            <a:endParaRPr lang="vi-VN"/>
          </a:p>
        </p:txBody>
      </p:sp>
      <p:sp>
        <p:nvSpPr>
          <p:cNvPr id="7" name="Slide Number Placeholder 6"/>
          <p:cNvSpPr>
            <a:spLocks noGrp="1"/>
          </p:cNvSpPr>
          <p:nvPr>
            <p:ph type="sldNum" sz="quarter" idx="12"/>
          </p:nvPr>
        </p:nvSpPr>
        <p:spPr/>
        <p:txBody>
          <a:bodyPr/>
          <a:lstStyle/>
          <a:p>
            <a:fld id="{D8500EDF-A05D-4D11-B793-4CEBAED8796B}" type="slidenum">
              <a:rPr lang="vi-VN" smtClean="0"/>
              <a:pPr/>
              <a:t>‹#›</a:t>
            </a:fld>
            <a:endParaRPr lang="vi-VN"/>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89505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C9A0EC-FB5A-4645-BDA8-B69FA18BFD46}" type="datetimeFigureOut">
              <a:rPr lang="vi-VN" smtClean="0"/>
              <a:pPr/>
              <a:t>15/11/2021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8500EDF-A05D-4D11-B793-4CEBAED8796B}" type="slidenum">
              <a:rPr lang="vi-VN" smtClean="0"/>
              <a:pPr/>
              <a:t>‹#›</a:t>
            </a:fld>
            <a:endParaRPr lang="vi-VN"/>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23941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C9A0EC-FB5A-4645-BDA8-B69FA18BFD46}" type="datetimeFigureOut">
              <a:rPr lang="vi-VN" smtClean="0"/>
              <a:pPr/>
              <a:t>15/11/2021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8500EDF-A05D-4D11-B793-4CEBAED8796B}" type="slidenum">
              <a:rPr lang="vi-VN" smtClean="0"/>
              <a:pPr/>
              <a:t>‹#›</a:t>
            </a:fld>
            <a:endParaRPr lang="vi-VN"/>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29739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044021-3119-4F87-B879-591D603CCE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284DF72-3064-4BAB-B168-9B7811409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8C03A40-2E1A-4702-8CBC-1489EEDB5B2A}"/>
              </a:ext>
            </a:extLst>
          </p:cNvPr>
          <p:cNvSpPr>
            <a:spLocks noGrp="1"/>
          </p:cNvSpPr>
          <p:nvPr>
            <p:ph type="dt" sz="half" idx="10"/>
          </p:nvPr>
        </p:nvSpPr>
        <p:spPr/>
        <p:txBody>
          <a:bodyPr/>
          <a:lstStyle/>
          <a:p>
            <a:fld id="{F4C9A0EC-FB5A-4645-BDA8-B69FA18BFD46}" type="datetimeFigureOut">
              <a:rPr lang="vi-VN" smtClean="0"/>
              <a:pPr/>
              <a:t>15/11/2021</a:t>
            </a:fld>
            <a:endParaRPr lang="vi-VN"/>
          </a:p>
        </p:txBody>
      </p:sp>
      <p:sp>
        <p:nvSpPr>
          <p:cNvPr id="5" name="Footer Placeholder 4">
            <a:extLst>
              <a:ext uri="{FF2B5EF4-FFF2-40B4-BE49-F238E27FC236}">
                <a16:creationId xmlns:a16="http://schemas.microsoft.com/office/drawing/2014/main" xmlns="" id="{950D55F2-E427-4F90-8EF5-9F6DBBEA899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57DA1614-9FCA-4ED3-8DD3-53A7C7ED950F}"/>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2132266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E61D9F-F0E5-4255-9F90-87ADD416C7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9EB20A3-B01C-4F76-B90E-8D2BA5DC61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09E4A94-9881-4AC7-A946-A905BCCE1D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EDEEBFE-0C65-446A-9B15-1E325484E1B3}"/>
              </a:ext>
            </a:extLst>
          </p:cNvPr>
          <p:cNvSpPr>
            <a:spLocks noGrp="1"/>
          </p:cNvSpPr>
          <p:nvPr>
            <p:ph type="dt" sz="half" idx="10"/>
          </p:nvPr>
        </p:nvSpPr>
        <p:spPr/>
        <p:txBody>
          <a:bodyPr/>
          <a:lstStyle/>
          <a:p>
            <a:fld id="{F4C9A0EC-FB5A-4645-BDA8-B69FA18BFD46}" type="datetimeFigureOut">
              <a:rPr lang="vi-VN" smtClean="0"/>
              <a:pPr/>
              <a:t>15/11/2021</a:t>
            </a:fld>
            <a:endParaRPr lang="vi-VN"/>
          </a:p>
        </p:txBody>
      </p:sp>
      <p:sp>
        <p:nvSpPr>
          <p:cNvPr id="6" name="Footer Placeholder 5">
            <a:extLst>
              <a:ext uri="{FF2B5EF4-FFF2-40B4-BE49-F238E27FC236}">
                <a16:creationId xmlns:a16="http://schemas.microsoft.com/office/drawing/2014/main" xmlns="" id="{FA8DA674-49E9-46EF-A227-1D31E66F8D3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1D643084-D3A5-47CB-81CE-DA3F3980FFEB}"/>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4199134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4DF042-E2E2-41E6-9ECD-4C12C72AA7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CBDD50D-34FC-489A-B73B-BA844A7229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64C0F3A-B3A7-4CC7-AB4B-A4F61E5F93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8FDDB13-11AD-4A46-9623-65CD4D44BB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80BEC9B-A9A1-469F-A9F0-617401617A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D50FFDD-B65C-4C18-86C2-748777B0A399}"/>
              </a:ext>
            </a:extLst>
          </p:cNvPr>
          <p:cNvSpPr>
            <a:spLocks noGrp="1"/>
          </p:cNvSpPr>
          <p:nvPr>
            <p:ph type="dt" sz="half" idx="10"/>
          </p:nvPr>
        </p:nvSpPr>
        <p:spPr/>
        <p:txBody>
          <a:bodyPr/>
          <a:lstStyle/>
          <a:p>
            <a:fld id="{F4C9A0EC-FB5A-4645-BDA8-B69FA18BFD46}" type="datetimeFigureOut">
              <a:rPr lang="vi-VN" smtClean="0"/>
              <a:pPr/>
              <a:t>15/11/2021</a:t>
            </a:fld>
            <a:endParaRPr lang="vi-VN"/>
          </a:p>
        </p:txBody>
      </p:sp>
      <p:sp>
        <p:nvSpPr>
          <p:cNvPr id="8" name="Footer Placeholder 7">
            <a:extLst>
              <a:ext uri="{FF2B5EF4-FFF2-40B4-BE49-F238E27FC236}">
                <a16:creationId xmlns:a16="http://schemas.microsoft.com/office/drawing/2014/main" xmlns="" id="{0F897900-6303-42FA-98BE-2651F8DA1A7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1F2E12CF-0406-4402-8ADB-D74FA0844CD7}"/>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3303230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C8D1E1-0673-489C-BE05-D5EDB0DB70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E30FC7F-7BB4-4632-847B-B5947B4A505C}"/>
              </a:ext>
            </a:extLst>
          </p:cNvPr>
          <p:cNvSpPr>
            <a:spLocks noGrp="1"/>
          </p:cNvSpPr>
          <p:nvPr>
            <p:ph type="dt" sz="half" idx="10"/>
          </p:nvPr>
        </p:nvSpPr>
        <p:spPr/>
        <p:txBody>
          <a:bodyPr/>
          <a:lstStyle/>
          <a:p>
            <a:fld id="{F4C9A0EC-FB5A-4645-BDA8-B69FA18BFD46}" type="datetimeFigureOut">
              <a:rPr lang="vi-VN" smtClean="0"/>
              <a:pPr/>
              <a:t>15/11/2021</a:t>
            </a:fld>
            <a:endParaRPr lang="vi-VN"/>
          </a:p>
        </p:txBody>
      </p:sp>
      <p:sp>
        <p:nvSpPr>
          <p:cNvPr id="4" name="Footer Placeholder 3">
            <a:extLst>
              <a:ext uri="{FF2B5EF4-FFF2-40B4-BE49-F238E27FC236}">
                <a16:creationId xmlns:a16="http://schemas.microsoft.com/office/drawing/2014/main" xmlns="" id="{7817447F-6405-46C4-965C-53217956AC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6280BA23-C288-430A-A714-1C18917278D9}"/>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328678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BDD5E2C-0FD5-4085-A031-1AB5E916A659}"/>
              </a:ext>
            </a:extLst>
          </p:cNvPr>
          <p:cNvSpPr>
            <a:spLocks noGrp="1"/>
          </p:cNvSpPr>
          <p:nvPr>
            <p:ph type="dt" sz="half" idx="10"/>
          </p:nvPr>
        </p:nvSpPr>
        <p:spPr/>
        <p:txBody>
          <a:bodyPr/>
          <a:lstStyle/>
          <a:p>
            <a:fld id="{F4C9A0EC-FB5A-4645-BDA8-B69FA18BFD46}" type="datetimeFigureOut">
              <a:rPr lang="vi-VN" smtClean="0"/>
              <a:pPr/>
              <a:t>15/11/2021</a:t>
            </a:fld>
            <a:endParaRPr lang="vi-VN"/>
          </a:p>
        </p:txBody>
      </p:sp>
      <p:sp>
        <p:nvSpPr>
          <p:cNvPr id="3" name="Footer Placeholder 2">
            <a:extLst>
              <a:ext uri="{FF2B5EF4-FFF2-40B4-BE49-F238E27FC236}">
                <a16:creationId xmlns:a16="http://schemas.microsoft.com/office/drawing/2014/main" xmlns="" id="{A29C09FD-5439-450F-87BB-8299A59D672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9D166B5C-F2EB-4046-8B5E-7D5E97BBFE25}"/>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389548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C17703-6AA9-4175-836A-885C3B84A0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54D1E81-4ECD-450D-BF2D-08DBB0871F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51E8E54-1706-4A33-B792-7BADC7FCF9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DD51E92-F9A7-430C-A265-7224464AB745}"/>
              </a:ext>
            </a:extLst>
          </p:cNvPr>
          <p:cNvSpPr>
            <a:spLocks noGrp="1"/>
          </p:cNvSpPr>
          <p:nvPr>
            <p:ph type="dt" sz="half" idx="10"/>
          </p:nvPr>
        </p:nvSpPr>
        <p:spPr/>
        <p:txBody>
          <a:bodyPr/>
          <a:lstStyle/>
          <a:p>
            <a:fld id="{F4C9A0EC-FB5A-4645-BDA8-B69FA18BFD46}" type="datetimeFigureOut">
              <a:rPr lang="vi-VN" smtClean="0"/>
              <a:pPr/>
              <a:t>15/11/2021</a:t>
            </a:fld>
            <a:endParaRPr lang="vi-VN"/>
          </a:p>
        </p:txBody>
      </p:sp>
      <p:sp>
        <p:nvSpPr>
          <p:cNvPr id="6" name="Footer Placeholder 5">
            <a:extLst>
              <a:ext uri="{FF2B5EF4-FFF2-40B4-BE49-F238E27FC236}">
                <a16:creationId xmlns:a16="http://schemas.microsoft.com/office/drawing/2014/main" xmlns="" id="{A8C92062-5556-478B-987B-DB05DBE9F10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7A52D1BB-C3CE-4E16-89DD-3CA34148F8A4}"/>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961017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C91EE3-16B6-4E3B-B013-C7FC3F9815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0A15528-5E5A-480B-A98C-EBEB17C323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F6E11AE-BDB1-4E77-8592-7F008DAE63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D6B11C0-CA6D-4A7A-AE56-0CDA5E6CDBEC}"/>
              </a:ext>
            </a:extLst>
          </p:cNvPr>
          <p:cNvSpPr>
            <a:spLocks noGrp="1"/>
          </p:cNvSpPr>
          <p:nvPr>
            <p:ph type="dt" sz="half" idx="10"/>
          </p:nvPr>
        </p:nvSpPr>
        <p:spPr/>
        <p:txBody>
          <a:bodyPr/>
          <a:lstStyle/>
          <a:p>
            <a:fld id="{F4C9A0EC-FB5A-4645-BDA8-B69FA18BFD46}" type="datetimeFigureOut">
              <a:rPr lang="vi-VN" smtClean="0"/>
              <a:pPr/>
              <a:t>15/11/2021</a:t>
            </a:fld>
            <a:endParaRPr lang="vi-VN"/>
          </a:p>
        </p:txBody>
      </p:sp>
      <p:sp>
        <p:nvSpPr>
          <p:cNvPr id="6" name="Footer Placeholder 5">
            <a:extLst>
              <a:ext uri="{FF2B5EF4-FFF2-40B4-BE49-F238E27FC236}">
                <a16:creationId xmlns:a16="http://schemas.microsoft.com/office/drawing/2014/main" xmlns="" id="{D9E81303-8731-44AD-A93A-C9C77A4101B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27938CCE-EF5C-4E44-963E-8E5E35184530}"/>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1145396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70E87E1-5303-424B-B45A-4CACFC2D98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2A51E78-4A51-42DA-A445-FD17B9AEE0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5FBD4EF-F169-409A-BDDA-50F85FE7FB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9A0EC-FB5A-4645-BDA8-B69FA18BFD46}" type="datetimeFigureOut">
              <a:rPr lang="vi-VN" smtClean="0"/>
              <a:pPr/>
              <a:t>15/11/2021</a:t>
            </a:fld>
            <a:endParaRPr lang="vi-VN"/>
          </a:p>
        </p:txBody>
      </p:sp>
      <p:sp>
        <p:nvSpPr>
          <p:cNvPr id="5" name="Footer Placeholder 4">
            <a:extLst>
              <a:ext uri="{FF2B5EF4-FFF2-40B4-BE49-F238E27FC236}">
                <a16:creationId xmlns:a16="http://schemas.microsoft.com/office/drawing/2014/main" xmlns="" id="{BE208C3B-A9D0-402C-9BAA-300A795D22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B700D34A-A8D0-42C9-9139-9D198C1CAD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500EDF-A05D-4D11-B793-4CEBAED8796B}" type="slidenum">
              <a:rPr lang="vi-VN" smtClean="0"/>
              <a:pPr/>
              <a:t>‹#›</a:t>
            </a:fld>
            <a:endParaRPr lang="vi-VN"/>
          </a:p>
        </p:txBody>
      </p:sp>
    </p:spTree>
    <p:extLst>
      <p:ext uri="{BB962C8B-B14F-4D97-AF65-F5344CB8AC3E}">
        <p14:creationId xmlns:p14="http://schemas.microsoft.com/office/powerpoint/2010/main" val="98740546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F4C9A0EC-FB5A-4645-BDA8-B69FA18BFD46}" type="datetimeFigureOut">
              <a:rPr lang="vi-VN" smtClean="0"/>
              <a:pPr/>
              <a:t>15/11/2021</a:t>
            </a:fld>
            <a:endParaRPr lang="vi-VN"/>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8500EDF-A05D-4D11-B793-4CEBAED8796B}" type="slidenum">
              <a:rPr lang="vi-VN" smtClean="0"/>
              <a:pPr/>
              <a:t>‹#›</a:t>
            </a:fld>
            <a:endParaRPr lang="vi-VN"/>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99182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file:///E:\nhac\Bui%20Phan%20-%20Luong%20Bich%20Huu.mp3" TargetMode="Externa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file:///E:\nhac\Bui%20Phan%20-%20Luong%20Bich%20Huu.mp3" TargetMode="Externa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file:///E:\nhac\Bui%20Phan%20-%20Luong%20Bich%20Huu.mp3" TargetMode="Externa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3.xml"/><Relationship Id="rId7"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18" Type="http://schemas.openxmlformats.org/officeDocument/2006/relationships/image" Target="../media/image5.png"/><Relationship Id="rId3" Type="http://schemas.microsoft.com/office/2007/relationships/media" Target="../media/media3.WAV"/><Relationship Id="rId7" Type="http://schemas.openxmlformats.org/officeDocument/2006/relationships/slideLayout" Target="../slideLayouts/slideLayout12.xml"/><Relationship Id="rId12" Type="http://schemas.microsoft.com/office/2007/relationships/hdphoto" Target="../media/hdphoto6.wdp"/><Relationship Id="rId17" Type="http://schemas.microsoft.com/office/2007/relationships/hdphoto" Target="../media/hdphoto8.wdp"/><Relationship Id="rId2" Type="http://schemas.openxmlformats.org/officeDocument/2006/relationships/audio" Target="../media/media2.wma"/><Relationship Id="rId16" Type="http://schemas.openxmlformats.org/officeDocument/2006/relationships/image" Target="../media/image16.png"/><Relationship Id="rId1" Type="http://schemas.microsoft.com/office/2007/relationships/media" Target="../media/media2.wma"/><Relationship Id="rId6" Type="http://schemas.openxmlformats.org/officeDocument/2006/relationships/audio" Target="../media/media4.mp3"/><Relationship Id="rId11" Type="http://schemas.openxmlformats.org/officeDocument/2006/relationships/image" Target="../media/image13.png"/><Relationship Id="rId5" Type="http://schemas.microsoft.com/office/2007/relationships/media" Target="../media/media4.mp3"/><Relationship Id="rId15" Type="http://schemas.microsoft.com/office/2007/relationships/hdphoto" Target="../media/hdphoto7.wdp"/><Relationship Id="rId10" Type="http://schemas.microsoft.com/office/2007/relationships/hdphoto" Target="../media/hdphoto5.wdp"/><Relationship Id="rId19" Type="http://schemas.openxmlformats.org/officeDocument/2006/relationships/image" Target="../media/image17.png"/><Relationship Id="rId4" Type="http://schemas.openxmlformats.org/officeDocument/2006/relationships/audio" Target="../media/media3.WAV"/><Relationship Id="rId9" Type="http://schemas.openxmlformats.org/officeDocument/2006/relationships/image" Target="../media/image12.pn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microsoft.com/office/2007/relationships/hdphoto" Target="../media/hdphoto6.wdp"/><Relationship Id="rId18" Type="http://schemas.microsoft.com/office/2007/relationships/hdphoto" Target="../media/hdphoto8.wdp"/><Relationship Id="rId3" Type="http://schemas.microsoft.com/office/2007/relationships/media" Target="../media/media3.WAV"/><Relationship Id="rId7" Type="http://schemas.openxmlformats.org/officeDocument/2006/relationships/slideLayout" Target="../slideLayouts/slideLayout12.xml"/><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media2.wma"/><Relationship Id="rId16" Type="http://schemas.microsoft.com/office/2007/relationships/hdphoto" Target="../media/hdphoto7.wdp"/><Relationship Id="rId20" Type="http://schemas.openxmlformats.org/officeDocument/2006/relationships/image" Target="../media/image17.png"/><Relationship Id="rId1" Type="http://schemas.microsoft.com/office/2007/relationships/media" Target="../media/media2.wma"/><Relationship Id="rId6" Type="http://schemas.openxmlformats.org/officeDocument/2006/relationships/audio" Target="../media/media4.mp3"/><Relationship Id="rId11" Type="http://schemas.microsoft.com/office/2007/relationships/hdphoto" Target="../media/hdphoto9.wdp"/><Relationship Id="rId5" Type="http://schemas.microsoft.com/office/2007/relationships/media" Target="../media/media4.mp3"/><Relationship Id="rId15" Type="http://schemas.openxmlformats.org/officeDocument/2006/relationships/image" Target="../media/image15.png"/><Relationship Id="rId10" Type="http://schemas.openxmlformats.org/officeDocument/2006/relationships/image" Target="../media/image18.png"/><Relationship Id="rId19" Type="http://schemas.openxmlformats.org/officeDocument/2006/relationships/image" Target="../media/image5.png"/><Relationship Id="rId4" Type="http://schemas.openxmlformats.org/officeDocument/2006/relationships/audio" Target="../media/media3.WAV"/><Relationship Id="rId9" Type="http://schemas.openxmlformats.org/officeDocument/2006/relationships/image" Target="../media/image11.png"/><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microsoft.com/office/2007/relationships/hdphoto" Target="../media/hdphoto6.wdp"/><Relationship Id="rId18" Type="http://schemas.microsoft.com/office/2007/relationships/hdphoto" Target="../media/hdphoto8.wdp"/><Relationship Id="rId3" Type="http://schemas.microsoft.com/office/2007/relationships/media" Target="../media/media3.WAV"/><Relationship Id="rId7" Type="http://schemas.openxmlformats.org/officeDocument/2006/relationships/slideLayout" Target="../slideLayouts/slideLayout12.xml"/><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media2.wma"/><Relationship Id="rId16" Type="http://schemas.microsoft.com/office/2007/relationships/hdphoto" Target="../media/hdphoto7.wdp"/><Relationship Id="rId20" Type="http://schemas.openxmlformats.org/officeDocument/2006/relationships/image" Target="../media/image17.png"/><Relationship Id="rId1" Type="http://schemas.microsoft.com/office/2007/relationships/media" Target="../media/media2.wma"/><Relationship Id="rId6" Type="http://schemas.openxmlformats.org/officeDocument/2006/relationships/audio" Target="../media/media4.mp3"/><Relationship Id="rId11" Type="http://schemas.microsoft.com/office/2007/relationships/hdphoto" Target="../media/hdphoto9.wdp"/><Relationship Id="rId5" Type="http://schemas.microsoft.com/office/2007/relationships/media" Target="../media/media4.mp3"/><Relationship Id="rId15" Type="http://schemas.openxmlformats.org/officeDocument/2006/relationships/image" Target="../media/image15.png"/><Relationship Id="rId10" Type="http://schemas.openxmlformats.org/officeDocument/2006/relationships/image" Target="../media/image18.png"/><Relationship Id="rId19" Type="http://schemas.openxmlformats.org/officeDocument/2006/relationships/image" Target="../media/image5.png"/><Relationship Id="rId4" Type="http://schemas.openxmlformats.org/officeDocument/2006/relationships/audio" Target="../media/media3.WAV"/><Relationship Id="rId9" Type="http://schemas.openxmlformats.org/officeDocument/2006/relationships/image" Target="../media/image11.png"/><Relationship Id="rId1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file:///E:\nhac\Bui%20Phan%20-%20Luong%20Bich%20Huu.mp3" TargetMode="Externa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xmlns="" id="{80ED092A-BB82-4356-8A92-BA85FF6A5F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27520"/>
          </a:xfrm>
          <a:prstGeom prst="rect">
            <a:avLst/>
          </a:prstGeom>
        </p:spPr>
      </p:pic>
      <p:sp>
        <p:nvSpPr>
          <p:cNvPr id="6" name="TextBox 5">
            <a:extLst>
              <a:ext uri="{FF2B5EF4-FFF2-40B4-BE49-F238E27FC236}">
                <a16:creationId xmlns:a16="http://schemas.microsoft.com/office/drawing/2014/main" xmlns="" id="{7FAE9EF4-FB00-4BB9-93EF-993AA42C0405}"/>
              </a:ext>
            </a:extLst>
          </p:cNvPr>
          <p:cNvSpPr txBox="1"/>
          <p:nvPr/>
        </p:nvSpPr>
        <p:spPr>
          <a:xfrm>
            <a:off x="2177143" y="2598003"/>
            <a:ext cx="7837714"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TRỪ HAI SỐ THẬP PHÂN</a:t>
            </a:r>
          </a:p>
        </p:txBody>
      </p:sp>
    </p:spTree>
    <p:extLst>
      <p:ext uri="{BB962C8B-B14F-4D97-AF65-F5344CB8AC3E}">
        <p14:creationId xmlns:p14="http://schemas.microsoft.com/office/powerpoint/2010/main" val="2769548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ChangeArrowheads="1"/>
          </p:cNvSpPr>
          <p:nvPr/>
        </p:nvSpPr>
        <p:spPr bwMode="auto">
          <a:xfrm>
            <a:off x="1320800" y="2971800"/>
            <a:ext cx="3048000" cy="533400"/>
          </a:xfrm>
          <a:prstGeom prst="rect">
            <a:avLst/>
          </a:prstGeom>
          <a:noFill/>
          <a:ln w="9525">
            <a:noFill/>
            <a:miter lim="800000"/>
            <a:headEnd/>
            <a:tailEnd/>
          </a:ln>
        </p:spPr>
        <p:txBody>
          <a:bodyPr/>
          <a:lstStyle/>
          <a:p>
            <a:pPr eaLnBrk="1" hangingPunct="1">
              <a:lnSpc>
                <a:spcPct val="90000"/>
              </a:lnSpc>
              <a:spcBef>
                <a:spcPct val="20000"/>
              </a:spcBef>
            </a:pPr>
            <a:endParaRPr lang="en-US" altLang="en-US" sz="3200">
              <a:solidFill>
                <a:schemeClr val="bg1"/>
              </a:solidFill>
              <a:latin typeface="Arial" charset="0"/>
            </a:endParaRPr>
          </a:p>
        </p:txBody>
      </p:sp>
      <p:sp>
        <p:nvSpPr>
          <p:cNvPr id="18435" name="Rectangle 19"/>
          <p:cNvSpPr>
            <a:spLocks noChangeArrowheads="1"/>
          </p:cNvSpPr>
          <p:nvPr/>
        </p:nvSpPr>
        <p:spPr bwMode="auto">
          <a:xfrm>
            <a:off x="8053917" y="3505200"/>
            <a:ext cx="1117600" cy="685800"/>
          </a:xfrm>
          <a:prstGeom prst="rect">
            <a:avLst/>
          </a:prstGeom>
          <a:noFill/>
          <a:ln w="9525">
            <a:noFill/>
            <a:miter lim="800000"/>
            <a:headEnd/>
            <a:tailEnd/>
          </a:ln>
        </p:spPr>
        <p:txBody>
          <a:bodyPr/>
          <a:lstStyle/>
          <a:p>
            <a:pPr algn="ctr" eaLnBrk="1" hangingPunct="1">
              <a:spcBef>
                <a:spcPct val="20000"/>
              </a:spcBef>
            </a:pPr>
            <a:endParaRPr lang="en-US" altLang="en-US" sz="3200">
              <a:solidFill>
                <a:schemeClr val="bg1"/>
              </a:solidFill>
              <a:latin typeface="Arial" charset="0"/>
            </a:endParaRPr>
          </a:p>
        </p:txBody>
      </p:sp>
      <p:sp>
        <p:nvSpPr>
          <p:cNvPr id="18436" name="Rectangle 23"/>
          <p:cNvSpPr>
            <a:spLocks noChangeArrowheads="1"/>
          </p:cNvSpPr>
          <p:nvPr/>
        </p:nvSpPr>
        <p:spPr bwMode="auto">
          <a:xfrm>
            <a:off x="8432800" y="4038600"/>
            <a:ext cx="1422400" cy="685800"/>
          </a:xfrm>
          <a:prstGeom prst="rect">
            <a:avLst/>
          </a:prstGeom>
          <a:noFill/>
          <a:ln w="9525">
            <a:noFill/>
            <a:miter lim="800000"/>
            <a:headEnd/>
            <a:tailEnd/>
          </a:ln>
        </p:spPr>
        <p:txBody>
          <a:bodyPr/>
          <a:lstStyle/>
          <a:p>
            <a:pPr eaLnBrk="1" hangingPunct="1">
              <a:spcBef>
                <a:spcPct val="20000"/>
              </a:spcBef>
            </a:pPr>
            <a:r>
              <a:rPr lang="en-US" altLang="en-US" sz="3200">
                <a:solidFill>
                  <a:schemeClr val="bg1"/>
                </a:solidFill>
                <a:latin typeface="Arial" charset="0"/>
              </a:rPr>
              <a:t> </a:t>
            </a:r>
          </a:p>
        </p:txBody>
      </p:sp>
      <p:sp>
        <p:nvSpPr>
          <p:cNvPr id="18437" name="Rectangle 31"/>
          <p:cNvSpPr>
            <a:spLocks noChangeArrowheads="1"/>
          </p:cNvSpPr>
          <p:nvPr/>
        </p:nvSpPr>
        <p:spPr bwMode="auto">
          <a:xfrm rot="-489985">
            <a:off x="3454400" y="3581400"/>
            <a:ext cx="1219200" cy="685800"/>
          </a:xfrm>
          <a:prstGeom prst="rect">
            <a:avLst/>
          </a:prstGeom>
          <a:noFill/>
          <a:ln w="9525">
            <a:noFill/>
            <a:miter lim="800000"/>
            <a:headEnd/>
            <a:tailEnd/>
          </a:ln>
        </p:spPr>
        <p:txBody>
          <a:bodyPr/>
          <a:lstStyle/>
          <a:p>
            <a:pPr algn="ctr" eaLnBrk="1" hangingPunct="1">
              <a:spcBef>
                <a:spcPct val="20000"/>
              </a:spcBef>
            </a:pPr>
            <a:endParaRPr lang="en-US" altLang="en-US" sz="3200">
              <a:solidFill>
                <a:schemeClr val="bg1"/>
              </a:solidFill>
              <a:latin typeface="Arial" charset="0"/>
            </a:endParaRPr>
          </a:p>
        </p:txBody>
      </p:sp>
      <p:sp>
        <p:nvSpPr>
          <p:cNvPr id="18438" name="Rectangle 33"/>
          <p:cNvSpPr>
            <a:spLocks noChangeArrowheads="1"/>
          </p:cNvSpPr>
          <p:nvPr/>
        </p:nvSpPr>
        <p:spPr bwMode="auto">
          <a:xfrm>
            <a:off x="812800" y="1295400"/>
            <a:ext cx="10363200" cy="990600"/>
          </a:xfrm>
          <a:prstGeom prst="rect">
            <a:avLst/>
          </a:prstGeom>
          <a:noFill/>
          <a:ln w="9525">
            <a:noFill/>
            <a:miter lim="800000"/>
            <a:headEnd/>
            <a:tailEnd/>
          </a:ln>
        </p:spPr>
        <p:txBody>
          <a:bodyPr anchor="ctr"/>
          <a:lstStyle/>
          <a:p>
            <a:pPr eaLnBrk="1" hangingPunct="1"/>
            <a:endParaRPr lang="en-US" altLang="en-US" sz="2800" b="1">
              <a:solidFill>
                <a:srgbClr val="FFFF00"/>
              </a:solidFill>
            </a:endParaRPr>
          </a:p>
        </p:txBody>
      </p:sp>
      <p:sp>
        <p:nvSpPr>
          <p:cNvPr id="8200" name="TextBox 17"/>
          <p:cNvSpPr txBox="1">
            <a:spLocks noChangeArrowheads="1"/>
          </p:cNvSpPr>
          <p:nvPr/>
        </p:nvSpPr>
        <p:spPr bwMode="auto">
          <a:xfrm>
            <a:off x="3048000" y="768351"/>
            <a:ext cx="6197600" cy="584775"/>
          </a:xfrm>
          <a:prstGeom prst="rect">
            <a:avLst/>
          </a:prstGeom>
          <a:noFill/>
          <a:ln w="9525">
            <a:noFill/>
            <a:miter lim="800000"/>
            <a:headEnd/>
            <a:tailEnd/>
          </a:ln>
        </p:spPr>
        <p:txBody>
          <a:bodyPr>
            <a:spAutoFit/>
          </a:bodyPr>
          <a:lstStyle/>
          <a:p>
            <a:pPr eaLnBrk="1" hangingPunct="1"/>
            <a:r>
              <a:rPr lang="en-US" altLang="en-US" sz="3200" b="1" dirty="0">
                <a:solidFill>
                  <a:srgbClr val="C00000"/>
                </a:solidFill>
                <a:latin typeface="Times New Roman" pitchFamily="18" charset="0"/>
                <a:cs typeface="Times New Roman" pitchFamily="18" charset="0"/>
              </a:rPr>
              <a:t>TRỪ HAI SỐ THẬP PHÂN</a:t>
            </a:r>
          </a:p>
        </p:txBody>
      </p:sp>
      <p:sp>
        <p:nvSpPr>
          <p:cNvPr id="8201" name="TextBox 18"/>
          <p:cNvSpPr txBox="1">
            <a:spLocks noChangeArrowheads="1"/>
          </p:cNvSpPr>
          <p:nvPr/>
        </p:nvSpPr>
        <p:spPr bwMode="auto">
          <a:xfrm>
            <a:off x="406400" y="1524001"/>
            <a:ext cx="11785600" cy="1200329"/>
          </a:xfrm>
          <a:prstGeom prst="rect">
            <a:avLst/>
          </a:prstGeom>
          <a:noFill/>
          <a:ln w="9525">
            <a:noFill/>
            <a:miter lim="800000"/>
            <a:headEnd/>
            <a:tailEnd/>
          </a:ln>
        </p:spPr>
        <p:txBody>
          <a:bodyPr>
            <a:spAutoFit/>
          </a:bodyPr>
          <a:lstStyle/>
          <a:p>
            <a:pPr eaLnBrk="1" hangingPunct="1"/>
            <a:r>
              <a:rPr lang="en-US" altLang="en-US" sz="4000" b="1" dirty="0" err="1">
                <a:solidFill>
                  <a:srgbClr val="002060"/>
                </a:solidFill>
                <a:latin typeface="Times New Roman" pitchFamily="18" charset="0"/>
                <a:cs typeface="Times New Roman" pitchFamily="18" charset="0"/>
              </a:rPr>
              <a:t>Ví</a:t>
            </a:r>
            <a:r>
              <a:rPr lang="en-US" altLang="en-US" sz="4000" b="1" dirty="0">
                <a:solidFill>
                  <a:srgbClr val="002060"/>
                </a:solidFill>
                <a:latin typeface="Times New Roman" pitchFamily="18" charset="0"/>
                <a:cs typeface="Times New Roman" pitchFamily="18" charset="0"/>
              </a:rPr>
              <a:t> </a:t>
            </a:r>
            <a:r>
              <a:rPr lang="en-US" altLang="en-US" sz="4000" b="1" dirty="0" err="1">
                <a:solidFill>
                  <a:srgbClr val="002060"/>
                </a:solidFill>
                <a:latin typeface="Times New Roman" pitchFamily="18" charset="0"/>
                <a:cs typeface="Times New Roman" pitchFamily="18" charset="0"/>
              </a:rPr>
              <a:t>dụ</a:t>
            </a:r>
            <a:r>
              <a:rPr lang="en-US" altLang="en-US" sz="4000" b="1" dirty="0">
                <a:solidFill>
                  <a:srgbClr val="002060"/>
                </a:solidFill>
                <a:latin typeface="Times New Roman" pitchFamily="18" charset="0"/>
                <a:cs typeface="Times New Roman" pitchFamily="18" charset="0"/>
              </a:rPr>
              <a:t>  1:  </a:t>
            </a:r>
            <a:r>
              <a:rPr lang="en-US" altLang="en-US" sz="3200" dirty="0" err="1">
                <a:solidFill>
                  <a:srgbClr val="002060"/>
                </a:solidFill>
                <a:latin typeface="Times New Roman" pitchFamily="18" charset="0"/>
                <a:cs typeface="Times New Roman" pitchFamily="18" charset="0"/>
              </a:rPr>
              <a:t>Đường</a:t>
            </a:r>
            <a:r>
              <a:rPr lang="en-US" altLang="en-US" sz="3200" dirty="0">
                <a:solidFill>
                  <a:srgbClr val="002060"/>
                </a:solidFill>
                <a:latin typeface="Times New Roman" pitchFamily="18" charset="0"/>
                <a:cs typeface="Times New Roman" pitchFamily="18" charset="0"/>
              </a:rPr>
              <a:t> </a:t>
            </a:r>
            <a:r>
              <a:rPr lang="en-US" altLang="en-US" sz="3200" dirty="0" err="1">
                <a:solidFill>
                  <a:srgbClr val="002060"/>
                </a:solidFill>
                <a:latin typeface="Times New Roman" pitchFamily="18" charset="0"/>
                <a:cs typeface="Times New Roman" pitchFamily="18" charset="0"/>
              </a:rPr>
              <a:t>gấp</a:t>
            </a:r>
            <a:r>
              <a:rPr lang="en-US" altLang="en-US" sz="3200" dirty="0">
                <a:solidFill>
                  <a:srgbClr val="002060"/>
                </a:solidFill>
                <a:latin typeface="Times New Roman" pitchFamily="18" charset="0"/>
                <a:cs typeface="Times New Roman" pitchFamily="18" charset="0"/>
              </a:rPr>
              <a:t> </a:t>
            </a:r>
            <a:r>
              <a:rPr lang="en-US" altLang="en-US" sz="3200" dirty="0" err="1">
                <a:solidFill>
                  <a:srgbClr val="002060"/>
                </a:solidFill>
                <a:latin typeface="Times New Roman" pitchFamily="18" charset="0"/>
                <a:cs typeface="Times New Roman" pitchFamily="18" charset="0"/>
              </a:rPr>
              <a:t>khúc</a:t>
            </a:r>
            <a:r>
              <a:rPr lang="en-US" altLang="en-US" sz="3200" dirty="0">
                <a:solidFill>
                  <a:srgbClr val="002060"/>
                </a:solidFill>
                <a:latin typeface="Times New Roman" pitchFamily="18" charset="0"/>
                <a:cs typeface="Times New Roman" pitchFamily="18" charset="0"/>
              </a:rPr>
              <a:t> ABC </a:t>
            </a:r>
            <a:r>
              <a:rPr lang="en-US" altLang="en-US" sz="3200" dirty="0" err="1">
                <a:solidFill>
                  <a:srgbClr val="002060"/>
                </a:solidFill>
                <a:latin typeface="Times New Roman" pitchFamily="18" charset="0"/>
                <a:cs typeface="Times New Roman" pitchFamily="18" charset="0"/>
              </a:rPr>
              <a:t>dài</a:t>
            </a:r>
            <a:r>
              <a:rPr lang="en-US" altLang="en-US" sz="3200" dirty="0">
                <a:solidFill>
                  <a:srgbClr val="002060"/>
                </a:solidFill>
                <a:latin typeface="Times New Roman" pitchFamily="18" charset="0"/>
                <a:cs typeface="Times New Roman" pitchFamily="18" charset="0"/>
              </a:rPr>
              <a:t> 4,29m, </a:t>
            </a:r>
            <a:r>
              <a:rPr lang="en-US" altLang="en-US" sz="3200" dirty="0" err="1">
                <a:solidFill>
                  <a:srgbClr val="002060"/>
                </a:solidFill>
                <a:latin typeface="Times New Roman" pitchFamily="18" charset="0"/>
                <a:cs typeface="Times New Roman" pitchFamily="18" charset="0"/>
              </a:rPr>
              <a:t>trong</a:t>
            </a:r>
            <a:r>
              <a:rPr lang="en-US" altLang="en-US" sz="3200" dirty="0">
                <a:solidFill>
                  <a:srgbClr val="002060"/>
                </a:solidFill>
                <a:latin typeface="Times New Roman" pitchFamily="18" charset="0"/>
                <a:cs typeface="Times New Roman" pitchFamily="18" charset="0"/>
              </a:rPr>
              <a:t> </a:t>
            </a:r>
            <a:r>
              <a:rPr lang="en-US" altLang="en-US" sz="3200" dirty="0" err="1">
                <a:solidFill>
                  <a:srgbClr val="002060"/>
                </a:solidFill>
                <a:latin typeface="Times New Roman" pitchFamily="18" charset="0"/>
                <a:cs typeface="Times New Roman" pitchFamily="18" charset="0"/>
              </a:rPr>
              <a:t>đó</a:t>
            </a:r>
            <a:r>
              <a:rPr lang="en-US" altLang="en-US" sz="3200" dirty="0">
                <a:solidFill>
                  <a:srgbClr val="002060"/>
                </a:solidFill>
                <a:latin typeface="Times New Roman" pitchFamily="18" charset="0"/>
                <a:cs typeface="Times New Roman" pitchFamily="18" charset="0"/>
              </a:rPr>
              <a:t> </a:t>
            </a:r>
            <a:r>
              <a:rPr lang="en-US" altLang="en-US" sz="3200" dirty="0" err="1">
                <a:solidFill>
                  <a:srgbClr val="002060"/>
                </a:solidFill>
                <a:latin typeface="Times New Roman" pitchFamily="18" charset="0"/>
                <a:cs typeface="Times New Roman" pitchFamily="18" charset="0"/>
              </a:rPr>
              <a:t>đoạn</a:t>
            </a:r>
            <a:r>
              <a:rPr lang="en-US" altLang="en-US" sz="3200" dirty="0">
                <a:solidFill>
                  <a:srgbClr val="002060"/>
                </a:solidFill>
                <a:latin typeface="Times New Roman" pitchFamily="18" charset="0"/>
                <a:cs typeface="Times New Roman" pitchFamily="18" charset="0"/>
              </a:rPr>
              <a:t> </a:t>
            </a:r>
            <a:r>
              <a:rPr lang="en-US" altLang="en-US" sz="3200" dirty="0" err="1">
                <a:solidFill>
                  <a:srgbClr val="002060"/>
                </a:solidFill>
                <a:latin typeface="Times New Roman" pitchFamily="18" charset="0"/>
                <a:cs typeface="Times New Roman" pitchFamily="18" charset="0"/>
              </a:rPr>
              <a:t>thẳng</a:t>
            </a:r>
            <a:r>
              <a:rPr lang="en-US" altLang="en-US" sz="3200" dirty="0">
                <a:solidFill>
                  <a:srgbClr val="002060"/>
                </a:solidFill>
                <a:latin typeface="Times New Roman" pitchFamily="18" charset="0"/>
                <a:cs typeface="Times New Roman" pitchFamily="18" charset="0"/>
              </a:rPr>
              <a:t> AB </a:t>
            </a:r>
            <a:r>
              <a:rPr lang="en-US" altLang="en-US" sz="3200" dirty="0" err="1">
                <a:solidFill>
                  <a:srgbClr val="002060"/>
                </a:solidFill>
                <a:latin typeface="Times New Roman" pitchFamily="18" charset="0"/>
                <a:cs typeface="Times New Roman" pitchFamily="18" charset="0"/>
              </a:rPr>
              <a:t>dài</a:t>
            </a:r>
            <a:r>
              <a:rPr lang="en-US" altLang="en-US" sz="3200" dirty="0">
                <a:solidFill>
                  <a:srgbClr val="002060"/>
                </a:solidFill>
                <a:latin typeface="Times New Roman" pitchFamily="18" charset="0"/>
                <a:cs typeface="Times New Roman" pitchFamily="18" charset="0"/>
              </a:rPr>
              <a:t> 1,84m. </a:t>
            </a:r>
            <a:r>
              <a:rPr lang="en-US" altLang="en-US" sz="3200" dirty="0" err="1">
                <a:solidFill>
                  <a:srgbClr val="002060"/>
                </a:solidFill>
                <a:latin typeface="Times New Roman" pitchFamily="18" charset="0"/>
                <a:cs typeface="Times New Roman" pitchFamily="18" charset="0"/>
              </a:rPr>
              <a:t>Hỏi</a:t>
            </a:r>
            <a:r>
              <a:rPr lang="en-US" altLang="en-US" sz="3200" dirty="0">
                <a:solidFill>
                  <a:srgbClr val="002060"/>
                </a:solidFill>
                <a:latin typeface="Times New Roman" pitchFamily="18" charset="0"/>
                <a:cs typeface="Times New Roman" pitchFamily="18" charset="0"/>
              </a:rPr>
              <a:t> </a:t>
            </a:r>
            <a:r>
              <a:rPr lang="en-US" altLang="en-US" sz="3200" dirty="0" err="1">
                <a:solidFill>
                  <a:srgbClr val="002060"/>
                </a:solidFill>
                <a:latin typeface="Times New Roman" pitchFamily="18" charset="0"/>
                <a:cs typeface="Times New Roman" pitchFamily="18" charset="0"/>
              </a:rPr>
              <a:t>đoạn</a:t>
            </a:r>
            <a:r>
              <a:rPr lang="en-US" altLang="en-US" sz="3200" dirty="0">
                <a:solidFill>
                  <a:srgbClr val="002060"/>
                </a:solidFill>
                <a:latin typeface="Times New Roman" pitchFamily="18" charset="0"/>
                <a:cs typeface="Times New Roman" pitchFamily="18" charset="0"/>
              </a:rPr>
              <a:t> </a:t>
            </a:r>
            <a:r>
              <a:rPr lang="en-US" altLang="en-US" sz="3200" dirty="0" err="1">
                <a:solidFill>
                  <a:srgbClr val="002060"/>
                </a:solidFill>
                <a:latin typeface="Times New Roman" pitchFamily="18" charset="0"/>
                <a:cs typeface="Times New Roman" pitchFamily="18" charset="0"/>
              </a:rPr>
              <a:t>thẳng</a:t>
            </a:r>
            <a:r>
              <a:rPr lang="en-US" altLang="en-US" sz="3200" dirty="0">
                <a:solidFill>
                  <a:srgbClr val="002060"/>
                </a:solidFill>
                <a:latin typeface="Times New Roman" pitchFamily="18" charset="0"/>
                <a:cs typeface="Times New Roman" pitchFamily="18" charset="0"/>
              </a:rPr>
              <a:t> BC </a:t>
            </a:r>
            <a:r>
              <a:rPr lang="en-US" altLang="en-US" sz="3200" dirty="0" err="1">
                <a:solidFill>
                  <a:srgbClr val="002060"/>
                </a:solidFill>
                <a:latin typeface="Times New Roman" pitchFamily="18" charset="0"/>
                <a:cs typeface="Times New Roman" pitchFamily="18" charset="0"/>
              </a:rPr>
              <a:t>dài</a:t>
            </a:r>
            <a:r>
              <a:rPr lang="en-US" altLang="en-US" sz="3200" dirty="0">
                <a:solidFill>
                  <a:srgbClr val="002060"/>
                </a:solidFill>
                <a:latin typeface="Times New Roman" pitchFamily="18" charset="0"/>
                <a:cs typeface="Times New Roman" pitchFamily="18" charset="0"/>
              </a:rPr>
              <a:t> </a:t>
            </a:r>
            <a:r>
              <a:rPr lang="en-US" altLang="en-US" sz="3200" dirty="0" err="1">
                <a:solidFill>
                  <a:srgbClr val="002060"/>
                </a:solidFill>
                <a:latin typeface="Times New Roman" pitchFamily="18" charset="0"/>
                <a:cs typeface="Times New Roman" pitchFamily="18" charset="0"/>
              </a:rPr>
              <a:t>bao</a:t>
            </a:r>
            <a:r>
              <a:rPr lang="en-US" altLang="en-US" sz="3200" dirty="0">
                <a:solidFill>
                  <a:srgbClr val="002060"/>
                </a:solidFill>
                <a:latin typeface="Times New Roman" pitchFamily="18" charset="0"/>
                <a:cs typeface="Times New Roman" pitchFamily="18" charset="0"/>
              </a:rPr>
              <a:t> </a:t>
            </a:r>
            <a:r>
              <a:rPr lang="en-US" altLang="en-US" sz="3200" dirty="0" err="1">
                <a:solidFill>
                  <a:srgbClr val="002060"/>
                </a:solidFill>
                <a:latin typeface="Times New Roman" pitchFamily="18" charset="0"/>
                <a:cs typeface="Times New Roman" pitchFamily="18" charset="0"/>
              </a:rPr>
              <a:t>nhiêu</a:t>
            </a:r>
            <a:r>
              <a:rPr lang="en-US" altLang="en-US" sz="3200" dirty="0">
                <a:solidFill>
                  <a:srgbClr val="002060"/>
                </a:solidFill>
                <a:latin typeface="Times New Roman" pitchFamily="18" charset="0"/>
                <a:cs typeface="Times New Roman" pitchFamily="18" charset="0"/>
              </a:rPr>
              <a:t> </a:t>
            </a:r>
            <a:r>
              <a:rPr lang="en-US" altLang="en-US" sz="3200" dirty="0" err="1">
                <a:solidFill>
                  <a:srgbClr val="002060"/>
                </a:solidFill>
                <a:latin typeface="Times New Roman" pitchFamily="18" charset="0"/>
                <a:cs typeface="Times New Roman" pitchFamily="18" charset="0"/>
              </a:rPr>
              <a:t>mét</a:t>
            </a:r>
            <a:r>
              <a:rPr lang="en-US" altLang="en-US" sz="3200" dirty="0">
                <a:solidFill>
                  <a:srgbClr val="002060"/>
                </a:solidFill>
                <a:latin typeface="Times New Roman" pitchFamily="18" charset="0"/>
                <a:cs typeface="Times New Roman" pitchFamily="18" charset="0"/>
              </a:rPr>
              <a:t> ?</a:t>
            </a:r>
            <a:endParaRPr lang="en-US" altLang="en-US" sz="3200" b="1" dirty="0">
              <a:solidFill>
                <a:srgbClr val="002060"/>
              </a:solidFill>
              <a:latin typeface="Times New Roman" pitchFamily="18" charset="0"/>
              <a:cs typeface="Times New Roman" pitchFamily="18" charset="0"/>
            </a:endParaRPr>
          </a:p>
        </p:txBody>
      </p:sp>
      <p:grpSp>
        <p:nvGrpSpPr>
          <p:cNvPr id="2" name="Group 17"/>
          <p:cNvGrpSpPr>
            <a:grpSpLocks/>
          </p:cNvGrpSpPr>
          <p:nvPr/>
        </p:nvGrpSpPr>
        <p:grpSpPr bwMode="auto">
          <a:xfrm>
            <a:off x="1117600" y="3657601"/>
            <a:ext cx="4368800" cy="1509713"/>
            <a:chOff x="609600" y="3581456"/>
            <a:chExt cx="3276600" cy="1508739"/>
          </a:xfrm>
        </p:grpSpPr>
        <p:sp>
          <p:nvSpPr>
            <p:cNvPr id="18455" name="TextBox 14"/>
            <p:cNvSpPr txBox="1">
              <a:spLocks noChangeArrowheads="1"/>
            </p:cNvSpPr>
            <p:nvPr/>
          </p:nvSpPr>
          <p:spPr bwMode="auto">
            <a:xfrm>
              <a:off x="609600" y="4495266"/>
              <a:ext cx="304800" cy="366476"/>
            </a:xfrm>
            <a:prstGeom prst="rect">
              <a:avLst/>
            </a:prstGeom>
            <a:noFill/>
            <a:ln w="9525">
              <a:noFill/>
              <a:miter lim="800000"/>
              <a:headEnd/>
              <a:tailEnd/>
            </a:ln>
          </p:spPr>
          <p:txBody>
            <a:bodyPr>
              <a:spAutoFit/>
            </a:bodyPr>
            <a:lstStyle/>
            <a:p>
              <a:pPr eaLnBrk="1" hangingPunct="1"/>
              <a:r>
                <a:rPr lang="en-US" altLang="en-US" b="1">
                  <a:solidFill>
                    <a:schemeClr val="bg1"/>
                  </a:solidFill>
                </a:rPr>
                <a:t>A</a:t>
              </a:r>
            </a:p>
          </p:txBody>
        </p:sp>
        <p:sp>
          <p:nvSpPr>
            <p:cNvPr id="18456" name="TextBox 15"/>
            <p:cNvSpPr txBox="1">
              <a:spLocks noChangeArrowheads="1"/>
            </p:cNvSpPr>
            <p:nvPr/>
          </p:nvSpPr>
          <p:spPr bwMode="auto">
            <a:xfrm>
              <a:off x="2362200" y="4723719"/>
              <a:ext cx="304800" cy="366476"/>
            </a:xfrm>
            <a:prstGeom prst="rect">
              <a:avLst/>
            </a:prstGeom>
            <a:noFill/>
            <a:ln w="9525">
              <a:noFill/>
              <a:miter lim="800000"/>
              <a:headEnd/>
              <a:tailEnd/>
            </a:ln>
          </p:spPr>
          <p:txBody>
            <a:bodyPr>
              <a:spAutoFit/>
            </a:bodyPr>
            <a:lstStyle/>
            <a:p>
              <a:pPr eaLnBrk="1" hangingPunct="1"/>
              <a:r>
                <a:rPr lang="en-US" altLang="en-US" b="1">
                  <a:solidFill>
                    <a:schemeClr val="bg1"/>
                  </a:solidFill>
                </a:rPr>
                <a:t>B</a:t>
              </a:r>
            </a:p>
          </p:txBody>
        </p:sp>
        <p:sp>
          <p:nvSpPr>
            <p:cNvPr id="18457" name="TextBox 16"/>
            <p:cNvSpPr txBox="1">
              <a:spLocks noChangeArrowheads="1"/>
            </p:cNvSpPr>
            <p:nvPr/>
          </p:nvSpPr>
          <p:spPr bwMode="auto">
            <a:xfrm>
              <a:off x="3657600" y="3581456"/>
              <a:ext cx="228600" cy="366476"/>
            </a:xfrm>
            <a:prstGeom prst="rect">
              <a:avLst/>
            </a:prstGeom>
            <a:noFill/>
            <a:ln w="9525">
              <a:noFill/>
              <a:miter lim="800000"/>
              <a:headEnd/>
              <a:tailEnd/>
            </a:ln>
          </p:spPr>
          <p:txBody>
            <a:bodyPr>
              <a:spAutoFit/>
            </a:bodyPr>
            <a:lstStyle/>
            <a:p>
              <a:pPr eaLnBrk="1" hangingPunct="1"/>
              <a:r>
                <a:rPr lang="en-US" altLang="en-US" b="1">
                  <a:solidFill>
                    <a:schemeClr val="bg1"/>
                  </a:solidFill>
                </a:rPr>
                <a:t>C</a:t>
              </a:r>
            </a:p>
          </p:txBody>
        </p:sp>
      </p:grpSp>
      <p:sp>
        <p:nvSpPr>
          <p:cNvPr id="19" name="TextBox 18"/>
          <p:cNvSpPr txBox="1">
            <a:spLocks noChangeArrowheads="1"/>
          </p:cNvSpPr>
          <p:nvPr/>
        </p:nvSpPr>
        <p:spPr bwMode="auto">
          <a:xfrm>
            <a:off x="1625600" y="4495801"/>
            <a:ext cx="1422400" cy="461665"/>
          </a:xfrm>
          <a:prstGeom prst="rect">
            <a:avLst/>
          </a:prstGeom>
          <a:noFill/>
          <a:ln w="9525">
            <a:noFill/>
            <a:miter lim="800000"/>
            <a:headEnd/>
            <a:tailEnd/>
          </a:ln>
        </p:spPr>
        <p:txBody>
          <a:bodyPr>
            <a:spAutoFit/>
          </a:bodyPr>
          <a:lstStyle/>
          <a:p>
            <a:pPr eaLnBrk="1" hangingPunct="1"/>
            <a:r>
              <a:rPr lang="en-US" altLang="en-US" sz="2000" b="1" dirty="0">
                <a:solidFill>
                  <a:srgbClr val="C00000"/>
                </a:solidFill>
              </a:rPr>
              <a:t> </a:t>
            </a:r>
            <a:r>
              <a:rPr lang="en-US" altLang="en-US" sz="2400" b="1" dirty="0">
                <a:solidFill>
                  <a:srgbClr val="C00000"/>
                </a:solidFill>
              </a:rPr>
              <a:t>1,84m</a:t>
            </a:r>
            <a:endParaRPr lang="en-US" altLang="en-US" sz="2000" b="1" dirty="0">
              <a:solidFill>
                <a:srgbClr val="C00000"/>
              </a:solidFill>
            </a:endParaRPr>
          </a:p>
        </p:txBody>
      </p:sp>
      <p:sp>
        <p:nvSpPr>
          <p:cNvPr id="33" name="TextBox 32"/>
          <p:cNvSpPr txBox="1">
            <a:spLocks noChangeArrowheads="1"/>
          </p:cNvSpPr>
          <p:nvPr/>
        </p:nvSpPr>
        <p:spPr bwMode="auto">
          <a:xfrm>
            <a:off x="6299200" y="3657600"/>
            <a:ext cx="5384800" cy="641350"/>
          </a:xfrm>
          <a:prstGeom prst="rect">
            <a:avLst/>
          </a:prstGeom>
          <a:noFill/>
          <a:ln w="9525">
            <a:noFill/>
            <a:miter lim="800000"/>
            <a:headEnd/>
            <a:tailEnd/>
          </a:ln>
        </p:spPr>
        <p:txBody>
          <a:bodyPr>
            <a:spAutoFit/>
          </a:bodyPr>
          <a:lstStyle/>
          <a:p>
            <a:pPr eaLnBrk="1" hangingPunct="1"/>
            <a:r>
              <a:rPr lang="en-US" altLang="en-US" sz="3600" b="1">
                <a:solidFill>
                  <a:srgbClr val="FF0000"/>
                </a:solidFill>
                <a:latin typeface="Times New Roman" pitchFamily="18" charset="0"/>
                <a:cs typeface="Times New Roman" pitchFamily="18" charset="0"/>
              </a:rPr>
              <a:t>4,29 - 1,84 =  ?(m)</a:t>
            </a:r>
            <a:endParaRPr lang="en-US" altLang="en-US" sz="2400" b="1">
              <a:solidFill>
                <a:srgbClr val="FF0000"/>
              </a:solidFill>
              <a:latin typeface="Times New Roman" pitchFamily="18" charset="0"/>
              <a:cs typeface="Times New Roman" pitchFamily="18" charset="0"/>
            </a:endParaRPr>
          </a:p>
        </p:txBody>
      </p:sp>
      <p:grpSp>
        <p:nvGrpSpPr>
          <p:cNvPr id="40" name="Group 39"/>
          <p:cNvGrpSpPr/>
          <p:nvPr/>
        </p:nvGrpSpPr>
        <p:grpSpPr>
          <a:xfrm>
            <a:off x="3110070" y="3560324"/>
            <a:ext cx="1977143" cy="773316"/>
            <a:chOff x="3110070" y="3560324"/>
            <a:chExt cx="1977143" cy="773316"/>
          </a:xfrm>
        </p:grpSpPr>
        <p:sp>
          <p:nvSpPr>
            <p:cNvPr id="24" name="TextBox 23"/>
            <p:cNvSpPr txBox="1">
              <a:spLocks noChangeArrowheads="1"/>
            </p:cNvSpPr>
            <p:nvPr/>
          </p:nvSpPr>
          <p:spPr bwMode="auto">
            <a:xfrm>
              <a:off x="3770009" y="3560324"/>
              <a:ext cx="508000" cy="584775"/>
            </a:xfrm>
            <a:prstGeom prst="rect">
              <a:avLst/>
            </a:prstGeom>
            <a:noFill/>
            <a:ln w="9525">
              <a:noFill/>
              <a:miter lim="800000"/>
              <a:headEnd/>
              <a:tailEnd/>
            </a:ln>
          </p:spPr>
          <p:txBody>
            <a:bodyPr wrap="square">
              <a:spAutoFit/>
            </a:bodyPr>
            <a:lstStyle/>
            <a:p>
              <a:pPr eaLnBrk="1" hangingPunct="1"/>
              <a:r>
                <a:rPr lang="en-US" altLang="en-US" sz="3200" b="1" dirty="0">
                  <a:solidFill>
                    <a:srgbClr val="FF0000"/>
                  </a:solidFill>
                </a:rPr>
                <a:t>?</a:t>
              </a:r>
            </a:p>
          </p:txBody>
        </p:sp>
        <p:sp>
          <p:nvSpPr>
            <p:cNvPr id="27" name="Right Brace 26"/>
            <p:cNvSpPr/>
            <p:nvPr/>
          </p:nvSpPr>
          <p:spPr>
            <a:xfrm rot="14743760">
              <a:off x="3908885" y="3155311"/>
              <a:ext cx="379514" cy="197714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1" name="Group 40"/>
          <p:cNvGrpSpPr/>
          <p:nvPr/>
        </p:nvGrpSpPr>
        <p:grpSpPr>
          <a:xfrm>
            <a:off x="1011680" y="3573298"/>
            <a:ext cx="4779516" cy="1891528"/>
            <a:chOff x="1011680" y="3573298"/>
            <a:chExt cx="4779516" cy="1891528"/>
          </a:xfrm>
        </p:grpSpPr>
        <p:cxnSp>
          <p:nvCxnSpPr>
            <p:cNvPr id="11" name="Straight Connector 10"/>
            <p:cNvCxnSpPr/>
            <p:nvPr/>
          </p:nvCxnSpPr>
          <p:spPr>
            <a:xfrm>
              <a:off x="1422400" y="4876800"/>
              <a:ext cx="1828800" cy="1588"/>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flipV="1">
              <a:off x="3251200" y="3962400"/>
              <a:ext cx="1930400" cy="914400"/>
            </a:xfrm>
            <a:prstGeom prst="line">
              <a:avLst/>
            </a:prstGeom>
            <a:ln/>
          </p:spPr>
          <p:style>
            <a:lnRef idx="3">
              <a:schemeClr val="accent1"/>
            </a:lnRef>
            <a:fillRef idx="0">
              <a:schemeClr val="accent1"/>
            </a:fillRef>
            <a:effectRef idx="2">
              <a:schemeClr val="accent1"/>
            </a:effectRef>
            <a:fontRef idx="minor">
              <a:schemeClr val="tx1"/>
            </a:fontRef>
          </p:style>
        </p:cxnSp>
        <p:sp>
          <p:nvSpPr>
            <p:cNvPr id="29" name="TextBox 28"/>
            <p:cNvSpPr txBox="1"/>
            <p:nvPr/>
          </p:nvSpPr>
          <p:spPr>
            <a:xfrm>
              <a:off x="1011680" y="4805472"/>
              <a:ext cx="700391" cy="584775"/>
            </a:xfrm>
            <a:prstGeom prst="rect">
              <a:avLst/>
            </a:prstGeom>
            <a:noFill/>
          </p:spPr>
          <p:txBody>
            <a:bodyPr wrap="square" rtlCol="0">
              <a:spAutoFit/>
            </a:bodyPr>
            <a:lstStyle/>
            <a:p>
              <a:r>
                <a:rPr lang="en-US" sz="3200" b="1" dirty="0">
                  <a:solidFill>
                    <a:srgbClr val="002060"/>
                  </a:solidFill>
                  <a:latin typeface="Times New Roman" pitchFamily="18" charset="0"/>
                  <a:cs typeface="Times New Roman" pitchFamily="18" charset="0"/>
                </a:rPr>
                <a:t>A</a:t>
              </a:r>
            </a:p>
          </p:txBody>
        </p:sp>
        <p:sp>
          <p:nvSpPr>
            <p:cNvPr id="35" name="TextBox 34"/>
            <p:cNvSpPr txBox="1"/>
            <p:nvPr/>
          </p:nvSpPr>
          <p:spPr>
            <a:xfrm>
              <a:off x="3012331" y="4880051"/>
              <a:ext cx="700391" cy="584775"/>
            </a:xfrm>
            <a:prstGeom prst="rect">
              <a:avLst/>
            </a:prstGeom>
            <a:noFill/>
          </p:spPr>
          <p:txBody>
            <a:bodyPr wrap="square" rtlCol="0">
              <a:spAutoFit/>
            </a:bodyPr>
            <a:lstStyle/>
            <a:p>
              <a:r>
                <a:rPr lang="en-US" sz="3200" b="1" dirty="0">
                  <a:solidFill>
                    <a:srgbClr val="002060"/>
                  </a:solidFill>
                  <a:latin typeface="Times New Roman" pitchFamily="18" charset="0"/>
                  <a:cs typeface="Times New Roman" pitchFamily="18" charset="0"/>
                </a:rPr>
                <a:t>B</a:t>
              </a:r>
            </a:p>
          </p:txBody>
        </p:sp>
        <p:sp>
          <p:nvSpPr>
            <p:cNvPr id="36" name="TextBox 35"/>
            <p:cNvSpPr txBox="1"/>
            <p:nvPr/>
          </p:nvSpPr>
          <p:spPr>
            <a:xfrm>
              <a:off x="5090805" y="3573298"/>
              <a:ext cx="700391" cy="584775"/>
            </a:xfrm>
            <a:prstGeom prst="rect">
              <a:avLst/>
            </a:prstGeom>
            <a:noFill/>
          </p:spPr>
          <p:txBody>
            <a:bodyPr wrap="square" rtlCol="0">
              <a:spAutoFit/>
            </a:bodyPr>
            <a:lstStyle/>
            <a:p>
              <a:r>
                <a:rPr lang="en-US" sz="3200" b="1" dirty="0">
                  <a:solidFill>
                    <a:srgbClr val="002060"/>
                  </a:solidFill>
                  <a:latin typeface="Times New Roman" pitchFamily="18" charset="0"/>
                  <a:cs typeface="Times New Roman" pitchFamily="18" charset="0"/>
                </a:rPr>
                <a:t>C</a:t>
              </a:r>
            </a:p>
          </p:txBody>
        </p:sp>
      </p:grpSp>
      <p:grpSp>
        <p:nvGrpSpPr>
          <p:cNvPr id="39" name="Group 38"/>
          <p:cNvGrpSpPr/>
          <p:nvPr/>
        </p:nvGrpSpPr>
        <p:grpSpPr>
          <a:xfrm>
            <a:off x="1475039" y="2978157"/>
            <a:ext cx="3952995" cy="2583502"/>
            <a:chOff x="1475039" y="2978157"/>
            <a:chExt cx="3952995" cy="2583502"/>
          </a:xfrm>
        </p:grpSpPr>
        <p:sp>
          <p:nvSpPr>
            <p:cNvPr id="22" name="TextBox 21"/>
            <p:cNvSpPr txBox="1">
              <a:spLocks noChangeArrowheads="1"/>
            </p:cNvSpPr>
            <p:nvPr/>
          </p:nvSpPr>
          <p:spPr bwMode="auto">
            <a:xfrm rot="-206493">
              <a:off x="3352800" y="5099994"/>
              <a:ext cx="1219200" cy="461665"/>
            </a:xfrm>
            <a:prstGeom prst="rect">
              <a:avLst/>
            </a:prstGeom>
            <a:noFill/>
            <a:ln w="9525">
              <a:noFill/>
              <a:miter lim="800000"/>
              <a:headEnd/>
              <a:tailEnd/>
            </a:ln>
          </p:spPr>
          <p:txBody>
            <a:bodyPr>
              <a:spAutoFit/>
            </a:bodyPr>
            <a:lstStyle/>
            <a:p>
              <a:pPr eaLnBrk="1" hangingPunct="1"/>
              <a:r>
                <a:rPr lang="en-US" altLang="en-US" sz="2400" dirty="0">
                  <a:solidFill>
                    <a:srgbClr val="C00000"/>
                  </a:solidFill>
                </a:rPr>
                <a:t> </a:t>
              </a:r>
              <a:r>
                <a:rPr lang="en-US" altLang="en-US" sz="2400" b="1" dirty="0">
                  <a:solidFill>
                    <a:srgbClr val="C00000"/>
                  </a:solidFill>
                </a:rPr>
                <a:t>4,29m</a:t>
              </a:r>
            </a:p>
          </p:txBody>
        </p:sp>
        <p:sp>
          <p:nvSpPr>
            <p:cNvPr id="37" name="Arc 36"/>
            <p:cNvSpPr/>
            <p:nvPr/>
          </p:nvSpPr>
          <p:spPr>
            <a:xfrm rot="10800000">
              <a:off x="1475039" y="4418484"/>
              <a:ext cx="3952995" cy="1009550"/>
            </a:xfrm>
            <a:prstGeom prst="arc">
              <a:avLst>
                <a:gd name="adj1" fmla="val 16200000"/>
                <a:gd name="adj2" fmla="val 32252"/>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Arc 37"/>
            <p:cNvSpPr/>
            <p:nvPr/>
          </p:nvSpPr>
          <p:spPr>
            <a:xfrm rot="6841796">
              <a:off x="3568376" y="3933391"/>
              <a:ext cx="2526608" cy="616140"/>
            </a:xfrm>
            <a:prstGeom prst="arc">
              <a:avLst>
                <a:gd name="adj1" fmla="val 13239611"/>
                <a:gd name="adj2" fmla="val 2157307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201"/>
                                        </p:tgtEl>
                                        <p:attrNameLst>
                                          <p:attrName>style.visibility</p:attrName>
                                        </p:attrNameLst>
                                      </p:cBhvr>
                                      <p:to>
                                        <p:strVal val="visible"/>
                                      </p:to>
                                    </p:set>
                                    <p:animEffect transition="in" filter="wedge">
                                      <p:cBhvr>
                                        <p:cTn id="7" dur="2000"/>
                                        <p:tgtEl>
                                          <p:spTgt spid="82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linds(horizont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par>
                                <p:cTn id="23" presetID="3" presetClass="entr" presetSubtype="1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linds(horizontal)">
                                      <p:cBhvr>
                                        <p:cTn id="25" dur="500"/>
                                        <p:tgtEl>
                                          <p:spTgt spid="39"/>
                                        </p:tgtEl>
                                      </p:cBhvr>
                                    </p:animEffect>
                                  </p:childTnLst>
                                </p:cTn>
                              </p:par>
                              <p:par>
                                <p:cTn id="26" presetID="3"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blinds(horizontal)">
                                      <p:cBhvr>
                                        <p:cTn id="28" dur="500"/>
                                        <p:tgtEl>
                                          <p:spTgt spid="4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7" presetClass="entr" presetSubtype="4"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2000" fill="hold"/>
                                        <p:tgtEl>
                                          <p:spTgt spid="33"/>
                                        </p:tgtEl>
                                        <p:attrNameLst>
                                          <p:attrName>ppt_x</p:attrName>
                                        </p:attrNameLst>
                                      </p:cBhvr>
                                      <p:tavLst>
                                        <p:tav tm="0">
                                          <p:val>
                                            <p:strVal val="#ppt_x"/>
                                          </p:val>
                                        </p:tav>
                                        <p:tav tm="100000">
                                          <p:val>
                                            <p:strVal val="#ppt_x"/>
                                          </p:val>
                                        </p:tav>
                                      </p:tavLst>
                                    </p:anim>
                                    <p:anim calcmode="lin" valueType="num">
                                      <p:cBhvr additive="base">
                                        <p:cTn id="34" dur="20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8200">
                                            <p:txEl>
                                              <p:pRg st="0" end="0"/>
                                            </p:txEl>
                                          </p:spTgt>
                                        </p:tgtEl>
                                        <p:attrNameLst>
                                          <p:attrName>style.visibility</p:attrName>
                                        </p:attrNameLst>
                                      </p:cBhvr>
                                      <p:to>
                                        <p:strVal val="visible"/>
                                      </p:to>
                                    </p:set>
                                    <p:animEffect transition="in" filter="slide(fromBottom)">
                                      <p:cBhvr>
                                        <p:cTn id="39" dur="500"/>
                                        <p:tgtEl>
                                          <p:spTgt spid="8200">
                                            <p:txEl>
                                              <p:pRg st="0" end="0"/>
                                            </p:txEl>
                                          </p:spTgt>
                                        </p:tgtEl>
                                      </p:cBhvr>
                                    </p:animEffect>
                                  </p:childTnLst>
                                </p:cTn>
                              </p:par>
                            </p:childTnLst>
                          </p:cTn>
                        </p:par>
                        <p:par>
                          <p:cTn id="40" fill="hold" nodeType="afterGroup">
                            <p:stCondLst>
                              <p:cond delay="500"/>
                            </p:stCondLst>
                            <p:childTnLst>
                              <p:par>
                                <p:cTn id="41" presetID="3" presetClass="emph" presetSubtype="2" fill="hold" grpId="1" nodeType="afterEffect">
                                  <p:stCondLst>
                                    <p:cond delay="0"/>
                                  </p:stCondLst>
                                  <p:childTnLst>
                                    <p:animClr clrSpc="rgb" dir="cw">
                                      <p:cBhvr override="childStyle">
                                        <p:cTn id="42" dur="5000" fill="hold"/>
                                        <p:tgtEl>
                                          <p:spTgt spid="8200">
                                            <p:txEl>
                                              <p:pRg st="0" end="0"/>
                                            </p:txEl>
                                          </p:spTgt>
                                        </p:tgtEl>
                                        <p:attrNameLst>
                                          <p:attrName>style.color</p:attrName>
                                        </p:attrNameLst>
                                      </p:cBhvr>
                                      <p:to>
                                        <a:srgbClr val="00FFCC"/>
                                      </p:to>
                                    </p:animClr>
                                  </p:childTnLst>
                                </p:cTn>
                              </p:par>
                            </p:childTnLst>
                          </p:cTn>
                        </p:par>
                        <p:par>
                          <p:cTn id="43" fill="hold" nodeType="afterGroup">
                            <p:stCondLst>
                              <p:cond delay="5500"/>
                            </p:stCondLst>
                            <p:childTnLst>
                              <p:par>
                                <p:cTn id="44" presetID="3" presetClass="emph" presetSubtype="2" fill="hold" nodeType="afterEffect">
                                  <p:stCondLst>
                                    <p:cond delay="0"/>
                                  </p:stCondLst>
                                  <p:childTnLst>
                                    <p:animClr clrSpc="rgb" dir="cw">
                                      <p:cBhvr override="childStyle">
                                        <p:cTn id="45" dur="2000" fill="hold"/>
                                        <p:tgtEl>
                                          <p:spTgt spid="8200">
                                            <p:txEl>
                                              <p:pRg st="0" end="0"/>
                                            </p:txEl>
                                          </p:spTgt>
                                        </p:tgtEl>
                                        <p:attrNameLst>
                                          <p:attrName>style.color</p:attrName>
                                        </p:attrNameLst>
                                      </p:cBhvr>
                                      <p:to>
                                        <a:srgbClr val="FFFF6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build="allAtOnce"/>
      <p:bldP spid="8200" grpId="1" build="allAtOnce"/>
      <p:bldP spid="8201" grpId="0"/>
      <p:bldP spid="19"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1897231"/>
            <a:ext cx="8229600" cy="579437"/>
          </a:xfrm>
          <a:prstGeom prst="rect">
            <a:avLst/>
          </a:prstGeom>
          <a:noFill/>
          <a:ln w="9525">
            <a:noFill/>
            <a:miter lim="800000"/>
            <a:headEnd/>
            <a:tailEnd/>
          </a:ln>
        </p:spPr>
        <p:txBody>
          <a:bodyPr>
            <a:spAutoFit/>
          </a:bodyPr>
          <a:lstStyle/>
          <a:p>
            <a:pPr eaLnBrk="1" hangingPunct="1"/>
            <a:r>
              <a:rPr lang="en-US" altLang="en-US" sz="3200" b="1" dirty="0">
                <a:solidFill>
                  <a:srgbClr val="002060"/>
                </a:solidFill>
                <a:latin typeface="Times New Roman" pitchFamily="18" charset="0"/>
                <a:cs typeface="Times New Roman" pitchFamily="18" charset="0"/>
              </a:rPr>
              <a:t>Ta </a:t>
            </a:r>
            <a:r>
              <a:rPr lang="en-US" altLang="en-US" sz="3200" b="1" dirty="0" err="1">
                <a:solidFill>
                  <a:srgbClr val="002060"/>
                </a:solidFill>
                <a:latin typeface="Times New Roman" pitchFamily="18" charset="0"/>
                <a:cs typeface="Times New Roman" pitchFamily="18" charset="0"/>
              </a:rPr>
              <a:t>có</a:t>
            </a:r>
            <a:r>
              <a:rPr lang="en-US" altLang="en-US" sz="3200" b="1" dirty="0">
                <a:solidFill>
                  <a:srgbClr val="002060"/>
                </a:solidFill>
                <a:latin typeface="Times New Roman" pitchFamily="18" charset="0"/>
                <a:cs typeface="Times New Roman" pitchFamily="18" charset="0"/>
              </a:rPr>
              <a:t>:   4,29 m =         cm</a:t>
            </a:r>
          </a:p>
        </p:txBody>
      </p:sp>
      <p:sp>
        <p:nvSpPr>
          <p:cNvPr id="6" name="TextBox 5"/>
          <p:cNvSpPr txBox="1">
            <a:spLocks noChangeArrowheads="1"/>
          </p:cNvSpPr>
          <p:nvPr/>
        </p:nvSpPr>
        <p:spPr bwMode="auto">
          <a:xfrm>
            <a:off x="2881544" y="1897230"/>
            <a:ext cx="1422400" cy="579437"/>
          </a:xfrm>
          <a:prstGeom prst="rect">
            <a:avLst/>
          </a:prstGeom>
          <a:noFill/>
          <a:ln w="9525">
            <a:noFill/>
            <a:miter lim="800000"/>
            <a:headEnd/>
            <a:tailEnd/>
          </a:ln>
        </p:spPr>
        <p:txBody>
          <a:bodyPr>
            <a:spAutoFit/>
          </a:bodyPr>
          <a:lstStyle/>
          <a:p>
            <a:pPr eaLnBrk="1" hangingPunct="1"/>
            <a:r>
              <a:rPr lang="en-US" altLang="en-US" dirty="0">
                <a:solidFill>
                  <a:srgbClr val="002060"/>
                </a:solidFill>
                <a:latin typeface="Times New Roman" pitchFamily="18" charset="0"/>
                <a:cs typeface="Times New Roman" pitchFamily="18" charset="0"/>
              </a:rPr>
              <a:t> </a:t>
            </a:r>
            <a:r>
              <a:rPr lang="en-US" altLang="en-US" sz="3200" b="1" dirty="0">
                <a:solidFill>
                  <a:srgbClr val="002060"/>
                </a:solidFill>
                <a:latin typeface="Times New Roman" pitchFamily="18" charset="0"/>
                <a:cs typeface="Times New Roman" pitchFamily="18" charset="0"/>
              </a:rPr>
              <a:t>429</a:t>
            </a:r>
          </a:p>
        </p:txBody>
      </p:sp>
      <p:sp>
        <p:nvSpPr>
          <p:cNvPr id="9" name="TextBox 8"/>
          <p:cNvSpPr txBox="1">
            <a:spLocks noChangeArrowheads="1"/>
          </p:cNvSpPr>
          <p:nvPr/>
        </p:nvSpPr>
        <p:spPr bwMode="auto">
          <a:xfrm>
            <a:off x="1147858" y="2602486"/>
            <a:ext cx="4876800" cy="579437"/>
          </a:xfrm>
          <a:prstGeom prst="rect">
            <a:avLst/>
          </a:prstGeom>
          <a:noFill/>
          <a:ln w="9525">
            <a:noFill/>
            <a:miter lim="800000"/>
            <a:headEnd/>
            <a:tailEnd/>
          </a:ln>
        </p:spPr>
        <p:txBody>
          <a:bodyPr>
            <a:spAutoFit/>
          </a:bodyPr>
          <a:lstStyle/>
          <a:p>
            <a:pPr eaLnBrk="1" hangingPunct="1"/>
            <a:r>
              <a:rPr lang="en-US" altLang="en-US" sz="3200" b="1" dirty="0">
                <a:solidFill>
                  <a:srgbClr val="002060"/>
                </a:solidFill>
                <a:latin typeface="Times New Roman" pitchFamily="18" charset="0"/>
                <a:cs typeface="Times New Roman" pitchFamily="18" charset="0"/>
              </a:rPr>
              <a:t>  1,84 m =         cm     </a:t>
            </a:r>
          </a:p>
        </p:txBody>
      </p:sp>
      <p:sp>
        <p:nvSpPr>
          <p:cNvPr id="11" name="TextBox 10"/>
          <p:cNvSpPr txBox="1">
            <a:spLocks noChangeArrowheads="1"/>
          </p:cNvSpPr>
          <p:nvPr/>
        </p:nvSpPr>
        <p:spPr bwMode="auto">
          <a:xfrm>
            <a:off x="2823990" y="2591778"/>
            <a:ext cx="1320800" cy="579438"/>
          </a:xfrm>
          <a:prstGeom prst="rect">
            <a:avLst/>
          </a:prstGeom>
          <a:noFill/>
          <a:ln w="9525">
            <a:noFill/>
            <a:miter lim="800000"/>
            <a:headEnd/>
            <a:tailEnd/>
          </a:ln>
        </p:spPr>
        <p:txBody>
          <a:bodyPr>
            <a:spAutoFit/>
          </a:bodyPr>
          <a:lstStyle/>
          <a:p>
            <a:pPr eaLnBrk="1" hangingPunct="1"/>
            <a:r>
              <a:rPr lang="en-US" altLang="en-US" sz="3200" b="1" dirty="0">
                <a:solidFill>
                  <a:srgbClr val="002060"/>
                </a:solidFill>
                <a:latin typeface="Times New Roman" pitchFamily="18" charset="0"/>
                <a:cs typeface="Times New Roman" pitchFamily="18" charset="0"/>
              </a:rPr>
              <a:t> 184</a:t>
            </a:r>
          </a:p>
        </p:txBody>
      </p:sp>
      <p:sp>
        <p:nvSpPr>
          <p:cNvPr id="12" name="TextBox 11"/>
          <p:cNvSpPr txBox="1">
            <a:spLocks noChangeArrowheads="1"/>
          </p:cNvSpPr>
          <p:nvPr/>
        </p:nvSpPr>
        <p:spPr bwMode="auto">
          <a:xfrm>
            <a:off x="8534400" y="1398529"/>
            <a:ext cx="2438400" cy="1066800"/>
          </a:xfrm>
          <a:prstGeom prst="rect">
            <a:avLst/>
          </a:prstGeom>
          <a:noFill/>
          <a:ln w="9525">
            <a:noFill/>
            <a:miter lim="800000"/>
            <a:headEnd/>
            <a:tailEnd/>
          </a:ln>
        </p:spPr>
        <p:txBody>
          <a:bodyPr>
            <a:spAutoFit/>
          </a:bodyPr>
          <a:lstStyle/>
          <a:p>
            <a:pPr eaLnBrk="1" hangingPunct="1"/>
            <a:r>
              <a:rPr lang="en-US" altLang="en-US" sz="3200" b="1">
                <a:solidFill>
                  <a:srgbClr val="002060"/>
                </a:solidFill>
                <a:latin typeface="Times New Roman" pitchFamily="18" charset="0"/>
                <a:cs typeface="Times New Roman" pitchFamily="18" charset="0"/>
              </a:rPr>
              <a:t>     429</a:t>
            </a:r>
            <a:r>
              <a:rPr lang="en-US" altLang="en-US" sz="1400" b="1">
                <a:solidFill>
                  <a:srgbClr val="002060"/>
                </a:solidFill>
                <a:latin typeface="Times New Roman" pitchFamily="18" charset="0"/>
                <a:cs typeface="Times New Roman" pitchFamily="18" charset="0"/>
              </a:rPr>
              <a:t/>
            </a:r>
            <a:br>
              <a:rPr lang="en-US" altLang="en-US" sz="1400" b="1">
                <a:solidFill>
                  <a:srgbClr val="002060"/>
                </a:solidFill>
                <a:latin typeface="Times New Roman" pitchFamily="18" charset="0"/>
                <a:cs typeface="Times New Roman" pitchFamily="18" charset="0"/>
              </a:rPr>
            </a:br>
            <a:r>
              <a:rPr lang="en-US" altLang="en-US" sz="1400" b="1">
                <a:solidFill>
                  <a:srgbClr val="002060"/>
                </a:solidFill>
                <a:latin typeface="Times New Roman" pitchFamily="18" charset="0"/>
                <a:cs typeface="Times New Roman" pitchFamily="18" charset="0"/>
              </a:rPr>
              <a:t>           </a:t>
            </a:r>
            <a:r>
              <a:rPr lang="en-US" altLang="en-US" sz="3200" b="1">
                <a:solidFill>
                  <a:srgbClr val="002060"/>
                </a:solidFill>
                <a:latin typeface="Times New Roman" pitchFamily="18" charset="0"/>
                <a:cs typeface="Times New Roman" pitchFamily="18" charset="0"/>
              </a:rPr>
              <a:t>184</a:t>
            </a:r>
          </a:p>
        </p:txBody>
      </p:sp>
      <p:cxnSp>
        <p:nvCxnSpPr>
          <p:cNvPr id="14" name="Straight Connector 13"/>
          <p:cNvCxnSpPr>
            <a:cxnSpLocks/>
          </p:cNvCxnSpPr>
          <p:nvPr/>
        </p:nvCxnSpPr>
        <p:spPr>
          <a:xfrm>
            <a:off x="8940800" y="2512954"/>
            <a:ext cx="15240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4" name="TextBox 23"/>
          <p:cNvSpPr txBox="1">
            <a:spLocks noChangeArrowheads="1"/>
          </p:cNvSpPr>
          <p:nvPr/>
        </p:nvSpPr>
        <p:spPr bwMode="auto">
          <a:xfrm>
            <a:off x="8823233" y="1646180"/>
            <a:ext cx="609600" cy="366713"/>
          </a:xfrm>
          <a:prstGeom prst="rect">
            <a:avLst/>
          </a:prstGeom>
          <a:noFill/>
          <a:ln w="28575">
            <a:noFill/>
            <a:miter lim="800000"/>
            <a:headEnd/>
            <a:tailEnd/>
          </a:ln>
        </p:spPr>
        <p:txBody>
          <a:bodyPr>
            <a:spAutoFit/>
          </a:bodyPr>
          <a:lstStyle/>
          <a:p>
            <a:pPr eaLnBrk="1" hangingPunct="1"/>
            <a:r>
              <a:rPr lang="en-US" altLang="en-US" b="1">
                <a:solidFill>
                  <a:srgbClr val="002060"/>
                </a:solidFill>
                <a:latin typeface="Times New Roman" pitchFamily="18" charset="0"/>
                <a:cs typeface="Times New Roman" pitchFamily="18" charset="0"/>
              </a:rPr>
              <a:t> _</a:t>
            </a:r>
          </a:p>
        </p:txBody>
      </p:sp>
      <p:sp>
        <p:nvSpPr>
          <p:cNvPr id="27" name="TextBox 26"/>
          <p:cNvSpPr txBox="1">
            <a:spLocks noChangeArrowheads="1"/>
          </p:cNvSpPr>
          <p:nvPr/>
        </p:nvSpPr>
        <p:spPr bwMode="auto">
          <a:xfrm>
            <a:off x="9089959" y="2456583"/>
            <a:ext cx="890621" cy="584775"/>
          </a:xfrm>
          <a:prstGeom prst="rect">
            <a:avLst/>
          </a:prstGeom>
          <a:noFill/>
          <a:ln w="9525">
            <a:noFill/>
            <a:miter lim="800000"/>
            <a:headEnd/>
            <a:tailEnd/>
          </a:ln>
        </p:spPr>
        <p:txBody>
          <a:bodyPr wrap="square">
            <a:spAutoFit/>
          </a:bodyPr>
          <a:lstStyle/>
          <a:p>
            <a:pPr eaLnBrk="1" hangingPunct="1"/>
            <a:r>
              <a:rPr lang="en-US" altLang="en-US" sz="3200" b="1" dirty="0">
                <a:solidFill>
                  <a:srgbClr val="002060"/>
                </a:solidFill>
                <a:latin typeface="Times New Roman" pitchFamily="18" charset="0"/>
                <a:cs typeface="Times New Roman" pitchFamily="18" charset="0"/>
              </a:rPr>
              <a:t>    5  </a:t>
            </a:r>
          </a:p>
        </p:txBody>
      </p:sp>
      <p:sp>
        <p:nvSpPr>
          <p:cNvPr id="28" name="TextBox 27"/>
          <p:cNvSpPr txBox="1">
            <a:spLocks noChangeArrowheads="1"/>
          </p:cNvSpPr>
          <p:nvPr/>
        </p:nvSpPr>
        <p:spPr bwMode="auto">
          <a:xfrm>
            <a:off x="7721600" y="2922529"/>
            <a:ext cx="4368800" cy="579438"/>
          </a:xfrm>
          <a:prstGeom prst="rect">
            <a:avLst/>
          </a:prstGeom>
          <a:noFill/>
          <a:ln w="9525">
            <a:noFill/>
            <a:miter lim="800000"/>
            <a:headEnd/>
            <a:tailEnd/>
          </a:ln>
        </p:spPr>
        <p:txBody>
          <a:bodyPr>
            <a:spAutoFit/>
          </a:bodyPr>
          <a:lstStyle/>
          <a:p>
            <a:pPr eaLnBrk="1" hangingPunct="1"/>
            <a:r>
              <a:rPr lang="en-US" altLang="en-US" sz="3200" b="1" dirty="0">
                <a:solidFill>
                  <a:srgbClr val="002060"/>
                </a:solidFill>
                <a:latin typeface="Times New Roman" pitchFamily="18" charset="0"/>
                <a:cs typeface="Times New Roman" pitchFamily="18" charset="0"/>
              </a:rPr>
              <a:t>245 cm =           m</a:t>
            </a:r>
          </a:p>
        </p:txBody>
      </p:sp>
      <p:sp>
        <p:nvSpPr>
          <p:cNvPr id="30" name="TextBox 29"/>
          <p:cNvSpPr txBox="1">
            <a:spLocks noChangeArrowheads="1"/>
          </p:cNvSpPr>
          <p:nvPr/>
        </p:nvSpPr>
        <p:spPr bwMode="auto">
          <a:xfrm>
            <a:off x="9431515" y="2922529"/>
            <a:ext cx="2032000" cy="579438"/>
          </a:xfrm>
          <a:prstGeom prst="rect">
            <a:avLst/>
          </a:prstGeom>
          <a:noFill/>
          <a:ln w="9525">
            <a:noFill/>
            <a:miter lim="800000"/>
            <a:headEnd/>
            <a:tailEnd/>
          </a:ln>
        </p:spPr>
        <p:txBody>
          <a:bodyPr>
            <a:spAutoFit/>
          </a:bodyPr>
          <a:lstStyle/>
          <a:p>
            <a:pPr eaLnBrk="1" hangingPunct="1"/>
            <a:r>
              <a:rPr lang="en-US" altLang="en-US" sz="3200" b="1" dirty="0">
                <a:solidFill>
                  <a:srgbClr val="002060"/>
                </a:solidFill>
                <a:latin typeface="Times New Roman" pitchFamily="18" charset="0"/>
                <a:cs typeface="Times New Roman" pitchFamily="18" charset="0"/>
              </a:rPr>
              <a:t> 2,45</a:t>
            </a:r>
          </a:p>
        </p:txBody>
      </p:sp>
      <p:sp>
        <p:nvSpPr>
          <p:cNvPr id="32" name="TextBox 31"/>
          <p:cNvSpPr txBox="1">
            <a:spLocks noChangeArrowheads="1"/>
          </p:cNvSpPr>
          <p:nvPr/>
        </p:nvSpPr>
        <p:spPr bwMode="auto">
          <a:xfrm>
            <a:off x="2055778" y="3719545"/>
            <a:ext cx="5239967" cy="57943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eaLnBrk="1" hangingPunct="1"/>
            <a:r>
              <a:rPr lang="en-US" altLang="en-US" sz="3200" b="1" dirty="0" err="1">
                <a:solidFill>
                  <a:srgbClr val="002060"/>
                </a:solidFill>
                <a:latin typeface="Times New Roman" pitchFamily="18" charset="0"/>
                <a:cs typeface="Times New Roman" pitchFamily="18" charset="0"/>
              </a:rPr>
              <a:t>Vậy</a:t>
            </a:r>
            <a:r>
              <a:rPr lang="en-US" altLang="en-US" sz="3200" b="1" dirty="0">
                <a:solidFill>
                  <a:srgbClr val="002060"/>
                </a:solidFill>
                <a:latin typeface="Times New Roman" pitchFamily="18" charset="0"/>
                <a:cs typeface="Times New Roman" pitchFamily="18" charset="0"/>
              </a:rPr>
              <a:t>:   4,29 – 1,84 = 2,45 (m)</a:t>
            </a:r>
          </a:p>
        </p:txBody>
      </p:sp>
      <p:sp>
        <p:nvSpPr>
          <p:cNvPr id="10259" name="TextBox 48"/>
          <p:cNvSpPr txBox="1">
            <a:spLocks noChangeArrowheads="1"/>
          </p:cNvSpPr>
          <p:nvPr/>
        </p:nvSpPr>
        <p:spPr bwMode="auto">
          <a:xfrm>
            <a:off x="885083" y="850222"/>
            <a:ext cx="3920381" cy="64135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eaLnBrk="1" hangingPunct="1"/>
            <a:r>
              <a:rPr lang="en-US" altLang="en-US" sz="3600" b="1">
                <a:solidFill>
                  <a:srgbClr val="002060"/>
                </a:solidFill>
                <a:latin typeface="Times New Roman" pitchFamily="18" charset="0"/>
                <a:cs typeface="Times New Roman" pitchFamily="18" charset="0"/>
              </a:rPr>
              <a:t>4,29 - 1,84 =  ?(m)</a:t>
            </a:r>
          </a:p>
        </p:txBody>
      </p:sp>
      <p:sp>
        <p:nvSpPr>
          <p:cNvPr id="19474" name="TextBox 22"/>
          <p:cNvSpPr txBox="1">
            <a:spLocks noChangeArrowheads="1"/>
          </p:cNvSpPr>
          <p:nvPr/>
        </p:nvSpPr>
        <p:spPr bwMode="auto">
          <a:xfrm>
            <a:off x="6807200" y="1779529"/>
            <a:ext cx="1219200" cy="369888"/>
          </a:xfrm>
          <a:prstGeom prst="rect">
            <a:avLst/>
          </a:prstGeom>
          <a:noFill/>
          <a:ln w="9525">
            <a:noFill/>
            <a:miter lim="800000"/>
            <a:headEnd/>
            <a:tailEnd/>
          </a:ln>
        </p:spPr>
        <p:txBody>
          <a:bodyPr>
            <a:spAutoFit/>
          </a:bodyPr>
          <a:lstStyle/>
          <a:p>
            <a:pPr eaLnBrk="1" hangingPunct="1"/>
            <a:endParaRPr lang="en-US" altLang="en-US">
              <a:solidFill>
                <a:srgbClr val="002060"/>
              </a:solidFill>
              <a:latin typeface="Times New Roman" pitchFamily="18" charset="0"/>
              <a:cs typeface="Times New Roman" pitchFamily="18" charset="0"/>
            </a:endParaRPr>
          </a:p>
        </p:txBody>
      </p:sp>
      <p:sp>
        <p:nvSpPr>
          <p:cNvPr id="25" name="TextBox 24"/>
          <p:cNvSpPr txBox="1">
            <a:spLocks noChangeArrowheads="1"/>
          </p:cNvSpPr>
          <p:nvPr/>
        </p:nvSpPr>
        <p:spPr bwMode="auto">
          <a:xfrm>
            <a:off x="9273705" y="2456583"/>
            <a:ext cx="711200" cy="579437"/>
          </a:xfrm>
          <a:prstGeom prst="rect">
            <a:avLst/>
          </a:prstGeom>
          <a:noFill/>
          <a:ln w="9525">
            <a:noFill/>
            <a:miter lim="800000"/>
            <a:headEnd/>
            <a:tailEnd/>
          </a:ln>
        </p:spPr>
        <p:txBody>
          <a:bodyPr>
            <a:spAutoFit/>
          </a:bodyPr>
          <a:lstStyle/>
          <a:p>
            <a:pPr eaLnBrk="1" hangingPunct="1"/>
            <a:r>
              <a:rPr lang="en-US" altLang="en-US" sz="3200" b="1" dirty="0">
                <a:solidFill>
                  <a:srgbClr val="002060"/>
                </a:solidFill>
                <a:latin typeface="Times New Roman" pitchFamily="18" charset="0"/>
                <a:cs typeface="Times New Roman" pitchFamily="18" charset="0"/>
              </a:rPr>
              <a:t>4</a:t>
            </a:r>
          </a:p>
        </p:txBody>
      </p:sp>
      <p:sp>
        <p:nvSpPr>
          <p:cNvPr id="26" name="TextBox 25"/>
          <p:cNvSpPr txBox="1">
            <a:spLocks noChangeArrowheads="1"/>
          </p:cNvSpPr>
          <p:nvPr/>
        </p:nvSpPr>
        <p:spPr bwMode="auto">
          <a:xfrm>
            <a:off x="9066180" y="2465329"/>
            <a:ext cx="1320800" cy="579438"/>
          </a:xfrm>
          <a:prstGeom prst="rect">
            <a:avLst/>
          </a:prstGeom>
          <a:noFill/>
          <a:ln w="9525">
            <a:noFill/>
            <a:miter lim="800000"/>
            <a:headEnd/>
            <a:tailEnd/>
          </a:ln>
        </p:spPr>
        <p:txBody>
          <a:bodyPr>
            <a:spAutoFit/>
          </a:bodyPr>
          <a:lstStyle/>
          <a:p>
            <a:pPr eaLnBrk="1" hangingPunct="1"/>
            <a:r>
              <a:rPr lang="en-US" altLang="en-US" sz="3200" b="1" dirty="0">
                <a:solidFill>
                  <a:srgbClr val="002060"/>
                </a:solidFill>
                <a:latin typeface="Times New Roman" pitchFamily="18" charset="0"/>
                <a:cs typeface="Times New Roman" pitchFamily="18" charset="0"/>
              </a:rPr>
              <a:t>2</a:t>
            </a:r>
          </a:p>
        </p:txBody>
      </p:sp>
      <p:sp>
        <p:nvSpPr>
          <p:cNvPr id="31" name="TextBox 30"/>
          <p:cNvSpPr txBox="1">
            <a:spLocks noChangeArrowheads="1"/>
          </p:cNvSpPr>
          <p:nvPr/>
        </p:nvSpPr>
        <p:spPr bwMode="auto">
          <a:xfrm>
            <a:off x="9754058" y="2428039"/>
            <a:ext cx="1625600" cy="579438"/>
          </a:xfrm>
          <a:prstGeom prst="rect">
            <a:avLst/>
          </a:prstGeom>
          <a:noFill/>
          <a:ln w="9525">
            <a:noFill/>
            <a:miter lim="800000"/>
            <a:headEnd/>
            <a:tailEnd/>
          </a:ln>
        </p:spPr>
        <p:txBody>
          <a:bodyPr>
            <a:spAutoFit/>
          </a:bodyPr>
          <a:lstStyle/>
          <a:p>
            <a:pPr eaLnBrk="1" hangingPunct="1"/>
            <a:r>
              <a:rPr lang="en-US" altLang="en-US" sz="3200" b="1" dirty="0">
                <a:solidFill>
                  <a:srgbClr val="002060"/>
                </a:solidFill>
                <a:latin typeface="Times New Roman" pitchFamily="18" charset="0"/>
                <a:cs typeface="Times New Roman" pitchFamily="18" charset="0"/>
              </a:rPr>
              <a:t>(cm)</a:t>
            </a:r>
          </a:p>
        </p:txBody>
      </p:sp>
      <p:sp>
        <p:nvSpPr>
          <p:cNvPr id="10267" name="Text Box 27"/>
          <p:cNvSpPr txBox="1">
            <a:spLocks noChangeArrowheads="1"/>
          </p:cNvSpPr>
          <p:nvPr/>
        </p:nvSpPr>
        <p:spPr bwMode="auto">
          <a:xfrm>
            <a:off x="7080251" y="1522355"/>
            <a:ext cx="1930400" cy="523220"/>
          </a:xfrm>
          <a:prstGeom prst="rect">
            <a:avLst/>
          </a:prstGeom>
          <a:noFill/>
          <a:ln w="9525">
            <a:noFill/>
            <a:miter lim="800000"/>
            <a:headEnd/>
            <a:tailEnd/>
          </a:ln>
        </p:spPr>
        <p:txBody>
          <a:bodyPr>
            <a:spAutoFit/>
          </a:bodyPr>
          <a:lstStyle/>
          <a:p>
            <a:pPr eaLnBrk="1" hangingPunct="1">
              <a:spcBef>
                <a:spcPct val="50000"/>
              </a:spcBef>
            </a:pPr>
            <a:r>
              <a:rPr lang="en-US" altLang="en-US" sz="2800" b="1">
                <a:solidFill>
                  <a:srgbClr val="002060"/>
                </a:solidFill>
                <a:latin typeface="Times New Roman" pitchFamily="18" charset="0"/>
                <a:cs typeface="Times New Roman" pitchFamily="18" charset="0"/>
              </a:rPr>
              <a:t>Đặt tính: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259"/>
                                        </p:tgtEl>
                                        <p:attrNameLst>
                                          <p:attrName>style.visibility</p:attrName>
                                        </p:attrNameLst>
                                      </p:cBhvr>
                                      <p:to>
                                        <p:strVal val="visible"/>
                                      </p:to>
                                    </p:set>
                                    <p:animEffect transition="in" filter="blinds(horizontal)">
                                      <p:cBhvr>
                                        <p:cTn id="7" dur="500"/>
                                        <p:tgtEl>
                                          <p:spTgt spid="102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0267"/>
                                        </p:tgtEl>
                                        <p:attrNameLst>
                                          <p:attrName>style.visibility</p:attrName>
                                        </p:attrNameLst>
                                      </p:cBhvr>
                                      <p:to>
                                        <p:strVal val="visible"/>
                                      </p:to>
                                    </p:set>
                                    <p:animEffect transition="in" filter="blinds(horizontal)">
                                      <p:cBhvr>
                                        <p:cTn id="38" dur="500"/>
                                        <p:tgtEl>
                                          <p:spTgt spid="10267"/>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linds(horizontal)">
                                      <p:cBhvr>
                                        <p:cTn id="41" dur="500"/>
                                        <p:tgtEl>
                                          <p:spTgt spid="2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linds(horizontal)">
                                      <p:cBhvr>
                                        <p:cTn id="46" dur="500"/>
                                        <p:tgtEl>
                                          <p:spTgt spid="2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blinds(horizontal)">
                                      <p:cBhvr>
                                        <p:cTn id="51" dur="500"/>
                                        <p:tgtEl>
                                          <p:spTgt spid="2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blinds(horizontal)">
                                      <p:cBhvr>
                                        <p:cTn id="56" dur="500"/>
                                        <p:tgtEl>
                                          <p:spTgt spid="26"/>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blinds(horizontal)">
                                      <p:cBhvr>
                                        <p:cTn id="61" dur="500"/>
                                        <p:tgtEl>
                                          <p:spTgt spid="31"/>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blinds(horizontal)">
                                      <p:cBhvr>
                                        <p:cTn id="66" dur="500"/>
                                        <p:tgtEl>
                                          <p:spTgt spid="28"/>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blinds(horizontal)">
                                      <p:cBhvr>
                                        <p:cTn id="71" dur="500"/>
                                        <p:tgtEl>
                                          <p:spTgt spid="3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blinds(horizontal)">
                                      <p:cBhvr>
                                        <p:cTn id="7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1" grpId="0"/>
      <p:bldP spid="12" grpId="0"/>
      <p:bldP spid="24" grpId="0"/>
      <p:bldP spid="27" grpId="0"/>
      <p:bldP spid="28" grpId="0"/>
      <p:bldP spid="30" grpId="0"/>
      <p:bldP spid="32" grpId="0" animBg="1"/>
      <p:bldP spid="10259" grpId="0" animBg="1"/>
      <p:bldP spid="25" grpId="0"/>
      <p:bldP spid="26" grpId="0"/>
      <p:bldP spid="31" grpId="0"/>
      <p:bldP spid="102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6"/>
          <p:cNvSpPr>
            <a:spLocks noChangeArrowheads="1"/>
          </p:cNvSpPr>
          <p:nvPr/>
        </p:nvSpPr>
        <p:spPr bwMode="auto">
          <a:xfrm>
            <a:off x="2907490" y="3472772"/>
            <a:ext cx="8331200" cy="1295400"/>
          </a:xfrm>
          <a:prstGeom prst="rect">
            <a:avLst/>
          </a:prstGeom>
          <a:noFill/>
          <a:ln w="9525">
            <a:noFill/>
            <a:miter lim="800000"/>
            <a:headEnd/>
            <a:tailEnd/>
          </a:ln>
        </p:spPr>
        <p:txBody>
          <a:bodyPr anchor="ctr"/>
          <a:lstStyle/>
          <a:p>
            <a:pPr eaLnBrk="1" hangingPunct="1">
              <a:buFontTx/>
              <a:buChar char="-"/>
            </a:pP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Viết</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dấu</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phẩy</a:t>
            </a:r>
            <a:r>
              <a:rPr lang="en-US" altLang="en-US" sz="3000" i="1" dirty="0">
                <a:solidFill>
                  <a:srgbClr val="002060"/>
                </a:solidFill>
                <a:latin typeface="Times New Roman" pitchFamily="18" charset="0"/>
                <a:cs typeface="Times New Roman" pitchFamily="18" charset="0"/>
              </a:rPr>
              <a:t> ở </a:t>
            </a:r>
            <a:r>
              <a:rPr lang="en-US" altLang="en-US" sz="3000" i="1" dirty="0" err="1">
                <a:solidFill>
                  <a:srgbClr val="002060"/>
                </a:solidFill>
                <a:latin typeface="Times New Roman" pitchFamily="18" charset="0"/>
                <a:cs typeface="Times New Roman" pitchFamily="18" charset="0"/>
              </a:rPr>
              <a:t>hiệu</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thẳng</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cột</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với</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các</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dấu</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phẩy</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của</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số</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bị</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trừ</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và</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số</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trừ</a:t>
            </a:r>
            <a:endParaRPr lang="en-US" altLang="en-US" sz="3000" i="1" dirty="0">
              <a:solidFill>
                <a:srgbClr val="002060"/>
              </a:solidFill>
              <a:latin typeface="Times New Roman" pitchFamily="18" charset="0"/>
              <a:cs typeface="Times New Roman" pitchFamily="18" charset="0"/>
            </a:endParaRPr>
          </a:p>
        </p:txBody>
      </p:sp>
      <p:sp>
        <p:nvSpPr>
          <p:cNvPr id="20485" name="TextBox 5"/>
          <p:cNvSpPr txBox="1">
            <a:spLocks noChangeArrowheads="1"/>
          </p:cNvSpPr>
          <p:nvPr/>
        </p:nvSpPr>
        <p:spPr bwMode="auto">
          <a:xfrm>
            <a:off x="4876800" y="0"/>
            <a:ext cx="7315200" cy="579438"/>
          </a:xfrm>
          <a:prstGeom prst="rect">
            <a:avLst/>
          </a:prstGeom>
          <a:noFill/>
          <a:ln w="9525">
            <a:noFill/>
            <a:miter lim="800000"/>
            <a:headEnd/>
            <a:tailEnd/>
          </a:ln>
        </p:spPr>
        <p:txBody>
          <a:bodyPr>
            <a:spAutoFit/>
          </a:bodyPr>
          <a:lstStyle/>
          <a:p>
            <a:pPr eaLnBrk="1" hangingPunct="1"/>
            <a:endParaRPr lang="en-US" altLang="en-US" sz="3200">
              <a:solidFill>
                <a:srgbClr val="002060"/>
              </a:solidFill>
              <a:latin typeface="Times New Roman" pitchFamily="18" charset="0"/>
              <a:cs typeface="Times New Roman" pitchFamily="18" charset="0"/>
            </a:endParaRPr>
          </a:p>
        </p:txBody>
      </p:sp>
      <p:sp>
        <p:nvSpPr>
          <p:cNvPr id="7" name="TextBox 6"/>
          <p:cNvSpPr txBox="1">
            <a:spLocks noChangeArrowheads="1"/>
          </p:cNvSpPr>
          <p:nvPr/>
        </p:nvSpPr>
        <p:spPr bwMode="auto">
          <a:xfrm>
            <a:off x="508000" y="1981201"/>
            <a:ext cx="2641600" cy="1446550"/>
          </a:xfrm>
          <a:prstGeom prst="rect">
            <a:avLst/>
          </a:prstGeom>
          <a:noFill/>
          <a:ln w="9525">
            <a:noFill/>
            <a:miter lim="800000"/>
            <a:headEnd/>
            <a:tailEnd/>
          </a:ln>
        </p:spPr>
        <p:txBody>
          <a:bodyPr>
            <a:spAutoFit/>
          </a:bodyPr>
          <a:lstStyle/>
          <a:p>
            <a:pPr eaLnBrk="1" hangingPunct="1"/>
            <a:r>
              <a:rPr lang="en-US" altLang="en-US" sz="4400" b="1">
                <a:solidFill>
                  <a:srgbClr val="002060"/>
                </a:solidFill>
                <a:latin typeface="Times New Roman" pitchFamily="18" charset="0"/>
                <a:cs typeface="Times New Roman" pitchFamily="18" charset="0"/>
              </a:rPr>
              <a:t>4, 2 9</a:t>
            </a:r>
          </a:p>
          <a:p>
            <a:pPr eaLnBrk="1" hangingPunct="1"/>
            <a:r>
              <a:rPr lang="en-US" altLang="en-US" sz="4400" b="1">
                <a:solidFill>
                  <a:srgbClr val="002060"/>
                </a:solidFill>
                <a:latin typeface="Times New Roman" pitchFamily="18" charset="0"/>
                <a:cs typeface="Times New Roman" pitchFamily="18" charset="0"/>
              </a:rPr>
              <a:t>1, 8 4</a:t>
            </a:r>
          </a:p>
        </p:txBody>
      </p:sp>
      <p:sp>
        <p:nvSpPr>
          <p:cNvPr id="8" name="TextBox 7"/>
          <p:cNvSpPr txBox="1">
            <a:spLocks noChangeArrowheads="1"/>
          </p:cNvSpPr>
          <p:nvPr/>
        </p:nvSpPr>
        <p:spPr bwMode="auto">
          <a:xfrm flipH="1">
            <a:off x="203200" y="2286000"/>
            <a:ext cx="1016000" cy="641350"/>
          </a:xfrm>
          <a:prstGeom prst="rect">
            <a:avLst/>
          </a:prstGeom>
          <a:noFill/>
          <a:ln w="9525">
            <a:noFill/>
            <a:miter lim="800000"/>
            <a:headEnd/>
            <a:tailEnd/>
          </a:ln>
        </p:spPr>
        <p:txBody>
          <a:bodyPr>
            <a:spAutoFit/>
          </a:bodyPr>
          <a:lstStyle/>
          <a:p>
            <a:pPr eaLnBrk="1" hangingPunct="1"/>
            <a:r>
              <a:rPr lang="en-US" altLang="en-US" sz="3600" b="1">
                <a:solidFill>
                  <a:srgbClr val="002060"/>
                </a:solidFill>
                <a:latin typeface="Times New Roman" pitchFamily="18" charset="0"/>
                <a:cs typeface="Times New Roman" pitchFamily="18" charset="0"/>
              </a:rPr>
              <a:t>-</a:t>
            </a:r>
            <a:endParaRPr lang="en-US" altLang="en-US" b="1">
              <a:solidFill>
                <a:srgbClr val="002060"/>
              </a:solidFill>
              <a:latin typeface="Times New Roman" pitchFamily="18" charset="0"/>
              <a:cs typeface="Times New Roman" pitchFamily="18" charset="0"/>
            </a:endParaRPr>
          </a:p>
        </p:txBody>
      </p:sp>
      <p:sp>
        <p:nvSpPr>
          <p:cNvPr id="11" name="TextBox 10"/>
          <p:cNvSpPr txBox="1">
            <a:spLocks noChangeArrowheads="1"/>
          </p:cNvSpPr>
          <p:nvPr/>
        </p:nvSpPr>
        <p:spPr bwMode="auto">
          <a:xfrm>
            <a:off x="38910" y="3505200"/>
            <a:ext cx="2743200" cy="762000"/>
          </a:xfrm>
          <a:prstGeom prst="rect">
            <a:avLst/>
          </a:prstGeom>
          <a:noFill/>
          <a:ln w="9525">
            <a:noFill/>
            <a:miter lim="800000"/>
            <a:headEnd/>
            <a:tailEnd/>
          </a:ln>
        </p:spPr>
        <p:txBody>
          <a:bodyPr>
            <a:spAutoFit/>
          </a:bodyPr>
          <a:lstStyle/>
          <a:p>
            <a:pPr eaLnBrk="1" hangingPunct="1"/>
            <a:r>
              <a:rPr lang="en-US" altLang="en-US" sz="3200" b="1" dirty="0">
                <a:solidFill>
                  <a:srgbClr val="002060"/>
                </a:solidFill>
                <a:latin typeface="Times New Roman" pitchFamily="18" charset="0"/>
                <a:cs typeface="Times New Roman" pitchFamily="18" charset="0"/>
              </a:rPr>
              <a:t>    </a:t>
            </a:r>
            <a:r>
              <a:rPr lang="en-US" altLang="en-US" sz="4400" b="1" dirty="0">
                <a:solidFill>
                  <a:srgbClr val="002060"/>
                </a:solidFill>
                <a:latin typeface="Times New Roman" pitchFamily="18" charset="0"/>
                <a:cs typeface="Times New Roman" pitchFamily="18" charset="0"/>
              </a:rPr>
              <a:t>2, 4 5</a:t>
            </a:r>
          </a:p>
        </p:txBody>
      </p:sp>
      <p:sp>
        <p:nvSpPr>
          <p:cNvPr id="11277" name="Rectangle 6"/>
          <p:cNvSpPr>
            <a:spLocks noChangeArrowheads="1"/>
          </p:cNvSpPr>
          <p:nvPr/>
        </p:nvSpPr>
        <p:spPr bwMode="auto">
          <a:xfrm>
            <a:off x="2946400" y="1433206"/>
            <a:ext cx="9245600" cy="1524000"/>
          </a:xfrm>
          <a:prstGeom prst="rect">
            <a:avLst/>
          </a:prstGeom>
          <a:noFill/>
          <a:ln w="9525">
            <a:noFill/>
            <a:miter lim="800000"/>
            <a:headEnd/>
            <a:tailEnd/>
          </a:ln>
        </p:spPr>
        <p:txBody>
          <a:bodyPr anchor="ctr"/>
          <a:lstStyle/>
          <a:p>
            <a:pPr eaLnBrk="1" hangingPunct="1"/>
            <a:r>
              <a:rPr lang="en-US" altLang="en-US" sz="3000" b="1" i="1" dirty="0" err="1">
                <a:solidFill>
                  <a:srgbClr val="002060"/>
                </a:solidFill>
                <a:latin typeface="Times New Roman" pitchFamily="18" charset="0"/>
                <a:cs typeface="Times New Roman" pitchFamily="18" charset="0"/>
              </a:rPr>
              <a:t>Muốn</a:t>
            </a:r>
            <a:r>
              <a:rPr lang="en-US" altLang="en-US" sz="3000" b="1" i="1" dirty="0">
                <a:solidFill>
                  <a:srgbClr val="002060"/>
                </a:solidFill>
                <a:latin typeface="Times New Roman" pitchFamily="18" charset="0"/>
                <a:cs typeface="Times New Roman" pitchFamily="18" charset="0"/>
              </a:rPr>
              <a:t> </a:t>
            </a:r>
            <a:r>
              <a:rPr lang="en-US" altLang="en-US" sz="3000" b="1" i="1" dirty="0" err="1">
                <a:solidFill>
                  <a:srgbClr val="002060"/>
                </a:solidFill>
                <a:latin typeface="Times New Roman" pitchFamily="18" charset="0"/>
                <a:cs typeface="Times New Roman" pitchFamily="18" charset="0"/>
              </a:rPr>
              <a:t>trừ</a:t>
            </a:r>
            <a:r>
              <a:rPr lang="en-US" altLang="en-US" sz="3000" b="1" i="1" dirty="0">
                <a:solidFill>
                  <a:srgbClr val="002060"/>
                </a:solidFill>
                <a:latin typeface="Times New Roman" pitchFamily="18" charset="0"/>
                <a:cs typeface="Times New Roman" pitchFamily="18" charset="0"/>
              </a:rPr>
              <a:t> </a:t>
            </a:r>
            <a:r>
              <a:rPr lang="en-US" altLang="en-US" sz="3000" b="1" i="1" dirty="0" err="1">
                <a:solidFill>
                  <a:srgbClr val="002060"/>
                </a:solidFill>
                <a:latin typeface="Times New Roman" pitchFamily="18" charset="0"/>
                <a:cs typeface="Times New Roman" pitchFamily="18" charset="0"/>
              </a:rPr>
              <a:t>hai</a:t>
            </a:r>
            <a:r>
              <a:rPr lang="en-US" altLang="en-US" sz="3000" b="1" i="1" dirty="0">
                <a:solidFill>
                  <a:srgbClr val="002060"/>
                </a:solidFill>
                <a:latin typeface="Times New Roman" pitchFamily="18" charset="0"/>
                <a:cs typeface="Times New Roman" pitchFamily="18" charset="0"/>
              </a:rPr>
              <a:t> </a:t>
            </a:r>
            <a:r>
              <a:rPr lang="en-US" altLang="en-US" sz="3000" b="1" i="1" dirty="0" err="1">
                <a:solidFill>
                  <a:srgbClr val="002060"/>
                </a:solidFill>
                <a:latin typeface="Times New Roman" pitchFamily="18" charset="0"/>
                <a:cs typeface="Times New Roman" pitchFamily="18" charset="0"/>
              </a:rPr>
              <a:t>số</a:t>
            </a:r>
            <a:r>
              <a:rPr lang="en-US" altLang="en-US" sz="3000" b="1" i="1" dirty="0">
                <a:solidFill>
                  <a:srgbClr val="002060"/>
                </a:solidFill>
                <a:latin typeface="Times New Roman" pitchFamily="18" charset="0"/>
                <a:cs typeface="Times New Roman" pitchFamily="18" charset="0"/>
              </a:rPr>
              <a:t> </a:t>
            </a:r>
            <a:r>
              <a:rPr lang="en-US" altLang="en-US" sz="3000" b="1" i="1" dirty="0" err="1">
                <a:solidFill>
                  <a:srgbClr val="002060"/>
                </a:solidFill>
                <a:latin typeface="Times New Roman" pitchFamily="18" charset="0"/>
                <a:cs typeface="Times New Roman" pitchFamily="18" charset="0"/>
              </a:rPr>
              <a:t>thập</a:t>
            </a:r>
            <a:r>
              <a:rPr lang="en-US" altLang="en-US" sz="3000" b="1" i="1" dirty="0">
                <a:solidFill>
                  <a:srgbClr val="002060"/>
                </a:solidFill>
                <a:latin typeface="Times New Roman" pitchFamily="18" charset="0"/>
                <a:cs typeface="Times New Roman" pitchFamily="18" charset="0"/>
              </a:rPr>
              <a:t> </a:t>
            </a:r>
            <a:r>
              <a:rPr lang="en-US" altLang="en-US" sz="3000" b="1" i="1" dirty="0" err="1">
                <a:solidFill>
                  <a:srgbClr val="002060"/>
                </a:solidFill>
                <a:latin typeface="Times New Roman" pitchFamily="18" charset="0"/>
                <a:cs typeface="Times New Roman" pitchFamily="18" charset="0"/>
              </a:rPr>
              <a:t>phân</a:t>
            </a:r>
            <a:r>
              <a:rPr lang="en-US" altLang="en-US" sz="3000" b="1" i="1" dirty="0">
                <a:solidFill>
                  <a:srgbClr val="002060"/>
                </a:solidFill>
                <a:latin typeface="Times New Roman" pitchFamily="18" charset="0"/>
                <a:cs typeface="Times New Roman" pitchFamily="18" charset="0"/>
              </a:rPr>
              <a:t> </a:t>
            </a:r>
            <a:r>
              <a:rPr lang="en-US" altLang="en-US" sz="3000" b="1" i="1" dirty="0" err="1">
                <a:solidFill>
                  <a:srgbClr val="002060"/>
                </a:solidFill>
                <a:latin typeface="Times New Roman" pitchFamily="18" charset="0"/>
                <a:cs typeface="Times New Roman" pitchFamily="18" charset="0"/>
              </a:rPr>
              <a:t>ta</a:t>
            </a:r>
            <a:r>
              <a:rPr lang="en-US" altLang="en-US" sz="3000" b="1" i="1" dirty="0">
                <a:solidFill>
                  <a:srgbClr val="002060"/>
                </a:solidFill>
                <a:latin typeface="Times New Roman" pitchFamily="18" charset="0"/>
                <a:cs typeface="Times New Roman" pitchFamily="18" charset="0"/>
              </a:rPr>
              <a:t> </a:t>
            </a:r>
            <a:r>
              <a:rPr lang="en-US" altLang="en-US" sz="3000" b="1" i="1" dirty="0" err="1">
                <a:solidFill>
                  <a:srgbClr val="002060"/>
                </a:solidFill>
                <a:latin typeface="Times New Roman" pitchFamily="18" charset="0"/>
                <a:cs typeface="Times New Roman" pitchFamily="18" charset="0"/>
              </a:rPr>
              <a:t>làm</a:t>
            </a:r>
            <a:r>
              <a:rPr lang="en-US" altLang="en-US" sz="3000" b="1" i="1" dirty="0">
                <a:solidFill>
                  <a:srgbClr val="002060"/>
                </a:solidFill>
                <a:latin typeface="Times New Roman" pitchFamily="18" charset="0"/>
                <a:cs typeface="Times New Roman" pitchFamily="18" charset="0"/>
              </a:rPr>
              <a:t> </a:t>
            </a:r>
            <a:r>
              <a:rPr lang="en-US" altLang="en-US" sz="3000" b="1" i="1" dirty="0" err="1">
                <a:solidFill>
                  <a:srgbClr val="002060"/>
                </a:solidFill>
                <a:latin typeface="Times New Roman" pitchFamily="18" charset="0"/>
                <a:cs typeface="Times New Roman" pitchFamily="18" charset="0"/>
              </a:rPr>
              <a:t>như</a:t>
            </a:r>
            <a:r>
              <a:rPr lang="en-US" altLang="en-US" sz="3000" b="1" i="1" dirty="0">
                <a:solidFill>
                  <a:srgbClr val="002060"/>
                </a:solidFill>
                <a:latin typeface="Times New Roman" pitchFamily="18" charset="0"/>
                <a:cs typeface="Times New Roman" pitchFamily="18" charset="0"/>
              </a:rPr>
              <a:t> </a:t>
            </a:r>
            <a:r>
              <a:rPr lang="en-US" altLang="en-US" sz="3000" b="1" i="1" dirty="0" err="1">
                <a:solidFill>
                  <a:srgbClr val="002060"/>
                </a:solidFill>
                <a:latin typeface="Times New Roman" pitchFamily="18" charset="0"/>
                <a:cs typeface="Times New Roman" pitchFamily="18" charset="0"/>
              </a:rPr>
              <a:t>sau</a:t>
            </a:r>
            <a:r>
              <a:rPr lang="en-US" altLang="en-US" sz="3000" b="1" i="1" dirty="0">
                <a:solidFill>
                  <a:srgbClr val="002060"/>
                </a:solidFill>
                <a:latin typeface="Times New Roman" pitchFamily="18" charset="0"/>
                <a:cs typeface="Times New Roman" pitchFamily="18" charset="0"/>
              </a:rPr>
              <a:t>:</a:t>
            </a:r>
          </a:p>
          <a:p>
            <a:pPr eaLnBrk="1" hangingPunct="1">
              <a:buFontTx/>
              <a:buChar char="-"/>
            </a:pP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Viết</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số</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trừ</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dưới</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số</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bị</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trừ</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sao</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cho</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các</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chữ</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số</a:t>
            </a:r>
            <a:r>
              <a:rPr lang="en-US" altLang="en-US" sz="3000" i="1" dirty="0">
                <a:solidFill>
                  <a:srgbClr val="002060"/>
                </a:solidFill>
                <a:latin typeface="Times New Roman" pitchFamily="18" charset="0"/>
                <a:cs typeface="Times New Roman" pitchFamily="18" charset="0"/>
              </a:rPr>
              <a:t> ở </a:t>
            </a:r>
            <a:r>
              <a:rPr lang="en-US" altLang="en-US" sz="3000" i="1" dirty="0" err="1">
                <a:solidFill>
                  <a:srgbClr val="002060"/>
                </a:solidFill>
                <a:latin typeface="Times New Roman" pitchFamily="18" charset="0"/>
                <a:cs typeface="Times New Roman" pitchFamily="18" charset="0"/>
              </a:rPr>
              <a:t>cùng</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một</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hàng</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đặt</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thẳng</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cột</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với</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nhau</a:t>
            </a:r>
            <a:r>
              <a:rPr lang="en-US" altLang="en-US" sz="3000" i="1" dirty="0">
                <a:solidFill>
                  <a:srgbClr val="002060"/>
                </a:solidFill>
                <a:latin typeface="Times New Roman" pitchFamily="18" charset="0"/>
                <a:cs typeface="Times New Roman" pitchFamily="18" charset="0"/>
              </a:rPr>
              <a:t>.</a:t>
            </a:r>
          </a:p>
        </p:txBody>
      </p:sp>
      <p:sp>
        <p:nvSpPr>
          <p:cNvPr id="11278" name="Rectangle 6"/>
          <p:cNvSpPr>
            <a:spLocks noChangeArrowheads="1"/>
          </p:cNvSpPr>
          <p:nvPr/>
        </p:nvSpPr>
        <p:spPr bwMode="auto">
          <a:xfrm>
            <a:off x="2946400" y="2652406"/>
            <a:ext cx="8737600" cy="1219200"/>
          </a:xfrm>
          <a:prstGeom prst="rect">
            <a:avLst/>
          </a:prstGeom>
          <a:noFill/>
          <a:ln w="9525">
            <a:noFill/>
            <a:miter lim="800000"/>
            <a:headEnd/>
            <a:tailEnd/>
          </a:ln>
        </p:spPr>
        <p:txBody>
          <a:bodyPr anchor="ctr"/>
          <a:lstStyle/>
          <a:p>
            <a:pPr eaLnBrk="1" hangingPunct="1">
              <a:buFontTx/>
              <a:buChar char="-"/>
            </a:pP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Trừ</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như</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trừ</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các</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số</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tự</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nhiên</a:t>
            </a:r>
            <a:endParaRPr lang="en-US" altLang="en-US" sz="3000" i="1" dirty="0">
              <a:solidFill>
                <a:srgbClr val="002060"/>
              </a:solidFill>
              <a:latin typeface="Times New Roman" pitchFamily="18" charset="0"/>
              <a:cs typeface="Times New Roman" pitchFamily="18" charset="0"/>
            </a:endParaRPr>
          </a:p>
        </p:txBody>
      </p:sp>
      <p:cxnSp>
        <p:nvCxnSpPr>
          <p:cNvPr id="17" name="Straight Connector 16"/>
          <p:cNvCxnSpPr/>
          <p:nvPr/>
        </p:nvCxnSpPr>
        <p:spPr>
          <a:xfrm>
            <a:off x="369651" y="3463047"/>
            <a:ext cx="1614792" cy="1588"/>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1277"/>
                                        </p:tgtEl>
                                        <p:attrNameLst>
                                          <p:attrName>style.visibility</p:attrName>
                                        </p:attrNameLst>
                                      </p:cBhvr>
                                      <p:to>
                                        <p:strVal val="visible"/>
                                      </p:to>
                                    </p:set>
                                    <p:animEffect transition="in" filter="blinds(horizontal)">
                                      <p:cBhvr>
                                        <p:cTn id="18" dur="500"/>
                                        <p:tgtEl>
                                          <p:spTgt spid="1127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1278"/>
                                        </p:tgtEl>
                                        <p:attrNameLst>
                                          <p:attrName>style.visibility</p:attrName>
                                        </p:attrNameLst>
                                      </p:cBhvr>
                                      <p:to>
                                        <p:strVal val="visible"/>
                                      </p:to>
                                    </p:set>
                                    <p:animEffect transition="in" filter="blinds(horizontal)">
                                      <p:cBhvr>
                                        <p:cTn id="23" dur="500"/>
                                        <p:tgtEl>
                                          <p:spTgt spid="1127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1269"/>
                                        </p:tgtEl>
                                        <p:attrNameLst>
                                          <p:attrName>style.visibility</p:attrName>
                                        </p:attrNameLst>
                                      </p:cBhvr>
                                      <p:to>
                                        <p:strVal val="visible"/>
                                      </p:to>
                                    </p:set>
                                    <p:animEffect transition="in" filter="blinds(horizontal)">
                                      <p:cBhvr>
                                        <p:cTn id="28"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7" grpId="0"/>
      <p:bldP spid="8" grpId="0"/>
      <p:bldP spid="11" grpId="0"/>
      <p:bldP spid="11277" grpId="0"/>
      <p:bldP spid="1127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6"/>
          <p:cNvSpPr>
            <a:spLocks noChangeArrowheads="1"/>
          </p:cNvSpPr>
          <p:nvPr/>
        </p:nvSpPr>
        <p:spPr bwMode="auto">
          <a:xfrm>
            <a:off x="1016000" y="1347285"/>
            <a:ext cx="10363200" cy="2362200"/>
          </a:xfrm>
          <a:prstGeom prst="rect">
            <a:avLst/>
          </a:prstGeom>
          <a:noFill/>
          <a:ln w="9525">
            <a:noFill/>
            <a:miter lim="800000"/>
            <a:headEnd/>
            <a:tailEnd/>
          </a:ln>
        </p:spPr>
        <p:txBody>
          <a:bodyPr anchor="ctr"/>
          <a:lstStyle/>
          <a:p>
            <a:pPr algn="ctr" eaLnBrk="1" hangingPunct="1"/>
            <a:endParaRPr lang="en-US" altLang="en-US" sz="4400">
              <a:solidFill>
                <a:srgbClr val="002060"/>
              </a:solidFill>
              <a:latin typeface="Arial" charset="0"/>
            </a:endParaRPr>
          </a:p>
        </p:txBody>
      </p:sp>
      <p:sp>
        <p:nvSpPr>
          <p:cNvPr id="5" name="TextBox 4"/>
          <p:cNvSpPr txBox="1">
            <a:spLocks noChangeArrowheads="1"/>
          </p:cNvSpPr>
          <p:nvPr/>
        </p:nvSpPr>
        <p:spPr bwMode="auto">
          <a:xfrm>
            <a:off x="590144" y="678679"/>
            <a:ext cx="7416800" cy="579437"/>
          </a:xfrm>
          <a:prstGeom prst="rect">
            <a:avLst/>
          </a:prstGeom>
          <a:noFill/>
          <a:ln w="9525">
            <a:noFill/>
            <a:miter lim="800000"/>
            <a:headEnd/>
            <a:tailEnd/>
          </a:ln>
        </p:spPr>
        <p:txBody>
          <a:bodyPr>
            <a:spAutoFit/>
          </a:bodyPr>
          <a:lstStyle/>
          <a:p>
            <a:pPr eaLnBrk="1" hangingPunct="1"/>
            <a:r>
              <a:rPr lang="en-US" altLang="en-US" sz="3200" b="1" u="sng" dirty="0" err="1">
                <a:solidFill>
                  <a:srgbClr val="002060"/>
                </a:solidFill>
                <a:latin typeface="Times New Roman" pitchFamily="18" charset="0"/>
                <a:cs typeface="Times New Roman" pitchFamily="18" charset="0"/>
              </a:rPr>
              <a:t>Ví</a:t>
            </a:r>
            <a:r>
              <a:rPr lang="en-US" altLang="en-US" sz="3200" b="1" u="sng" dirty="0">
                <a:solidFill>
                  <a:srgbClr val="002060"/>
                </a:solidFill>
                <a:latin typeface="Times New Roman" pitchFamily="18" charset="0"/>
                <a:cs typeface="Times New Roman" pitchFamily="18" charset="0"/>
              </a:rPr>
              <a:t> </a:t>
            </a:r>
            <a:r>
              <a:rPr lang="en-US" altLang="en-US" sz="3200" b="1" u="sng" dirty="0" err="1">
                <a:solidFill>
                  <a:srgbClr val="002060"/>
                </a:solidFill>
                <a:latin typeface="Times New Roman" pitchFamily="18" charset="0"/>
                <a:cs typeface="Times New Roman" pitchFamily="18" charset="0"/>
              </a:rPr>
              <a:t>dụ</a:t>
            </a:r>
            <a:r>
              <a:rPr lang="en-US" altLang="en-US" sz="3200" b="1" u="sng" dirty="0">
                <a:solidFill>
                  <a:srgbClr val="002060"/>
                </a:solidFill>
                <a:latin typeface="Times New Roman" pitchFamily="18" charset="0"/>
                <a:cs typeface="Times New Roman" pitchFamily="18" charset="0"/>
              </a:rPr>
              <a:t> 2</a:t>
            </a:r>
            <a:r>
              <a:rPr lang="en-US" altLang="en-US" sz="3200" b="1" dirty="0">
                <a:solidFill>
                  <a:srgbClr val="002060"/>
                </a:solidFill>
                <a:latin typeface="Times New Roman" pitchFamily="18" charset="0"/>
                <a:cs typeface="Times New Roman" pitchFamily="18" charset="0"/>
              </a:rPr>
              <a:t>:          45,8 – 19,26 =  ? </a:t>
            </a:r>
          </a:p>
        </p:txBody>
      </p:sp>
      <p:sp>
        <p:nvSpPr>
          <p:cNvPr id="6" name="TextBox 5"/>
          <p:cNvSpPr txBox="1">
            <a:spLocks noChangeArrowheads="1"/>
          </p:cNvSpPr>
          <p:nvPr/>
        </p:nvSpPr>
        <p:spPr bwMode="auto">
          <a:xfrm>
            <a:off x="667561" y="1818537"/>
            <a:ext cx="6502400" cy="579438"/>
          </a:xfrm>
          <a:prstGeom prst="rect">
            <a:avLst/>
          </a:prstGeom>
          <a:noFill/>
          <a:ln w="9525">
            <a:noFill/>
            <a:miter lim="800000"/>
            <a:headEnd/>
            <a:tailEnd/>
          </a:ln>
        </p:spPr>
        <p:txBody>
          <a:bodyPr>
            <a:spAutoFit/>
          </a:bodyPr>
          <a:lstStyle/>
          <a:p>
            <a:pPr eaLnBrk="1" hangingPunct="1"/>
            <a:r>
              <a:rPr lang="en-US" altLang="en-US" sz="3200" i="1" dirty="0">
                <a:solidFill>
                  <a:srgbClr val="002060"/>
                </a:solidFill>
                <a:latin typeface="Times New Roman" pitchFamily="18" charset="0"/>
                <a:cs typeface="Times New Roman" pitchFamily="18" charset="0"/>
              </a:rPr>
              <a:t>Ta </a:t>
            </a:r>
            <a:r>
              <a:rPr lang="en-US" altLang="en-US" sz="3200" i="1" dirty="0" err="1">
                <a:solidFill>
                  <a:srgbClr val="002060"/>
                </a:solidFill>
                <a:latin typeface="Times New Roman" pitchFamily="18" charset="0"/>
                <a:cs typeface="Times New Roman" pitchFamily="18" charset="0"/>
              </a:rPr>
              <a:t>đặt</a:t>
            </a:r>
            <a:r>
              <a:rPr lang="en-US" altLang="en-US" sz="3200" i="1" dirty="0">
                <a:solidFill>
                  <a:srgbClr val="002060"/>
                </a:solidFill>
                <a:latin typeface="Times New Roman" pitchFamily="18" charset="0"/>
                <a:cs typeface="Times New Roman" pitchFamily="18" charset="0"/>
              </a:rPr>
              <a:t> </a:t>
            </a:r>
            <a:r>
              <a:rPr lang="en-US" altLang="en-US" sz="3200" i="1" dirty="0" err="1">
                <a:solidFill>
                  <a:srgbClr val="002060"/>
                </a:solidFill>
                <a:latin typeface="Times New Roman" pitchFamily="18" charset="0"/>
                <a:cs typeface="Times New Roman" pitchFamily="18" charset="0"/>
              </a:rPr>
              <a:t>tính</a:t>
            </a:r>
            <a:r>
              <a:rPr lang="en-US" altLang="en-US" sz="3200" i="1" dirty="0">
                <a:solidFill>
                  <a:srgbClr val="002060"/>
                </a:solidFill>
                <a:latin typeface="Times New Roman" pitchFamily="18" charset="0"/>
                <a:cs typeface="Times New Roman" pitchFamily="18" charset="0"/>
              </a:rPr>
              <a:t> </a:t>
            </a:r>
            <a:r>
              <a:rPr lang="en-US" altLang="en-US" sz="3200" i="1" dirty="0" err="1">
                <a:solidFill>
                  <a:srgbClr val="002060"/>
                </a:solidFill>
                <a:latin typeface="Times New Roman" pitchFamily="18" charset="0"/>
                <a:cs typeface="Times New Roman" pitchFamily="18" charset="0"/>
              </a:rPr>
              <a:t>rồi</a:t>
            </a:r>
            <a:r>
              <a:rPr lang="en-US" altLang="en-US" sz="3200" i="1" dirty="0">
                <a:solidFill>
                  <a:srgbClr val="002060"/>
                </a:solidFill>
                <a:latin typeface="Times New Roman" pitchFamily="18" charset="0"/>
                <a:cs typeface="Times New Roman" pitchFamily="18" charset="0"/>
              </a:rPr>
              <a:t> </a:t>
            </a:r>
            <a:r>
              <a:rPr lang="en-US" altLang="en-US" sz="3200" i="1" dirty="0" err="1">
                <a:solidFill>
                  <a:srgbClr val="002060"/>
                </a:solidFill>
                <a:latin typeface="Times New Roman" pitchFamily="18" charset="0"/>
                <a:cs typeface="Times New Roman" pitchFamily="18" charset="0"/>
              </a:rPr>
              <a:t>làm</a:t>
            </a:r>
            <a:r>
              <a:rPr lang="en-US" altLang="en-US" sz="3200" i="1" dirty="0">
                <a:solidFill>
                  <a:srgbClr val="002060"/>
                </a:solidFill>
                <a:latin typeface="Times New Roman" pitchFamily="18" charset="0"/>
                <a:cs typeface="Times New Roman" pitchFamily="18" charset="0"/>
              </a:rPr>
              <a:t> </a:t>
            </a:r>
            <a:r>
              <a:rPr lang="en-US" altLang="en-US" sz="3200" i="1" dirty="0" err="1">
                <a:solidFill>
                  <a:srgbClr val="002060"/>
                </a:solidFill>
                <a:latin typeface="Times New Roman" pitchFamily="18" charset="0"/>
                <a:cs typeface="Times New Roman" pitchFamily="18" charset="0"/>
              </a:rPr>
              <a:t>như</a:t>
            </a:r>
            <a:r>
              <a:rPr lang="en-US" altLang="en-US" sz="3200" i="1" dirty="0">
                <a:solidFill>
                  <a:srgbClr val="002060"/>
                </a:solidFill>
                <a:latin typeface="Times New Roman" pitchFamily="18" charset="0"/>
                <a:cs typeface="Times New Roman" pitchFamily="18" charset="0"/>
              </a:rPr>
              <a:t> </a:t>
            </a:r>
            <a:r>
              <a:rPr lang="en-US" altLang="en-US" sz="3200" i="1" dirty="0" err="1">
                <a:solidFill>
                  <a:srgbClr val="002060"/>
                </a:solidFill>
                <a:latin typeface="Times New Roman" pitchFamily="18" charset="0"/>
                <a:cs typeface="Times New Roman" pitchFamily="18" charset="0"/>
              </a:rPr>
              <a:t>sau</a:t>
            </a:r>
            <a:r>
              <a:rPr lang="en-US" altLang="en-US" sz="3200" i="1" dirty="0">
                <a:solidFill>
                  <a:srgbClr val="002060"/>
                </a:solidFill>
                <a:latin typeface="Times New Roman" pitchFamily="18" charset="0"/>
                <a:cs typeface="Times New Roman" pitchFamily="18" charset="0"/>
              </a:rPr>
              <a:t>:</a:t>
            </a:r>
          </a:p>
        </p:txBody>
      </p:sp>
      <p:sp>
        <p:nvSpPr>
          <p:cNvPr id="7" name="TextBox 6"/>
          <p:cNvSpPr txBox="1">
            <a:spLocks noChangeArrowheads="1"/>
          </p:cNvSpPr>
          <p:nvPr/>
        </p:nvSpPr>
        <p:spPr bwMode="auto">
          <a:xfrm>
            <a:off x="5384800" y="2770785"/>
            <a:ext cx="1727200" cy="1066800"/>
          </a:xfrm>
          <a:prstGeom prst="rect">
            <a:avLst/>
          </a:prstGeom>
          <a:noFill/>
          <a:ln w="9525">
            <a:noFill/>
            <a:miter lim="800000"/>
            <a:headEnd/>
            <a:tailEnd/>
          </a:ln>
        </p:spPr>
        <p:txBody>
          <a:bodyPr>
            <a:spAutoFit/>
          </a:bodyPr>
          <a:lstStyle/>
          <a:p>
            <a:pPr eaLnBrk="1" hangingPunct="1"/>
            <a:r>
              <a:rPr lang="en-US" altLang="en-US" sz="3200" b="1">
                <a:solidFill>
                  <a:srgbClr val="002060"/>
                </a:solidFill>
                <a:latin typeface="Times New Roman" pitchFamily="18" charset="0"/>
                <a:cs typeface="Times New Roman" pitchFamily="18" charset="0"/>
              </a:rPr>
              <a:t>45,8</a:t>
            </a:r>
            <a:br>
              <a:rPr lang="en-US" altLang="en-US" sz="3200" b="1">
                <a:solidFill>
                  <a:srgbClr val="002060"/>
                </a:solidFill>
                <a:latin typeface="Times New Roman" pitchFamily="18" charset="0"/>
                <a:cs typeface="Times New Roman" pitchFamily="18" charset="0"/>
              </a:rPr>
            </a:br>
            <a:r>
              <a:rPr lang="en-US" altLang="en-US" sz="3200" b="1">
                <a:solidFill>
                  <a:srgbClr val="002060"/>
                </a:solidFill>
                <a:latin typeface="Times New Roman" pitchFamily="18" charset="0"/>
                <a:cs typeface="Times New Roman" pitchFamily="18" charset="0"/>
              </a:rPr>
              <a:t>19,26</a:t>
            </a:r>
          </a:p>
        </p:txBody>
      </p:sp>
      <p:sp>
        <p:nvSpPr>
          <p:cNvPr id="8" name="TextBox 7"/>
          <p:cNvSpPr txBox="1">
            <a:spLocks noChangeArrowheads="1"/>
          </p:cNvSpPr>
          <p:nvPr/>
        </p:nvSpPr>
        <p:spPr bwMode="auto">
          <a:xfrm>
            <a:off x="4978400" y="2923185"/>
            <a:ext cx="711200" cy="641350"/>
          </a:xfrm>
          <a:prstGeom prst="rect">
            <a:avLst/>
          </a:prstGeom>
          <a:noFill/>
          <a:ln w="9525">
            <a:noFill/>
            <a:miter lim="800000"/>
            <a:headEnd/>
            <a:tailEnd/>
          </a:ln>
        </p:spPr>
        <p:txBody>
          <a:bodyPr>
            <a:spAutoFit/>
          </a:bodyPr>
          <a:lstStyle/>
          <a:p>
            <a:pPr eaLnBrk="1" hangingPunct="1"/>
            <a:r>
              <a:rPr lang="en-US" altLang="en-US" sz="3600" b="1">
                <a:solidFill>
                  <a:srgbClr val="002060"/>
                </a:solidFill>
                <a:latin typeface="Times New Roman" pitchFamily="18" charset="0"/>
                <a:cs typeface="Times New Roman" pitchFamily="18" charset="0"/>
              </a:rPr>
              <a:t>-</a:t>
            </a:r>
            <a:endParaRPr lang="en-US" altLang="en-US" b="1">
              <a:solidFill>
                <a:srgbClr val="002060"/>
              </a:solidFill>
              <a:latin typeface="Times New Roman" pitchFamily="18" charset="0"/>
              <a:cs typeface="Times New Roman" pitchFamily="18" charset="0"/>
            </a:endParaRPr>
          </a:p>
        </p:txBody>
      </p:sp>
      <p:cxnSp>
        <p:nvCxnSpPr>
          <p:cNvPr id="10" name="Straight Connector 9"/>
          <p:cNvCxnSpPr/>
          <p:nvPr/>
        </p:nvCxnSpPr>
        <p:spPr>
          <a:xfrm>
            <a:off x="5080000" y="3835999"/>
            <a:ext cx="1930400" cy="15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Box 10"/>
          <p:cNvSpPr txBox="1">
            <a:spLocks noChangeArrowheads="1"/>
          </p:cNvSpPr>
          <p:nvPr/>
        </p:nvSpPr>
        <p:spPr bwMode="auto">
          <a:xfrm>
            <a:off x="5036765" y="3867749"/>
            <a:ext cx="1930400" cy="579437"/>
          </a:xfrm>
          <a:prstGeom prst="rect">
            <a:avLst/>
          </a:prstGeom>
          <a:noFill/>
          <a:ln w="9525">
            <a:noFill/>
            <a:miter lim="800000"/>
            <a:headEnd/>
            <a:tailEnd/>
          </a:ln>
        </p:spPr>
        <p:txBody>
          <a:bodyPr>
            <a:spAutoFit/>
          </a:bodyPr>
          <a:lstStyle/>
          <a:p>
            <a:pPr eaLnBrk="1" hangingPunct="1"/>
            <a:r>
              <a:rPr lang="en-US" altLang="en-US" sz="3200" b="1" dirty="0">
                <a:solidFill>
                  <a:srgbClr val="002060"/>
                </a:solidFill>
                <a:latin typeface="Times New Roman" pitchFamily="18" charset="0"/>
                <a:cs typeface="Times New Roman" pitchFamily="18" charset="0"/>
              </a:rPr>
              <a:t>   26,54</a:t>
            </a:r>
          </a:p>
        </p:txBody>
      </p:sp>
      <p:sp>
        <p:nvSpPr>
          <p:cNvPr id="13" name="TextBox 12"/>
          <p:cNvSpPr txBox="1">
            <a:spLocks noChangeArrowheads="1"/>
          </p:cNvSpPr>
          <p:nvPr/>
        </p:nvSpPr>
        <p:spPr bwMode="auto">
          <a:xfrm>
            <a:off x="6168150" y="2772374"/>
            <a:ext cx="711200" cy="579437"/>
          </a:xfrm>
          <a:prstGeom prst="rect">
            <a:avLst/>
          </a:prstGeom>
          <a:noFill/>
          <a:ln w="9525">
            <a:noFill/>
            <a:miter lim="800000"/>
            <a:headEnd/>
            <a:tailEnd/>
          </a:ln>
        </p:spPr>
        <p:txBody>
          <a:bodyPr>
            <a:spAutoFit/>
          </a:bodyPr>
          <a:lstStyle/>
          <a:p>
            <a:pPr eaLnBrk="1" hangingPunct="1"/>
            <a:r>
              <a:rPr lang="en-US" altLang="en-US" sz="3200" b="1" dirty="0">
                <a:solidFill>
                  <a:srgbClr val="C00000"/>
                </a:solidFill>
                <a:latin typeface="Times New Roman" pitchFamily="18" charset="0"/>
                <a:cs typeface="Times New Roman" pitchFamily="18" charset="0"/>
              </a:rPr>
              <a:t>0</a:t>
            </a:r>
          </a:p>
        </p:txBody>
      </p:sp>
      <p:sp>
        <p:nvSpPr>
          <p:cNvPr id="14" name="TextBox 13"/>
          <p:cNvSpPr txBox="1">
            <a:spLocks noChangeArrowheads="1"/>
          </p:cNvSpPr>
          <p:nvPr/>
        </p:nvSpPr>
        <p:spPr bwMode="auto">
          <a:xfrm>
            <a:off x="661481" y="4813402"/>
            <a:ext cx="11167353" cy="1938992"/>
          </a:xfrm>
          <a:prstGeom prst="rect">
            <a:avLst/>
          </a:prstGeom>
          <a:solidFill>
            <a:srgbClr val="1D0DE9"/>
          </a:solidFill>
          <a:ln w="9525">
            <a:noFill/>
            <a:miter lim="800000"/>
            <a:headEnd/>
            <a:tailEnd/>
          </a:ln>
        </p:spPr>
        <p:txBody>
          <a:bodyPr wrap="square">
            <a:spAutoFit/>
          </a:bodyPr>
          <a:lstStyle/>
          <a:p>
            <a:pPr algn="just" eaLnBrk="1" hangingPunct="1"/>
            <a:r>
              <a:rPr lang="en-US" altLang="en-US" sz="3000" i="1">
                <a:solidFill>
                  <a:schemeClr val="bg1"/>
                </a:solidFill>
                <a:latin typeface="Times New Roman" pitchFamily="18" charset="0"/>
                <a:cs typeface="Times New Roman" pitchFamily="18" charset="0"/>
              </a:rPr>
              <a:t>* </a:t>
            </a:r>
            <a:r>
              <a:rPr lang="en-US" altLang="en-US" sz="3000" i="1" u="sng">
                <a:solidFill>
                  <a:schemeClr val="bg1"/>
                </a:solidFill>
                <a:latin typeface="Times New Roman" pitchFamily="18" charset="0"/>
                <a:cs typeface="Times New Roman" pitchFamily="18" charset="0"/>
              </a:rPr>
              <a:t>Chú ý:</a:t>
            </a:r>
            <a:r>
              <a:rPr lang="en-US" altLang="en-US" sz="3000" i="1">
                <a:solidFill>
                  <a:schemeClr val="bg1"/>
                </a:solidFill>
                <a:latin typeface="Times New Roman" pitchFamily="18" charset="0"/>
                <a:cs typeface="Times New Roman" pitchFamily="18" charset="0"/>
              </a:rPr>
              <a:t> </a:t>
            </a:r>
            <a:r>
              <a:rPr lang="en-US" altLang="en-US" sz="3000">
                <a:solidFill>
                  <a:schemeClr val="bg1"/>
                </a:solidFill>
                <a:latin typeface="Times New Roman" pitchFamily="18" charset="0"/>
                <a:cs typeface="Times New Roman" pitchFamily="18" charset="0"/>
              </a:rPr>
              <a:t>Nếu số chữ số ở phần thập phân của số bị trừ ít hơn  số chữ số ở phần thập phân của số trừ, thì ta có thể viết thêm một số thích hợp chữ số 0 vào bên phải phần thập phân của số bị trừ, rồi trừ như trừ các số tự nhiên.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diamond(in)">
                                      <p:cBhvr>
                                        <p:cTn id="3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3"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918723" y="2884230"/>
            <a:ext cx="10363200" cy="2362200"/>
          </a:xfrm>
          <a:prstGeom prst="rect">
            <a:avLst/>
          </a:prstGeom>
          <a:noFill/>
          <a:ln w="9525">
            <a:noFill/>
            <a:miter lim="800000"/>
            <a:headEnd/>
            <a:tailEnd/>
          </a:ln>
        </p:spPr>
        <p:txBody>
          <a:bodyPr anchor="ctr"/>
          <a:lstStyle/>
          <a:p>
            <a:pPr algn="ctr" eaLnBrk="1" hangingPunct="1"/>
            <a:r>
              <a:rPr lang="en-US" altLang="en-US" sz="2800">
                <a:solidFill>
                  <a:srgbClr val="002060"/>
                </a:solidFill>
                <a:latin typeface="Times New Roman" pitchFamily="18" charset="0"/>
                <a:cs typeface="Times New Roman" pitchFamily="18" charset="0"/>
              </a:rPr>
              <a:t> </a:t>
            </a:r>
          </a:p>
        </p:txBody>
      </p:sp>
      <p:sp>
        <p:nvSpPr>
          <p:cNvPr id="5" name="TextBox 4"/>
          <p:cNvSpPr txBox="1">
            <a:spLocks noChangeArrowheads="1"/>
          </p:cNvSpPr>
          <p:nvPr/>
        </p:nvSpPr>
        <p:spPr bwMode="auto">
          <a:xfrm>
            <a:off x="961056" y="1995771"/>
            <a:ext cx="9753600" cy="2677656"/>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2800" b="1" dirty="0">
                <a:solidFill>
                  <a:srgbClr val="002060"/>
                </a:solidFill>
                <a:latin typeface="Times New Roman" pitchFamily="18" charset="0"/>
                <a:cs typeface="Times New Roman" pitchFamily="18" charset="0"/>
              </a:rPr>
              <a:t/>
            </a:r>
            <a:br>
              <a:rPr lang="en-US" altLang="en-US" sz="2800" b="1" dirty="0">
                <a:solidFill>
                  <a:srgbClr val="002060"/>
                </a:solidFill>
                <a:latin typeface="Times New Roman" pitchFamily="18" charset="0"/>
                <a:cs typeface="Times New Roman" pitchFamily="18" charset="0"/>
              </a:rPr>
            </a:br>
            <a:r>
              <a:rPr lang="en-US" altLang="en-US" sz="2800" b="1" dirty="0">
                <a:solidFill>
                  <a:srgbClr val="002060"/>
                </a:solidFill>
                <a:latin typeface="Times New Roman" pitchFamily="18" charset="0"/>
                <a:cs typeface="Times New Roman" pitchFamily="18" charset="0"/>
              </a:rPr>
              <a:t>-</a:t>
            </a:r>
            <a:r>
              <a:rPr lang="en-US" altLang="en-US" sz="2800" b="1" dirty="0" err="1">
                <a:solidFill>
                  <a:srgbClr val="002060"/>
                </a:solidFill>
                <a:latin typeface="Times New Roman" pitchFamily="18" charset="0"/>
                <a:cs typeface="Times New Roman" pitchFamily="18" charset="0"/>
              </a:rPr>
              <a:t>Viết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dưới</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bị</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sao</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cho</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các</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chữ</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ở </a:t>
            </a:r>
            <a:r>
              <a:rPr lang="en-US" altLang="en-US" sz="2800" b="1" dirty="0" err="1">
                <a:solidFill>
                  <a:srgbClr val="002060"/>
                </a:solidFill>
                <a:latin typeface="Times New Roman" pitchFamily="18" charset="0"/>
                <a:cs typeface="Times New Roman" pitchFamily="18" charset="0"/>
              </a:rPr>
              <a:t>cùng</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một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hàng</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đặt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thẳng</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cột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với</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nhau</a:t>
            </a:r>
            <a:r>
              <a:rPr lang="en-US" altLang="en-US" sz="2800" b="1" dirty="0">
                <a:solidFill>
                  <a:srgbClr val="002060"/>
                </a:solidFill>
                <a:latin typeface="Times New Roman" pitchFamily="18" charset="0"/>
                <a:cs typeface="Times New Roman" pitchFamily="18" charset="0"/>
              </a:rPr>
              <a:t>.</a:t>
            </a:r>
            <a:br>
              <a:rPr lang="en-US" altLang="en-US" sz="2800" b="1" dirty="0">
                <a:solidFill>
                  <a:srgbClr val="002060"/>
                </a:solidFill>
                <a:latin typeface="Times New Roman" pitchFamily="18" charset="0"/>
                <a:cs typeface="Times New Roman" pitchFamily="18" charset="0"/>
              </a:rPr>
            </a:b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như</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các</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tự</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nhiên</a:t>
            </a:r>
            <a:r>
              <a:rPr lang="en-US" altLang="en-US" sz="2800" b="1" dirty="0">
                <a:solidFill>
                  <a:srgbClr val="002060"/>
                </a:solidFill>
                <a:latin typeface="Times New Roman" pitchFamily="18" charset="0"/>
                <a:cs typeface="Times New Roman" pitchFamily="18" charset="0"/>
              </a:rPr>
              <a:t>.</a:t>
            </a:r>
            <a:br>
              <a:rPr lang="en-US" altLang="en-US" sz="2800" b="1" dirty="0">
                <a:solidFill>
                  <a:srgbClr val="002060"/>
                </a:solidFill>
                <a:latin typeface="Times New Roman" pitchFamily="18" charset="0"/>
                <a:cs typeface="Times New Roman" pitchFamily="18" charset="0"/>
              </a:rPr>
            </a:b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Viết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dấu</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phẩy</a:t>
            </a:r>
            <a:r>
              <a:rPr lang="en-US" altLang="en-US" sz="2800" b="1" dirty="0">
                <a:solidFill>
                  <a:srgbClr val="002060"/>
                </a:solidFill>
                <a:latin typeface="Times New Roman" pitchFamily="18" charset="0"/>
                <a:cs typeface="Times New Roman" pitchFamily="18" charset="0"/>
              </a:rPr>
              <a:t> ở </a:t>
            </a:r>
            <a:r>
              <a:rPr lang="en-US" altLang="en-US" sz="2800" b="1" dirty="0" err="1">
                <a:solidFill>
                  <a:srgbClr val="002060"/>
                </a:solidFill>
                <a:latin typeface="Times New Roman" pitchFamily="18" charset="0"/>
                <a:cs typeface="Times New Roman" pitchFamily="18" charset="0"/>
              </a:rPr>
              <a:t>hiệu</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thẳng</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cột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với</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các</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dấu</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phẩy</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của</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bị</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và</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a:t>
            </a:r>
          </a:p>
        </p:txBody>
      </p:sp>
      <p:sp>
        <p:nvSpPr>
          <p:cNvPr id="6" name="TextBox 5"/>
          <p:cNvSpPr txBox="1">
            <a:spLocks noChangeArrowheads="1"/>
          </p:cNvSpPr>
          <p:nvPr/>
        </p:nvSpPr>
        <p:spPr bwMode="auto">
          <a:xfrm>
            <a:off x="784926" y="4852291"/>
            <a:ext cx="9857136" cy="1815882"/>
          </a:xfrm>
          <a:prstGeom prst="rect">
            <a:avLst/>
          </a:prstGeom>
          <a:noFill/>
          <a:ln w="9525">
            <a:noFill/>
            <a:miter lim="800000"/>
            <a:headEnd/>
            <a:tailEnd/>
          </a:ln>
        </p:spPr>
        <p:txBody>
          <a:bodyPr wrap="square">
            <a:spAutoFit/>
          </a:bodyPr>
          <a:lstStyle/>
          <a:p>
            <a:pPr algn="just" eaLnBrk="1" hangingPunct="1"/>
            <a:r>
              <a:rPr lang="en-US" altLang="en-US" sz="2800" b="1" dirty="0">
                <a:solidFill>
                  <a:srgbClr val="002060"/>
                </a:solidFill>
                <a:latin typeface="Times New Roman" pitchFamily="18" charset="0"/>
                <a:cs typeface="Times New Roman" pitchFamily="18" charset="0"/>
              </a:rPr>
              <a:t>* </a:t>
            </a:r>
            <a:r>
              <a:rPr lang="en-US" altLang="en-US" sz="2800" b="1" u="sng" dirty="0" err="1">
                <a:solidFill>
                  <a:srgbClr val="002060"/>
                </a:solidFill>
                <a:latin typeface="Times New Roman" pitchFamily="18" charset="0"/>
                <a:cs typeface="Times New Roman" pitchFamily="18" charset="0"/>
              </a:rPr>
              <a:t>Chú</a:t>
            </a:r>
            <a:r>
              <a:rPr lang="en-US" altLang="en-US" sz="2800" b="1" u="sng" dirty="0">
                <a:solidFill>
                  <a:srgbClr val="002060"/>
                </a:solidFill>
                <a:latin typeface="Times New Roman" pitchFamily="18" charset="0"/>
                <a:cs typeface="Times New Roman" pitchFamily="18" charset="0"/>
              </a:rPr>
              <a:t> ý:</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Nếu</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chữ</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ở </a:t>
            </a:r>
            <a:r>
              <a:rPr lang="en-US" altLang="en-US" sz="2800" b="1" dirty="0" err="1">
                <a:solidFill>
                  <a:srgbClr val="002060"/>
                </a:solidFill>
                <a:latin typeface="Times New Roman" pitchFamily="18" charset="0"/>
                <a:cs typeface="Times New Roman" pitchFamily="18" charset="0"/>
              </a:rPr>
              <a:t>phần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thập</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phân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của</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bị</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ít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hơn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chữ</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ở </a:t>
            </a:r>
            <a:r>
              <a:rPr lang="en-US" altLang="en-US" sz="2800" b="1" dirty="0" err="1">
                <a:solidFill>
                  <a:srgbClr val="002060"/>
                </a:solidFill>
                <a:latin typeface="Times New Roman" pitchFamily="18" charset="0"/>
                <a:cs typeface="Times New Roman" pitchFamily="18" charset="0"/>
              </a:rPr>
              <a:t>phần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thập</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phân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của</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thì</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ta</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có</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thể</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viết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thêm</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một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thích</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hợp</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chữ</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0 </a:t>
            </a:r>
            <a:r>
              <a:rPr lang="en-US" altLang="en-US" sz="2800" b="1" dirty="0" err="1">
                <a:solidFill>
                  <a:srgbClr val="002060"/>
                </a:solidFill>
                <a:latin typeface="Times New Roman" pitchFamily="18" charset="0"/>
                <a:cs typeface="Times New Roman" pitchFamily="18" charset="0"/>
              </a:rPr>
              <a:t>vào</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bên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phải</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phần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thập</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phân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của</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bị</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rồi</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như</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các</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tự</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nhiên</a:t>
            </a:r>
            <a:r>
              <a:rPr lang="en-US" altLang="en-US" sz="2800" b="1" dirty="0">
                <a:solidFill>
                  <a:srgbClr val="002060"/>
                </a:solidFill>
                <a:latin typeface="Times New Roman" pitchFamily="18" charset="0"/>
                <a:cs typeface="Times New Roman" pitchFamily="18" charset="0"/>
              </a:rPr>
              <a:t>.</a:t>
            </a:r>
          </a:p>
        </p:txBody>
      </p:sp>
      <p:sp>
        <p:nvSpPr>
          <p:cNvPr id="8" name="TextBox 7"/>
          <p:cNvSpPr txBox="1">
            <a:spLocks noChangeArrowheads="1"/>
          </p:cNvSpPr>
          <p:nvPr/>
        </p:nvSpPr>
        <p:spPr bwMode="auto">
          <a:xfrm>
            <a:off x="750110" y="1441429"/>
            <a:ext cx="9753600" cy="954107"/>
          </a:xfrm>
          <a:prstGeom prst="rect">
            <a:avLst/>
          </a:prstGeom>
          <a:noFill/>
          <a:ln w="9525">
            <a:noFill/>
            <a:miter lim="800000"/>
            <a:headEnd/>
            <a:tailEnd/>
          </a:ln>
        </p:spPr>
        <p:txBody>
          <a:bodyPr>
            <a:spAutoFit/>
          </a:bodyPr>
          <a:lstStyle/>
          <a:p>
            <a:pPr eaLnBrk="1" hangingPunct="1"/>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Muốn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một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thập</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phân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cho</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một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thập</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phân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ta</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làm</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như</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sau</a:t>
            </a:r>
            <a:r>
              <a:rPr lang="en-US" altLang="en-US" sz="2800" b="1" dirty="0">
                <a:solidFill>
                  <a:srgbClr val="002060"/>
                </a:solidFill>
                <a:latin typeface="Times New Roman" pitchFamily="18" charset="0"/>
                <a:cs typeface="Times New Roman" pitchFamily="18" charset="0"/>
              </a:rPr>
              <a:t>:</a:t>
            </a:r>
          </a:p>
        </p:txBody>
      </p:sp>
      <p:sp>
        <p:nvSpPr>
          <p:cNvPr id="7" name="TextBox 6"/>
          <p:cNvSpPr txBox="1"/>
          <p:nvPr/>
        </p:nvSpPr>
        <p:spPr>
          <a:xfrm>
            <a:off x="4319070" y="428017"/>
            <a:ext cx="2373549"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dirty="0">
                <a:solidFill>
                  <a:srgbClr val="FF0000"/>
                </a:solidFill>
                <a:latin typeface="Times New Roman" pitchFamily="18" charset="0"/>
                <a:cs typeface="Times New Roman" pitchFamily="18" charset="0"/>
              </a:rPr>
              <a:t>GHI NHỚ</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fontAlgn="auto">
              <a:spcAft>
                <a:spcPts val="0"/>
              </a:spcAft>
              <a:defRPr/>
            </a:pPr>
            <a:endParaRPr lang="en-US"/>
          </a:p>
        </p:txBody>
      </p:sp>
      <p:pic>
        <p:nvPicPr>
          <p:cNvPr id="5" name="Bui Phan - Luong Bich Huu.mp3">
            <a:hlinkClick r:id="" action="ppaction://media"/>
          </p:cNvPr>
          <p:cNvPicPr>
            <a:picLocks noGrp="1" noRot="1" noChangeAspect="1"/>
          </p:cNvPicPr>
          <p:nvPr>
            <p:ph idx="1"/>
            <a:audioFile r:link="rId1"/>
          </p:nvPr>
        </p:nvPicPr>
        <p:blipFill>
          <a:blip r:embed="rId3"/>
          <a:stretch>
            <a:fillRect/>
          </a:stretch>
        </p:blipFill>
        <p:spPr>
          <a:xfrm>
            <a:off x="5853113" y="3757613"/>
            <a:ext cx="487362" cy="487362"/>
          </a:xfrm>
        </p:spPr>
      </p:pic>
      <p:pic>
        <p:nvPicPr>
          <p:cNvPr id="11268" name="Picture 2" descr="C:\Users\SONY\Desktop\Bìa Giáo án ĐT\hinh-nen-powerpoint-thien-nhien-5.jpg"/>
          <p:cNvPicPr>
            <a:picLocks noChangeAspect="1" noChangeArrowheads="1"/>
          </p:cNvPicPr>
          <p:nvPr/>
        </p:nvPicPr>
        <p:blipFill>
          <a:blip r:embed="rId4"/>
          <a:srcRect/>
          <a:stretch>
            <a:fillRect/>
          </a:stretch>
        </p:blipFill>
        <p:spPr bwMode="auto">
          <a:xfrm>
            <a:off x="-50800" y="-14288"/>
            <a:ext cx="12242800" cy="6872288"/>
          </a:xfrm>
          <a:prstGeom prst="rect">
            <a:avLst/>
          </a:prstGeom>
          <a:noFill/>
          <a:ln w="9525">
            <a:noFill/>
            <a:miter lim="800000"/>
            <a:headEnd/>
            <a:tailEnd/>
          </a:ln>
        </p:spPr>
      </p:pic>
      <p:sp>
        <p:nvSpPr>
          <p:cNvPr id="11269" name="TextBox 3"/>
          <p:cNvSpPr txBox="1">
            <a:spLocks noChangeArrowheads="1"/>
          </p:cNvSpPr>
          <p:nvPr/>
        </p:nvSpPr>
        <p:spPr bwMode="auto">
          <a:xfrm>
            <a:off x="3251200" y="2743200"/>
            <a:ext cx="8703733" cy="1322388"/>
          </a:xfrm>
          <a:prstGeom prst="rect">
            <a:avLst/>
          </a:prstGeom>
          <a:noFill/>
          <a:ln w="9525">
            <a:noFill/>
            <a:miter lim="800000"/>
            <a:headEnd/>
            <a:tailEnd/>
          </a:ln>
        </p:spPr>
        <p:txBody>
          <a:bodyPr>
            <a:spAutoFit/>
          </a:bodyPr>
          <a:lstStyle/>
          <a:p>
            <a:pPr eaLnBrk="1" hangingPunct="1"/>
            <a:r>
              <a:rPr lang="en-US" sz="8000" b="1" dirty="0">
                <a:solidFill>
                  <a:srgbClr val="FF0000"/>
                </a:solidFill>
                <a:latin typeface="Times New Roman" pitchFamily="18" charset="0"/>
                <a:cs typeface="Times New Roman" pitchFamily="18" charset="0"/>
              </a:rPr>
              <a:t>THỰC HÀNH</a:t>
            </a:r>
          </a:p>
        </p:txBody>
      </p:sp>
    </p:spTree>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p:cNvSpPr/>
          <p:nvPr/>
        </p:nvSpPr>
        <p:spPr>
          <a:xfrm>
            <a:off x="812800" y="1546089"/>
            <a:ext cx="508000" cy="30480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rgbClr val="002060"/>
                </a:solidFill>
                <a:latin typeface="Times New Roman" pitchFamily="18" charset="0"/>
                <a:cs typeface="Times New Roman" pitchFamily="18" charset="0"/>
              </a:rPr>
              <a:t>1</a:t>
            </a:r>
          </a:p>
        </p:txBody>
      </p:sp>
      <p:sp>
        <p:nvSpPr>
          <p:cNvPr id="11272" name="TextBox 9"/>
          <p:cNvSpPr txBox="1">
            <a:spLocks noChangeArrowheads="1"/>
          </p:cNvSpPr>
          <p:nvPr/>
        </p:nvSpPr>
        <p:spPr bwMode="auto">
          <a:xfrm>
            <a:off x="4296978" y="1881051"/>
            <a:ext cx="3149600" cy="1066800"/>
          </a:xfrm>
          <a:prstGeom prst="rect">
            <a:avLst/>
          </a:prstGeom>
          <a:noFill/>
          <a:ln w="9525">
            <a:noFill/>
            <a:miter lim="800000"/>
            <a:headEnd/>
            <a:tailEnd/>
          </a:ln>
        </p:spPr>
        <p:txBody>
          <a:bodyPr>
            <a:spAutoFit/>
          </a:bodyPr>
          <a:lstStyle/>
          <a:p>
            <a:pPr eaLnBrk="1" hangingPunct="1"/>
            <a:r>
              <a:rPr lang="en-US" altLang="en-US" sz="3200">
                <a:solidFill>
                  <a:srgbClr val="002060"/>
                </a:solidFill>
                <a:latin typeface="Times New Roman" pitchFamily="18" charset="0"/>
                <a:cs typeface="Times New Roman" pitchFamily="18" charset="0"/>
              </a:rPr>
              <a:t>b)       46,8</a:t>
            </a:r>
            <a:br>
              <a:rPr lang="en-US" altLang="en-US" sz="3200">
                <a:solidFill>
                  <a:srgbClr val="002060"/>
                </a:solidFill>
                <a:latin typeface="Times New Roman" pitchFamily="18" charset="0"/>
                <a:cs typeface="Times New Roman" pitchFamily="18" charset="0"/>
              </a:rPr>
            </a:br>
            <a:r>
              <a:rPr lang="en-US" altLang="en-US" sz="3200">
                <a:solidFill>
                  <a:srgbClr val="002060"/>
                </a:solidFill>
                <a:latin typeface="Times New Roman" pitchFamily="18" charset="0"/>
                <a:cs typeface="Times New Roman" pitchFamily="18" charset="0"/>
              </a:rPr>
              <a:t>            9,34 </a:t>
            </a:r>
          </a:p>
        </p:txBody>
      </p:sp>
      <p:sp>
        <p:nvSpPr>
          <p:cNvPr id="11273" name="TextBox 10"/>
          <p:cNvSpPr txBox="1">
            <a:spLocks noChangeArrowheads="1"/>
          </p:cNvSpPr>
          <p:nvPr/>
        </p:nvSpPr>
        <p:spPr bwMode="auto">
          <a:xfrm>
            <a:off x="5044933" y="2003289"/>
            <a:ext cx="609600" cy="762000"/>
          </a:xfrm>
          <a:prstGeom prst="rect">
            <a:avLst/>
          </a:prstGeom>
          <a:noFill/>
          <a:ln w="9525">
            <a:noFill/>
            <a:miter lim="800000"/>
            <a:headEnd/>
            <a:tailEnd/>
          </a:ln>
        </p:spPr>
        <p:txBody>
          <a:bodyPr>
            <a:spAutoFit/>
          </a:bodyPr>
          <a:lstStyle/>
          <a:p>
            <a:pPr eaLnBrk="1" hangingPunct="1"/>
            <a:r>
              <a:rPr lang="en-US" altLang="en-US" sz="4400" dirty="0">
                <a:solidFill>
                  <a:srgbClr val="002060"/>
                </a:solidFill>
                <a:latin typeface="Times New Roman" pitchFamily="18" charset="0"/>
                <a:cs typeface="Times New Roman" pitchFamily="18" charset="0"/>
              </a:rPr>
              <a:t>-</a:t>
            </a:r>
          </a:p>
        </p:txBody>
      </p:sp>
      <p:sp>
        <p:nvSpPr>
          <p:cNvPr id="23561" name="TextBox 14"/>
          <p:cNvSpPr txBox="1">
            <a:spLocks noChangeArrowheads="1"/>
          </p:cNvSpPr>
          <p:nvPr/>
        </p:nvSpPr>
        <p:spPr bwMode="auto">
          <a:xfrm>
            <a:off x="1625600" y="1469889"/>
            <a:ext cx="2540000" cy="519112"/>
          </a:xfrm>
          <a:prstGeom prst="rect">
            <a:avLst/>
          </a:prstGeom>
          <a:noFill/>
          <a:ln w="9525">
            <a:noFill/>
            <a:miter lim="800000"/>
            <a:headEnd/>
            <a:tailEnd/>
          </a:ln>
        </p:spPr>
        <p:txBody>
          <a:bodyPr>
            <a:spAutoFit/>
          </a:bodyPr>
          <a:lstStyle/>
          <a:p>
            <a:pPr eaLnBrk="1" hangingPunct="1"/>
            <a:r>
              <a:rPr lang="en-US" altLang="en-US" sz="2800">
                <a:solidFill>
                  <a:srgbClr val="002060"/>
                </a:solidFill>
                <a:latin typeface="Times New Roman" pitchFamily="18" charset="0"/>
                <a:cs typeface="Times New Roman" pitchFamily="18" charset="0"/>
              </a:rPr>
              <a:t>Tính:</a:t>
            </a:r>
          </a:p>
        </p:txBody>
      </p:sp>
      <p:sp>
        <p:nvSpPr>
          <p:cNvPr id="16" name="TextBox 15"/>
          <p:cNvSpPr txBox="1">
            <a:spLocks noChangeArrowheads="1"/>
          </p:cNvSpPr>
          <p:nvPr/>
        </p:nvSpPr>
        <p:spPr bwMode="auto">
          <a:xfrm>
            <a:off x="5267588" y="2908941"/>
            <a:ext cx="1828800" cy="579438"/>
          </a:xfrm>
          <a:prstGeom prst="rect">
            <a:avLst/>
          </a:prstGeom>
          <a:noFill/>
          <a:ln w="9525">
            <a:noFill/>
            <a:miter lim="800000"/>
            <a:headEnd/>
            <a:tailEnd/>
          </a:ln>
        </p:spPr>
        <p:txBody>
          <a:bodyPr>
            <a:spAutoFit/>
          </a:bodyPr>
          <a:lstStyle/>
          <a:p>
            <a:pPr eaLnBrk="1" hangingPunct="1"/>
            <a:r>
              <a:rPr lang="en-US" altLang="en-US" sz="3200" dirty="0">
                <a:solidFill>
                  <a:srgbClr val="002060"/>
                </a:solidFill>
                <a:latin typeface="Times New Roman" pitchFamily="18" charset="0"/>
                <a:cs typeface="Times New Roman" pitchFamily="18" charset="0"/>
              </a:rPr>
              <a:t>37,46</a:t>
            </a:r>
          </a:p>
        </p:txBody>
      </p:sp>
      <p:sp>
        <p:nvSpPr>
          <p:cNvPr id="3" name="Flowchart: Connector 3"/>
          <p:cNvSpPr/>
          <p:nvPr/>
        </p:nvSpPr>
        <p:spPr>
          <a:xfrm>
            <a:off x="812800" y="1546089"/>
            <a:ext cx="508000" cy="30480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rgbClr val="002060"/>
                </a:solidFill>
                <a:latin typeface="Times New Roman" pitchFamily="18" charset="0"/>
                <a:cs typeface="Times New Roman" pitchFamily="18" charset="0"/>
              </a:rPr>
              <a:t>1</a:t>
            </a:r>
          </a:p>
        </p:txBody>
      </p:sp>
      <p:sp>
        <p:nvSpPr>
          <p:cNvPr id="14" name="TextBox 13"/>
          <p:cNvSpPr txBox="1">
            <a:spLocks noChangeArrowheads="1"/>
          </p:cNvSpPr>
          <p:nvPr/>
        </p:nvSpPr>
        <p:spPr bwMode="auto">
          <a:xfrm>
            <a:off x="2272360" y="2947856"/>
            <a:ext cx="1524000" cy="584775"/>
          </a:xfrm>
          <a:prstGeom prst="rect">
            <a:avLst/>
          </a:prstGeom>
          <a:noFill/>
          <a:ln w="9525">
            <a:noFill/>
            <a:miter lim="800000"/>
            <a:headEnd/>
            <a:tailEnd/>
          </a:ln>
        </p:spPr>
        <p:txBody>
          <a:bodyPr wrap="square">
            <a:spAutoFit/>
          </a:bodyPr>
          <a:lstStyle/>
          <a:p>
            <a:pPr eaLnBrk="1" hangingPunct="1"/>
            <a:r>
              <a:rPr lang="en-US" altLang="en-US" sz="3200" dirty="0">
                <a:solidFill>
                  <a:srgbClr val="002060"/>
                </a:solidFill>
                <a:latin typeface="Times New Roman" pitchFamily="18" charset="0"/>
                <a:cs typeface="Times New Roman" pitchFamily="18" charset="0"/>
              </a:rPr>
              <a:t>42,7</a:t>
            </a:r>
          </a:p>
        </p:txBody>
      </p:sp>
      <p:sp>
        <p:nvSpPr>
          <p:cNvPr id="23569" name="TextBox 14"/>
          <p:cNvSpPr txBox="1">
            <a:spLocks noChangeArrowheads="1"/>
          </p:cNvSpPr>
          <p:nvPr/>
        </p:nvSpPr>
        <p:spPr bwMode="auto">
          <a:xfrm>
            <a:off x="1625600" y="1469889"/>
            <a:ext cx="2540000" cy="519112"/>
          </a:xfrm>
          <a:prstGeom prst="rect">
            <a:avLst/>
          </a:prstGeom>
          <a:noFill/>
          <a:ln w="9525">
            <a:noFill/>
            <a:miter lim="800000"/>
            <a:headEnd/>
            <a:tailEnd/>
          </a:ln>
        </p:spPr>
        <p:txBody>
          <a:bodyPr>
            <a:spAutoFit/>
          </a:bodyPr>
          <a:lstStyle/>
          <a:p>
            <a:pPr eaLnBrk="1" hangingPunct="1"/>
            <a:r>
              <a:rPr lang="en-US" altLang="en-US" sz="2800">
                <a:solidFill>
                  <a:srgbClr val="002060"/>
                </a:solidFill>
                <a:latin typeface="Times New Roman" pitchFamily="18" charset="0"/>
                <a:cs typeface="Times New Roman" pitchFamily="18" charset="0"/>
              </a:rPr>
              <a:t>Tính:</a:t>
            </a:r>
          </a:p>
        </p:txBody>
      </p:sp>
      <p:sp>
        <p:nvSpPr>
          <p:cNvPr id="23575" name="TextBox 14"/>
          <p:cNvSpPr txBox="1">
            <a:spLocks noChangeArrowheads="1"/>
          </p:cNvSpPr>
          <p:nvPr/>
        </p:nvSpPr>
        <p:spPr bwMode="auto">
          <a:xfrm>
            <a:off x="1625600" y="1469889"/>
            <a:ext cx="2540000" cy="519112"/>
          </a:xfrm>
          <a:prstGeom prst="rect">
            <a:avLst/>
          </a:prstGeom>
          <a:noFill/>
          <a:ln w="9525">
            <a:noFill/>
            <a:miter lim="800000"/>
            <a:headEnd/>
            <a:tailEnd/>
          </a:ln>
        </p:spPr>
        <p:txBody>
          <a:bodyPr>
            <a:spAutoFit/>
          </a:bodyPr>
          <a:lstStyle/>
          <a:p>
            <a:pPr eaLnBrk="1" hangingPunct="1"/>
            <a:r>
              <a:rPr lang="en-US" altLang="en-US" sz="2800">
                <a:solidFill>
                  <a:srgbClr val="002060"/>
                </a:solidFill>
                <a:latin typeface="Times New Roman" pitchFamily="18" charset="0"/>
                <a:cs typeface="Times New Roman" pitchFamily="18" charset="0"/>
              </a:rPr>
              <a:t>Tính:</a:t>
            </a:r>
          </a:p>
        </p:txBody>
      </p:sp>
      <p:grpSp>
        <p:nvGrpSpPr>
          <p:cNvPr id="44" name="Group 43"/>
          <p:cNvGrpSpPr/>
          <p:nvPr/>
        </p:nvGrpSpPr>
        <p:grpSpPr>
          <a:xfrm>
            <a:off x="1377140" y="1494852"/>
            <a:ext cx="2163728" cy="1446550"/>
            <a:chOff x="1377140" y="2814201"/>
            <a:chExt cx="2163728" cy="1446550"/>
          </a:xfrm>
        </p:grpSpPr>
        <p:sp>
          <p:nvSpPr>
            <p:cNvPr id="23556" name="TextBox 5"/>
            <p:cNvSpPr txBox="1">
              <a:spLocks noChangeArrowheads="1"/>
            </p:cNvSpPr>
            <p:nvPr/>
          </p:nvSpPr>
          <p:spPr bwMode="auto">
            <a:xfrm>
              <a:off x="2006061" y="3244817"/>
              <a:ext cx="609600" cy="762000"/>
            </a:xfrm>
            <a:prstGeom prst="rect">
              <a:avLst/>
            </a:prstGeom>
            <a:noFill/>
            <a:ln w="9525">
              <a:noFill/>
              <a:miter lim="800000"/>
              <a:headEnd/>
              <a:tailEnd/>
            </a:ln>
          </p:spPr>
          <p:txBody>
            <a:bodyPr>
              <a:spAutoFit/>
            </a:bodyPr>
            <a:lstStyle/>
            <a:p>
              <a:pPr eaLnBrk="1" hangingPunct="1"/>
              <a:r>
                <a:rPr lang="en-US" altLang="en-US" sz="4400" dirty="0">
                  <a:solidFill>
                    <a:srgbClr val="002060"/>
                  </a:solidFill>
                  <a:latin typeface="Times New Roman" pitchFamily="18" charset="0"/>
                  <a:cs typeface="Times New Roman" pitchFamily="18" charset="0"/>
                </a:rPr>
                <a:t>-</a:t>
              </a:r>
            </a:p>
          </p:txBody>
        </p:sp>
        <p:sp>
          <p:nvSpPr>
            <p:cNvPr id="11269" name="TextBox 4"/>
            <p:cNvSpPr txBox="1">
              <a:spLocks noChangeArrowheads="1"/>
            </p:cNvSpPr>
            <p:nvPr/>
          </p:nvSpPr>
          <p:spPr bwMode="auto">
            <a:xfrm>
              <a:off x="1377140" y="2814201"/>
              <a:ext cx="2163728" cy="1446550"/>
            </a:xfrm>
            <a:prstGeom prst="rect">
              <a:avLst/>
            </a:prstGeom>
            <a:noFill/>
            <a:ln w="9525">
              <a:noFill/>
              <a:miter lim="800000"/>
              <a:headEnd/>
              <a:tailEnd/>
            </a:ln>
          </p:spPr>
          <p:txBody>
            <a:bodyPr wrap="square">
              <a:spAutoFit/>
            </a:bodyPr>
            <a:lstStyle/>
            <a:p>
              <a:pPr eaLnBrk="1" hangingPunct="1"/>
              <a:r>
                <a:rPr lang="en-US" altLang="en-US" sz="2400" dirty="0">
                  <a:solidFill>
                    <a:srgbClr val="002060"/>
                  </a:solidFill>
                  <a:latin typeface="Times New Roman" pitchFamily="18" charset="0"/>
                  <a:cs typeface="Times New Roman" pitchFamily="18" charset="0"/>
                </a:rPr>
                <a:t/>
              </a:r>
              <a:br>
                <a:rPr lang="en-US" altLang="en-US" sz="2400" dirty="0">
                  <a:solidFill>
                    <a:srgbClr val="002060"/>
                  </a:solidFill>
                  <a:latin typeface="Times New Roman" pitchFamily="18" charset="0"/>
                  <a:cs typeface="Times New Roman" pitchFamily="18" charset="0"/>
                </a:rPr>
              </a:br>
              <a:r>
                <a:rPr lang="en-US" altLang="en-US" sz="3200" dirty="0">
                  <a:solidFill>
                    <a:srgbClr val="002060"/>
                  </a:solidFill>
                  <a:latin typeface="Times New Roman" pitchFamily="18" charset="0"/>
                  <a:cs typeface="Times New Roman" pitchFamily="18" charset="0"/>
                </a:rPr>
                <a:t>a)      68,4              </a:t>
              </a:r>
              <a:br>
                <a:rPr lang="en-US" altLang="en-US" sz="3200" dirty="0">
                  <a:solidFill>
                    <a:srgbClr val="002060"/>
                  </a:solidFill>
                  <a:latin typeface="Times New Roman" pitchFamily="18" charset="0"/>
                  <a:cs typeface="Times New Roman" pitchFamily="18" charset="0"/>
                </a:rPr>
              </a:br>
              <a:r>
                <a:rPr lang="en-US" altLang="en-US" sz="3200" dirty="0">
                  <a:solidFill>
                    <a:srgbClr val="002060"/>
                  </a:solidFill>
                  <a:latin typeface="Times New Roman" pitchFamily="18" charset="0"/>
                  <a:cs typeface="Times New Roman" pitchFamily="18" charset="0"/>
                </a:rPr>
                <a:t>         25,7</a:t>
              </a:r>
            </a:p>
          </p:txBody>
        </p:sp>
      </p:grpSp>
      <p:cxnSp>
        <p:nvCxnSpPr>
          <p:cNvPr id="40" name="Straight Connector 39"/>
          <p:cNvCxnSpPr/>
          <p:nvPr/>
        </p:nvCxnSpPr>
        <p:spPr>
          <a:xfrm>
            <a:off x="2256817" y="2960821"/>
            <a:ext cx="875489" cy="1588"/>
          </a:xfrm>
          <a:prstGeom prst="line">
            <a:avLst/>
          </a:prstGeom>
        </p:spPr>
        <p:style>
          <a:lnRef idx="3">
            <a:schemeClr val="accent1"/>
          </a:lnRef>
          <a:fillRef idx="0">
            <a:schemeClr val="accent1"/>
          </a:fillRef>
          <a:effectRef idx="2">
            <a:schemeClr val="accent1"/>
          </a:effectRef>
          <a:fontRef idx="minor">
            <a:schemeClr val="tx1"/>
          </a:fontRef>
        </p:style>
      </p:cxnSp>
      <p:cxnSp>
        <p:nvCxnSpPr>
          <p:cNvPr id="43" name="Straight Connector 42"/>
          <p:cNvCxnSpPr>
            <a:cxnSpLocks/>
          </p:cNvCxnSpPr>
          <p:nvPr/>
        </p:nvCxnSpPr>
        <p:spPr>
          <a:xfrm>
            <a:off x="5349733" y="2923499"/>
            <a:ext cx="983568" cy="0"/>
          </a:xfrm>
          <a:prstGeom prst="line">
            <a:avLst/>
          </a:prstGeom>
        </p:spPr>
        <p:style>
          <a:lnRef idx="3">
            <a:schemeClr val="accent1"/>
          </a:lnRef>
          <a:fillRef idx="0">
            <a:schemeClr val="accent1"/>
          </a:fillRef>
          <a:effectRef idx="2">
            <a:schemeClr val="accent1"/>
          </a:effectRef>
          <a:fontRef idx="minor">
            <a:schemeClr val="tx1"/>
          </a:fontRef>
        </p:style>
      </p:cxnSp>
      <p:sp>
        <p:nvSpPr>
          <p:cNvPr id="45" name="TextBox 9"/>
          <p:cNvSpPr txBox="1">
            <a:spLocks noChangeArrowheads="1"/>
          </p:cNvSpPr>
          <p:nvPr/>
        </p:nvSpPr>
        <p:spPr bwMode="auto">
          <a:xfrm>
            <a:off x="7466576" y="1799991"/>
            <a:ext cx="3149600" cy="1066800"/>
          </a:xfrm>
          <a:prstGeom prst="rect">
            <a:avLst/>
          </a:prstGeom>
          <a:noFill/>
          <a:ln w="9525">
            <a:noFill/>
            <a:miter lim="800000"/>
            <a:headEnd/>
            <a:tailEnd/>
          </a:ln>
        </p:spPr>
        <p:txBody>
          <a:bodyPr>
            <a:spAutoFit/>
          </a:bodyPr>
          <a:lstStyle/>
          <a:p>
            <a:pPr eaLnBrk="1" hangingPunct="1"/>
            <a:r>
              <a:rPr lang="en-US" altLang="en-US" sz="3200" dirty="0">
                <a:solidFill>
                  <a:srgbClr val="002060"/>
                </a:solidFill>
                <a:latin typeface="Times New Roman" pitchFamily="18" charset="0"/>
                <a:cs typeface="Times New Roman" pitchFamily="18" charset="0"/>
              </a:rPr>
              <a:t>c)       50,81</a:t>
            </a:r>
            <a:br>
              <a:rPr lang="en-US" altLang="en-US" sz="3200" dirty="0">
                <a:solidFill>
                  <a:srgbClr val="002060"/>
                </a:solidFill>
                <a:latin typeface="Times New Roman" pitchFamily="18" charset="0"/>
                <a:cs typeface="Times New Roman" pitchFamily="18" charset="0"/>
              </a:rPr>
            </a:br>
            <a:r>
              <a:rPr lang="en-US" altLang="en-US" sz="3200" dirty="0">
                <a:solidFill>
                  <a:srgbClr val="002060"/>
                </a:solidFill>
                <a:latin typeface="Times New Roman" pitchFamily="18" charset="0"/>
                <a:cs typeface="Times New Roman" pitchFamily="18" charset="0"/>
              </a:rPr>
              <a:t>          19,256 </a:t>
            </a:r>
          </a:p>
        </p:txBody>
      </p:sp>
      <p:sp>
        <p:nvSpPr>
          <p:cNvPr id="46" name="TextBox 10"/>
          <p:cNvSpPr txBox="1">
            <a:spLocks noChangeArrowheads="1"/>
          </p:cNvSpPr>
          <p:nvPr/>
        </p:nvSpPr>
        <p:spPr bwMode="auto">
          <a:xfrm>
            <a:off x="8214531" y="1922229"/>
            <a:ext cx="609600" cy="762000"/>
          </a:xfrm>
          <a:prstGeom prst="rect">
            <a:avLst/>
          </a:prstGeom>
          <a:noFill/>
          <a:ln w="9525">
            <a:noFill/>
            <a:miter lim="800000"/>
            <a:headEnd/>
            <a:tailEnd/>
          </a:ln>
        </p:spPr>
        <p:txBody>
          <a:bodyPr>
            <a:spAutoFit/>
          </a:bodyPr>
          <a:lstStyle/>
          <a:p>
            <a:pPr eaLnBrk="1" hangingPunct="1"/>
            <a:r>
              <a:rPr lang="en-US" altLang="en-US" sz="4400" dirty="0">
                <a:solidFill>
                  <a:srgbClr val="002060"/>
                </a:solidFill>
                <a:latin typeface="Times New Roman" pitchFamily="18" charset="0"/>
                <a:cs typeface="Times New Roman" pitchFamily="18" charset="0"/>
              </a:rPr>
              <a:t>-</a:t>
            </a:r>
          </a:p>
        </p:txBody>
      </p:sp>
      <p:sp>
        <p:nvSpPr>
          <p:cNvPr id="47" name="TextBox 46"/>
          <p:cNvSpPr txBox="1">
            <a:spLocks noChangeArrowheads="1"/>
          </p:cNvSpPr>
          <p:nvPr/>
        </p:nvSpPr>
        <p:spPr bwMode="auto">
          <a:xfrm>
            <a:off x="8437186" y="2827881"/>
            <a:ext cx="1828800" cy="579438"/>
          </a:xfrm>
          <a:prstGeom prst="rect">
            <a:avLst/>
          </a:prstGeom>
          <a:noFill/>
          <a:ln w="9525">
            <a:noFill/>
            <a:miter lim="800000"/>
            <a:headEnd/>
            <a:tailEnd/>
          </a:ln>
        </p:spPr>
        <p:txBody>
          <a:bodyPr>
            <a:spAutoFit/>
          </a:bodyPr>
          <a:lstStyle/>
          <a:p>
            <a:pPr eaLnBrk="1" hangingPunct="1"/>
            <a:r>
              <a:rPr lang="en-US" altLang="en-US" sz="3200" dirty="0">
                <a:solidFill>
                  <a:srgbClr val="002060"/>
                </a:solidFill>
                <a:latin typeface="Times New Roman" pitchFamily="18" charset="0"/>
                <a:cs typeface="Times New Roman" pitchFamily="18" charset="0"/>
              </a:rPr>
              <a:t> 31,554</a:t>
            </a:r>
          </a:p>
        </p:txBody>
      </p:sp>
      <p:cxnSp>
        <p:nvCxnSpPr>
          <p:cNvPr id="48" name="Straight Connector 47"/>
          <p:cNvCxnSpPr>
            <a:cxnSpLocks/>
          </p:cNvCxnSpPr>
          <p:nvPr/>
        </p:nvCxnSpPr>
        <p:spPr>
          <a:xfrm>
            <a:off x="8646865" y="2840851"/>
            <a:ext cx="1098029" cy="0"/>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linds(horizontal)">
                                      <p:cBhvr>
                                        <p:cTn id="7" dur="500"/>
                                        <p:tgtEl>
                                          <p:spTgt spid="4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1272"/>
                                        </p:tgtEl>
                                        <p:attrNameLst>
                                          <p:attrName>style.visibility</p:attrName>
                                        </p:attrNameLst>
                                      </p:cBhvr>
                                      <p:to>
                                        <p:strVal val="visible"/>
                                      </p:to>
                                    </p:set>
                                    <p:animEffect transition="in" filter="diamond(in)">
                                      <p:cBhvr>
                                        <p:cTn id="10" dur="2000"/>
                                        <p:tgtEl>
                                          <p:spTgt spid="11272"/>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1273"/>
                                        </p:tgtEl>
                                        <p:attrNameLst>
                                          <p:attrName>style.visibility</p:attrName>
                                        </p:attrNameLst>
                                      </p:cBhvr>
                                      <p:to>
                                        <p:strVal val="visible"/>
                                      </p:to>
                                    </p:set>
                                    <p:animEffect transition="in" filter="diamond(in)">
                                      <p:cBhvr>
                                        <p:cTn id="13" dur="2000"/>
                                        <p:tgtEl>
                                          <p:spTgt spid="11273"/>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diamond(in)">
                                      <p:cBhvr>
                                        <p:cTn id="16" dur="2000"/>
                                        <p:tgtEl>
                                          <p:spTgt spid="45"/>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diamond(in)">
                                      <p:cBhvr>
                                        <p:cTn id="19" dur="2000"/>
                                        <p:tgtEl>
                                          <p:spTgt spid="46"/>
                                        </p:tgtEl>
                                      </p:cBhvr>
                                    </p:animEffect>
                                  </p:childTnLst>
                                </p:cTn>
                              </p:par>
                              <p:par>
                                <p:cTn id="20" presetID="3" presetClass="entr" presetSubtype="1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linds(horizontal)">
                                      <p:cBhvr>
                                        <p:cTn id="22" dur="500"/>
                                        <p:tgtEl>
                                          <p:spTgt spid="40"/>
                                        </p:tgtEl>
                                      </p:cBhvr>
                                    </p:animEffect>
                                  </p:childTnLst>
                                </p:cTn>
                              </p:par>
                              <p:par>
                                <p:cTn id="23" presetID="3" presetClass="entr" presetSubtype="1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blinds(horizontal)">
                                      <p:cBhvr>
                                        <p:cTn id="25" dur="500"/>
                                        <p:tgtEl>
                                          <p:spTgt spid="43"/>
                                        </p:tgtEl>
                                      </p:cBhvr>
                                    </p:animEffect>
                                  </p:childTnLst>
                                </p:cTn>
                              </p:par>
                              <p:par>
                                <p:cTn id="26" presetID="3" presetClass="entr" presetSubtype="10"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blinds(horizontal)">
                                      <p:cBhvr>
                                        <p:cTn id="28" dur="500"/>
                                        <p:tgtEl>
                                          <p:spTgt spid="48"/>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linds(horizont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linds(horizont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blinds(horizontal)">
                                      <p:cBhvr>
                                        <p:cTn id="4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p:bldP spid="11273" grpId="0"/>
      <p:bldP spid="16" grpId="0"/>
      <p:bldP spid="14" grpId="0"/>
      <p:bldP spid="45" grpId="0"/>
      <p:bldP spid="46" grpId="0"/>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9"/>
          <p:cNvSpPr>
            <a:spLocks noChangeArrowheads="1"/>
          </p:cNvSpPr>
          <p:nvPr/>
        </p:nvSpPr>
        <p:spPr bwMode="auto">
          <a:xfrm>
            <a:off x="3352800" y="3999406"/>
            <a:ext cx="508000" cy="685800"/>
          </a:xfrm>
          <a:prstGeom prst="rect">
            <a:avLst/>
          </a:prstGeom>
          <a:noFill/>
          <a:ln w="9525">
            <a:noFill/>
            <a:miter lim="800000"/>
            <a:headEnd/>
            <a:tailEnd/>
          </a:ln>
        </p:spPr>
        <p:txBody>
          <a:bodyPr/>
          <a:lstStyle/>
          <a:p>
            <a:pPr marL="342900" indent="-342900" eaLnBrk="1" hangingPunct="1">
              <a:spcBef>
                <a:spcPct val="20000"/>
              </a:spcBef>
            </a:pPr>
            <a:endParaRPr lang="en-US" altLang="en-US" sz="3200">
              <a:solidFill>
                <a:srgbClr val="002060"/>
              </a:solidFill>
              <a:latin typeface="Times New Roman" panose="02020603050405020304" pitchFamily="18" charset="0"/>
              <a:cs typeface="Times New Roman" panose="02020603050405020304" pitchFamily="18" charset="0"/>
            </a:endParaRPr>
          </a:p>
        </p:txBody>
      </p:sp>
      <p:sp>
        <p:nvSpPr>
          <p:cNvPr id="24579" name="Rectangle 20"/>
          <p:cNvSpPr>
            <a:spLocks noChangeArrowheads="1"/>
          </p:cNvSpPr>
          <p:nvPr/>
        </p:nvSpPr>
        <p:spPr bwMode="auto">
          <a:xfrm>
            <a:off x="4368800" y="4913806"/>
            <a:ext cx="711200" cy="685800"/>
          </a:xfrm>
          <a:prstGeom prst="rect">
            <a:avLst/>
          </a:prstGeom>
          <a:noFill/>
          <a:ln w="9525">
            <a:noFill/>
            <a:miter lim="800000"/>
            <a:headEnd/>
            <a:tailEnd/>
          </a:ln>
        </p:spPr>
        <p:txBody>
          <a:bodyPr/>
          <a:lstStyle/>
          <a:p>
            <a:pPr marL="342900" indent="-342900" eaLnBrk="1" hangingPunct="1">
              <a:spcBef>
                <a:spcPct val="20000"/>
              </a:spcBef>
            </a:pPr>
            <a:endParaRPr lang="en-US" altLang="en-US" sz="3200">
              <a:solidFill>
                <a:srgbClr val="002060"/>
              </a:solidFill>
              <a:latin typeface="Times New Roman" panose="02020603050405020304" pitchFamily="18" charset="0"/>
              <a:cs typeface="Times New Roman" panose="02020603050405020304" pitchFamily="18" charset="0"/>
            </a:endParaRPr>
          </a:p>
        </p:txBody>
      </p:sp>
      <p:sp>
        <p:nvSpPr>
          <p:cNvPr id="24580" name="Rectangle 22"/>
          <p:cNvSpPr>
            <a:spLocks noChangeArrowheads="1"/>
          </p:cNvSpPr>
          <p:nvPr/>
        </p:nvSpPr>
        <p:spPr bwMode="auto">
          <a:xfrm>
            <a:off x="4064000" y="4913806"/>
            <a:ext cx="609600" cy="685800"/>
          </a:xfrm>
          <a:prstGeom prst="rect">
            <a:avLst/>
          </a:prstGeom>
          <a:noFill/>
          <a:ln w="9525">
            <a:noFill/>
            <a:miter lim="800000"/>
            <a:headEnd/>
            <a:tailEnd/>
          </a:ln>
        </p:spPr>
        <p:txBody>
          <a:bodyPr/>
          <a:lstStyle/>
          <a:p>
            <a:pPr marL="342900" indent="-342900" eaLnBrk="1" hangingPunct="1">
              <a:spcBef>
                <a:spcPct val="20000"/>
              </a:spcBef>
            </a:pPr>
            <a:endParaRPr lang="en-US" altLang="en-US" sz="3200">
              <a:solidFill>
                <a:srgbClr val="002060"/>
              </a:solidFill>
              <a:latin typeface="Times New Roman" panose="02020603050405020304" pitchFamily="18" charset="0"/>
              <a:cs typeface="Times New Roman" panose="02020603050405020304" pitchFamily="18" charset="0"/>
            </a:endParaRPr>
          </a:p>
        </p:txBody>
      </p:sp>
      <p:sp>
        <p:nvSpPr>
          <p:cNvPr id="24582" name="Rectangle 28"/>
          <p:cNvSpPr>
            <a:spLocks noChangeArrowheads="1"/>
          </p:cNvSpPr>
          <p:nvPr/>
        </p:nvSpPr>
        <p:spPr bwMode="auto">
          <a:xfrm>
            <a:off x="6299200" y="4151806"/>
            <a:ext cx="609600" cy="685800"/>
          </a:xfrm>
          <a:prstGeom prst="rect">
            <a:avLst/>
          </a:prstGeom>
          <a:noFill/>
          <a:ln w="9525">
            <a:noFill/>
            <a:miter lim="800000"/>
            <a:headEnd/>
            <a:tailEnd/>
          </a:ln>
        </p:spPr>
        <p:txBody>
          <a:bodyPr/>
          <a:lstStyle/>
          <a:p>
            <a:pPr marL="342900" indent="-342900" eaLnBrk="1" hangingPunct="1">
              <a:spcBef>
                <a:spcPct val="20000"/>
              </a:spcBef>
            </a:pPr>
            <a:endParaRPr lang="en-US" altLang="en-US" sz="3200">
              <a:solidFill>
                <a:srgbClr val="002060"/>
              </a:solidFill>
              <a:latin typeface="Times New Roman" panose="02020603050405020304" pitchFamily="18" charset="0"/>
              <a:cs typeface="Times New Roman" panose="02020603050405020304" pitchFamily="18" charset="0"/>
            </a:endParaRPr>
          </a:p>
        </p:txBody>
      </p:sp>
      <p:sp>
        <p:nvSpPr>
          <p:cNvPr id="8" name="Flowchart: Connector 7"/>
          <p:cNvSpPr/>
          <p:nvPr/>
        </p:nvSpPr>
        <p:spPr>
          <a:xfrm>
            <a:off x="812800" y="966651"/>
            <a:ext cx="812800" cy="45720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200" b="1">
                <a:solidFill>
                  <a:srgbClr val="002060"/>
                </a:solidFill>
                <a:latin typeface="Times New Roman" panose="02020603050405020304" pitchFamily="18" charset="0"/>
                <a:cs typeface="Times New Roman" panose="02020603050405020304" pitchFamily="18" charset="0"/>
              </a:rPr>
              <a:t>2</a:t>
            </a:r>
          </a:p>
        </p:txBody>
      </p:sp>
      <p:sp>
        <p:nvSpPr>
          <p:cNvPr id="9" name="TextBox 8"/>
          <p:cNvSpPr txBox="1">
            <a:spLocks noChangeArrowheads="1"/>
          </p:cNvSpPr>
          <p:nvPr/>
        </p:nvSpPr>
        <p:spPr bwMode="auto">
          <a:xfrm>
            <a:off x="1828800" y="966652"/>
            <a:ext cx="3657600" cy="646331"/>
          </a:xfrm>
          <a:prstGeom prst="rect">
            <a:avLst/>
          </a:prstGeom>
          <a:noFill/>
          <a:ln w="9525">
            <a:noFill/>
            <a:miter lim="800000"/>
            <a:headEnd/>
            <a:tailEnd/>
          </a:ln>
        </p:spPr>
        <p:txBody>
          <a:bodyPr>
            <a:spAutoFit/>
          </a:bodyPr>
          <a:lstStyle/>
          <a:p>
            <a:pPr eaLnBrk="1" hangingPunct="1"/>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Đặt</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tính</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rồi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tính</a:t>
            </a:r>
            <a:r>
              <a:rPr lang="en-US" altLang="en-US" sz="3600" dirty="0">
                <a:solidFill>
                  <a:srgbClr val="002060"/>
                </a:solidFill>
                <a:latin typeface="Times New Roman" panose="02020603050405020304" pitchFamily="18" charset="0"/>
                <a:cs typeface="Times New Roman" panose="02020603050405020304" pitchFamily="18" charset="0"/>
              </a:rPr>
              <a:t>:</a:t>
            </a:r>
            <a:endParaRPr lang="en-US" altLang="en-US" sz="2400"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a:spLocks noChangeArrowheads="1"/>
          </p:cNvSpPr>
          <p:nvPr/>
        </p:nvSpPr>
        <p:spPr bwMode="auto">
          <a:xfrm>
            <a:off x="508000" y="1898461"/>
            <a:ext cx="3556000" cy="579438"/>
          </a:xfrm>
          <a:prstGeom prst="rect">
            <a:avLst/>
          </a:prstGeom>
          <a:noFill/>
          <a:ln w="9525">
            <a:noFill/>
            <a:miter lim="800000"/>
            <a:headEnd/>
            <a:tailEnd/>
          </a:ln>
        </p:spPr>
        <p:txBody>
          <a:bodyPr>
            <a:spAutoFit/>
          </a:bodyPr>
          <a:lstStyle/>
          <a:p>
            <a:pPr eaLnBrk="1" hangingPunct="1"/>
            <a:r>
              <a:rPr lang="en-US" altLang="en-US" sz="3200" dirty="0">
                <a:solidFill>
                  <a:srgbClr val="002060"/>
                </a:solidFill>
                <a:latin typeface="Times New Roman" panose="02020603050405020304" pitchFamily="18" charset="0"/>
                <a:cs typeface="Times New Roman" panose="02020603050405020304" pitchFamily="18" charset="0"/>
              </a:rPr>
              <a:t>a) 72,1 – 30,4 </a:t>
            </a:r>
          </a:p>
        </p:txBody>
      </p:sp>
      <p:sp>
        <p:nvSpPr>
          <p:cNvPr id="11" name="TextBox 10"/>
          <p:cNvSpPr txBox="1">
            <a:spLocks noChangeArrowheads="1"/>
          </p:cNvSpPr>
          <p:nvPr/>
        </p:nvSpPr>
        <p:spPr bwMode="auto">
          <a:xfrm>
            <a:off x="4470400" y="1898461"/>
            <a:ext cx="3556000" cy="579438"/>
          </a:xfrm>
          <a:prstGeom prst="rect">
            <a:avLst/>
          </a:prstGeom>
          <a:noFill/>
          <a:ln w="9525">
            <a:noFill/>
            <a:miter lim="800000"/>
            <a:headEnd/>
            <a:tailEnd/>
          </a:ln>
        </p:spPr>
        <p:txBody>
          <a:bodyPr>
            <a:spAutoFit/>
          </a:bodyPr>
          <a:lstStyle/>
          <a:p>
            <a:pPr eaLnBrk="1" hangingPunct="1"/>
            <a:r>
              <a:rPr lang="en-US" altLang="en-US" sz="3200">
                <a:solidFill>
                  <a:srgbClr val="002060"/>
                </a:solidFill>
                <a:latin typeface="Times New Roman" panose="02020603050405020304" pitchFamily="18" charset="0"/>
                <a:cs typeface="Times New Roman" panose="02020603050405020304" pitchFamily="18" charset="0"/>
              </a:rPr>
              <a:t>b) 5,12 – 0,68</a:t>
            </a:r>
          </a:p>
        </p:txBody>
      </p:sp>
      <p:sp>
        <p:nvSpPr>
          <p:cNvPr id="12" name="TextBox 11"/>
          <p:cNvSpPr txBox="1">
            <a:spLocks noChangeArrowheads="1"/>
          </p:cNvSpPr>
          <p:nvPr/>
        </p:nvSpPr>
        <p:spPr bwMode="auto">
          <a:xfrm>
            <a:off x="1828800" y="3161206"/>
            <a:ext cx="1320800" cy="1066800"/>
          </a:xfrm>
          <a:prstGeom prst="rect">
            <a:avLst/>
          </a:prstGeom>
          <a:noFill/>
          <a:ln w="9525">
            <a:noFill/>
            <a:miter lim="800000"/>
            <a:headEnd/>
            <a:tailEnd/>
          </a:ln>
        </p:spPr>
        <p:txBody>
          <a:bodyPr>
            <a:spAutoFit/>
          </a:bodyPr>
          <a:lstStyle/>
          <a:p>
            <a:pPr eaLnBrk="1" hangingPunct="1"/>
            <a:r>
              <a:rPr lang="en-US" altLang="en-US" sz="3200">
                <a:solidFill>
                  <a:srgbClr val="002060"/>
                </a:solidFill>
                <a:latin typeface="Times New Roman" panose="02020603050405020304" pitchFamily="18" charset="0"/>
                <a:cs typeface="Times New Roman" panose="02020603050405020304" pitchFamily="18" charset="0"/>
              </a:rPr>
              <a:t>72,1</a:t>
            </a:r>
            <a:br>
              <a:rPr lang="en-US" altLang="en-US" sz="3200">
                <a:solidFill>
                  <a:srgbClr val="002060"/>
                </a:solidFill>
                <a:latin typeface="Times New Roman" panose="02020603050405020304" pitchFamily="18" charset="0"/>
                <a:cs typeface="Times New Roman" panose="02020603050405020304" pitchFamily="18" charset="0"/>
              </a:rPr>
            </a:br>
            <a:r>
              <a:rPr lang="en-US" altLang="en-US" sz="3200">
                <a:solidFill>
                  <a:srgbClr val="002060"/>
                </a:solidFill>
                <a:latin typeface="Times New Roman" panose="02020603050405020304" pitchFamily="18" charset="0"/>
                <a:cs typeface="Times New Roman" panose="02020603050405020304" pitchFamily="18" charset="0"/>
              </a:rPr>
              <a:t>30,4</a:t>
            </a:r>
            <a:endParaRPr lang="en-US" altLang="en-US" sz="2800">
              <a:solidFill>
                <a:srgbClr val="002060"/>
              </a:solidFill>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1422400" y="3313606"/>
            <a:ext cx="812800" cy="641350"/>
          </a:xfrm>
          <a:prstGeom prst="rect">
            <a:avLst/>
          </a:prstGeom>
          <a:noFill/>
          <a:ln w="9525">
            <a:noFill/>
            <a:miter lim="800000"/>
            <a:headEnd/>
            <a:tailEnd/>
          </a:ln>
        </p:spPr>
        <p:txBody>
          <a:bodyPr>
            <a:spAutoFit/>
          </a:bodyPr>
          <a:lstStyle/>
          <a:p>
            <a:pPr eaLnBrk="1" hangingPunct="1"/>
            <a:r>
              <a:rPr lang="en-US" altLang="en-US" sz="3600">
                <a:solidFill>
                  <a:srgbClr val="002060"/>
                </a:solidFill>
                <a:latin typeface="Times New Roman" panose="02020603050405020304" pitchFamily="18" charset="0"/>
                <a:cs typeface="Times New Roman" panose="02020603050405020304" pitchFamily="18" charset="0"/>
              </a:rPr>
              <a:t>-</a:t>
            </a:r>
            <a:endParaRPr lang="en-US" altLang="en-US" sz="4400">
              <a:solidFill>
                <a:srgbClr val="002060"/>
              </a:solidFill>
              <a:latin typeface="Times New Roman" panose="02020603050405020304" pitchFamily="18" charset="0"/>
              <a:cs typeface="Times New Roman" panose="02020603050405020304" pitchFamily="18" charset="0"/>
            </a:endParaRPr>
          </a:p>
        </p:txBody>
      </p:sp>
      <p:cxnSp>
        <p:nvCxnSpPr>
          <p:cNvPr id="15" name="Straight Connector 14"/>
          <p:cNvCxnSpPr>
            <a:cxnSpLocks/>
          </p:cNvCxnSpPr>
          <p:nvPr/>
        </p:nvCxnSpPr>
        <p:spPr>
          <a:xfrm>
            <a:off x="1526904" y="4151806"/>
            <a:ext cx="11684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TextBox 15"/>
          <p:cNvSpPr txBox="1">
            <a:spLocks noChangeArrowheads="1"/>
          </p:cNvSpPr>
          <p:nvPr/>
        </p:nvSpPr>
        <p:spPr bwMode="auto">
          <a:xfrm>
            <a:off x="1828800" y="4151806"/>
            <a:ext cx="1524000" cy="579438"/>
          </a:xfrm>
          <a:prstGeom prst="rect">
            <a:avLst/>
          </a:prstGeom>
          <a:noFill/>
          <a:ln w="9525">
            <a:noFill/>
            <a:miter lim="800000"/>
            <a:headEnd/>
            <a:tailEnd/>
          </a:ln>
        </p:spPr>
        <p:txBody>
          <a:bodyPr>
            <a:spAutoFit/>
          </a:bodyPr>
          <a:lstStyle/>
          <a:p>
            <a:pPr eaLnBrk="1" hangingPunct="1"/>
            <a:r>
              <a:rPr lang="en-US" altLang="en-US" sz="3200">
                <a:solidFill>
                  <a:srgbClr val="002060"/>
                </a:solidFill>
                <a:latin typeface="Times New Roman" panose="02020603050405020304" pitchFamily="18" charset="0"/>
                <a:cs typeface="Times New Roman" panose="02020603050405020304" pitchFamily="18" charset="0"/>
              </a:rPr>
              <a:t>41,7</a:t>
            </a:r>
          </a:p>
        </p:txBody>
      </p:sp>
      <p:sp>
        <p:nvSpPr>
          <p:cNvPr id="21" name="TextBox 20"/>
          <p:cNvSpPr txBox="1">
            <a:spLocks noChangeArrowheads="1"/>
          </p:cNvSpPr>
          <p:nvPr/>
        </p:nvSpPr>
        <p:spPr bwMode="auto">
          <a:xfrm>
            <a:off x="4900022" y="4151806"/>
            <a:ext cx="2438400" cy="579438"/>
          </a:xfrm>
          <a:prstGeom prst="rect">
            <a:avLst/>
          </a:prstGeom>
          <a:noFill/>
          <a:ln w="9525">
            <a:noFill/>
            <a:miter lim="800000"/>
            <a:headEnd/>
            <a:tailEnd/>
          </a:ln>
        </p:spPr>
        <p:txBody>
          <a:bodyPr>
            <a:spAutoFit/>
          </a:bodyPr>
          <a:lstStyle/>
          <a:p>
            <a:pPr eaLnBrk="1" hangingPunct="1"/>
            <a:r>
              <a:rPr lang="en-US" altLang="en-US" sz="3200" dirty="0">
                <a:solidFill>
                  <a:srgbClr val="002060"/>
                </a:solidFill>
                <a:latin typeface="Times New Roman" panose="02020603050405020304" pitchFamily="18" charset="0"/>
                <a:cs typeface="Times New Roman" panose="02020603050405020304" pitchFamily="18" charset="0"/>
              </a:rPr>
              <a:t>4,44</a:t>
            </a:r>
          </a:p>
        </p:txBody>
      </p:sp>
      <p:sp>
        <p:nvSpPr>
          <p:cNvPr id="24" name="TextBox 23"/>
          <p:cNvSpPr txBox="1">
            <a:spLocks noChangeArrowheads="1"/>
          </p:cNvSpPr>
          <p:nvPr/>
        </p:nvSpPr>
        <p:spPr bwMode="auto">
          <a:xfrm>
            <a:off x="8331200" y="1898461"/>
            <a:ext cx="2946400" cy="579438"/>
          </a:xfrm>
          <a:prstGeom prst="rect">
            <a:avLst/>
          </a:prstGeom>
          <a:noFill/>
          <a:ln w="9525">
            <a:noFill/>
            <a:miter lim="800000"/>
            <a:headEnd/>
            <a:tailEnd/>
          </a:ln>
        </p:spPr>
        <p:txBody>
          <a:bodyPr>
            <a:spAutoFit/>
          </a:bodyPr>
          <a:lstStyle/>
          <a:p>
            <a:pPr eaLnBrk="1" hangingPunct="1"/>
            <a:r>
              <a:rPr lang="en-US" altLang="en-US" sz="3200">
                <a:solidFill>
                  <a:srgbClr val="002060"/>
                </a:solidFill>
                <a:latin typeface="Times New Roman" panose="02020603050405020304" pitchFamily="18" charset="0"/>
                <a:cs typeface="Times New Roman" panose="02020603050405020304" pitchFamily="18" charset="0"/>
              </a:rPr>
              <a:t>c) 69 – 7,85</a:t>
            </a:r>
          </a:p>
        </p:txBody>
      </p:sp>
      <p:sp>
        <p:nvSpPr>
          <p:cNvPr id="25" name="TextBox 24"/>
          <p:cNvSpPr txBox="1">
            <a:spLocks noChangeArrowheads="1"/>
          </p:cNvSpPr>
          <p:nvPr/>
        </p:nvSpPr>
        <p:spPr bwMode="auto">
          <a:xfrm>
            <a:off x="8842104" y="3085006"/>
            <a:ext cx="1016000" cy="579438"/>
          </a:xfrm>
          <a:prstGeom prst="rect">
            <a:avLst/>
          </a:prstGeom>
          <a:noFill/>
          <a:ln w="9525">
            <a:noFill/>
            <a:miter lim="800000"/>
            <a:headEnd/>
            <a:tailEnd/>
          </a:ln>
        </p:spPr>
        <p:txBody>
          <a:bodyPr>
            <a:spAutoFit/>
          </a:bodyPr>
          <a:lstStyle/>
          <a:p>
            <a:pPr eaLnBrk="1" hangingPunct="1"/>
            <a:r>
              <a:rPr lang="en-US" altLang="en-US" sz="3200" dirty="0">
                <a:solidFill>
                  <a:srgbClr val="002060"/>
                </a:solidFill>
                <a:latin typeface="Times New Roman" panose="02020603050405020304" pitchFamily="18" charset="0"/>
                <a:cs typeface="Times New Roman" panose="02020603050405020304" pitchFamily="18" charset="0"/>
              </a:rPr>
              <a:t>69</a:t>
            </a:r>
          </a:p>
        </p:txBody>
      </p:sp>
      <p:sp>
        <p:nvSpPr>
          <p:cNvPr id="26" name="TextBox 25"/>
          <p:cNvSpPr txBox="1">
            <a:spLocks noChangeArrowheads="1"/>
          </p:cNvSpPr>
          <p:nvPr/>
        </p:nvSpPr>
        <p:spPr bwMode="auto">
          <a:xfrm>
            <a:off x="9042400" y="3542206"/>
            <a:ext cx="1524000" cy="579438"/>
          </a:xfrm>
          <a:prstGeom prst="rect">
            <a:avLst/>
          </a:prstGeom>
          <a:noFill/>
          <a:ln w="9525">
            <a:noFill/>
            <a:miter lim="800000"/>
            <a:headEnd/>
            <a:tailEnd/>
          </a:ln>
        </p:spPr>
        <p:txBody>
          <a:bodyPr>
            <a:spAutoFit/>
          </a:bodyPr>
          <a:lstStyle/>
          <a:p>
            <a:pPr eaLnBrk="1" hangingPunct="1"/>
            <a:r>
              <a:rPr lang="en-US" altLang="en-US" sz="3200">
                <a:solidFill>
                  <a:srgbClr val="002060"/>
                </a:solidFill>
                <a:latin typeface="Times New Roman" panose="02020603050405020304" pitchFamily="18" charset="0"/>
                <a:cs typeface="Times New Roman" panose="02020603050405020304" pitchFamily="18" charset="0"/>
              </a:rPr>
              <a:t>7,85</a:t>
            </a:r>
          </a:p>
        </p:txBody>
      </p:sp>
      <p:sp>
        <p:nvSpPr>
          <p:cNvPr id="27" name="TextBox 26"/>
          <p:cNvSpPr txBox="1">
            <a:spLocks noChangeArrowheads="1"/>
          </p:cNvSpPr>
          <p:nvPr/>
        </p:nvSpPr>
        <p:spPr bwMode="auto">
          <a:xfrm>
            <a:off x="8229600" y="3237406"/>
            <a:ext cx="812800" cy="641350"/>
          </a:xfrm>
          <a:prstGeom prst="rect">
            <a:avLst/>
          </a:prstGeom>
          <a:noFill/>
          <a:ln w="9525">
            <a:noFill/>
            <a:miter lim="800000"/>
            <a:headEnd/>
            <a:tailEnd/>
          </a:ln>
        </p:spPr>
        <p:txBody>
          <a:bodyPr>
            <a:spAutoFit/>
          </a:bodyPr>
          <a:lstStyle/>
          <a:p>
            <a:pPr eaLnBrk="1" hangingPunct="1"/>
            <a:r>
              <a:rPr lang="en-US" altLang="en-US" sz="3600">
                <a:solidFill>
                  <a:srgbClr val="002060"/>
                </a:solidFill>
                <a:latin typeface="Times New Roman" panose="02020603050405020304" pitchFamily="18" charset="0"/>
                <a:cs typeface="Times New Roman" panose="02020603050405020304" pitchFamily="18" charset="0"/>
              </a:rPr>
              <a:t>-</a:t>
            </a:r>
          </a:p>
        </p:txBody>
      </p:sp>
      <p:cxnSp>
        <p:nvCxnSpPr>
          <p:cNvPr id="29" name="Straight Connector 28"/>
          <p:cNvCxnSpPr>
            <a:cxnSpLocks/>
            <a:endCxn id="31" idx="0"/>
          </p:cNvCxnSpPr>
          <p:nvPr/>
        </p:nvCxnSpPr>
        <p:spPr>
          <a:xfrm>
            <a:off x="8737600" y="4075606"/>
            <a:ext cx="144271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TextBox 29"/>
          <p:cNvSpPr txBox="1">
            <a:spLocks noChangeArrowheads="1"/>
          </p:cNvSpPr>
          <p:nvPr/>
        </p:nvSpPr>
        <p:spPr bwMode="auto">
          <a:xfrm>
            <a:off x="9281885" y="3085006"/>
            <a:ext cx="1016000" cy="579438"/>
          </a:xfrm>
          <a:prstGeom prst="rect">
            <a:avLst/>
          </a:prstGeom>
          <a:noFill/>
          <a:ln w="9525">
            <a:noFill/>
            <a:miter lim="800000"/>
            <a:headEnd/>
            <a:tailEnd/>
          </a:ln>
        </p:spPr>
        <p:txBody>
          <a:bodyPr>
            <a:spAutoFit/>
          </a:bodyPr>
          <a:lstStyle/>
          <a:p>
            <a:pPr eaLnBrk="1" hangingPunct="1"/>
            <a:r>
              <a:rPr lang="en-US" altLang="en-US" sz="3200" dirty="0">
                <a:solidFill>
                  <a:srgbClr val="002060"/>
                </a:solidFill>
                <a:latin typeface="Times New Roman" panose="02020603050405020304" pitchFamily="18" charset="0"/>
                <a:cs typeface="Times New Roman" panose="02020603050405020304" pitchFamily="18" charset="0"/>
              </a:rPr>
              <a:t>,00</a:t>
            </a:r>
          </a:p>
        </p:txBody>
      </p:sp>
      <p:sp>
        <p:nvSpPr>
          <p:cNvPr id="31" name="TextBox 30"/>
          <p:cNvSpPr txBox="1">
            <a:spLocks noChangeArrowheads="1"/>
          </p:cNvSpPr>
          <p:nvPr/>
        </p:nvSpPr>
        <p:spPr bwMode="auto">
          <a:xfrm>
            <a:off x="9570718" y="4075606"/>
            <a:ext cx="1219200" cy="579438"/>
          </a:xfrm>
          <a:prstGeom prst="rect">
            <a:avLst/>
          </a:prstGeom>
          <a:noFill/>
          <a:ln w="9525">
            <a:noFill/>
            <a:miter lim="800000"/>
            <a:headEnd/>
            <a:tailEnd/>
          </a:ln>
        </p:spPr>
        <p:txBody>
          <a:bodyPr>
            <a:spAutoFit/>
          </a:bodyPr>
          <a:lstStyle/>
          <a:p>
            <a:pPr eaLnBrk="1" hangingPunct="1"/>
            <a:r>
              <a:rPr lang="en-US" altLang="en-US" sz="3200">
                <a:solidFill>
                  <a:srgbClr val="002060"/>
                </a:solidFill>
                <a:latin typeface="Times New Roman" panose="02020603050405020304" pitchFamily="18" charset="0"/>
                <a:cs typeface="Times New Roman" panose="02020603050405020304" pitchFamily="18" charset="0"/>
              </a:rPr>
              <a:t>5</a:t>
            </a:r>
          </a:p>
        </p:txBody>
      </p:sp>
      <p:sp>
        <p:nvSpPr>
          <p:cNvPr id="32" name="TextBox 31"/>
          <p:cNvSpPr txBox="1">
            <a:spLocks noChangeArrowheads="1"/>
          </p:cNvSpPr>
          <p:nvPr/>
        </p:nvSpPr>
        <p:spPr bwMode="auto">
          <a:xfrm>
            <a:off x="9042400" y="4105770"/>
            <a:ext cx="1087118" cy="579437"/>
          </a:xfrm>
          <a:prstGeom prst="rect">
            <a:avLst/>
          </a:prstGeom>
          <a:noFill/>
          <a:ln w="9525">
            <a:noFill/>
            <a:miter lim="800000"/>
            <a:headEnd/>
            <a:tailEnd/>
          </a:ln>
        </p:spPr>
        <p:txBody>
          <a:bodyPr wrap="square">
            <a:spAutoFit/>
          </a:bodyPr>
          <a:lstStyle/>
          <a:p>
            <a:pPr eaLnBrk="1" hangingPunct="1"/>
            <a:r>
              <a:rPr lang="en-US" altLang="en-US" sz="3200">
                <a:solidFill>
                  <a:srgbClr val="002060"/>
                </a:solidFill>
                <a:latin typeface="Times New Roman" panose="02020603050405020304" pitchFamily="18" charset="0"/>
                <a:cs typeface="Times New Roman" panose="02020603050405020304" pitchFamily="18" charset="0"/>
              </a:rPr>
              <a:t>1</a:t>
            </a:r>
          </a:p>
        </p:txBody>
      </p:sp>
      <p:sp>
        <p:nvSpPr>
          <p:cNvPr id="33" name="TextBox 32"/>
          <p:cNvSpPr txBox="1">
            <a:spLocks noChangeArrowheads="1"/>
          </p:cNvSpPr>
          <p:nvPr/>
        </p:nvSpPr>
        <p:spPr bwMode="auto">
          <a:xfrm>
            <a:off x="9370422" y="4075606"/>
            <a:ext cx="383178" cy="579438"/>
          </a:xfrm>
          <a:prstGeom prst="rect">
            <a:avLst/>
          </a:prstGeom>
          <a:noFill/>
          <a:ln w="9525">
            <a:noFill/>
            <a:miter lim="800000"/>
            <a:headEnd/>
            <a:tailEnd/>
          </a:ln>
        </p:spPr>
        <p:txBody>
          <a:bodyPr wrap="square">
            <a:spAutoFit/>
          </a:bodyPr>
          <a:lstStyle/>
          <a:p>
            <a:pPr eaLnBrk="1" hangingPunct="1"/>
            <a:r>
              <a:rPr lang="en-US" altLang="en-US" sz="3200">
                <a:solidFill>
                  <a:srgbClr val="002060"/>
                </a:solidFill>
                <a:latin typeface="Times New Roman" panose="02020603050405020304" pitchFamily="18" charset="0"/>
                <a:cs typeface="Times New Roman" panose="02020603050405020304" pitchFamily="18" charset="0"/>
              </a:rPr>
              <a:t>1</a:t>
            </a:r>
          </a:p>
        </p:txBody>
      </p:sp>
      <p:sp>
        <p:nvSpPr>
          <p:cNvPr id="34" name="TextBox 33"/>
          <p:cNvSpPr txBox="1">
            <a:spLocks noChangeArrowheads="1"/>
          </p:cNvSpPr>
          <p:nvPr/>
        </p:nvSpPr>
        <p:spPr bwMode="auto">
          <a:xfrm>
            <a:off x="8786948" y="4090688"/>
            <a:ext cx="1219200" cy="579437"/>
          </a:xfrm>
          <a:prstGeom prst="rect">
            <a:avLst/>
          </a:prstGeom>
          <a:noFill/>
          <a:ln w="9525">
            <a:noFill/>
            <a:miter lim="800000"/>
            <a:headEnd/>
            <a:tailEnd/>
          </a:ln>
        </p:spPr>
        <p:txBody>
          <a:bodyPr>
            <a:spAutoFit/>
          </a:bodyPr>
          <a:lstStyle/>
          <a:p>
            <a:pPr eaLnBrk="1" hangingPunct="1"/>
            <a:r>
              <a:rPr lang="en-US" altLang="en-US" sz="3200" dirty="0">
                <a:solidFill>
                  <a:srgbClr val="002060"/>
                </a:solidFill>
                <a:latin typeface="Times New Roman" panose="02020603050405020304" pitchFamily="18" charset="0"/>
                <a:cs typeface="Times New Roman" panose="02020603050405020304" pitchFamily="18" charset="0"/>
              </a:rPr>
              <a:t>6</a:t>
            </a:r>
          </a:p>
        </p:txBody>
      </p:sp>
      <p:sp>
        <p:nvSpPr>
          <p:cNvPr id="35" name="TextBox 34"/>
          <p:cNvSpPr txBox="1">
            <a:spLocks noChangeArrowheads="1"/>
          </p:cNvSpPr>
          <p:nvPr/>
        </p:nvSpPr>
        <p:spPr bwMode="auto">
          <a:xfrm>
            <a:off x="9268822" y="4029570"/>
            <a:ext cx="508000" cy="579437"/>
          </a:xfrm>
          <a:prstGeom prst="rect">
            <a:avLst/>
          </a:prstGeom>
          <a:noFill/>
          <a:ln w="9525">
            <a:noFill/>
            <a:miter lim="800000"/>
            <a:headEnd/>
            <a:tailEnd/>
          </a:ln>
        </p:spPr>
        <p:txBody>
          <a:bodyPr>
            <a:spAutoFit/>
          </a:bodyPr>
          <a:lstStyle/>
          <a:p>
            <a:pPr eaLnBrk="1" hangingPunct="1"/>
            <a:r>
              <a:rPr lang="en-US" altLang="en-US" sz="3200">
                <a:solidFill>
                  <a:srgbClr val="002060"/>
                </a:solidFill>
                <a:latin typeface="Times New Roman" panose="02020603050405020304" pitchFamily="18" charset="0"/>
                <a:cs typeface="Times New Roman" panose="02020603050405020304" pitchFamily="18" charset="0"/>
              </a:rPr>
              <a:t>,</a:t>
            </a:r>
          </a:p>
        </p:txBody>
      </p:sp>
      <p:sp>
        <p:nvSpPr>
          <p:cNvPr id="17" name="TextBox 16"/>
          <p:cNvSpPr txBox="1">
            <a:spLocks noChangeArrowheads="1"/>
          </p:cNvSpPr>
          <p:nvPr/>
        </p:nvSpPr>
        <p:spPr bwMode="auto">
          <a:xfrm>
            <a:off x="4572000" y="3161206"/>
            <a:ext cx="1828800" cy="1066800"/>
          </a:xfrm>
          <a:prstGeom prst="rect">
            <a:avLst/>
          </a:prstGeom>
          <a:noFill/>
          <a:ln w="9525">
            <a:noFill/>
            <a:miter lim="800000"/>
            <a:headEnd/>
            <a:tailEnd/>
          </a:ln>
        </p:spPr>
        <p:txBody>
          <a:bodyPr>
            <a:spAutoFit/>
          </a:bodyPr>
          <a:lstStyle/>
          <a:p>
            <a:pPr eaLnBrk="1" hangingPunct="1"/>
            <a:r>
              <a:rPr lang="en-US" altLang="en-US">
                <a:solidFill>
                  <a:srgbClr val="002060"/>
                </a:solidFill>
                <a:latin typeface="Times New Roman" panose="02020603050405020304" pitchFamily="18" charset="0"/>
                <a:cs typeface="Times New Roman" panose="02020603050405020304" pitchFamily="18" charset="0"/>
              </a:rPr>
              <a:t>     </a:t>
            </a:r>
            <a:r>
              <a:rPr lang="en-US" altLang="en-US" sz="3200">
                <a:solidFill>
                  <a:srgbClr val="002060"/>
                </a:solidFill>
                <a:latin typeface="Times New Roman" panose="02020603050405020304" pitchFamily="18" charset="0"/>
                <a:cs typeface="Times New Roman" panose="02020603050405020304" pitchFamily="18" charset="0"/>
              </a:rPr>
              <a:t>5,12</a:t>
            </a:r>
            <a:br>
              <a:rPr lang="en-US" altLang="en-US" sz="3200">
                <a:solidFill>
                  <a:srgbClr val="002060"/>
                </a:solidFill>
                <a:latin typeface="Times New Roman" panose="02020603050405020304" pitchFamily="18" charset="0"/>
                <a:cs typeface="Times New Roman" panose="02020603050405020304" pitchFamily="18" charset="0"/>
              </a:rPr>
            </a:br>
            <a:r>
              <a:rPr lang="en-US" altLang="en-US" sz="3200">
                <a:solidFill>
                  <a:srgbClr val="002060"/>
                </a:solidFill>
                <a:latin typeface="Times New Roman" panose="02020603050405020304" pitchFamily="18" charset="0"/>
                <a:cs typeface="Times New Roman" panose="02020603050405020304" pitchFamily="18" charset="0"/>
              </a:rPr>
              <a:t>   0,68</a:t>
            </a:r>
            <a:endParaRPr lang="en-US" altLang="en-US">
              <a:solidFill>
                <a:srgbClr val="002060"/>
              </a:solidFill>
              <a:latin typeface="Times New Roman" panose="02020603050405020304" pitchFamily="18" charset="0"/>
              <a:cs typeface="Times New Roman" panose="02020603050405020304" pitchFamily="18" charset="0"/>
            </a:endParaRPr>
          </a:p>
        </p:txBody>
      </p:sp>
      <p:sp>
        <p:nvSpPr>
          <p:cNvPr id="18" name="TextBox 17"/>
          <p:cNvSpPr txBox="1">
            <a:spLocks noChangeArrowheads="1"/>
          </p:cNvSpPr>
          <p:nvPr/>
        </p:nvSpPr>
        <p:spPr bwMode="auto">
          <a:xfrm>
            <a:off x="4572000" y="3315194"/>
            <a:ext cx="914400" cy="641350"/>
          </a:xfrm>
          <a:prstGeom prst="rect">
            <a:avLst/>
          </a:prstGeom>
          <a:noFill/>
          <a:ln w="9525">
            <a:noFill/>
            <a:miter lim="800000"/>
            <a:headEnd/>
            <a:tailEnd/>
          </a:ln>
        </p:spPr>
        <p:txBody>
          <a:bodyPr>
            <a:spAutoFit/>
          </a:bodyPr>
          <a:lstStyle/>
          <a:p>
            <a:pPr eaLnBrk="1" hangingPunct="1"/>
            <a:r>
              <a:rPr lang="en-US" altLang="en-US" sz="3600">
                <a:solidFill>
                  <a:srgbClr val="002060"/>
                </a:solidFill>
                <a:latin typeface="Times New Roman" panose="02020603050405020304" pitchFamily="18" charset="0"/>
                <a:cs typeface="Times New Roman" panose="02020603050405020304" pitchFamily="18" charset="0"/>
              </a:rPr>
              <a:t>-</a:t>
            </a:r>
          </a:p>
        </p:txBody>
      </p:sp>
      <p:cxnSp>
        <p:nvCxnSpPr>
          <p:cNvPr id="20" name="Straight Connector 19"/>
          <p:cNvCxnSpPr>
            <a:cxnSpLocks/>
          </p:cNvCxnSpPr>
          <p:nvPr/>
        </p:nvCxnSpPr>
        <p:spPr>
          <a:xfrm>
            <a:off x="4673600" y="4151806"/>
            <a:ext cx="1204686"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amond(in)">
                                      <p:cBhvr>
                                        <p:cTn id="10" dur="2000"/>
                                        <p:tgtEl>
                                          <p:spTgt spid="10"/>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amond(in)">
                                      <p:cBhvr>
                                        <p:cTn id="13" dur="2000"/>
                                        <p:tgtEl>
                                          <p:spTgt spid="11"/>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amond(in)">
                                      <p:cBhvr>
                                        <p:cTn id="16" dur="2000"/>
                                        <p:tgtEl>
                                          <p:spTgt spid="2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linds(horizontal)">
                                      <p:cBhvr>
                                        <p:cTn id="24" dur="500"/>
                                        <p:tgtEl>
                                          <p:spTgt spid="13"/>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linds(horizontal)">
                                      <p:cBhvr>
                                        <p:cTn id="32" dur="500"/>
                                        <p:tgtEl>
                                          <p:spTgt spid="1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linds(horizontal)">
                                      <p:cBhvr>
                                        <p:cTn id="37" dur="500"/>
                                        <p:tgtEl>
                                          <p:spTgt spid="18"/>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par>
                                <p:cTn id="41" presetID="3" presetClass="entr" presetSubtype="1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linds(horizontal)">
                                      <p:cBhvr>
                                        <p:cTn id="43" dur="500"/>
                                        <p:tgtEl>
                                          <p:spTgt spid="2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linds(horizontal)">
                                      <p:cBhvr>
                                        <p:cTn id="48" dur="500"/>
                                        <p:tgtEl>
                                          <p:spTgt spid="2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blinds(horizontal)">
                                      <p:cBhvr>
                                        <p:cTn id="53" dur="500"/>
                                        <p:tgtEl>
                                          <p:spTgt spid="27"/>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linds(horizontal)">
                                      <p:cBhvr>
                                        <p:cTn id="56" dur="500"/>
                                        <p:tgtEl>
                                          <p:spTgt spid="2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blinds(horizontal)">
                                      <p:cBhvr>
                                        <p:cTn id="59" dur="500"/>
                                        <p:tgtEl>
                                          <p:spTgt spid="26"/>
                                        </p:tgtEl>
                                      </p:cBhvr>
                                    </p:animEffect>
                                  </p:childTnLst>
                                </p:cTn>
                              </p:par>
                              <p:par>
                                <p:cTn id="60" presetID="3" presetClass="entr" presetSubtype="1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blinds(horizontal)">
                                      <p:cBhvr>
                                        <p:cTn id="62" dur="500"/>
                                        <p:tgtEl>
                                          <p:spTgt spid="2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blinds(horizontal)">
                                      <p:cBhvr>
                                        <p:cTn id="67" dur="500"/>
                                        <p:tgtEl>
                                          <p:spTgt spid="3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blinds(horizontal)">
                                      <p:cBhvr>
                                        <p:cTn id="72" dur="500"/>
                                        <p:tgtEl>
                                          <p:spTgt spid="3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blinds(horizontal)">
                                      <p:cBhvr>
                                        <p:cTn id="77" dur="500"/>
                                        <p:tgtEl>
                                          <p:spTgt spid="3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linds(horizontal)">
                                      <p:cBhvr>
                                        <p:cTn id="82" dur="500"/>
                                        <p:tgtEl>
                                          <p:spTgt spid="32"/>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blinds(horizontal)">
                                      <p:cBhvr>
                                        <p:cTn id="87" dur="500"/>
                                        <p:tgtEl>
                                          <p:spTgt spid="3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blinds(horizontal)">
                                      <p:cBhvr>
                                        <p:cTn id="9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6" grpId="0"/>
      <p:bldP spid="21" grpId="0"/>
      <p:bldP spid="24" grpId="0"/>
      <p:bldP spid="25" grpId="0"/>
      <p:bldP spid="26" grpId="0"/>
      <p:bldP spid="27" grpId="0"/>
      <p:bldP spid="30" grpId="0"/>
      <p:bldP spid="31" grpId="0"/>
      <p:bldP spid="32" grpId="0"/>
      <p:bldP spid="33" grpId="0"/>
      <p:bldP spid="34" grpId="0"/>
      <p:bldP spid="35"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110343" y="629194"/>
            <a:ext cx="10573657" cy="1953868"/>
          </a:xfrm>
          <a:prstGeom prst="rect">
            <a:avLst/>
          </a:prstGeom>
          <a:noFill/>
          <a:ln w="9525">
            <a:noFill/>
            <a:miter lim="800000"/>
            <a:headEnd/>
            <a:tailEnd/>
          </a:ln>
        </p:spPr>
        <p:txBody>
          <a:bodyPr wrap="square">
            <a:spAutoFit/>
          </a:bodyPr>
          <a:lstStyle/>
          <a:p>
            <a:pPr algn="just" eaLnBrk="1" hangingPunct="1">
              <a:lnSpc>
                <a:spcPct val="150000"/>
              </a:lnSpc>
            </a:pPr>
            <a:r>
              <a:rPr lang="en-US" altLang="en-US" sz="2800" dirty="0" err="1">
                <a:solidFill>
                  <a:srgbClr val="002060"/>
                </a:solidFill>
                <a:latin typeface="Times New Roman" panose="02020603050405020304" pitchFamily="18" charset="0"/>
                <a:cs typeface="Times New Roman" panose="02020603050405020304" pitchFamily="18" charset="0"/>
              </a:rPr>
              <a:t>Bài</a:t>
            </a:r>
            <a:r>
              <a:rPr lang="en-US" altLang="en-US" sz="2800" dirty="0">
                <a:solidFill>
                  <a:srgbClr val="002060"/>
                </a:solidFill>
                <a:latin typeface="Times New Roman" panose="02020603050405020304" pitchFamily="18" charset="0"/>
                <a:cs typeface="Times New Roman" panose="02020603050405020304" pitchFamily="18" charset="0"/>
              </a:rPr>
              <a:t> 3: </a:t>
            </a:r>
            <a:r>
              <a:rPr lang="en-US" altLang="en-US" sz="2800" dirty="0" err="1">
                <a:solidFill>
                  <a:srgbClr val="002060"/>
                </a:solidFill>
                <a:latin typeface="Times New Roman" panose="02020603050405020304" pitchFamily="18" charset="0"/>
                <a:cs typeface="Times New Roman" panose="02020603050405020304" pitchFamily="18" charset="0"/>
              </a:rPr>
              <a:t>Một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thùng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đựng</a:t>
            </a:r>
            <a:r>
              <a:rPr lang="en-US" altLang="en-US" sz="2800" dirty="0">
                <a:solidFill>
                  <a:srgbClr val="002060"/>
                </a:solidFill>
                <a:latin typeface="Times New Roman" panose="02020603050405020304" pitchFamily="18" charset="0"/>
                <a:cs typeface="Times New Roman" panose="02020603050405020304" pitchFamily="18" charset="0"/>
              </a:rPr>
              <a:t> 28,75 kg </a:t>
            </a:r>
            <a:r>
              <a:rPr lang="en-US" altLang="en-US" sz="2800" dirty="0" err="1">
                <a:solidFill>
                  <a:srgbClr val="002060"/>
                </a:solidFill>
                <a:latin typeface="Times New Roman" panose="02020603050405020304" pitchFamily="18" charset="0"/>
                <a:cs typeface="Times New Roman" panose="02020603050405020304" pitchFamily="18" charset="0"/>
              </a:rPr>
              <a:t>đường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Người</a:t>
            </a:r>
            <a:r>
              <a:rPr lang="en-US" altLang="en-US" sz="2800" dirty="0">
                <a:solidFill>
                  <a:srgbClr val="002060"/>
                </a:solidFill>
                <a:latin typeface="Times New Roman" panose="02020603050405020304" pitchFamily="18" charset="0"/>
                <a:cs typeface="Times New Roman" panose="02020603050405020304" pitchFamily="18" charset="0"/>
              </a:rPr>
              <a:t> ta </a:t>
            </a:r>
            <a:r>
              <a:rPr lang="en-US" altLang="en-US" sz="2800" dirty="0" err="1">
                <a:solidFill>
                  <a:srgbClr val="002060"/>
                </a:solidFill>
                <a:latin typeface="Times New Roman" panose="02020603050405020304" pitchFamily="18" charset="0"/>
                <a:cs typeface="Times New Roman" panose="02020603050405020304" pitchFamily="18" charset="0"/>
              </a:rPr>
              <a:t>lấy</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từ</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thùng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đó</a:t>
            </a:r>
            <a:r>
              <a:rPr lang="en-US" altLang="en-US" sz="2800" dirty="0">
                <a:solidFill>
                  <a:srgbClr val="002060"/>
                </a:solidFill>
                <a:latin typeface="Times New Roman" panose="02020603050405020304" pitchFamily="18" charset="0"/>
                <a:cs typeface="Times New Roman" panose="02020603050405020304" pitchFamily="18" charset="0"/>
              </a:rPr>
              <a:t> ra 10,5kg </a:t>
            </a:r>
            <a:r>
              <a:rPr lang="en-US" altLang="en-US" sz="2800" dirty="0" err="1">
                <a:solidFill>
                  <a:srgbClr val="002060"/>
                </a:solidFill>
                <a:latin typeface="Times New Roman" panose="02020603050405020304" pitchFamily="18" charset="0"/>
                <a:cs typeface="Times New Roman" panose="02020603050405020304" pitchFamily="18" charset="0"/>
              </a:rPr>
              <a:t>đường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sau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đó</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lại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lấy</a:t>
            </a:r>
            <a:r>
              <a:rPr lang="en-US" altLang="en-US" sz="2800" dirty="0">
                <a:solidFill>
                  <a:srgbClr val="002060"/>
                </a:solidFill>
                <a:latin typeface="Times New Roman" panose="02020603050405020304" pitchFamily="18" charset="0"/>
                <a:cs typeface="Times New Roman" panose="02020603050405020304" pitchFamily="18" charset="0"/>
              </a:rPr>
              <a:t> ra 8kg </a:t>
            </a:r>
            <a:r>
              <a:rPr lang="en-US" altLang="en-US" sz="2800" dirty="0" err="1">
                <a:solidFill>
                  <a:srgbClr val="002060"/>
                </a:solidFill>
                <a:latin typeface="Times New Roman" panose="02020603050405020304" pitchFamily="18" charset="0"/>
                <a:cs typeface="Times New Roman" panose="02020603050405020304" pitchFamily="18" charset="0"/>
              </a:rPr>
              <a:t>đường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nữa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Hỏi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trong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thùng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còn</a:t>
            </a:r>
            <a:r>
              <a:rPr lang="en-US" altLang="en-US" sz="2800" dirty="0">
                <a:solidFill>
                  <a:srgbClr val="002060"/>
                </a:solidFill>
                <a:latin typeface="Times New Roman" panose="02020603050405020304" pitchFamily="18" charset="0"/>
                <a:cs typeface="Times New Roman" panose="02020603050405020304" pitchFamily="18" charset="0"/>
              </a:rPr>
              <a:t> bao </a:t>
            </a:r>
            <a:r>
              <a:rPr lang="en-US" altLang="en-US" sz="2800" dirty="0" err="1">
                <a:solidFill>
                  <a:srgbClr val="002060"/>
                </a:solidFill>
                <a:latin typeface="Times New Roman" panose="02020603050405020304" pitchFamily="18" charset="0"/>
                <a:cs typeface="Times New Roman" panose="02020603050405020304" pitchFamily="18" charset="0"/>
              </a:rPr>
              <a:t>nhiêu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ki</a:t>
            </a:r>
            <a:r>
              <a:rPr lang="en-US" altLang="en-US" sz="2800" dirty="0">
                <a:solidFill>
                  <a:srgbClr val="002060"/>
                </a:solidFill>
                <a:latin typeface="Times New Roman" panose="02020603050405020304" pitchFamily="18" charset="0"/>
                <a:cs typeface="Times New Roman" panose="02020603050405020304" pitchFamily="18" charset="0"/>
              </a:rPr>
              <a:t>-</a:t>
            </a:r>
            <a:r>
              <a:rPr lang="en-US" altLang="en-US" sz="2800" dirty="0" err="1">
                <a:solidFill>
                  <a:srgbClr val="002060"/>
                </a:solidFill>
                <a:latin typeface="Times New Roman" panose="02020603050405020304" pitchFamily="18" charset="0"/>
                <a:cs typeface="Times New Roman" panose="02020603050405020304" pitchFamily="18" charset="0"/>
              </a:rPr>
              <a:t>lô</a:t>
            </a:r>
            <a:r>
              <a:rPr lang="en-US" altLang="en-US" sz="2800" dirty="0">
                <a:solidFill>
                  <a:srgbClr val="002060"/>
                </a:solidFill>
                <a:latin typeface="Times New Roman" panose="02020603050405020304" pitchFamily="18" charset="0"/>
                <a:cs typeface="Times New Roman" panose="02020603050405020304" pitchFamily="18" charset="0"/>
              </a:rPr>
              <a:t>-gam </a:t>
            </a:r>
            <a:r>
              <a:rPr lang="en-US" altLang="en-US" sz="2800" dirty="0" err="1">
                <a:solidFill>
                  <a:srgbClr val="002060"/>
                </a:solidFill>
                <a:latin typeface="Times New Roman" panose="02020603050405020304" pitchFamily="18" charset="0"/>
                <a:cs typeface="Times New Roman" panose="02020603050405020304" pitchFamily="18" charset="0"/>
              </a:rPr>
              <a:t>đường</a:t>
            </a:r>
            <a:r>
              <a:rPr lang="en-US" altLang="en-US" sz="2800" dirty="0">
                <a:solidFill>
                  <a:srgbClr val="002060"/>
                </a:solidFill>
                <a:latin typeface="Times New Roman" panose="02020603050405020304" pitchFamily="18" charset="0"/>
                <a:cs typeface="Times New Roman" panose="02020603050405020304" pitchFamily="18" charset="0"/>
              </a:rPr>
              <a:t> ?</a:t>
            </a:r>
          </a:p>
        </p:txBody>
      </p:sp>
      <p:sp>
        <p:nvSpPr>
          <p:cNvPr id="16396" name="Rectangle 12"/>
          <p:cNvSpPr>
            <a:spLocks noChangeArrowheads="1"/>
          </p:cNvSpPr>
          <p:nvPr/>
        </p:nvSpPr>
        <p:spPr bwMode="auto">
          <a:xfrm>
            <a:off x="524933" y="3657601"/>
            <a:ext cx="6096000" cy="2468563"/>
          </a:xfrm>
          <a:prstGeom prst="rect">
            <a:avLst/>
          </a:prstGeom>
          <a:noFill/>
          <a:ln w="9525">
            <a:noFill/>
            <a:miter lim="800000"/>
            <a:headEnd/>
            <a:tailEnd/>
          </a:ln>
        </p:spPr>
        <p:txBody>
          <a:bodyPr/>
          <a:lstStyle/>
          <a:p>
            <a:pPr marL="342900" indent="-342900" eaLnBrk="1" hangingPunct="1">
              <a:lnSpc>
                <a:spcPct val="80000"/>
              </a:lnSpc>
              <a:spcBef>
                <a:spcPct val="20000"/>
              </a:spcBef>
            </a:pPr>
            <a:r>
              <a:rPr lang="en-US" altLang="en-US" sz="2400" dirty="0" err="1">
                <a:solidFill>
                  <a:srgbClr val="002060"/>
                </a:solidFill>
                <a:latin typeface="Times New Roman" panose="02020603050405020304" pitchFamily="18" charset="0"/>
                <a:cs typeface="Times New Roman" panose="02020603050405020304" pitchFamily="18" charset="0"/>
              </a:rPr>
              <a:t>Số</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đường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còn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lại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sau</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khi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lấy</a:t>
            </a:r>
            <a:r>
              <a:rPr lang="en-US" altLang="en-US" sz="2400" dirty="0">
                <a:solidFill>
                  <a:srgbClr val="002060"/>
                </a:solidFill>
                <a:latin typeface="Times New Roman" panose="02020603050405020304" pitchFamily="18" charset="0"/>
                <a:cs typeface="Times New Roman" panose="02020603050405020304" pitchFamily="18" charset="0"/>
              </a:rPr>
              <a:t> ra</a:t>
            </a:r>
          </a:p>
          <a:p>
            <a:pPr marL="342900" indent="-342900" eaLnBrk="1" hangingPunct="1">
              <a:lnSpc>
                <a:spcPct val="80000"/>
              </a:lnSpc>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 10,5 kg </a:t>
            </a:r>
            <a:r>
              <a:rPr lang="en-US" altLang="en-US" sz="2400" dirty="0" err="1">
                <a:solidFill>
                  <a:srgbClr val="002060"/>
                </a:solidFill>
                <a:latin typeface="Times New Roman" panose="02020603050405020304" pitchFamily="18" charset="0"/>
                <a:cs typeface="Times New Roman" panose="02020603050405020304" pitchFamily="18" charset="0"/>
              </a:rPr>
              <a:t>đường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là</a:t>
            </a:r>
            <a:r>
              <a:rPr lang="en-US" altLang="en-US" sz="2400" dirty="0">
                <a:solidFill>
                  <a:srgbClr val="002060"/>
                </a:solidFill>
                <a:latin typeface="Times New Roman" panose="02020603050405020304" pitchFamily="18" charset="0"/>
                <a:cs typeface="Times New Roman" panose="02020603050405020304" pitchFamily="18" charset="0"/>
              </a:rPr>
              <a:t> : </a:t>
            </a:r>
          </a:p>
          <a:p>
            <a:pPr marL="342900" indent="-342900" eaLnBrk="1" hangingPunct="1">
              <a:lnSpc>
                <a:spcPct val="80000"/>
              </a:lnSpc>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     28,75 – 10,5 = 18,25 (kg)</a:t>
            </a:r>
          </a:p>
          <a:p>
            <a:pPr marL="342900" indent="-342900" eaLnBrk="1" hangingPunct="1">
              <a:lnSpc>
                <a:spcPct val="80000"/>
              </a:lnSpc>
              <a:spcBef>
                <a:spcPct val="20000"/>
              </a:spcBef>
            </a:pPr>
            <a:r>
              <a:rPr lang="en-US" altLang="en-US" sz="2400" dirty="0" err="1">
                <a:solidFill>
                  <a:srgbClr val="002060"/>
                </a:solidFill>
                <a:latin typeface="Times New Roman" panose="02020603050405020304" pitchFamily="18" charset="0"/>
                <a:cs typeface="Times New Roman" panose="02020603050405020304" pitchFamily="18" charset="0"/>
              </a:rPr>
              <a:t>Số</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đường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còn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lại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trong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thùng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là</a:t>
            </a:r>
            <a:r>
              <a:rPr lang="en-US" altLang="en-US" sz="2400" dirty="0">
                <a:solidFill>
                  <a:srgbClr val="002060"/>
                </a:solidFill>
                <a:latin typeface="Times New Roman" panose="02020603050405020304" pitchFamily="18" charset="0"/>
                <a:cs typeface="Times New Roman" panose="02020603050405020304" pitchFamily="18" charset="0"/>
              </a:rPr>
              <a:t>: </a:t>
            </a:r>
          </a:p>
          <a:p>
            <a:pPr marL="342900" indent="-342900" eaLnBrk="1" hangingPunct="1">
              <a:lnSpc>
                <a:spcPct val="80000"/>
              </a:lnSpc>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     18,25 – 8 = 10, 25 (kg)</a:t>
            </a:r>
          </a:p>
          <a:p>
            <a:pPr marL="342900" indent="-342900" eaLnBrk="1" hangingPunct="1">
              <a:lnSpc>
                <a:spcPct val="80000"/>
              </a:lnSpc>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Đáp</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số</a:t>
            </a:r>
            <a:r>
              <a:rPr lang="en-US" altLang="en-US" sz="2400" dirty="0">
                <a:solidFill>
                  <a:srgbClr val="002060"/>
                </a:solidFill>
                <a:latin typeface="Times New Roman" panose="02020603050405020304" pitchFamily="18" charset="0"/>
                <a:cs typeface="Times New Roman" panose="02020603050405020304" pitchFamily="18" charset="0"/>
              </a:rPr>
              <a:t> :10, 25 kg</a:t>
            </a:r>
            <a:r>
              <a:rPr lang="en-US" altLang="en-US" sz="2800" dirty="0">
                <a:solidFill>
                  <a:srgbClr val="002060"/>
                </a:solidFill>
                <a:latin typeface="Times New Roman" panose="02020603050405020304" pitchFamily="18" charset="0"/>
                <a:cs typeface="Times New Roman" panose="02020603050405020304" pitchFamily="18" charset="0"/>
              </a:rPr>
              <a:t> </a:t>
            </a:r>
          </a:p>
          <a:p>
            <a:pPr marL="342900" indent="-342900" eaLnBrk="1" hangingPunct="1">
              <a:lnSpc>
                <a:spcPct val="80000"/>
              </a:lnSpc>
              <a:spcBef>
                <a:spcPct val="20000"/>
              </a:spcBef>
            </a:pPr>
            <a:endParaRPr lang="en-US" altLang="en-US" sz="2800" dirty="0">
              <a:solidFill>
                <a:srgbClr val="002060"/>
              </a:solidFill>
              <a:latin typeface="Times New Roman" panose="02020603050405020304" pitchFamily="18" charset="0"/>
              <a:cs typeface="Times New Roman" panose="02020603050405020304" pitchFamily="18" charset="0"/>
            </a:endParaRPr>
          </a:p>
          <a:p>
            <a:pPr marL="342900" indent="-342900" eaLnBrk="1" hangingPunct="1">
              <a:lnSpc>
                <a:spcPct val="80000"/>
              </a:lnSpc>
              <a:spcBef>
                <a:spcPct val="20000"/>
              </a:spcBef>
              <a:buFontTx/>
              <a:buChar char="•"/>
            </a:pPr>
            <a:endParaRPr lang="en-US" altLang="en-US" sz="3200" dirty="0">
              <a:solidFill>
                <a:srgbClr val="002060"/>
              </a:solidFill>
              <a:latin typeface="Times New Roman" panose="02020603050405020304" pitchFamily="18" charset="0"/>
              <a:cs typeface="Times New Roman" panose="02020603050405020304" pitchFamily="18" charset="0"/>
            </a:endParaRPr>
          </a:p>
        </p:txBody>
      </p:sp>
      <p:sp>
        <p:nvSpPr>
          <p:cNvPr id="16397" name="Rectangle 13"/>
          <p:cNvSpPr>
            <a:spLocks noChangeArrowheads="1"/>
          </p:cNvSpPr>
          <p:nvPr/>
        </p:nvSpPr>
        <p:spPr bwMode="auto">
          <a:xfrm>
            <a:off x="6695017" y="3054350"/>
            <a:ext cx="6096000" cy="2819400"/>
          </a:xfrm>
          <a:prstGeom prst="rect">
            <a:avLst/>
          </a:prstGeom>
          <a:noFill/>
          <a:ln w="9525">
            <a:noFill/>
            <a:miter lim="800000"/>
            <a:headEnd/>
            <a:tailEnd/>
          </a:ln>
        </p:spPr>
        <p:txBody>
          <a:bodyPr/>
          <a:lstStyle/>
          <a:p>
            <a:pPr marL="342900" indent="-342900" eaLnBrk="1" hangingPunct="1">
              <a:lnSpc>
                <a:spcPct val="90000"/>
              </a:lnSpc>
              <a:spcBef>
                <a:spcPct val="20000"/>
              </a:spcBef>
            </a:pPr>
            <a:endParaRPr lang="en-US" altLang="en-US" sz="4400" dirty="0">
              <a:solidFill>
                <a:srgbClr val="002060"/>
              </a:solidFill>
              <a:latin typeface="Times New Roman" panose="02020603050405020304" pitchFamily="18" charset="0"/>
              <a:cs typeface="Times New Roman" panose="02020603050405020304" pitchFamily="18" charset="0"/>
            </a:endParaRPr>
          </a:p>
          <a:p>
            <a:pPr marL="342900" indent="-342900" eaLnBrk="1" hangingPunct="1">
              <a:lnSpc>
                <a:spcPct val="90000"/>
              </a:lnSpc>
              <a:spcBef>
                <a:spcPct val="20000"/>
              </a:spcBef>
            </a:pPr>
            <a:r>
              <a:rPr lang="en-US" altLang="en-US" sz="2400" dirty="0" err="1">
                <a:solidFill>
                  <a:srgbClr val="002060"/>
                </a:solidFill>
                <a:latin typeface="Times New Roman" panose="02020603050405020304" pitchFamily="18" charset="0"/>
                <a:cs typeface="Times New Roman" panose="02020603050405020304" pitchFamily="18" charset="0"/>
              </a:rPr>
              <a:t>Số</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đường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đã</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lấy</a:t>
            </a:r>
            <a:r>
              <a:rPr lang="en-US" altLang="en-US" sz="2400" dirty="0">
                <a:solidFill>
                  <a:srgbClr val="002060"/>
                </a:solidFill>
                <a:latin typeface="Times New Roman" panose="02020603050405020304" pitchFamily="18" charset="0"/>
                <a:cs typeface="Times New Roman" panose="02020603050405020304" pitchFamily="18" charset="0"/>
              </a:rPr>
              <a:t> ra </a:t>
            </a:r>
            <a:r>
              <a:rPr lang="en-US" altLang="en-US" sz="2400" dirty="0" err="1">
                <a:solidFill>
                  <a:srgbClr val="002060"/>
                </a:solidFill>
                <a:latin typeface="Times New Roman" panose="02020603050405020304" pitchFamily="18" charset="0"/>
                <a:cs typeface="Times New Roman" panose="02020603050405020304" pitchFamily="18" charset="0"/>
              </a:rPr>
              <a:t>tất</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cả</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là</a:t>
            </a:r>
            <a:r>
              <a:rPr lang="en-US" altLang="en-US" sz="2400" dirty="0">
                <a:solidFill>
                  <a:srgbClr val="002060"/>
                </a:solidFill>
                <a:latin typeface="Times New Roman" panose="02020603050405020304" pitchFamily="18" charset="0"/>
                <a:cs typeface="Times New Roman" panose="02020603050405020304" pitchFamily="18" charset="0"/>
              </a:rPr>
              <a:t>:</a:t>
            </a:r>
          </a:p>
          <a:p>
            <a:pPr marL="342900" indent="-342900" eaLnBrk="1" hangingPunct="1">
              <a:lnSpc>
                <a:spcPct val="90000"/>
              </a:lnSpc>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     10,5  +  8  = 18,5(kg)</a:t>
            </a:r>
          </a:p>
          <a:p>
            <a:pPr marL="342900" indent="-342900" eaLnBrk="1" hangingPunct="1">
              <a:lnSpc>
                <a:spcPct val="90000"/>
              </a:lnSpc>
              <a:spcBef>
                <a:spcPct val="20000"/>
              </a:spcBef>
            </a:pPr>
            <a:r>
              <a:rPr lang="en-US" altLang="en-US" sz="2400" dirty="0" err="1">
                <a:solidFill>
                  <a:srgbClr val="002060"/>
                </a:solidFill>
                <a:latin typeface="Times New Roman" panose="02020603050405020304" pitchFamily="18" charset="0"/>
                <a:cs typeface="Times New Roman" panose="02020603050405020304" pitchFamily="18" charset="0"/>
              </a:rPr>
              <a:t>Số</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đường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còn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lại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trong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thùng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là</a:t>
            </a:r>
            <a:r>
              <a:rPr lang="en-US" altLang="en-US" sz="2400" dirty="0">
                <a:solidFill>
                  <a:srgbClr val="002060"/>
                </a:solidFill>
                <a:latin typeface="Times New Roman" panose="02020603050405020304" pitchFamily="18" charset="0"/>
                <a:cs typeface="Times New Roman" panose="02020603050405020304" pitchFamily="18" charset="0"/>
              </a:rPr>
              <a:t>: </a:t>
            </a:r>
          </a:p>
          <a:p>
            <a:pPr marL="342900" indent="-342900" eaLnBrk="1" hangingPunct="1">
              <a:lnSpc>
                <a:spcPct val="90000"/>
              </a:lnSpc>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      28,75  -  18, 5  = 10,25(kg)</a:t>
            </a:r>
          </a:p>
          <a:p>
            <a:pPr marL="342900" indent="-342900" eaLnBrk="1" hangingPunct="1">
              <a:lnSpc>
                <a:spcPct val="90000"/>
              </a:lnSpc>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Đáp</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số</a:t>
            </a:r>
            <a:r>
              <a:rPr lang="en-US" altLang="en-US" sz="2400" dirty="0">
                <a:solidFill>
                  <a:srgbClr val="002060"/>
                </a:solidFill>
                <a:latin typeface="Times New Roman" panose="02020603050405020304" pitchFamily="18" charset="0"/>
                <a:cs typeface="Times New Roman" panose="02020603050405020304" pitchFamily="18" charset="0"/>
              </a:rPr>
              <a:t>: 10,25 kg</a:t>
            </a:r>
          </a:p>
        </p:txBody>
      </p:sp>
      <p:sp>
        <p:nvSpPr>
          <p:cNvPr id="16398" name="Line 14"/>
          <p:cNvSpPr>
            <a:spLocks noChangeShapeType="1"/>
          </p:cNvSpPr>
          <p:nvPr/>
        </p:nvSpPr>
        <p:spPr bwMode="auto">
          <a:xfrm>
            <a:off x="6096000" y="3352800"/>
            <a:ext cx="0" cy="2520950"/>
          </a:xfrm>
          <a:prstGeom prst="line">
            <a:avLst/>
          </a:prstGeom>
          <a:noFill/>
          <a:ln w="28575">
            <a:solidFill>
              <a:schemeClr val="bg1"/>
            </a:solidFill>
            <a:round/>
            <a:headEnd/>
            <a:tailEnd/>
          </a:ln>
        </p:spPr>
        <p:txBody>
          <a:bodyPr/>
          <a:lstStyle/>
          <a:p>
            <a:endParaRPr lang="en-US"/>
          </a:p>
        </p:txBody>
      </p:sp>
      <p:sp>
        <p:nvSpPr>
          <p:cNvPr id="16399" name="Text Box 15"/>
          <p:cNvSpPr txBox="1">
            <a:spLocks noChangeArrowheads="1"/>
          </p:cNvSpPr>
          <p:nvPr/>
        </p:nvSpPr>
        <p:spPr bwMode="auto">
          <a:xfrm>
            <a:off x="508000" y="2997201"/>
            <a:ext cx="2032000" cy="396875"/>
          </a:xfrm>
          <a:prstGeom prst="rect">
            <a:avLst/>
          </a:prstGeom>
          <a:noFill/>
          <a:ln w="9525">
            <a:noFill/>
            <a:miter lim="800000"/>
            <a:headEnd/>
            <a:tailEnd/>
          </a:ln>
        </p:spPr>
        <p:txBody>
          <a:bodyPr>
            <a:spAutoFit/>
          </a:bodyPr>
          <a:lstStyle/>
          <a:p>
            <a:pPr eaLnBrk="1" hangingPunct="1">
              <a:spcBef>
                <a:spcPct val="50000"/>
              </a:spcBef>
            </a:pPr>
            <a:r>
              <a:rPr lang="en-US" altLang="en-US" sz="2000" b="1" i="1">
                <a:solidFill>
                  <a:schemeClr val="bg1"/>
                </a:solidFill>
                <a:latin typeface="Arial" charset="0"/>
              </a:rPr>
              <a:t>Cách 1:</a:t>
            </a:r>
          </a:p>
        </p:txBody>
      </p:sp>
      <p:sp>
        <p:nvSpPr>
          <p:cNvPr id="16400" name="Text Box 16"/>
          <p:cNvSpPr txBox="1">
            <a:spLocks noChangeArrowheads="1"/>
          </p:cNvSpPr>
          <p:nvPr/>
        </p:nvSpPr>
        <p:spPr bwMode="auto">
          <a:xfrm>
            <a:off x="6096000" y="2997201"/>
            <a:ext cx="2032000" cy="396875"/>
          </a:xfrm>
          <a:prstGeom prst="rect">
            <a:avLst/>
          </a:prstGeom>
          <a:noFill/>
          <a:ln w="9525">
            <a:noFill/>
            <a:miter lim="800000"/>
            <a:headEnd/>
            <a:tailEnd/>
          </a:ln>
        </p:spPr>
        <p:txBody>
          <a:bodyPr>
            <a:spAutoFit/>
          </a:bodyPr>
          <a:lstStyle/>
          <a:p>
            <a:pPr eaLnBrk="1" hangingPunct="1">
              <a:spcBef>
                <a:spcPct val="50000"/>
              </a:spcBef>
            </a:pPr>
            <a:r>
              <a:rPr lang="en-US" altLang="en-US" sz="2000" b="1" i="1">
                <a:solidFill>
                  <a:schemeClr val="bg1"/>
                </a:solidFill>
                <a:latin typeface="Arial" charset="0"/>
              </a:rPr>
              <a:t>Cách 2:</a:t>
            </a:r>
          </a:p>
        </p:txBody>
      </p:sp>
      <p:sp>
        <p:nvSpPr>
          <p:cNvPr id="8200" name="TextBox 17"/>
          <p:cNvSpPr txBox="1">
            <a:spLocks noChangeArrowheads="1"/>
          </p:cNvSpPr>
          <p:nvPr/>
        </p:nvSpPr>
        <p:spPr bwMode="auto">
          <a:xfrm>
            <a:off x="3149600" y="541338"/>
            <a:ext cx="6197600" cy="519112"/>
          </a:xfrm>
          <a:prstGeom prst="rect">
            <a:avLst/>
          </a:prstGeom>
          <a:noFill/>
          <a:ln w="9525">
            <a:noFill/>
            <a:miter lim="800000"/>
            <a:headEnd/>
            <a:tailEnd/>
          </a:ln>
        </p:spPr>
        <p:txBody>
          <a:bodyPr>
            <a:spAutoFit/>
          </a:bodyPr>
          <a:lstStyle/>
          <a:p>
            <a:pPr eaLnBrk="1" hangingPunct="1"/>
            <a:r>
              <a:rPr lang="en-US" altLang="en-US" sz="2800" b="1">
                <a:solidFill>
                  <a:schemeClr val="bg1"/>
                </a:solidFill>
                <a:latin typeface="Arial" charset="0"/>
              </a:rPr>
              <a:t>TRỪ HAI SỐ THẬP PHÂN</a:t>
            </a:r>
          </a:p>
        </p:txBody>
      </p:sp>
      <p:sp>
        <p:nvSpPr>
          <p:cNvPr id="16404" name="Text Box 20"/>
          <p:cNvSpPr txBox="1">
            <a:spLocks noChangeArrowheads="1"/>
          </p:cNvSpPr>
          <p:nvPr/>
        </p:nvSpPr>
        <p:spPr bwMode="auto">
          <a:xfrm>
            <a:off x="5283200" y="2540000"/>
            <a:ext cx="1930400" cy="523220"/>
          </a:xfrm>
          <a:prstGeom prst="rect">
            <a:avLst/>
          </a:prstGeom>
          <a:noFill/>
          <a:ln w="9525">
            <a:noFill/>
            <a:miter lim="800000"/>
            <a:headEnd/>
            <a:tailEnd/>
          </a:ln>
        </p:spPr>
        <p:txBody>
          <a:bodyPr>
            <a:spAutoFit/>
          </a:bodyPr>
          <a:lstStyle/>
          <a:p>
            <a:pPr eaLnBrk="1" hangingPunct="1">
              <a:spcBef>
                <a:spcPct val="50000"/>
              </a:spcBef>
            </a:pPr>
            <a:r>
              <a:rPr lang="en-US" altLang="en-US" sz="2800" dirty="0" err="1">
                <a:solidFill>
                  <a:srgbClr val="002060"/>
                </a:solidFill>
                <a:latin typeface="Times New Roman" panose="02020603050405020304" pitchFamily="18" charset="0"/>
                <a:cs typeface="Times New Roman" panose="02020603050405020304" pitchFamily="18" charset="0"/>
              </a:rPr>
              <a:t>Bài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giải</a:t>
            </a:r>
            <a:endParaRPr lang="en-US" altLang="en-US"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8200"/>
                                        </p:tgtEl>
                                        <p:attrNameLst>
                                          <p:attrName>style.visibility</p:attrName>
                                        </p:attrNameLst>
                                      </p:cBhvr>
                                      <p:to>
                                        <p:strVal val="visible"/>
                                      </p:to>
                                    </p:set>
                                    <p:animEffect transition="in" filter="diamond(in)">
                                      <p:cBhvr>
                                        <p:cTn id="7" dur="2000"/>
                                        <p:tgtEl>
                                          <p:spTgt spid="820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404"/>
                                        </p:tgtEl>
                                        <p:attrNameLst>
                                          <p:attrName>style.visibility</p:attrName>
                                        </p:attrNameLst>
                                      </p:cBhvr>
                                      <p:to>
                                        <p:strVal val="visible"/>
                                      </p:to>
                                    </p:set>
                                    <p:animEffect transition="in" filter="blinds(horizontal)">
                                      <p:cBhvr>
                                        <p:cTn id="17" dur="500"/>
                                        <p:tgtEl>
                                          <p:spTgt spid="16404"/>
                                        </p:tgtEl>
                                      </p:cBhvr>
                                    </p:animEffect>
                                  </p:childTnLst>
                                </p:cTn>
                              </p:par>
                            </p:childTnLst>
                          </p:cTn>
                        </p:par>
                        <p:par>
                          <p:cTn id="18" fill="hold" nodeType="afterGroup">
                            <p:stCondLst>
                              <p:cond delay="500"/>
                            </p:stCondLst>
                            <p:childTnLst>
                              <p:par>
                                <p:cTn id="19" presetID="20" presetClass="entr" presetSubtype="0" fill="hold" grpId="0" nodeType="afterEffect">
                                  <p:stCondLst>
                                    <p:cond delay="0"/>
                                  </p:stCondLst>
                                  <p:childTnLst>
                                    <p:set>
                                      <p:cBhvr>
                                        <p:cTn id="20" dur="1" fill="hold">
                                          <p:stCondLst>
                                            <p:cond delay="0"/>
                                          </p:stCondLst>
                                        </p:cTn>
                                        <p:tgtEl>
                                          <p:spTgt spid="16398"/>
                                        </p:tgtEl>
                                        <p:attrNameLst>
                                          <p:attrName>style.visibility</p:attrName>
                                        </p:attrNameLst>
                                      </p:cBhvr>
                                      <p:to>
                                        <p:strVal val="visible"/>
                                      </p:to>
                                    </p:set>
                                    <p:animEffect transition="in" filter="wedge">
                                      <p:cBhvr>
                                        <p:cTn id="21" dur="2000"/>
                                        <p:tgtEl>
                                          <p:spTgt spid="16398"/>
                                        </p:tgtEl>
                                      </p:cBhvr>
                                    </p:animEffect>
                                  </p:childTnLst>
                                </p:cTn>
                              </p:par>
                              <p:par>
                                <p:cTn id="22" presetID="20" presetClass="entr" presetSubtype="0" fill="hold" grpId="0" nodeType="withEffect">
                                  <p:stCondLst>
                                    <p:cond delay="0"/>
                                  </p:stCondLst>
                                  <p:childTnLst>
                                    <p:set>
                                      <p:cBhvr>
                                        <p:cTn id="23" dur="1" fill="hold">
                                          <p:stCondLst>
                                            <p:cond delay="0"/>
                                          </p:stCondLst>
                                        </p:cTn>
                                        <p:tgtEl>
                                          <p:spTgt spid="16399"/>
                                        </p:tgtEl>
                                        <p:attrNameLst>
                                          <p:attrName>style.visibility</p:attrName>
                                        </p:attrNameLst>
                                      </p:cBhvr>
                                      <p:to>
                                        <p:strVal val="visible"/>
                                      </p:to>
                                    </p:set>
                                    <p:animEffect transition="in" filter="wedge">
                                      <p:cBhvr>
                                        <p:cTn id="24" dur="2000"/>
                                        <p:tgtEl>
                                          <p:spTgt spid="16399"/>
                                        </p:tgtEl>
                                      </p:cBhvr>
                                    </p:animEffect>
                                  </p:childTnLst>
                                </p:cTn>
                              </p:par>
                              <p:par>
                                <p:cTn id="25" presetID="20" presetClass="entr" presetSubtype="0" fill="hold" grpId="0" nodeType="withEffect">
                                  <p:stCondLst>
                                    <p:cond delay="0"/>
                                  </p:stCondLst>
                                  <p:childTnLst>
                                    <p:set>
                                      <p:cBhvr>
                                        <p:cTn id="26" dur="1" fill="hold">
                                          <p:stCondLst>
                                            <p:cond delay="0"/>
                                          </p:stCondLst>
                                        </p:cTn>
                                        <p:tgtEl>
                                          <p:spTgt spid="16400"/>
                                        </p:tgtEl>
                                        <p:attrNameLst>
                                          <p:attrName>style.visibility</p:attrName>
                                        </p:attrNameLst>
                                      </p:cBhvr>
                                      <p:to>
                                        <p:strVal val="visible"/>
                                      </p:to>
                                    </p:set>
                                    <p:animEffect transition="in" filter="wedge">
                                      <p:cBhvr>
                                        <p:cTn id="27" dur="2000"/>
                                        <p:tgtEl>
                                          <p:spTgt spid="16400"/>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6396"/>
                                        </p:tgtEl>
                                        <p:attrNameLst>
                                          <p:attrName>style.visibility</p:attrName>
                                        </p:attrNameLst>
                                      </p:cBhvr>
                                      <p:to>
                                        <p:strVal val="visible"/>
                                      </p:to>
                                    </p:set>
                                    <p:animEffect transition="in" filter="diamond(in)">
                                      <p:cBhvr>
                                        <p:cTn id="32" dur="2000"/>
                                        <p:tgtEl>
                                          <p:spTgt spid="16396"/>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grpId="0" nodeType="clickEffect">
                                  <p:stCondLst>
                                    <p:cond delay="0"/>
                                  </p:stCondLst>
                                  <p:childTnLst>
                                    <p:set>
                                      <p:cBhvr>
                                        <p:cTn id="36" dur="1" fill="hold">
                                          <p:stCondLst>
                                            <p:cond delay="0"/>
                                          </p:stCondLst>
                                        </p:cTn>
                                        <p:tgtEl>
                                          <p:spTgt spid="16397"/>
                                        </p:tgtEl>
                                        <p:attrNameLst>
                                          <p:attrName>style.visibility</p:attrName>
                                        </p:attrNameLst>
                                      </p:cBhvr>
                                      <p:to>
                                        <p:strVal val="visible"/>
                                      </p:to>
                                    </p:set>
                                    <p:animEffect transition="in" filter="wedge">
                                      <p:cBhvr>
                                        <p:cTn id="37" dur="2000"/>
                                        <p:tgtEl>
                                          <p:spTgt spid="16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396" grpId="0"/>
      <p:bldP spid="16397" grpId="0"/>
      <p:bldP spid="16398" grpId="0" animBg="1"/>
      <p:bldP spid="16399" grpId="0"/>
      <p:bldP spid="16400" grpId="0"/>
      <p:bldP spid="8200" grpId="0"/>
      <p:bldP spid="1640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fontAlgn="auto">
              <a:spcAft>
                <a:spcPts val="0"/>
              </a:spcAft>
              <a:defRPr/>
            </a:pPr>
            <a:endParaRPr lang="en-US"/>
          </a:p>
        </p:txBody>
      </p:sp>
      <p:pic>
        <p:nvPicPr>
          <p:cNvPr id="5" name="Bui Phan - Luong Bich Huu.mp3">
            <a:hlinkClick r:id="" action="ppaction://media"/>
          </p:cNvPr>
          <p:cNvPicPr>
            <a:picLocks noGrp="1" noRot="1" noChangeAspect="1"/>
          </p:cNvPicPr>
          <p:nvPr>
            <p:ph idx="1"/>
            <a:audioFile r:link="rId1"/>
          </p:nvPr>
        </p:nvPicPr>
        <p:blipFill>
          <a:blip r:embed="rId3"/>
          <a:stretch>
            <a:fillRect/>
          </a:stretch>
        </p:blipFill>
        <p:spPr>
          <a:xfrm>
            <a:off x="5853113" y="3757613"/>
            <a:ext cx="487362" cy="487362"/>
          </a:xfrm>
        </p:spPr>
      </p:pic>
      <p:pic>
        <p:nvPicPr>
          <p:cNvPr id="11268" name="Picture 2" descr="C:\Users\SONY\Desktop\Bìa Giáo án ĐT\hinh-nen-powerpoint-thien-nhien-5.jpg"/>
          <p:cNvPicPr>
            <a:picLocks noChangeAspect="1" noChangeArrowheads="1"/>
          </p:cNvPicPr>
          <p:nvPr/>
        </p:nvPicPr>
        <p:blipFill>
          <a:blip r:embed="rId4"/>
          <a:srcRect/>
          <a:stretch>
            <a:fillRect/>
          </a:stretch>
        </p:blipFill>
        <p:spPr bwMode="auto">
          <a:xfrm>
            <a:off x="-50800" y="-14288"/>
            <a:ext cx="12242800" cy="6872288"/>
          </a:xfrm>
          <a:prstGeom prst="rect">
            <a:avLst/>
          </a:prstGeom>
          <a:noFill/>
          <a:ln w="9525">
            <a:noFill/>
            <a:miter lim="800000"/>
            <a:headEnd/>
            <a:tailEnd/>
          </a:ln>
        </p:spPr>
      </p:pic>
      <p:sp>
        <p:nvSpPr>
          <p:cNvPr id="11269" name="TextBox 3"/>
          <p:cNvSpPr txBox="1">
            <a:spLocks noChangeArrowheads="1"/>
          </p:cNvSpPr>
          <p:nvPr/>
        </p:nvSpPr>
        <p:spPr bwMode="auto">
          <a:xfrm>
            <a:off x="3251200" y="2743200"/>
            <a:ext cx="8703733" cy="1322388"/>
          </a:xfrm>
          <a:prstGeom prst="rect">
            <a:avLst/>
          </a:prstGeom>
          <a:noFill/>
          <a:ln w="9525">
            <a:noFill/>
            <a:miter lim="800000"/>
            <a:headEnd/>
            <a:tailEnd/>
          </a:ln>
        </p:spPr>
        <p:txBody>
          <a:bodyPr>
            <a:spAutoFit/>
          </a:bodyPr>
          <a:lstStyle/>
          <a:p>
            <a:pPr eaLnBrk="1" hangingPunct="1"/>
            <a:r>
              <a:rPr lang="en-US" sz="8000" b="1" dirty="0">
                <a:solidFill>
                  <a:srgbClr val="FF0000"/>
                </a:solidFill>
                <a:latin typeface="Times New Roman" pitchFamily="18" charset="0"/>
                <a:cs typeface="Times New Roman" pitchFamily="18" charset="0"/>
              </a:rPr>
              <a:t>VẬN DỤNG</a:t>
            </a:r>
          </a:p>
        </p:txBody>
      </p:sp>
    </p:spTree>
    <p:extLst>
      <p:ext uri="{BB962C8B-B14F-4D97-AF65-F5344CB8AC3E}">
        <p14:creationId xmlns:p14="http://schemas.microsoft.com/office/powerpoint/2010/main" val="3450952660"/>
      </p:ext>
    </p:extLst>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fontAlgn="auto">
              <a:spcAft>
                <a:spcPts val="0"/>
              </a:spcAft>
              <a:defRPr/>
            </a:pPr>
            <a:endParaRPr lang="en-US"/>
          </a:p>
        </p:txBody>
      </p:sp>
      <p:pic>
        <p:nvPicPr>
          <p:cNvPr id="5" name="Bui Phan - Luong Bich Huu.mp3">
            <a:hlinkClick r:id="" action="ppaction://media"/>
          </p:cNvPr>
          <p:cNvPicPr>
            <a:picLocks noGrp="1" noRot="1" noChangeAspect="1"/>
          </p:cNvPicPr>
          <p:nvPr>
            <p:ph idx="1"/>
            <a:audioFile r:link="rId1"/>
          </p:nvPr>
        </p:nvPicPr>
        <p:blipFill>
          <a:blip r:embed="rId3"/>
          <a:stretch>
            <a:fillRect/>
          </a:stretch>
        </p:blipFill>
        <p:spPr>
          <a:xfrm>
            <a:off x="5853113" y="3757613"/>
            <a:ext cx="487362" cy="487362"/>
          </a:xfrm>
        </p:spPr>
      </p:pic>
      <p:pic>
        <p:nvPicPr>
          <p:cNvPr id="11268" name="Picture 2" descr="C:\Users\SONY\Desktop\Bìa Giáo án ĐT\hinh-nen-powerpoint-thien-nhien-5.jpg"/>
          <p:cNvPicPr>
            <a:picLocks noChangeAspect="1" noChangeArrowheads="1"/>
          </p:cNvPicPr>
          <p:nvPr/>
        </p:nvPicPr>
        <p:blipFill>
          <a:blip r:embed="rId4"/>
          <a:srcRect/>
          <a:stretch>
            <a:fillRect/>
          </a:stretch>
        </p:blipFill>
        <p:spPr bwMode="auto">
          <a:xfrm>
            <a:off x="-50800" y="-14288"/>
            <a:ext cx="12242800" cy="6872288"/>
          </a:xfrm>
          <a:prstGeom prst="rect">
            <a:avLst/>
          </a:prstGeom>
          <a:noFill/>
          <a:ln w="9525">
            <a:noFill/>
            <a:miter lim="800000"/>
            <a:headEnd/>
            <a:tailEnd/>
          </a:ln>
        </p:spPr>
      </p:pic>
      <p:sp>
        <p:nvSpPr>
          <p:cNvPr id="11269" name="TextBox 3"/>
          <p:cNvSpPr txBox="1">
            <a:spLocks noChangeArrowheads="1"/>
          </p:cNvSpPr>
          <p:nvPr/>
        </p:nvSpPr>
        <p:spPr bwMode="auto">
          <a:xfrm>
            <a:off x="3251200" y="2743200"/>
            <a:ext cx="8703733" cy="1322388"/>
          </a:xfrm>
          <a:prstGeom prst="rect">
            <a:avLst/>
          </a:prstGeom>
          <a:noFill/>
          <a:ln w="9525">
            <a:noFill/>
            <a:miter lim="800000"/>
            <a:headEnd/>
            <a:tailEnd/>
          </a:ln>
        </p:spPr>
        <p:txBody>
          <a:bodyPr>
            <a:spAutoFit/>
          </a:bodyPr>
          <a:lstStyle/>
          <a:p>
            <a:pPr eaLnBrk="1" hangingPunct="1"/>
            <a:r>
              <a:rPr lang="en-US" sz="8000" b="1" dirty="0">
                <a:solidFill>
                  <a:srgbClr val="FF0000"/>
                </a:solidFill>
                <a:latin typeface="Times New Roman" pitchFamily="18" charset="0"/>
                <a:cs typeface="Times New Roman" pitchFamily="18" charset="0"/>
              </a:rPr>
              <a:t>KHỞI ĐỘNG</a:t>
            </a:r>
          </a:p>
        </p:txBody>
      </p:sp>
    </p:spTree>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E070EE0-2038-4603-84E8-B65F0E2646B2}"/>
              </a:ext>
            </a:extLst>
          </p:cNvPr>
          <p:cNvSpPr txBox="1"/>
          <p:nvPr/>
        </p:nvSpPr>
        <p:spPr>
          <a:xfrm>
            <a:off x="849086" y="379155"/>
            <a:ext cx="10160000" cy="1384995"/>
          </a:xfrm>
          <a:prstGeom prst="rect">
            <a:avLst/>
          </a:prstGeom>
          <a:noFill/>
        </p:spPr>
        <p:txBody>
          <a:bodyPr wrap="square" rtlCol="0">
            <a:spAutoFit/>
          </a:bodyPr>
          <a:lstStyle/>
          <a:p>
            <a:pPr algn="just"/>
            <a:r>
              <a:rPr lang="nl-NL" sz="2800" dirty="0">
                <a:solidFill>
                  <a:srgbClr val="002060"/>
                </a:solidFill>
                <a:effectLst/>
                <a:latin typeface="Times New Roman" panose="02020603050405020304" pitchFamily="18" charset="0"/>
                <a:ea typeface="Times New Roman" panose="02020603050405020304" pitchFamily="18" charset="0"/>
              </a:rPr>
              <a:t>Bài toán: Một thùng dầu có 15,5l dầu. Người ta lấy ra lần thứ nhất 6,25l dầu. Lần thứ hai lấy ra ít hơn lần thứ nhất 2,5l dầu. Hỏi trong thùng còn lại bao nhiêu lít dầu.</a:t>
            </a:r>
            <a:endParaRPr lang="en-US" sz="2800" dirty="0">
              <a:solidFill>
                <a:srgbClr val="002060"/>
              </a:solidFill>
            </a:endParaRPr>
          </a:p>
        </p:txBody>
      </p:sp>
      <p:sp>
        <p:nvSpPr>
          <p:cNvPr id="3" name="TextBox 2">
            <a:extLst>
              <a:ext uri="{FF2B5EF4-FFF2-40B4-BE49-F238E27FC236}">
                <a16:creationId xmlns:a16="http://schemas.microsoft.com/office/drawing/2014/main" xmlns="" id="{C4885416-FA9F-46C0-8CE6-C7D429BEC421}"/>
              </a:ext>
            </a:extLst>
          </p:cNvPr>
          <p:cNvSpPr txBox="1"/>
          <p:nvPr/>
        </p:nvSpPr>
        <p:spPr>
          <a:xfrm>
            <a:off x="4781006" y="2286000"/>
            <a:ext cx="2325188" cy="523220"/>
          </a:xfrm>
          <a:prstGeom prst="rect">
            <a:avLst/>
          </a:prstGeom>
          <a:noFill/>
        </p:spPr>
        <p:txBody>
          <a:bodyPr wrap="square" rtlCol="0">
            <a:spAutoFit/>
          </a:bodyPr>
          <a:lstStyle/>
          <a:p>
            <a:r>
              <a:rPr lang="en-US" sz="2800" dirty="0" err="1">
                <a:solidFill>
                  <a:srgbClr val="002060"/>
                </a:solidFill>
                <a:latin typeface="Times New Roman" panose="02020603050405020304" pitchFamily="18" charset="0"/>
                <a:cs typeface="Times New Roman" panose="02020603050405020304" pitchFamily="18" charset="0"/>
              </a:rPr>
              <a:t>Bài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giải</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071BFFF2-CAF8-45A9-92B3-7A3C9AF6FA30}"/>
              </a:ext>
            </a:extLst>
          </p:cNvPr>
          <p:cNvSpPr txBox="1"/>
          <p:nvPr/>
        </p:nvSpPr>
        <p:spPr>
          <a:xfrm>
            <a:off x="1789611" y="3161211"/>
            <a:ext cx="6766560" cy="2246769"/>
          </a:xfrm>
          <a:prstGeom prst="rect">
            <a:avLst/>
          </a:prstGeom>
          <a:noFill/>
        </p:spPr>
        <p:txBody>
          <a:bodyPr wrap="square" rtlCol="0">
            <a:spAutoFit/>
          </a:bodyPr>
          <a:lstStyle/>
          <a:p>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ta </a:t>
            </a:r>
            <a:r>
              <a:rPr lang="en-US" sz="2800" dirty="0" err="1">
                <a:solidFill>
                  <a:srgbClr val="002060"/>
                </a:solidFill>
                <a:latin typeface="Times New Roman" panose="02020603050405020304" pitchFamily="18" charset="0"/>
                <a:cs typeface="Times New Roman" panose="02020603050405020304" pitchFamily="18" charset="0"/>
              </a:rPr>
              <a:t>lấy</a:t>
            </a:r>
            <a:r>
              <a:rPr lang="en-US" sz="2800" dirty="0">
                <a:solidFill>
                  <a:srgbClr val="002060"/>
                </a:solidFill>
                <a:latin typeface="Times New Roman" panose="02020603050405020304" pitchFamily="18" charset="0"/>
                <a:cs typeface="Times New Roman" panose="02020603050405020304" pitchFamily="18" charset="0"/>
              </a:rPr>
              <a:t> ra </a:t>
            </a:r>
            <a:r>
              <a:rPr lang="en-US" sz="2800" dirty="0" err="1">
                <a:solidFill>
                  <a:srgbClr val="002060"/>
                </a:solidFill>
                <a:latin typeface="Times New Roman" panose="02020603050405020304" pitchFamily="18" charset="0"/>
                <a:cs typeface="Times New Roman" panose="02020603050405020304" pitchFamily="18" charset="0"/>
              </a:rPr>
              <a:t>lần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hai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dầu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endParaRPr lang="en-US" sz="2800" dirty="0">
              <a:solidFill>
                <a:srgbClr val="002060"/>
              </a:solidFill>
              <a:latin typeface="Times New Roman" panose="02020603050405020304" pitchFamily="18" charset="0"/>
              <a:cs typeface="Times New Roman" panose="02020603050405020304" pitchFamily="18" charset="0"/>
            </a:endParaRPr>
          </a:p>
          <a:p>
            <a:r>
              <a:rPr lang="en-US" sz="2800" dirty="0">
                <a:solidFill>
                  <a:srgbClr val="002060"/>
                </a:solidFill>
                <a:latin typeface="Times New Roman" panose="02020603050405020304" pitchFamily="18" charset="0"/>
                <a:cs typeface="Times New Roman" panose="02020603050405020304" pitchFamily="18" charset="0"/>
              </a:rPr>
              <a:t>               6,25 – 2,5 = 3,75 (l)</a:t>
            </a:r>
          </a:p>
          <a:p>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thùng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còn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lai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dầu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endParaRPr lang="en-US" sz="2800" dirty="0">
              <a:solidFill>
                <a:srgbClr val="002060"/>
              </a:solidFill>
              <a:latin typeface="Times New Roman" panose="02020603050405020304" pitchFamily="18" charset="0"/>
              <a:cs typeface="Times New Roman" panose="02020603050405020304" pitchFamily="18" charset="0"/>
            </a:endParaRPr>
          </a:p>
          <a:p>
            <a:r>
              <a:rPr lang="en-US" sz="2800" dirty="0">
                <a:solidFill>
                  <a:srgbClr val="002060"/>
                </a:solidFill>
                <a:latin typeface="Times New Roman" panose="02020603050405020304" pitchFamily="18" charset="0"/>
                <a:cs typeface="Times New Roman" panose="02020603050405020304" pitchFamily="18" charset="0"/>
              </a:rPr>
              <a:t>               15,5 – 6,25 – 3,75 = 5,5 (l)</a:t>
            </a:r>
          </a:p>
          <a:p>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số</a:t>
            </a:r>
            <a:r>
              <a:rPr lang="en-US" sz="2800" dirty="0">
                <a:solidFill>
                  <a:srgbClr val="002060"/>
                </a:solidFill>
                <a:latin typeface="Times New Roman" panose="02020603050405020304" pitchFamily="18" charset="0"/>
                <a:cs typeface="Times New Roman" panose="02020603050405020304" pitchFamily="18" charset="0"/>
              </a:rPr>
              <a:t>: 5,5l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81FF984-8AB3-4D9F-A311-7DABB226D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7565"/>
            <a:ext cx="12192000" cy="6858000"/>
          </a:xfrm>
          <a:prstGeom prst="rect">
            <a:avLst/>
          </a:prstGeom>
        </p:spPr>
      </p:pic>
      <p:sp>
        <p:nvSpPr>
          <p:cNvPr id="4" name="Rectangle 3">
            <a:extLst>
              <a:ext uri="{FF2B5EF4-FFF2-40B4-BE49-F238E27FC236}">
                <a16:creationId xmlns:a16="http://schemas.microsoft.com/office/drawing/2014/main" xmlns="" id="{14D6018C-F17E-4655-A45A-7B9AAD3354A8}"/>
              </a:ext>
            </a:extLst>
          </p:cNvPr>
          <p:cNvSpPr/>
          <p:nvPr/>
        </p:nvSpPr>
        <p:spPr>
          <a:xfrm>
            <a:off x="2590800" y="2836985"/>
            <a:ext cx="7326923" cy="1805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2">
            <a:extLst>
              <a:ext uri="{FF2B5EF4-FFF2-40B4-BE49-F238E27FC236}">
                <a16:creationId xmlns:a16="http://schemas.microsoft.com/office/drawing/2014/main" xmlns="" id="{D67D968D-955B-4E6C-AB17-820227EE9A27}"/>
              </a:ext>
            </a:extLst>
          </p:cNvPr>
          <p:cNvSpPr txBox="1">
            <a:spLocks noChangeArrowheads="1"/>
          </p:cNvSpPr>
          <p:nvPr/>
        </p:nvSpPr>
        <p:spPr>
          <a:xfrm>
            <a:off x="1060694" y="3429000"/>
            <a:ext cx="10070611" cy="295421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Ôn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lại</a:t>
            </a:r>
            <a:r>
              <a:rPr lang="en-US"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cách</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thực</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hiện</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trừ</a:t>
            </a:r>
            <a:r>
              <a:rPr lang="vi-VN" altLang="en-US" sz="4000" b="1" dirty="0">
                <a:latin typeface="Times New Roman" panose="02020603050405020304" pitchFamily="18" charset="0"/>
                <a:cs typeface="Times New Roman" panose="02020603050405020304" pitchFamily="18" charset="0"/>
              </a:rPr>
              <a:t> hai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số</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thập</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phân</a:t>
            </a:r>
            <a:r>
              <a:rPr lang="en-US" altLang="en-US" sz="4000" b="1" dirty="0">
                <a:latin typeface="Times New Roman" panose="02020603050405020304" pitchFamily="18" charset="0"/>
                <a:cs typeface="Times New Roman" panose="02020603050405020304" pitchFamily="18" charset="0"/>
              </a:rPr>
              <a:t>.</a:t>
            </a:r>
          </a:p>
          <a:p>
            <a:pPr marL="571500" indent="-571500">
              <a:lnSpc>
                <a:spcPct val="150000"/>
              </a:lnSpc>
              <a:buFontTx/>
              <a:buChar char="-"/>
            </a:pPr>
            <a:r>
              <a:rPr lang="en-US" altLang="en-US" sz="4000" b="1" dirty="0" err="1">
                <a:latin typeface="Times New Roman" panose="02020603050405020304" pitchFamily="18" charset="0"/>
                <a:cs typeface="Times New Roman" panose="02020603050405020304" pitchFamily="18" charset="0"/>
              </a:rPr>
              <a:t>Chuẩn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bị</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bài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sau</a:t>
            </a:r>
            <a:r>
              <a:rPr lang="en-US"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Luyện</a:t>
            </a:r>
            <a:r>
              <a:rPr lang="vi-VN" altLang="en-US" sz="4000" b="1" dirty="0">
                <a:latin typeface="Times New Roman" panose="02020603050405020304" pitchFamily="18" charset="0"/>
                <a:cs typeface="Times New Roman" panose="02020603050405020304" pitchFamily="18" charset="0"/>
              </a:rPr>
              <a:t> </a:t>
            </a:r>
            <a:r>
              <a:rPr lang="vi-VN" altLang="en-US" sz="4000" b="1">
                <a:latin typeface="Times New Roman" panose="02020603050405020304" pitchFamily="18" charset="0"/>
                <a:cs typeface="Times New Roman" panose="02020603050405020304" pitchFamily="18" charset="0"/>
              </a:rPr>
              <a:t>tập</a:t>
            </a:r>
            <a:endParaRPr lang="vi-VN" altLang="en-US" sz="4000" dirty="0">
              <a:latin typeface="Times New Roman" panose="02020603050405020304" pitchFamily="18" charset="0"/>
              <a:cs typeface="Times New Roman" panose="02020603050405020304" pitchFamily="18" charset="0"/>
            </a:endParaRPr>
          </a:p>
        </p:txBody>
      </p:sp>
      <p:sp>
        <p:nvSpPr>
          <p:cNvPr id="6" name="Rectangle 2">
            <a:extLst>
              <a:ext uri="{FF2B5EF4-FFF2-40B4-BE49-F238E27FC236}">
                <a16:creationId xmlns:a16="http://schemas.microsoft.com/office/drawing/2014/main" xmlns="" id="{33EC1BA2-DE39-4B98-94B6-A7C3EA36F1B7}"/>
              </a:ext>
            </a:extLst>
          </p:cNvPr>
          <p:cNvSpPr txBox="1">
            <a:spLocks noChangeArrowheads="1"/>
          </p:cNvSpPr>
          <p:nvPr/>
        </p:nvSpPr>
        <p:spPr>
          <a:xfrm>
            <a:off x="1615621" y="2362476"/>
            <a:ext cx="3559499" cy="94901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altLang="en-US" sz="4000" b="1">
                <a:latin typeface="Times New Roman" panose="02020603050405020304" pitchFamily="18" charset="0"/>
                <a:cs typeface="Times New Roman" panose="02020603050405020304" pitchFamily="18" charset="0"/>
              </a:rPr>
              <a:t>Về nhà:</a:t>
            </a:r>
            <a:endParaRPr lang="vi-VN" alt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17914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tar: 5 Points 9">
            <a:extLst>
              <a:ext uri="{FF2B5EF4-FFF2-40B4-BE49-F238E27FC236}">
                <a16:creationId xmlns:a16="http://schemas.microsoft.com/office/drawing/2014/main" xmlns="" id="{75FE17B7-0B29-42F7-9F5D-E9FC82F61E90}"/>
              </a:ext>
            </a:extLst>
          </p:cNvPr>
          <p:cNvSpPr/>
          <p:nvPr/>
        </p:nvSpPr>
        <p:spPr>
          <a:xfrm>
            <a:off x="3984171" y="1317171"/>
            <a:ext cx="4223657" cy="422365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AE8F67B-0360-4E64-A353-BF62688823B3}"/>
              </a:ext>
            </a:extLst>
          </p:cNvPr>
          <p:cNvSpPr/>
          <p:nvPr/>
        </p:nvSpPr>
        <p:spPr>
          <a:xfrm>
            <a:off x="3165020" y="1848473"/>
            <a:ext cx="5707909" cy="923330"/>
          </a:xfrm>
          <a:prstGeom prst="rect">
            <a:avLst/>
          </a:prstGeom>
          <a:noFill/>
        </p:spPr>
        <p:txBody>
          <a:bodyPr wrap="none" lIns="91440" tIns="45720" rIns="91440" bIns="45720">
            <a:spAutoFit/>
          </a:bodyPr>
          <a:lstStyle/>
          <a:p>
            <a:pPr algn="ctr"/>
            <a:r>
              <a:rPr lang="en-US" sz="5400" b="1" cap="none" spc="0" dirty="0" err="1">
                <a:ln w="6600">
                  <a:solidFill>
                    <a:schemeClr val="accent2"/>
                  </a:solidFill>
                  <a:prstDash val="solid"/>
                </a:ln>
                <a:solidFill>
                  <a:srgbClr val="FF0000"/>
                </a:solidFill>
                <a:effectLst>
                  <a:outerShdw dist="38100" dir="2700000" algn="tl" rotWithShape="0">
                    <a:schemeClr val="accent2"/>
                  </a:outerShdw>
                </a:effectLst>
              </a:rPr>
              <a:t>VIỆT</a:t>
            </a:r>
            <a:r>
              <a:rPr lang="en-US" sz="5400" b="1" cap="none" spc="0" dirty="0">
                <a:ln w="6600">
                  <a:solidFill>
                    <a:schemeClr val="accent2"/>
                  </a:solidFill>
                  <a:prstDash val="solid"/>
                </a:ln>
                <a:solidFill>
                  <a:srgbClr val="FF0000"/>
                </a:solidFill>
                <a:effectLst>
                  <a:outerShdw dist="38100" dir="2700000" algn="tl" rotWithShape="0">
                    <a:schemeClr val="accent2"/>
                  </a:outerShdw>
                </a:effectLst>
              </a:rPr>
              <a:t> NAM </a:t>
            </a:r>
            <a:r>
              <a:rPr lang="en-US" sz="5400" b="1" cap="none" spc="0" dirty="0" err="1">
                <a:ln w="6600">
                  <a:solidFill>
                    <a:schemeClr val="accent2"/>
                  </a:solidFill>
                  <a:prstDash val="solid"/>
                </a:ln>
                <a:solidFill>
                  <a:srgbClr val="FF0000"/>
                </a:solidFill>
                <a:effectLst>
                  <a:outerShdw dist="38100" dir="2700000" algn="tl" rotWithShape="0">
                    <a:schemeClr val="accent2"/>
                  </a:outerShdw>
                </a:effectLst>
              </a:rPr>
              <a:t>VÔ</a:t>
            </a:r>
            <a:r>
              <a:rPr lang="en-US" sz="5400" b="1" cap="none" spc="0" dirty="0">
                <a:ln w="6600">
                  <a:solidFill>
                    <a:schemeClr val="accent2"/>
                  </a:solidFill>
                  <a:prstDash val="solid"/>
                </a:ln>
                <a:solidFill>
                  <a:srgbClr val="FF0000"/>
                </a:solidFill>
                <a:effectLst>
                  <a:outerShdw dist="38100" dir="2700000" algn="tl" rotWithShape="0">
                    <a:schemeClr val="accent2"/>
                  </a:outerShdw>
                </a:effectLst>
              </a:rPr>
              <a:t> </a:t>
            </a:r>
            <a:r>
              <a:rPr lang="en-US" sz="5400" b="1" cap="none" spc="0" dirty="0" err="1">
                <a:ln w="6600">
                  <a:solidFill>
                    <a:schemeClr val="accent2"/>
                  </a:solidFill>
                  <a:prstDash val="solid"/>
                </a:ln>
                <a:solidFill>
                  <a:srgbClr val="FF0000"/>
                </a:solidFill>
                <a:effectLst>
                  <a:outerShdw dist="38100" dir="2700000" algn="tl" rotWithShape="0">
                    <a:schemeClr val="accent2"/>
                  </a:outerShdw>
                </a:effectLst>
              </a:rPr>
              <a:t>ĐỊCH</a:t>
            </a:r>
            <a:endParaRPr lang="en-US" sz="5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pic>
        <p:nvPicPr>
          <p:cNvPr id="11" name="Crystal">
            <a:hlinkClick r:id="" action="ppaction://media"/>
            <a:extLst>
              <a:ext uri="{FF2B5EF4-FFF2-40B4-BE49-F238E27FC236}">
                <a16:creationId xmlns:a16="http://schemas.microsoft.com/office/drawing/2014/main" xmlns="" id="{F17243AC-922B-42FE-B1BA-1DBD71D041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25828" y="1349827"/>
            <a:ext cx="609600" cy="609600"/>
          </a:xfrm>
          <a:prstGeom prst="rect">
            <a:avLst/>
          </a:prstGeom>
        </p:spPr>
      </p:pic>
      <p:pic>
        <p:nvPicPr>
          <p:cNvPr id="13" name="Picture 12">
            <a:extLst>
              <a:ext uri="{FF2B5EF4-FFF2-40B4-BE49-F238E27FC236}">
                <a16:creationId xmlns:a16="http://schemas.microsoft.com/office/drawing/2014/main" xmlns="" id="{971AB153-E932-4E4F-A79D-63DB8B2AC2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8350" y="3209925"/>
            <a:ext cx="495300" cy="438150"/>
          </a:xfrm>
          <a:prstGeom prst="rect">
            <a:avLst/>
          </a:prstGeom>
        </p:spPr>
      </p:pic>
      <p:pic>
        <p:nvPicPr>
          <p:cNvPr id="14" name="Picture 13">
            <a:extLst>
              <a:ext uri="{FF2B5EF4-FFF2-40B4-BE49-F238E27FC236}">
                <a16:creationId xmlns:a16="http://schemas.microsoft.com/office/drawing/2014/main" xmlns=""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0178" y="2532812"/>
            <a:ext cx="495300" cy="438150"/>
          </a:xfrm>
          <a:prstGeom prst="rect">
            <a:avLst/>
          </a:prstGeom>
        </p:spPr>
      </p:pic>
      <p:pic>
        <p:nvPicPr>
          <p:cNvPr id="15" name="Picture 14">
            <a:extLst>
              <a:ext uri="{FF2B5EF4-FFF2-40B4-BE49-F238E27FC236}">
                <a16:creationId xmlns:a16="http://schemas.microsoft.com/office/drawing/2014/main" xmlns="" id="{35D9B580-C5E8-45B2-A1EF-E7199F53C9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2292" y="1521277"/>
            <a:ext cx="495300" cy="438150"/>
          </a:xfrm>
          <a:prstGeom prst="rect">
            <a:avLst/>
          </a:prstGeom>
        </p:spPr>
      </p:pic>
      <p:pic>
        <p:nvPicPr>
          <p:cNvPr id="16" name="Picture 15">
            <a:extLst>
              <a:ext uri="{FF2B5EF4-FFF2-40B4-BE49-F238E27FC236}">
                <a16:creationId xmlns:a16="http://schemas.microsoft.com/office/drawing/2014/main" xmlns="" id="{67EDFB4C-4700-4A7B-9607-731565FBC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7034" y="1130752"/>
            <a:ext cx="495300" cy="438150"/>
          </a:xfrm>
          <a:prstGeom prst="rect">
            <a:avLst/>
          </a:prstGeom>
        </p:spPr>
      </p:pic>
      <p:pic>
        <p:nvPicPr>
          <p:cNvPr id="17" name="Picture 16">
            <a:extLst>
              <a:ext uri="{FF2B5EF4-FFF2-40B4-BE49-F238E27FC236}">
                <a16:creationId xmlns:a16="http://schemas.microsoft.com/office/drawing/2014/main" xmlns="" id="{E7D0E068-19C2-43F5-B460-BC1DB84965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5020" y="1959427"/>
            <a:ext cx="495300" cy="438150"/>
          </a:xfrm>
          <a:prstGeom prst="rect">
            <a:avLst/>
          </a:prstGeom>
        </p:spPr>
      </p:pic>
      <p:pic>
        <p:nvPicPr>
          <p:cNvPr id="18" name="Picture 17">
            <a:extLst>
              <a:ext uri="{FF2B5EF4-FFF2-40B4-BE49-F238E27FC236}">
                <a16:creationId xmlns:a16="http://schemas.microsoft.com/office/drawing/2014/main" xmlns="" id="{4AF924DE-F71B-40AE-A7C8-052F66302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4394" y="2613024"/>
            <a:ext cx="495300" cy="438150"/>
          </a:xfrm>
          <a:prstGeom prst="rect">
            <a:avLst/>
          </a:prstGeom>
        </p:spPr>
      </p:pic>
      <p:pic>
        <p:nvPicPr>
          <p:cNvPr id="19" name="Picture 18">
            <a:extLst>
              <a:ext uri="{FF2B5EF4-FFF2-40B4-BE49-F238E27FC236}">
                <a16:creationId xmlns:a16="http://schemas.microsoft.com/office/drawing/2014/main" xmlns="" id="{937D38D4-0C76-471D-AA2B-3A58640124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3698" y="2393949"/>
            <a:ext cx="495300" cy="438150"/>
          </a:xfrm>
          <a:prstGeom prst="rect">
            <a:avLst/>
          </a:prstGeom>
        </p:spPr>
      </p:pic>
      <p:pic>
        <p:nvPicPr>
          <p:cNvPr id="20" name="Picture 19">
            <a:extLst>
              <a:ext uri="{FF2B5EF4-FFF2-40B4-BE49-F238E27FC236}">
                <a16:creationId xmlns:a16="http://schemas.microsoft.com/office/drawing/2014/main" xmlns="" id="{42AC131E-4AC7-4656-8620-E8BD9A61AFB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269182" y="2518381"/>
            <a:ext cx="3656369" cy="4538847"/>
          </a:xfrm>
          <a:prstGeom prst="rect">
            <a:avLst/>
          </a:prstGeom>
        </p:spPr>
      </p:pic>
      <p:pic>
        <p:nvPicPr>
          <p:cNvPr id="22" name="Picture 21">
            <a:extLst>
              <a:ext uri="{FF2B5EF4-FFF2-40B4-BE49-F238E27FC236}">
                <a16:creationId xmlns:a16="http://schemas.microsoft.com/office/drawing/2014/main" xmlns="" id="{495CAE58-9B77-499B-8225-17C5C1AD251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6839996" y="3648075"/>
            <a:ext cx="5406596" cy="3223283"/>
          </a:xfrm>
          <a:prstGeom prst="rect">
            <a:avLst/>
          </a:prstGeom>
        </p:spPr>
      </p:pic>
      <p:sp>
        <p:nvSpPr>
          <p:cNvPr id="23" name="Rectangle 22">
            <a:extLst>
              <a:ext uri="{FF2B5EF4-FFF2-40B4-BE49-F238E27FC236}">
                <a16:creationId xmlns:a16="http://schemas.microsoft.com/office/drawing/2014/main" xmlns="" id="{1E429FBD-C62A-4B78-B188-3CE5FC4520CC}"/>
              </a:ext>
            </a:extLst>
          </p:cNvPr>
          <p:cNvSpPr/>
          <p:nvPr/>
        </p:nvSpPr>
        <p:spPr>
          <a:xfrm>
            <a:off x="3310630" y="3731612"/>
            <a:ext cx="5570757" cy="1107996"/>
          </a:xfrm>
          <a:prstGeom prst="rect">
            <a:avLst/>
          </a:prstGeom>
          <a:noFill/>
        </p:spPr>
        <p:txBody>
          <a:bodyPr wrap="none" lIns="91440" tIns="45720" rIns="91440" bIns="45720">
            <a:spAutoFit/>
          </a:bodyPr>
          <a:lstStyle/>
          <a:p>
            <a:pPr algn="ctr"/>
            <a:r>
              <a:rPr lang="en-US" sz="6600" b="1" cap="none" spc="0" dirty="0">
                <a:ln w="12700">
                  <a:solidFill>
                    <a:schemeClr val="accent3">
                      <a:lumMod val="50000"/>
                    </a:schemeClr>
                  </a:solidFill>
                  <a:prstDash val="solid"/>
                </a:ln>
                <a:solidFill>
                  <a:srgbClr val="3333FF"/>
                </a:solidFill>
                <a:effectLst>
                  <a:innerShdw blurRad="177800">
                    <a:schemeClr val="accent3">
                      <a:lumMod val="50000"/>
                    </a:schemeClr>
                  </a:innerShdw>
                </a:effectLst>
              </a:rPr>
              <a:t>SÚT LUÂN LƯU</a:t>
            </a:r>
          </a:p>
        </p:txBody>
      </p:sp>
    </p:spTree>
    <p:extLst>
      <p:ext uri="{BB962C8B-B14F-4D97-AF65-F5344CB8AC3E}">
        <p14:creationId xmlns:p14="http://schemas.microsoft.com/office/powerpoint/2010/main" val="247137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repeatCount="indefinite" fill="hold" grpId="0" nodeType="withEffect">
                                  <p:stCondLst>
                                    <p:cond delay="0"/>
                                  </p:stCondLst>
                                  <p:iterate type="lt">
                                    <p:tmPct val="10000"/>
                                  </p:iterate>
                                  <p:childTnLst>
                                    <p:animClr clrSpc="rgb" dir="cw">
                                      <p:cBhvr override="childStyle">
                                        <p:cTn id="6" dur="500" fill="hold"/>
                                        <p:tgtEl>
                                          <p:spTgt spid="5"/>
                                        </p:tgtEl>
                                        <p:attrNameLst>
                                          <p:attrName>style.color</p:attrName>
                                        </p:attrNameLst>
                                      </p:cBhvr>
                                      <p:to>
                                        <a:srgbClr val="FFFFFF"/>
                                      </p:to>
                                    </p:animClr>
                                    <p:animClr clrSpc="rgb" dir="cw">
                                      <p:cBhvr>
                                        <p:cTn id="7" dur="500" fill="hold"/>
                                        <p:tgtEl>
                                          <p:spTgt spid="5"/>
                                        </p:tgtEl>
                                        <p:attrNameLst>
                                          <p:attrName>fillcolor</p:attrName>
                                        </p:attrNameLst>
                                      </p:cBhvr>
                                      <p:to>
                                        <a:srgbClr val="FFFFFF"/>
                                      </p:to>
                                    </p:animClr>
                                    <p:set>
                                      <p:cBhvr>
                                        <p:cTn id="8" dur="500" fill="hold"/>
                                        <p:tgtEl>
                                          <p:spTgt spid="5"/>
                                        </p:tgtEl>
                                        <p:attrNameLst>
                                          <p:attrName>fill.type</p:attrName>
                                        </p:attrNameLst>
                                      </p:cBhvr>
                                      <p:to>
                                        <p:strVal val="solid"/>
                                      </p:to>
                                    </p:set>
                                    <p:anim to="1.5" calcmode="lin" valueType="num">
                                      <p:cBhvr override="childStyle">
                                        <p:cTn id="9" dur="500" fill="hold"/>
                                        <p:tgtEl>
                                          <p:spTgt spid="5"/>
                                        </p:tgtEl>
                                        <p:attrNameLst>
                                          <p:attrName>style.fontSize</p:attrName>
                                        </p:attrNameLst>
                                      </p:cBhvr>
                                    </p:anim>
                                  </p:childTnLst>
                                </p:cTn>
                              </p:par>
                              <p:par>
                                <p:cTn id="10" presetID="1" presetClass="mediacall" presetSubtype="0" fill="hold" nodeType="withEffect">
                                  <p:stCondLst>
                                    <p:cond delay="0"/>
                                  </p:stCondLst>
                                  <p:childTnLst>
                                    <p:cmd type="call" cmd="playFrom(0.0)">
                                      <p:cBhvr>
                                        <p:cTn id="11" dur="223925" fill="hold"/>
                                        <p:tgtEl>
                                          <p:spTgt spid="11"/>
                                        </p:tgtEl>
                                      </p:cBhvr>
                                    </p:cmd>
                                  </p:childTnLst>
                                </p:cTn>
                              </p:par>
                              <p:par>
                                <p:cTn id="12" presetID="42"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36" presetClass="emph" presetSubtype="0" repeatCount="indefinite" fill="hold" nodeType="withEffect">
                                  <p:stCondLst>
                                    <p:cond delay="0"/>
                                  </p:stCondLst>
                                  <p:iterate type="lt">
                                    <p:tmPct val="10000"/>
                                  </p:iterate>
                                  <p:childTnLst>
                                    <p:animScale>
                                      <p:cBhvr>
                                        <p:cTn id="18" dur="250" autoRev="1" fill="hold">
                                          <p:stCondLst>
                                            <p:cond delay="0"/>
                                          </p:stCondLst>
                                        </p:cTn>
                                        <p:tgtEl>
                                          <p:spTgt spid="23">
                                            <p:txEl>
                                              <p:pRg st="0" end="0"/>
                                            </p:txEl>
                                          </p:spTgt>
                                        </p:tgtEl>
                                      </p:cBhvr>
                                      <p:to x="80000" y="100000"/>
                                    </p:animScale>
                                    <p:anim by="(#ppt_w*0.10)" calcmode="lin" valueType="num">
                                      <p:cBhvr>
                                        <p:cTn id="19" dur="250" autoRev="1" fill="hold">
                                          <p:stCondLst>
                                            <p:cond delay="0"/>
                                          </p:stCondLst>
                                        </p:cTn>
                                        <p:tgtEl>
                                          <p:spTgt spid="23">
                                            <p:txEl>
                                              <p:pRg st="0" end="0"/>
                                            </p:txEl>
                                          </p:spTgt>
                                        </p:tgtEl>
                                        <p:attrNameLst>
                                          <p:attrName>ppt_x</p:attrName>
                                        </p:attrNameLst>
                                      </p:cBhvr>
                                    </p:anim>
                                    <p:anim by="(-#ppt_w*0.10)" calcmode="lin" valueType="num">
                                      <p:cBhvr>
                                        <p:cTn id="20" dur="250" autoRev="1" fill="hold">
                                          <p:stCondLst>
                                            <p:cond delay="0"/>
                                          </p:stCondLst>
                                        </p:cTn>
                                        <p:tgtEl>
                                          <p:spTgt spid="23">
                                            <p:txEl>
                                              <p:pRg st="0" end="0"/>
                                            </p:txEl>
                                          </p:spTgt>
                                        </p:tgtEl>
                                        <p:attrNameLst>
                                          <p:attrName>ppt_y</p:attrName>
                                        </p:attrNameLst>
                                      </p:cBhvr>
                                    </p:anim>
                                    <p:animRot by="-480000">
                                      <p:cBhvr>
                                        <p:cTn id="21"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9"/>
          <p:cNvSpPr>
            <a:spLocks noChangeArrowheads="1" noChangeShapeType="1" noTextEdit="1"/>
          </p:cNvSpPr>
          <p:nvPr/>
        </p:nvSpPr>
        <p:spPr bwMode="auto">
          <a:xfrm>
            <a:off x="2495200" y="0"/>
            <a:ext cx="7224933" cy="1457325"/>
          </a:xfrm>
          <a:prstGeom prst="rect">
            <a:avLst/>
          </a:prstGeom>
        </p:spPr>
        <p:txBody>
          <a:bodyPr wrap="none" fromWordArt="1">
            <a:prstTxWarp prst="textDoubleWave1">
              <a:avLst>
                <a:gd name="adj1" fmla="val 6500"/>
                <a:gd name="adj2" fmla="val 0"/>
              </a:avLst>
            </a:prstTxWarp>
          </a:bodyPr>
          <a:lstStyle/>
          <a:p>
            <a:pPr algn="ctr"/>
            <a:r>
              <a:rPr lang="en-US" sz="3600" kern="10" spc="-360" dirty="0">
                <a:ln w="12700">
                  <a:solidFill>
                    <a:srgbClr val="000099"/>
                  </a:solidFill>
                  <a:round/>
                  <a:headEnd/>
                  <a:tailEnd/>
                </a:ln>
                <a:solidFill>
                  <a:srgbClr val="FF0000"/>
                </a:solidFill>
                <a:effectLst>
                  <a:outerShdw dist="125724" dir="18900000" algn="ctr" rotWithShape="0">
                    <a:srgbClr val="000099"/>
                  </a:outerShdw>
                </a:effectLst>
                <a:latin typeface="Arial"/>
                <a:cs typeface="Arial"/>
              </a:rPr>
              <a:t>SÚT LUÂN LƯU!</a:t>
            </a:r>
          </a:p>
        </p:txBody>
      </p:sp>
      <p:sp>
        <p:nvSpPr>
          <p:cNvPr id="5" name="Text Box 10"/>
          <p:cNvSpPr txBox="1">
            <a:spLocks noChangeArrowheads="1"/>
          </p:cNvSpPr>
          <p:nvPr/>
        </p:nvSpPr>
        <p:spPr bwMode="auto">
          <a:xfrm>
            <a:off x="-11503" y="1980493"/>
            <a:ext cx="2362200" cy="646331"/>
          </a:xfrm>
          <a:prstGeom prst="rect">
            <a:avLst/>
          </a:prstGeom>
          <a:noFill/>
          <a:ln w="9525">
            <a:noFill/>
            <a:miter lim="800000"/>
            <a:headEnd/>
            <a:tailEnd/>
          </a:ln>
        </p:spPr>
        <p:txBody>
          <a:bodyPr wrap="square">
            <a:spAutoFit/>
          </a:bodyPr>
          <a:lstStyle/>
          <a:p>
            <a:pPr algn="ctr">
              <a:spcBef>
                <a:spcPct val="50000"/>
              </a:spcBef>
            </a:pPr>
            <a:r>
              <a:rPr lang="en-US" sz="3600" b="1" u="sng" dirty="0" err="1">
                <a:solidFill>
                  <a:srgbClr val="0000CC"/>
                </a:solidFill>
                <a:latin typeface="Arial" pitchFamily="34" charset="0"/>
                <a:cs typeface="Arial" pitchFamily="34" charset="0"/>
              </a:rPr>
              <a:t>Luật</a:t>
            </a:r>
            <a:r>
              <a:rPr lang="en-US" sz="3600" b="1" u="sng" dirty="0">
                <a:solidFill>
                  <a:srgbClr val="0000CC"/>
                </a:solidFill>
                <a:latin typeface="Arial" pitchFamily="34" charset="0"/>
                <a:cs typeface="Arial" pitchFamily="34" charset="0"/>
              </a:rPr>
              <a:t> </a:t>
            </a:r>
            <a:r>
              <a:rPr lang="en-US" sz="3600" b="1" u="sng" dirty="0" err="1">
                <a:solidFill>
                  <a:srgbClr val="0000CC"/>
                </a:solidFill>
                <a:latin typeface="Arial" pitchFamily="34" charset="0"/>
                <a:cs typeface="Arial" pitchFamily="34" charset="0"/>
              </a:rPr>
              <a:t>chơi</a:t>
            </a:r>
            <a:endParaRPr lang="en-US" sz="3600" b="1" u="sng" dirty="0">
              <a:solidFill>
                <a:srgbClr val="0000CC"/>
              </a:solidFill>
              <a:latin typeface="Arial" pitchFamily="34" charset="0"/>
              <a:cs typeface="Arial" pitchFamily="34" charset="0"/>
            </a:endParaRPr>
          </a:p>
        </p:txBody>
      </p:sp>
      <p:sp>
        <p:nvSpPr>
          <p:cNvPr id="6" name="Text Box 11"/>
          <p:cNvSpPr txBox="1">
            <a:spLocks noChangeArrowheads="1"/>
          </p:cNvSpPr>
          <p:nvPr/>
        </p:nvSpPr>
        <p:spPr bwMode="auto">
          <a:xfrm>
            <a:off x="2375951" y="1586300"/>
            <a:ext cx="9563800" cy="4031873"/>
          </a:xfrm>
          <a:prstGeom prst="rect">
            <a:avLst/>
          </a:prstGeom>
          <a:solidFill>
            <a:schemeClr val="accent2"/>
          </a:solidFill>
          <a:ln w="9525">
            <a:noFill/>
            <a:miter lim="800000"/>
            <a:headEnd/>
            <a:tailEnd/>
          </a:ln>
        </p:spPr>
        <p:txBody>
          <a:bodyPr wrap="square">
            <a:spAutoFit/>
          </a:bodyPr>
          <a:lstStyle/>
          <a:p>
            <a:pPr algn="just">
              <a:buFontTx/>
              <a:buChar char="-"/>
            </a:pPr>
            <a:r>
              <a:rPr lang="en-US" sz="3200" dirty="0">
                <a:solidFill>
                  <a:schemeClr val="bg1"/>
                </a:solidFill>
                <a:latin typeface="Arial" panose="020B0604020202020204" pitchFamily="34" charset="0"/>
                <a:cs typeface="Arial" panose="020B0604020202020204" pitchFamily="34" charset="0"/>
              </a:rPr>
              <a:t> Trên màn </a:t>
            </a:r>
            <a:r>
              <a:rPr lang="en-US" sz="3200" dirty="0" err="1">
                <a:solidFill>
                  <a:schemeClr val="bg1"/>
                </a:solidFill>
                <a:latin typeface="Arial" panose="020B0604020202020204" pitchFamily="34" charset="0"/>
                <a:cs typeface="Arial" panose="020B0604020202020204" pitchFamily="34" charset="0"/>
              </a:rPr>
              <a:t>hình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lần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lượt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có</a:t>
            </a:r>
            <a:r>
              <a:rPr lang="en-US" sz="3200" dirty="0">
                <a:solidFill>
                  <a:schemeClr val="bg1"/>
                </a:solidFill>
                <a:latin typeface="Arial" panose="020B0604020202020204" pitchFamily="34" charset="0"/>
                <a:cs typeface="Arial" panose="020B0604020202020204" pitchFamily="34" charset="0"/>
              </a:rPr>
              <a:t> 5 </a:t>
            </a:r>
            <a:r>
              <a:rPr lang="en-US" sz="3200" dirty="0" err="1">
                <a:solidFill>
                  <a:schemeClr val="bg1"/>
                </a:solidFill>
                <a:latin typeface="Arial" panose="020B0604020202020204" pitchFamily="34" charset="0"/>
                <a:cs typeface="Arial" panose="020B0604020202020204" pitchFamily="34" charset="0"/>
              </a:rPr>
              <a:t>câu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hỏi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bạn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hãy</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đọc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kỹ</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câu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hỏi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rồi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nhấn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vào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chọn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đáp</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án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mình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cho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là</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đúng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Nếu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trả</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lời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đúng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thủ</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môn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sẽ</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bắt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được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bóng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Trả</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lời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sai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bóng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sẽ</a:t>
            </a:r>
            <a:r>
              <a:rPr lang="en-US" sz="3200" dirty="0">
                <a:solidFill>
                  <a:schemeClr val="bg1"/>
                </a:solidFill>
                <a:latin typeface="Arial" panose="020B0604020202020204" pitchFamily="34" charset="0"/>
                <a:cs typeface="Arial" panose="020B0604020202020204" pitchFamily="34" charset="0"/>
              </a:rPr>
              <a:t> bay </a:t>
            </a:r>
            <a:r>
              <a:rPr lang="en-US" sz="3200" dirty="0" err="1">
                <a:solidFill>
                  <a:schemeClr val="bg1"/>
                </a:solidFill>
                <a:latin typeface="Arial" panose="020B0604020202020204" pitchFamily="34" charset="0"/>
                <a:cs typeface="Arial" panose="020B0604020202020204" pitchFamily="34" charset="0"/>
              </a:rPr>
              <a:t>vào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lưới</a:t>
            </a:r>
            <a:r>
              <a:rPr lang="en-US" sz="3200" dirty="0">
                <a:solidFill>
                  <a:schemeClr val="bg1"/>
                </a:solidFill>
                <a:latin typeface="Arial" panose="020B0604020202020204" pitchFamily="34" charset="0"/>
                <a:cs typeface="Arial" panose="020B0604020202020204" pitchFamily="34" charset="0"/>
              </a:rPr>
              <a:t>. </a:t>
            </a:r>
          </a:p>
          <a:p>
            <a:pPr algn="just">
              <a:buFontTx/>
              <a:buChar char="-"/>
            </a:pP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Thời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gian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để</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bạn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suy</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nghĩ</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và</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nhấn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chọn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đáp</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án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là</a:t>
            </a:r>
            <a:r>
              <a:rPr lang="en-US" sz="3200" dirty="0">
                <a:solidFill>
                  <a:schemeClr val="bg1"/>
                </a:solidFill>
                <a:latin typeface="Arial" panose="020B0604020202020204" pitchFamily="34" charset="0"/>
                <a:cs typeface="Arial" panose="020B0604020202020204" pitchFamily="34" charset="0"/>
              </a:rPr>
              <a:t> 5 </a:t>
            </a:r>
            <a:r>
              <a:rPr lang="en-US" sz="3200" dirty="0" err="1">
                <a:solidFill>
                  <a:schemeClr val="bg1"/>
                </a:solidFill>
                <a:latin typeface="Arial" panose="020B0604020202020204" pitchFamily="34" charset="0"/>
                <a:cs typeface="Arial" panose="020B0604020202020204" pitchFamily="34" charset="0"/>
              </a:rPr>
              <a:t>giây.Trả</a:t>
            </a:r>
            <a:r>
              <a:rPr lang="en-US" sz="3200" dirty="0">
                <a:solidFill>
                  <a:schemeClr val="bg1"/>
                </a:solidFill>
                <a:latin typeface="Arial" panose="020B0604020202020204" pitchFamily="34" charset="0"/>
                <a:cs typeface="Arial" panose="020B0604020202020204" pitchFamily="34" charset="0"/>
              </a:rPr>
              <a:t> lời đúng bạn sẽ nhận được một phần quà, nếu trả lời sai quyền trả lời sẽ thuộc về bạn </a:t>
            </a:r>
            <a:r>
              <a:rPr lang="en-US" sz="3200" dirty="0" err="1">
                <a:solidFill>
                  <a:schemeClr val="bg1"/>
                </a:solidFill>
                <a:latin typeface="Arial" panose="020B0604020202020204" pitchFamily="34" charset="0"/>
                <a:cs typeface="Arial" panose="020B0604020202020204" pitchFamily="34" charset="0"/>
              </a:rPr>
              <a:t>khác</a:t>
            </a:r>
            <a:r>
              <a:rPr lang="en-US" sz="3200" dirty="0">
                <a:solidFill>
                  <a:schemeClr val="bg1"/>
                </a:solidFill>
                <a:latin typeface="Arial" panose="020B0604020202020204" pitchFamily="34" charset="0"/>
                <a:cs typeface="Arial" panose="020B0604020202020204" pitchFamily="34" charset="0"/>
              </a:rPr>
              <a:t>.</a:t>
            </a:r>
          </a:p>
        </p:txBody>
      </p:sp>
      <p:pic>
        <p:nvPicPr>
          <p:cNvPr id="9" name="Picture 8">
            <a:extLst>
              <a:ext uri="{FF2B5EF4-FFF2-40B4-BE49-F238E27FC236}">
                <a16:creationId xmlns:a16="http://schemas.microsoft.com/office/drawing/2014/main" xmlns="" id="{42AC131E-4AC7-4656-8620-E8BD9A61AFB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289003" y="3377398"/>
            <a:ext cx="2917201" cy="3621279"/>
          </a:xfrm>
          <a:prstGeom prst="rect">
            <a:avLst/>
          </a:prstGeom>
        </p:spPr>
      </p:pic>
      <p:pic>
        <p:nvPicPr>
          <p:cNvPr id="10" name="Picture 9">
            <a:extLst>
              <a:ext uri="{FF2B5EF4-FFF2-40B4-BE49-F238E27FC236}">
                <a16:creationId xmlns:a16="http://schemas.microsoft.com/office/drawing/2014/main" xmlns="" id="{495CAE58-9B77-499B-8225-17C5C1AD2519}"/>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10107623" y="5488808"/>
            <a:ext cx="2296624" cy="1369192"/>
          </a:xfrm>
          <a:prstGeom prst="rect">
            <a:avLst/>
          </a:prstGeom>
        </p:spPr>
      </p:pic>
      <p:pic>
        <p:nvPicPr>
          <p:cNvPr id="11" name="Crystal">
            <a:hlinkClick r:id="" action="ppaction://media"/>
            <a:extLst>
              <a:ext uri="{FF2B5EF4-FFF2-40B4-BE49-F238E27FC236}">
                <a16:creationId xmlns:a16="http://schemas.microsoft.com/office/drawing/2014/main" xmlns="" id="{F17243AC-922B-42FE-B1BA-1DBD71D0415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25828" y="1349827"/>
            <a:ext cx="609600" cy="609600"/>
          </a:xfrm>
          <a:prstGeom prst="rect">
            <a:avLst/>
          </a:prstGeom>
        </p:spPr>
      </p:pic>
    </p:spTree>
    <p:extLst>
      <p:ext uri="{BB962C8B-B14F-4D97-AF65-F5344CB8AC3E}">
        <p14:creationId xmlns:p14="http://schemas.microsoft.com/office/powerpoint/2010/main" val="97005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hold" grpId="0" nodeType="withEffect">
                                  <p:stCondLst>
                                    <p:cond delay="0"/>
                                  </p:stCondLst>
                                  <p:childTnLst>
                                    <p:animClr clrSpc="rgb" dir="cw">
                                      <p:cBhvr override="childStyle">
                                        <p:cTn id="6" dur="250" autoRev="1" fill="hold"/>
                                        <p:tgtEl>
                                          <p:spTgt spid="4"/>
                                        </p:tgtEl>
                                        <p:attrNameLst>
                                          <p:attrName>style.color</p:attrName>
                                        </p:attrNameLst>
                                      </p:cBhvr>
                                      <p:to>
                                        <a:schemeClr val="bg1"/>
                                      </p:to>
                                    </p:animClr>
                                    <p:animClr clrSpc="rgb" dir="cw">
                                      <p:cBhvr>
                                        <p:cTn id="7" dur="250" autoRev="1" fill="hold"/>
                                        <p:tgtEl>
                                          <p:spTgt spid="4"/>
                                        </p:tgtEl>
                                        <p:attrNameLst>
                                          <p:attrName>fillcolor</p:attrName>
                                        </p:attrNameLst>
                                      </p:cBhvr>
                                      <p:to>
                                        <a:schemeClr val="bg1"/>
                                      </p:to>
                                    </p:animClr>
                                    <p:set>
                                      <p:cBhvr>
                                        <p:cTn id="8" dur="250" autoRev="1" fill="hold"/>
                                        <p:tgtEl>
                                          <p:spTgt spid="4"/>
                                        </p:tgtEl>
                                        <p:attrNameLst>
                                          <p:attrName>fill.type</p:attrName>
                                        </p:attrNameLst>
                                      </p:cBhvr>
                                      <p:to>
                                        <p:strVal val="solid"/>
                                      </p:to>
                                    </p:set>
                                    <p:set>
                                      <p:cBhvr>
                                        <p:cTn id="9" dur="250" autoRev="1" fill="hold"/>
                                        <p:tgtEl>
                                          <p:spTgt spid="4"/>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23925" fill="hold"/>
                                        <p:tgtEl>
                                          <p:spTgt spid="11"/>
                                        </p:tgtEl>
                                      </p:cBhvr>
                                    </p:cmd>
                                  </p:childTnLst>
                                </p:cTn>
                              </p:par>
                              <p:par>
                                <p:cTn id="12" presetID="3"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1"/>
                </p:tgtEl>
              </p:cMediaNode>
            </p:audio>
          </p:childTnLst>
        </p:cTn>
      </p:par>
    </p:tnLst>
    <p:bldLst>
      <p:bldP spid="4" grpId="0" animBg="1"/>
      <p:bldP spid="5"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xmlns="" id="{D6A9AF83-E759-4661-8F42-DBBC94F92754}"/>
              </a:ext>
            </a:extLst>
          </p:cNvPr>
          <p:cNvSpPr/>
          <p:nvPr/>
        </p:nvSpPr>
        <p:spPr>
          <a:xfrm>
            <a:off x="0" y="2438138"/>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FB862C0F-CC9C-4C39-B3A8-F396CB0BF118}"/>
              </a:ext>
            </a:extLst>
          </p:cNvPr>
          <p:cNvSpPr/>
          <p:nvPr/>
        </p:nvSpPr>
        <p:spPr>
          <a:xfrm>
            <a:off x="0" y="0"/>
            <a:ext cx="12192000" cy="6995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D12B0EA7-893C-47BB-A159-7BBAE4D9E03F}"/>
              </a:ext>
            </a:extLst>
          </p:cNvPr>
          <p:cNvSpPr/>
          <p:nvPr/>
        </p:nvSpPr>
        <p:spPr>
          <a:xfrm>
            <a:off x="0" y="556345"/>
            <a:ext cx="12192000" cy="92744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lumMod val="95000"/>
                  </a:schemeClr>
                </a:solidFill>
                <a:latin typeface="Times New Roman" panose="02020603050405020304" pitchFamily="18" charset="0"/>
                <a:cs typeface="Times New Roman" panose="02020603050405020304" pitchFamily="18" charset="0"/>
              </a:rPr>
              <a:t>VIỆT NAM VÔ ĐỊCH! TÔI YÊU VIỆT NAM!</a:t>
            </a:r>
          </a:p>
        </p:txBody>
      </p:sp>
      <p:sp>
        <p:nvSpPr>
          <p:cNvPr id="34" name="Trapezoid 33">
            <a:extLst>
              <a:ext uri="{FF2B5EF4-FFF2-40B4-BE49-F238E27FC236}">
                <a16:creationId xmlns:a16="http://schemas.microsoft.com/office/drawing/2014/main" xmlns="" id="{61A8B587-1253-4A9C-ABB9-C09E27EB15A4}"/>
              </a:ext>
            </a:extLst>
          </p:cNvPr>
          <p:cNvSpPr/>
          <p:nvPr/>
        </p:nvSpPr>
        <p:spPr>
          <a:xfrm>
            <a:off x="106373" y="2473934"/>
            <a:ext cx="11974670" cy="2479065"/>
          </a:xfrm>
          <a:prstGeom prst="trapezoid">
            <a:avLst>
              <a:gd name="adj" fmla="val 76979"/>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C7FBA35E-4957-4116-B49B-049A2FA3DD14}"/>
              </a:ext>
            </a:extLst>
          </p:cNvPr>
          <p:cNvSpPr/>
          <p:nvPr/>
        </p:nvSpPr>
        <p:spPr>
          <a:xfrm>
            <a:off x="6125187" y="4528569"/>
            <a:ext cx="417876" cy="104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xmlns="" id="{4251D326-2A74-4743-8297-E06A5214E0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5291" y="227909"/>
            <a:ext cx="5736833" cy="2359356"/>
          </a:xfrm>
          <a:prstGeom prst="rect">
            <a:avLst/>
          </a:prstGeom>
        </p:spPr>
      </p:pic>
      <p:sp>
        <p:nvSpPr>
          <p:cNvPr id="48" name="Rectangle: Diagonal Corners Snipped 47">
            <a:extLst>
              <a:ext uri="{FF2B5EF4-FFF2-40B4-BE49-F238E27FC236}">
                <a16:creationId xmlns:a16="http://schemas.microsoft.com/office/drawing/2014/main" xmlns="" id="{1BAB9FC1-6344-4332-9C92-BB881858EAD3}"/>
              </a:ext>
            </a:extLst>
          </p:cNvPr>
          <p:cNvSpPr/>
          <p:nvPr/>
        </p:nvSpPr>
        <p:spPr>
          <a:xfrm>
            <a:off x="1962978" y="4559632"/>
            <a:ext cx="9332843" cy="1199944"/>
          </a:xfrm>
          <a:prstGeom prst="snip2DiagRect">
            <a:avLst/>
          </a:prstGeom>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latin typeface="Times New Roman" panose="02020603050405020304" pitchFamily="18" charset="0"/>
                <a:cs typeface="Times New Roman" panose="02020603050405020304" pitchFamily="18" charset="0"/>
              </a:rPr>
              <a:t>                         </a:t>
            </a:r>
            <a:endParaRPr lang="vi-VN" sz="3200" b="1" dirty="0">
              <a:solidFill>
                <a:schemeClr val="bg1"/>
              </a:solidFill>
              <a:latin typeface="Times New Roman" panose="02020603050405020304" pitchFamily="18" charset="0"/>
              <a:cs typeface="Times New Roman" panose="02020603050405020304" pitchFamily="18" charset="0"/>
            </a:endParaRPr>
          </a:p>
          <a:p>
            <a:r>
              <a:rPr lang="vi-VN" sz="3200" b="1" dirty="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31,25 + 249,8 = </a:t>
            </a:r>
            <a:endParaRPr lang="en-US" sz="3200" b="1" dirty="0">
              <a:solidFill>
                <a:srgbClr val="FF0000"/>
              </a:solidFill>
              <a:latin typeface="Times New Roman" panose="02020603050405020304" pitchFamily="18" charset="0"/>
              <a:cs typeface="Times New Roman" panose="02020603050405020304" pitchFamily="18" charset="0"/>
            </a:endParaRPr>
          </a:p>
          <a:p>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47" name="Picture 46">
            <a:extLst>
              <a:ext uri="{FF2B5EF4-FFF2-40B4-BE49-F238E27FC236}">
                <a16:creationId xmlns:a16="http://schemas.microsoft.com/office/drawing/2014/main" xmlns="" id="{CFD0B7EB-87B7-4BDA-86C3-01F1BD1A3809}"/>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0" b="95106" l="8149" r="94613">
                        <a14:foregroundMark x1="55663" y1="47720" x2="59116" y2="93437"/>
                        <a14:foregroundMark x1="52624" y1="92325" x2="66022" y2="92325"/>
                        <a14:foregroundMark x1="55249" y1="93437" x2="66851" y2="93771"/>
                        <a14:foregroundMark x1="54006" y1="91657" x2="71547" y2="85762"/>
                      </a14:backgroundRemoval>
                    </a14:imgEffect>
                  </a14:imgLayer>
                </a14:imgProps>
              </a:ext>
              <a:ext uri="{28A0092B-C50C-407E-A947-70E740481C1C}">
                <a14:useLocalDpi xmlns:a14="http://schemas.microsoft.com/office/drawing/2010/main"/>
              </a:ext>
            </a:extLst>
          </a:blip>
          <a:srcRect/>
          <a:stretch/>
        </p:blipFill>
        <p:spPr>
          <a:xfrm>
            <a:off x="-219743" y="4206318"/>
            <a:ext cx="2219993" cy="2755796"/>
          </a:xfrm>
          <a:prstGeom prst="rect">
            <a:avLst/>
          </a:prstGeom>
        </p:spPr>
      </p:pic>
      <p:sp>
        <p:nvSpPr>
          <p:cNvPr id="49" name="Rectangle 48">
            <a:extLst>
              <a:ext uri="{FF2B5EF4-FFF2-40B4-BE49-F238E27FC236}">
                <a16:creationId xmlns:a16="http://schemas.microsoft.com/office/drawing/2014/main" xmlns="" id="{2EB8284A-4D28-49B2-A303-3B1FF507BC37}"/>
              </a:ext>
            </a:extLst>
          </p:cNvPr>
          <p:cNvSpPr/>
          <p:nvPr/>
        </p:nvSpPr>
        <p:spPr>
          <a:xfrm>
            <a:off x="2000250" y="5876943"/>
            <a:ext cx="4533900" cy="90464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2060"/>
                </a:solidFill>
                <a:latin typeface="Times New Roman" panose="02020603050405020304" pitchFamily="18" charset="0"/>
                <a:cs typeface="Times New Roman" panose="02020603050405020304" pitchFamily="18" charset="0"/>
              </a:rPr>
              <a:t>A. 281,33</a:t>
            </a:r>
          </a:p>
        </p:txBody>
      </p:sp>
      <p:sp>
        <p:nvSpPr>
          <p:cNvPr id="51" name="Rectangle 50">
            <a:extLst>
              <a:ext uri="{FF2B5EF4-FFF2-40B4-BE49-F238E27FC236}">
                <a16:creationId xmlns:a16="http://schemas.microsoft.com/office/drawing/2014/main" xmlns="" id="{120F417C-22B5-41CB-9376-E9C0C14AEF57}"/>
              </a:ext>
            </a:extLst>
          </p:cNvPr>
          <p:cNvSpPr/>
          <p:nvPr/>
        </p:nvSpPr>
        <p:spPr>
          <a:xfrm>
            <a:off x="6799193" y="5876943"/>
            <a:ext cx="4533900" cy="90464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2060"/>
                </a:solidFill>
                <a:latin typeface="Times New Roman" panose="02020603050405020304" pitchFamily="18" charset="0"/>
                <a:cs typeface="Times New Roman" panose="02020603050405020304" pitchFamily="18" charset="0"/>
              </a:rPr>
              <a:t>B. 281,05</a:t>
            </a:r>
          </a:p>
        </p:txBody>
      </p:sp>
      <p:pic>
        <p:nvPicPr>
          <p:cNvPr id="31" name="Picture 30">
            <a:extLst>
              <a:ext uri="{FF2B5EF4-FFF2-40B4-BE49-F238E27FC236}">
                <a16:creationId xmlns:a16="http://schemas.microsoft.com/office/drawing/2014/main" xmlns="" id="{8036AD6F-2336-469C-87BA-1A8DEACB160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98" b="89989" l="51538" r="86000">
                        <a14:foregroundMark x1="67769" y1="39590" x2="74000" y2="40273"/>
                        <a14:foregroundMark x1="68538" y1="46416" x2="72923" y2="47099"/>
                        <a14:foregroundMark x1="56692" y1="51422" x2="57769" y2="56428"/>
                        <a14:foregroundMark x1="81846" y1="50967" x2="83615" y2="56655"/>
                        <a14:backgroundMark x1="55385" y1="84414" x2="65385" y2="88623"/>
                        <a14:backgroundMark x1="69846" y1="85779" x2="86000" y2="88396"/>
                      </a14:backgroundRemoval>
                    </a14:imgEffect>
                  </a14:imgLayer>
                </a14:imgProps>
              </a:ext>
              <a:ext uri="{28A0092B-C50C-407E-A947-70E740481C1C}">
                <a14:useLocalDpi xmlns:a14="http://schemas.microsoft.com/office/drawing/2010/main" val="0"/>
              </a:ext>
            </a:extLst>
          </a:blip>
          <a:srcRect l="54459" t="25118" r="13650" b="12319"/>
          <a:stretch/>
        </p:blipFill>
        <p:spPr>
          <a:xfrm>
            <a:off x="5517734" y="1068334"/>
            <a:ext cx="1263651" cy="1676175"/>
          </a:xfrm>
          <a:prstGeom prst="rect">
            <a:avLst/>
          </a:prstGeom>
        </p:spPr>
      </p:pic>
      <p:pic>
        <p:nvPicPr>
          <p:cNvPr id="6" name="Picture 5">
            <a:extLst>
              <a:ext uri="{FF2B5EF4-FFF2-40B4-BE49-F238E27FC236}">
                <a16:creationId xmlns:a16="http://schemas.microsoft.com/office/drawing/2014/main" xmlns="" id="{7CC4A505-5F6C-4DDC-AED4-B45E4495451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38850" y="4015111"/>
            <a:ext cx="590550" cy="590550"/>
          </a:xfrm>
          <a:prstGeom prst="rect">
            <a:avLst/>
          </a:prstGeom>
        </p:spPr>
      </p:pic>
      <p:pic>
        <p:nvPicPr>
          <p:cNvPr id="61" name="Picture 60">
            <a:extLst>
              <a:ext uri="{FF2B5EF4-FFF2-40B4-BE49-F238E27FC236}">
                <a16:creationId xmlns:a16="http://schemas.microsoft.com/office/drawing/2014/main" xmlns="" id="{004BB906-C97F-466F-957E-98E55AF8749D}"/>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24541" b="86877" l="49769" r="69462">
                        <a14:foregroundMark x1="57000" y1="43438" x2="66385" y2="41732"/>
                        <a14:foregroundMark x1="65615" y1="38976" x2="58692" y2="40551"/>
                        <a14:foregroundMark x1="65154" y1="41732" x2="61538" y2="50787"/>
                        <a14:foregroundMark x1="65615" y1="43832" x2="65615" y2="44619"/>
                        <a14:foregroundMark x1="56231" y1="44619" x2="59615" y2="44619"/>
                        <a14:foregroundMark x1="56000" y1="45932" x2="60308" y2="41732"/>
                        <a14:foregroundMark x1="60846" y1="50787" x2="63231" y2="45538"/>
                        <a14:foregroundMark x1="58692" y1="75459" x2="60077" y2="82808"/>
                        <a14:foregroundMark x1="58385" y1="80709" x2="56769" y2="82808"/>
                        <a14:foregroundMark x1="66077" y1="72178" x2="68000" y2="78740"/>
                        <a14:foregroundMark x1="66385" y1="73360" x2="66385" y2="80315"/>
                      </a14:backgroundRemoval>
                    </a14:imgEffect>
                  </a14:imgLayer>
                </a14:imgProps>
              </a:ext>
              <a:ext uri="{28A0092B-C50C-407E-A947-70E740481C1C}">
                <a14:useLocalDpi xmlns:a14="http://schemas.microsoft.com/office/drawing/2010/main" val="0"/>
              </a:ext>
            </a:extLst>
          </a:blip>
          <a:srcRect l="50000" t="25428" r="30288" b="13481"/>
          <a:stretch/>
        </p:blipFill>
        <p:spPr>
          <a:xfrm>
            <a:off x="7169269" y="1309015"/>
            <a:ext cx="781050" cy="1418873"/>
          </a:xfrm>
          <a:prstGeom prst="rect">
            <a:avLst/>
          </a:prstGeom>
        </p:spPr>
      </p:pic>
      <p:pic>
        <p:nvPicPr>
          <p:cNvPr id="67" name="Picture 66">
            <a:extLst>
              <a:ext uri="{FF2B5EF4-FFF2-40B4-BE49-F238E27FC236}">
                <a16:creationId xmlns:a16="http://schemas.microsoft.com/office/drawing/2014/main" xmlns="" id="{C1209640-D20E-4B86-B18B-E282281BF12E}"/>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5756" b="84739" l="39769" r="68769">
                        <a14:foregroundMark x1="45846" y1="31593" x2="51231" y2="31593"/>
                        <a14:foregroundMark x1="60462" y1="27175" x2="57000" y2="48996"/>
                        <a14:foregroundMark x1="56846" y1="27175" x2="64692" y2="40295"/>
                        <a14:foregroundMark x1="61077" y1="24900" x2="66231" y2="34538"/>
                        <a14:foregroundMark x1="62231" y1="24900" x2="54538" y2="34538"/>
                        <a14:foregroundMark x1="57000" y1="26908" x2="55462" y2="39625"/>
                        <a14:foregroundMark x1="63538" y1="42972" x2="57231" y2="47256"/>
                        <a14:foregroundMark x1="59308" y1="47657" x2="62385" y2="43641"/>
                        <a14:foregroundMark x1="53923" y1="10442" x2="58154" y2="15797"/>
                      </a14:backgroundRemoval>
                    </a14:imgEffect>
                  </a14:imgLayer>
                </a14:imgProps>
              </a:ext>
              <a:ext uri="{28A0092B-C50C-407E-A947-70E740481C1C}">
                <a14:useLocalDpi xmlns:a14="http://schemas.microsoft.com/office/drawing/2010/main" val="0"/>
              </a:ext>
            </a:extLst>
          </a:blip>
          <a:srcRect l="36801" r="31307" b="13643"/>
          <a:stretch/>
        </p:blipFill>
        <p:spPr>
          <a:xfrm>
            <a:off x="3478250" y="778233"/>
            <a:ext cx="1263651" cy="1966219"/>
          </a:xfrm>
          <a:prstGeom prst="rect">
            <a:avLst/>
          </a:prstGeom>
        </p:spPr>
      </p:pic>
      <p:pic>
        <p:nvPicPr>
          <p:cNvPr id="72" name="chon sai">
            <a:hlinkClick r:id="" action="ppaction://media"/>
            <a:extLst>
              <a:ext uri="{FF2B5EF4-FFF2-40B4-BE49-F238E27FC236}">
                <a16:creationId xmlns:a16="http://schemas.microsoft.com/office/drawing/2014/main" xmlns="" id="{44137F8B-AA31-4012-9898-5DAE9ADBD33B}"/>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453257" y="1769230"/>
            <a:ext cx="609600" cy="609600"/>
          </a:xfrm>
          <a:prstGeom prst="rect">
            <a:avLst/>
          </a:prstGeom>
        </p:spPr>
      </p:pic>
      <p:pic>
        <p:nvPicPr>
          <p:cNvPr id="73" name="F_YEAH">
            <a:hlinkClick r:id="" action="ppaction://media"/>
            <a:extLst>
              <a:ext uri="{FF2B5EF4-FFF2-40B4-BE49-F238E27FC236}">
                <a16:creationId xmlns:a16="http://schemas.microsoft.com/office/drawing/2014/main" xmlns="" id="{745D270C-4757-4DFF-BA43-04D6672F8400}"/>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367969" y="410466"/>
            <a:ext cx="609600" cy="609600"/>
          </a:xfrm>
          <a:prstGeom prst="rect">
            <a:avLst/>
          </a:prstGeom>
        </p:spPr>
      </p:pic>
      <p:pic>
        <p:nvPicPr>
          <p:cNvPr id="74" name="soccer-ball-kick_zy1CD24_">
            <a:hlinkClick r:id="" action="ppaction://media"/>
            <a:extLst>
              <a:ext uri="{FF2B5EF4-FFF2-40B4-BE49-F238E27FC236}">
                <a16:creationId xmlns:a16="http://schemas.microsoft.com/office/drawing/2014/main" xmlns="" id="{8B848569-5D99-4DAC-AB21-4969AC76156F}"/>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453257" y="2910114"/>
            <a:ext cx="609600" cy="609600"/>
          </a:xfrm>
          <a:prstGeom prst="rect">
            <a:avLst/>
          </a:prstGeom>
        </p:spPr>
      </p:pic>
      <p:pic>
        <p:nvPicPr>
          <p:cNvPr id="77" name="Picture 76">
            <a:extLst>
              <a:ext uri="{FF2B5EF4-FFF2-40B4-BE49-F238E27FC236}">
                <a16:creationId xmlns:a16="http://schemas.microsoft.com/office/drawing/2014/main" xmlns="" id="{68822157-54C2-4D61-A534-99A04F077B0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238500" y="2028825"/>
            <a:ext cx="5715000" cy="2800350"/>
          </a:xfrm>
          <a:prstGeom prst="rect">
            <a:avLst/>
          </a:prstGeom>
        </p:spPr>
      </p:pic>
    </p:spTree>
    <p:extLst>
      <p:ext uri="{BB962C8B-B14F-4D97-AF65-F5344CB8AC3E}">
        <p14:creationId xmlns:p14="http://schemas.microsoft.com/office/powerpoint/2010/main" val="371821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1000"/>
                                        <p:tgtEl>
                                          <p:spTgt spid="48"/>
                                        </p:tgtEl>
                                      </p:cBhvr>
                                    </p:animEffect>
                                    <p:anim calcmode="lin" valueType="num">
                                      <p:cBhvr>
                                        <p:cTn id="13" dur="1000" fill="hold"/>
                                        <p:tgtEl>
                                          <p:spTgt spid="48"/>
                                        </p:tgtEl>
                                        <p:attrNameLst>
                                          <p:attrName>ppt_x</p:attrName>
                                        </p:attrNameLst>
                                      </p:cBhvr>
                                      <p:tavLst>
                                        <p:tav tm="0">
                                          <p:val>
                                            <p:strVal val="#ppt_x"/>
                                          </p:val>
                                        </p:tav>
                                        <p:tav tm="100000">
                                          <p:val>
                                            <p:strVal val="#ppt_x"/>
                                          </p:val>
                                        </p:tav>
                                      </p:tavLst>
                                    </p:anim>
                                    <p:anim calcmode="lin" valueType="num">
                                      <p:cBhvr>
                                        <p:cTn id="14" dur="1000" fill="hold"/>
                                        <p:tgtEl>
                                          <p:spTgt spid="4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1000"/>
                                        <p:tgtEl>
                                          <p:spTgt spid="49"/>
                                        </p:tgtEl>
                                      </p:cBhvr>
                                    </p:animEffect>
                                    <p:anim calcmode="lin" valueType="num">
                                      <p:cBhvr>
                                        <p:cTn id="18" dur="1000" fill="hold"/>
                                        <p:tgtEl>
                                          <p:spTgt spid="49"/>
                                        </p:tgtEl>
                                        <p:attrNameLst>
                                          <p:attrName>ppt_x</p:attrName>
                                        </p:attrNameLst>
                                      </p:cBhvr>
                                      <p:tavLst>
                                        <p:tav tm="0">
                                          <p:val>
                                            <p:strVal val="#ppt_x"/>
                                          </p:val>
                                        </p:tav>
                                        <p:tav tm="100000">
                                          <p:val>
                                            <p:strVal val="#ppt_x"/>
                                          </p:val>
                                        </p:tav>
                                      </p:tavLst>
                                    </p:anim>
                                    <p:anim calcmode="lin" valueType="num">
                                      <p:cBhvr>
                                        <p:cTn id="19" dur="1000" fill="hold"/>
                                        <p:tgtEl>
                                          <p:spTgt spid="4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anim calcmode="lin" valueType="num">
                                      <p:cBhvr>
                                        <p:cTn id="23" dur="1000" fill="hold"/>
                                        <p:tgtEl>
                                          <p:spTgt spid="51"/>
                                        </p:tgtEl>
                                        <p:attrNameLst>
                                          <p:attrName>ppt_x</p:attrName>
                                        </p:attrNameLst>
                                      </p:cBhvr>
                                      <p:tavLst>
                                        <p:tav tm="0">
                                          <p:val>
                                            <p:strVal val="#ppt_x"/>
                                          </p:val>
                                        </p:tav>
                                        <p:tav tm="100000">
                                          <p:val>
                                            <p:strVal val="#ppt_x"/>
                                          </p:val>
                                        </p:tav>
                                      </p:tavLst>
                                    </p:anim>
                                    <p:anim calcmode="lin" valueType="num">
                                      <p:cBhvr>
                                        <p:cTn id="2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49"/>
                                        </p:tgtEl>
                                        <p:attrNameLst>
                                          <p:attrName>fillcolor</p:attrName>
                                        </p:attrNameLst>
                                      </p:cBhvr>
                                      <p:to>
                                        <a:srgbClr val="FF0000"/>
                                      </p:to>
                                    </p:animClr>
                                    <p:set>
                                      <p:cBhvr>
                                        <p:cTn id="30" dur="500" fill="hold"/>
                                        <p:tgtEl>
                                          <p:spTgt spid="49"/>
                                        </p:tgtEl>
                                        <p:attrNameLst>
                                          <p:attrName>fill.type</p:attrName>
                                        </p:attrNameLst>
                                      </p:cBhvr>
                                      <p:to>
                                        <p:strVal val="solid"/>
                                      </p:to>
                                    </p:set>
                                    <p:set>
                                      <p:cBhvr>
                                        <p:cTn id="31" dur="500" fill="hold"/>
                                        <p:tgtEl>
                                          <p:spTgt spid="49"/>
                                        </p:tgtEl>
                                        <p:attrNameLst>
                                          <p:attrName>fill.on</p:attrName>
                                        </p:attrNameLst>
                                      </p:cBhvr>
                                      <p:to>
                                        <p:strVal val="true"/>
                                      </p:to>
                                    </p:set>
                                  </p:childTnLst>
                                </p:cTn>
                              </p:par>
                              <p:par>
                                <p:cTn id="32" presetID="1" presetClass="mediacall" presetSubtype="0" fill="hold" nodeType="withEffect">
                                  <p:stCondLst>
                                    <p:cond delay="0"/>
                                  </p:stCondLst>
                                  <p:childTnLst>
                                    <p:cmd type="call" cmd="playFrom(0.0)">
                                      <p:cBhvr>
                                        <p:cTn id="33" dur="1104" fill="hold"/>
                                        <p:tgtEl>
                                          <p:spTgt spid="74"/>
                                        </p:tgtEl>
                                      </p:cBhvr>
                                    </p:cmd>
                                  </p:childTnLst>
                                </p:cTn>
                              </p:par>
                              <p:par>
                                <p:cTn id="34" presetID="42" presetClass="path" presetSubtype="0" accel="50000" decel="50000" fill="hold" nodeType="withEffect">
                                  <p:stCondLst>
                                    <p:cond delay="0"/>
                                  </p:stCondLst>
                                  <p:childTnLst>
                                    <p:animMotion origin="layout" path="M -1.25E-6 -2.22222E-6 L -0.18203 -0.33102 " pathEditMode="relative" rAng="0" ptsTypes="AA">
                                      <p:cBhvr>
                                        <p:cTn id="35" dur="500" fill="hold"/>
                                        <p:tgtEl>
                                          <p:spTgt spid="6"/>
                                        </p:tgtEl>
                                        <p:attrNameLst>
                                          <p:attrName>ppt_x</p:attrName>
                                          <p:attrName>ppt_y</p:attrName>
                                        </p:attrNameLst>
                                      </p:cBhvr>
                                      <p:rCtr x="-9102" y="-16551"/>
                                    </p:animMotion>
                                  </p:childTnLst>
                                </p:cTn>
                              </p:par>
                              <p:par>
                                <p:cTn id="36" presetID="6" presetClass="emph" presetSubtype="0" fill="hold" nodeType="withEffect">
                                  <p:stCondLst>
                                    <p:cond delay="0"/>
                                  </p:stCondLst>
                                  <p:childTnLst>
                                    <p:animScale>
                                      <p:cBhvr>
                                        <p:cTn id="37" dur="500" fill="hold"/>
                                        <p:tgtEl>
                                          <p:spTgt spid="6"/>
                                        </p:tgtEl>
                                      </p:cBhvr>
                                      <p:by x="50000" y="50000"/>
                                    </p:animScale>
                                  </p:childTnLst>
                                </p:cTn>
                              </p:par>
                              <p:par>
                                <p:cTn id="38" presetID="63" presetClass="path" presetSubtype="0" accel="50000" decel="50000" fill="hold" nodeType="withEffect">
                                  <p:stCondLst>
                                    <p:cond delay="0"/>
                                  </p:stCondLst>
                                  <p:childTnLst>
                                    <p:animMotion origin="layout" path="M 2.91667E-6 7.40741E-7 L 0.11797 0.00278 " pathEditMode="relative" rAng="0" ptsTypes="AA">
                                      <p:cBhvr>
                                        <p:cTn id="39" dur="500" fill="hold"/>
                                        <p:tgtEl>
                                          <p:spTgt spid="31"/>
                                        </p:tgtEl>
                                        <p:attrNameLst>
                                          <p:attrName>ppt_x</p:attrName>
                                          <p:attrName>ppt_y</p:attrName>
                                        </p:attrNameLst>
                                      </p:cBhvr>
                                      <p:rCtr x="5898" y="139"/>
                                    </p:animMotion>
                                  </p:childTnLst>
                                </p:cTn>
                              </p:par>
                            </p:childTnLst>
                          </p:cTn>
                        </p:par>
                        <p:par>
                          <p:cTn id="40" fill="hold">
                            <p:stCondLst>
                              <p:cond delay="1104"/>
                            </p:stCondLst>
                            <p:childTnLst>
                              <p:par>
                                <p:cTn id="41" presetID="10" presetClass="exit" presetSubtype="0" fill="hold" nodeType="afterEffect">
                                  <p:stCondLst>
                                    <p:cond delay="0"/>
                                  </p:stCondLst>
                                  <p:childTnLst>
                                    <p:animEffect transition="out" filter="fade">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fade">
                                      <p:cBhvr>
                                        <p:cTn id="46" dur="500"/>
                                        <p:tgtEl>
                                          <p:spTgt spid="61"/>
                                        </p:tgtEl>
                                      </p:cBhvr>
                                    </p:animEffect>
                                  </p:childTnLst>
                                </p:cTn>
                              </p:par>
                              <p:par>
                                <p:cTn id="47" presetID="1" presetClass="mediacall" presetSubtype="0" fill="hold" nodeType="withEffect">
                                  <p:stCondLst>
                                    <p:cond delay="0"/>
                                  </p:stCondLst>
                                  <p:childTnLst>
                                    <p:cmd type="call" cmd="playFrom(0.0)">
                                      <p:cBhvr>
                                        <p:cTn id="48" dur="4063" fill="hold"/>
                                        <p:tgtEl>
                                          <p:spTgt spid="72"/>
                                        </p:tgtEl>
                                      </p:cBhvr>
                                    </p:cmd>
                                  </p:childTnLst>
                                </p:cTn>
                              </p:par>
                            </p:childTnLst>
                          </p:cTn>
                        </p:par>
                      </p:childTnLst>
                    </p:cTn>
                  </p:par>
                </p:childTnLst>
              </p:cTn>
              <p:nextCondLst>
                <p:cond evt="onClick" delay="0">
                  <p:tgtEl>
                    <p:spTgt spid="49"/>
                  </p:tgtEl>
                </p:cond>
              </p:nextCondLst>
            </p:seq>
            <p:seq concurrent="1" nextAc="seek">
              <p:cTn id="49" restart="whenNotActive" fill="hold" evtFilter="cancelBubble" nodeType="interactiveSeq">
                <p:stCondLst>
                  <p:cond evt="onClick" delay="0">
                    <p:tgtEl>
                      <p:spTgt spid="51"/>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51"/>
                                        </p:tgtEl>
                                        <p:attrNameLst>
                                          <p:attrName>fillcolor</p:attrName>
                                        </p:attrNameLst>
                                      </p:cBhvr>
                                      <p:to>
                                        <a:srgbClr val="00B0F0"/>
                                      </p:to>
                                    </p:animClr>
                                    <p:set>
                                      <p:cBhvr>
                                        <p:cTn id="54" dur="500" fill="hold"/>
                                        <p:tgtEl>
                                          <p:spTgt spid="51"/>
                                        </p:tgtEl>
                                        <p:attrNameLst>
                                          <p:attrName>fill.type</p:attrName>
                                        </p:attrNameLst>
                                      </p:cBhvr>
                                      <p:to>
                                        <p:strVal val="solid"/>
                                      </p:to>
                                    </p:set>
                                    <p:set>
                                      <p:cBhvr>
                                        <p:cTn id="55" dur="500" fill="hold"/>
                                        <p:tgtEl>
                                          <p:spTgt spid="51"/>
                                        </p:tgtEl>
                                        <p:attrNameLst>
                                          <p:attrName>fill.on</p:attrName>
                                        </p:attrNameLst>
                                      </p:cBhvr>
                                      <p:to>
                                        <p:strVal val="true"/>
                                      </p:to>
                                    </p:set>
                                  </p:childTnLst>
                                </p:cTn>
                              </p:par>
                              <p:par>
                                <p:cTn id="56" presetID="1" presetClass="mediacall" presetSubtype="0" fill="hold" nodeType="withEffect">
                                  <p:stCondLst>
                                    <p:cond delay="0"/>
                                  </p:stCondLst>
                                  <p:childTnLst>
                                    <p:cmd type="call" cmd="playFrom(0.0)">
                                      <p:cBhvr>
                                        <p:cTn id="57" dur="1104" fill="hold"/>
                                        <p:tgtEl>
                                          <p:spTgt spid="74"/>
                                        </p:tgtEl>
                                      </p:cBhvr>
                                    </p:cmd>
                                  </p:childTnLst>
                                </p:cTn>
                              </p:par>
                              <p:par>
                                <p:cTn id="58" presetID="42" presetClass="path" presetSubtype="0" accel="50000" decel="50000" fill="hold" nodeType="withEffect">
                                  <p:stCondLst>
                                    <p:cond delay="0"/>
                                  </p:stCondLst>
                                  <p:childTnLst>
                                    <p:animMotion origin="layout" path="M -1.25E-6 -2.22222E-6 L -0.20312 -0.36412 " pathEditMode="relative" rAng="0" ptsTypes="AA">
                                      <p:cBhvr>
                                        <p:cTn id="59" dur="500" fill="hold"/>
                                        <p:tgtEl>
                                          <p:spTgt spid="6"/>
                                        </p:tgtEl>
                                        <p:attrNameLst>
                                          <p:attrName>ppt_x</p:attrName>
                                          <p:attrName>ppt_y</p:attrName>
                                        </p:attrNameLst>
                                      </p:cBhvr>
                                      <p:rCtr x="-10156" y="-18218"/>
                                    </p:animMotion>
                                  </p:childTnLst>
                                </p:cTn>
                              </p:par>
                              <p:par>
                                <p:cTn id="60" presetID="35" presetClass="path" presetSubtype="0" accel="50000" decel="50000" fill="hold" nodeType="withEffect">
                                  <p:stCondLst>
                                    <p:cond delay="0"/>
                                  </p:stCondLst>
                                  <p:childTnLst>
                                    <p:animMotion origin="layout" path="M 2.91667E-6 7.40741E-7 L -0.1349 0.00278 " pathEditMode="relative" rAng="0" ptsTypes="AA">
                                      <p:cBhvr>
                                        <p:cTn id="61" dur="500" fill="hold"/>
                                        <p:tgtEl>
                                          <p:spTgt spid="31"/>
                                        </p:tgtEl>
                                        <p:attrNameLst>
                                          <p:attrName>ppt_x</p:attrName>
                                          <p:attrName>ppt_y</p:attrName>
                                        </p:attrNameLst>
                                      </p:cBhvr>
                                      <p:rCtr x="-6745" y="139"/>
                                    </p:animMotion>
                                  </p:childTnLst>
                                </p:cTn>
                              </p:par>
                            </p:childTnLst>
                          </p:cTn>
                        </p:par>
                        <p:par>
                          <p:cTn id="62" fill="hold">
                            <p:stCondLst>
                              <p:cond delay="1104"/>
                            </p:stCondLst>
                            <p:childTnLst>
                              <p:par>
                                <p:cTn id="63" presetID="10" presetClass="exit" presetSubtype="0" fill="hold" nodeType="afterEffect">
                                  <p:stCondLst>
                                    <p:cond delay="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31"/>
                                        </p:tgtEl>
                                      </p:cBhvr>
                                    </p:animEffect>
                                    <p:set>
                                      <p:cBhvr>
                                        <p:cTn id="68" dur="1" fill="hold">
                                          <p:stCondLst>
                                            <p:cond delay="499"/>
                                          </p:stCondLst>
                                        </p:cTn>
                                        <p:tgtEl>
                                          <p:spTgt spid="31"/>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67"/>
                                        </p:tgtEl>
                                        <p:attrNameLst>
                                          <p:attrName>style.visibility</p:attrName>
                                        </p:attrNameLst>
                                      </p:cBhvr>
                                      <p:to>
                                        <p:strVal val="visible"/>
                                      </p:to>
                                    </p:set>
                                    <p:animEffect transition="in" filter="fade">
                                      <p:cBhvr>
                                        <p:cTn id="71" dur="500"/>
                                        <p:tgtEl>
                                          <p:spTgt spid="67"/>
                                        </p:tgtEl>
                                      </p:cBhvr>
                                    </p:animEffect>
                                  </p:childTnLst>
                                </p:cTn>
                              </p:par>
                            </p:childTnLst>
                          </p:cTn>
                        </p:par>
                        <p:par>
                          <p:cTn id="72" fill="hold">
                            <p:stCondLst>
                              <p:cond delay="1604"/>
                            </p:stCondLst>
                            <p:childTnLst>
                              <p:par>
                                <p:cTn id="73" presetID="53" presetClass="entr" presetSubtype="16" fill="hold" nodeType="afterEffect">
                                  <p:stCondLst>
                                    <p:cond delay="0"/>
                                  </p:stCondLst>
                                  <p:childTnLst>
                                    <p:set>
                                      <p:cBhvr>
                                        <p:cTn id="74" dur="1" fill="hold">
                                          <p:stCondLst>
                                            <p:cond delay="0"/>
                                          </p:stCondLst>
                                        </p:cTn>
                                        <p:tgtEl>
                                          <p:spTgt spid="77"/>
                                        </p:tgtEl>
                                        <p:attrNameLst>
                                          <p:attrName>style.visibility</p:attrName>
                                        </p:attrNameLst>
                                      </p:cBhvr>
                                      <p:to>
                                        <p:strVal val="visible"/>
                                      </p:to>
                                    </p:set>
                                    <p:anim calcmode="lin" valueType="num">
                                      <p:cBhvr>
                                        <p:cTn id="75" dur="500" fill="hold"/>
                                        <p:tgtEl>
                                          <p:spTgt spid="77"/>
                                        </p:tgtEl>
                                        <p:attrNameLst>
                                          <p:attrName>ppt_w</p:attrName>
                                        </p:attrNameLst>
                                      </p:cBhvr>
                                      <p:tavLst>
                                        <p:tav tm="0">
                                          <p:val>
                                            <p:fltVal val="0"/>
                                          </p:val>
                                        </p:tav>
                                        <p:tav tm="100000">
                                          <p:val>
                                            <p:strVal val="#ppt_w"/>
                                          </p:val>
                                        </p:tav>
                                      </p:tavLst>
                                    </p:anim>
                                    <p:anim calcmode="lin" valueType="num">
                                      <p:cBhvr>
                                        <p:cTn id="76" dur="500" fill="hold"/>
                                        <p:tgtEl>
                                          <p:spTgt spid="77"/>
                                        </p:tgtEl>
                                        <p:attrNameLst>
                                          <p:attrName>ppt_h</p:attrName>
                                        </p:attrNameLst>
                                      </p:cBhvr>
                                      <p:tavLst>
                                        <p:tav tm="0">
                                          <p:val>
                                            <p:fltVal val="0"/>
                                          </p:val>
                                        </p:tav>
                                        <p:tav tm="100000">
                                          <p:val>
                                            <p:strVal val="#ppt_h"/>
                                          </p:val>
                                        </p:tav>
                                      </p:tavLst>
                                    </p:anim>
                                    <p:animEffect transition="in" filter="fade">
                                      <p:cBhvr>
                                        <p:cTn id="77" dur="500"/>
                                        <p:tgtEl>
                                          <p:spTgt spid="77"/>
                                        </p:tgtEl>
                                      </p:cBhvr>
                                    </p:animEffect>
                                  </p:childTnLst>
                                </p:cTn>
                              </p:par>
                              <p:par>
                                <p:cTn id="78" presetID="1" presetClass="mediacall" presetSubtype="0" fill="hold" nodeType="withEffect">
                                  <p:stCondLst>
                                    <p:cond delay="0"/>
                                  </p:stCondLst>
                                  <p:childTnLst>
                                    <p:cmd type="call" cmd="playFrom(0.0)">
                                      <p:cBhvr>
                                        <p:cTn id="79" dur="589" fill="hold"/>
                                        <p:tgtEl>
                                          <p:spTgt spid="73"/>
                                        </p:tgtEl>
                                      </p:cBhvr>
                                    </p:cmd>
                                  </p:childTnLst>
                                </p:cTn>
                              </p:par>
                            </p:childTnLst>
                          </p:cTn>
                        </p:par>
                      </p:childTnLst>
                    </p:cTn>
                  </p:par>
                </p:childTnLst>
              </p:cTn>
              <p:nextCondLst>
                <p:cond evt="onClick" delay="0">
                  <p:tgtEl>
                    <p:spTgt spid="51"/>
                  </p:tgtEl>
                </p:cond>
              </p:nextCondLst>
            </p:seq>
            <p:audio>
              <p:cMediaNode vol="80000">
                <p:cTn id="80" fill="hold" display="0">
                  <p:stCondLst>
                    <p:cond delay="indefinite"/>
                  </p:stCondLst>
                  <p:endCondLst>
                    <p:cond evt="onStopAudio" delay="0">
                      <p:tgtEl>
                        <p:sldTgt/>
                      </p:tgtEl>
                    </p:cond>
                  </p:endCondLst>
                </p:cTn>
                <p:tgtEl>
                  <p:spTgt spid="72"/>
                </p:tgtEl>
              </p:cMediaNode>
            </p:audio>
            <p:audio>
              <p:cMediaNode vol="80000">
                <p:cTn id="81" fill="hold" display="0">
                  <p:stCondLst>
                    <p:cond delay="indefinite"/>
                  </p:stCondLst>
                  <p:endCondLst>
                    <p:cond evt="onStopAudio" delay="0">
                      <p:tgtEl>
                        <p:sldTgt/>
                      </p:tgtEl>
                    </p:cond>
                  </p:endCondLst>
                </p:cTn>
                <p:tgtEl>
                  <p:spTgt spid="73"/>
                </p:tgtEl>
              </p:cMediaNode>
            </p:audio>
            <p:audio>
              <p:cMediaNode vol="80000">
                <p:cTn id="82" fill="hold" display="0">
                  <p:stCondLst>
                    <p:cond delay="indefinite"/>
                  </p:stCondLst>
                  <p:endCondLst>
                    <p:cond evt="onStopAudio" delay="0">
                      <p:tgtEl>
                        <p:sldTgt/>
                      </p:tgtEl>
                    </p:cond>
                  </p:endCondLst>
                </p:cTn>
                <p:tgtEl>
                  <p:spTgt spid="74"/>
                </p:tgtEl>
              </p:cMediaNode>
            </p:audio>
          </p:childTnLst>
        </p:cTn>
      </p:par>
    </p:tnLst>
    <p:bldLst>
      <p:bldP spid="48" grpId="0" animBg="1"/>
      <p:bldP spid="49" grpId="0" animBg="1"/>
      <p:bldP spid="5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xmlns="" id="{D6A9AF83-E759-4661-8F42-DBBC94F92754}"/>
              </a:ext>
            </a:extLst>
          </p:cNvPr>
          <p:cNvSpPr/>
          <p:nvPr/>
        </p:nvSpPr>
        <p:spPr>
          <a:xfrm>
            <a:off x="0" y="2438138"/>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FB862C0F-CC9C-4C39-B3A8-F396CB0BF118}"/>
              </a:ext>
            </a:extLst>
          </p:cNvPr>
          <p:cNvSpPr/>
          <p:nvPr/>
        </p:nvSpPr>
        <p:spPr>
          <a:xfrm>
            <a:off x="0" y="0"/>
            <a:ext cx="12192000" cy="6995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D12B0EA7-893C-47BB-A159-7BBAE4D9E03F}"/>
              </a:ext>
            </a:extLst>
          </p:cNvPr>
          <p:cNvSpPr/>
          <p:nvPr/>
        </p:nvSpPr>
        <p:spPr>
          <a:xfrm>
            <a:off x="0" y="556345"/>
            <a:ext cx="12192000" cy="92744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lumMod val="95000"/>
                  </a:schemeClr>
                </a:solidFill>
                <a:latin typeface="Times New Roman" panose="02020603050405020304" pitchFamily="18" charset="0"/>
                <a:cs typeface="Times New Roman" panose="02020603050405020304" pitchFamily="18" charset="0"/>
              </a:rPr>
              <a:t>VIỆT NAM VÔ ĐỊCH! TÔI YÊU VIỆT NAM!</a:t>
            </a:r>
          </a:p>
        </p:txBody>
      </p:sp>
      <p:sp>
        <p:nvSpPr>
          <p:cNvPr id="34" name="Trapezoid 33">
            <a:extLst>
              <a:ext uri="{FF2B5EF4-FFF2-40B4-BE49-F238E27FC236}">
                <a16:creationId xmlns:a16="http://schemas.microsoft.com/office/drawing/2014/main" xmlns="" id="{61A8B587-1253-4A9C-ABB9-C09E27EB15A4}"/>
              </a:ext>
            </a:extLst>
          </p:cNvPr>
          <p:cNvSpPr/>
          <p:nvPr/>
        </p:nvSpPr>
        <p:spPr>
          <a:xfrm>
            <a:off x="106373" y="2473934"/>
            <a:ext cx="11974670" cy="2479065"/>
          </a:xfrm>
          <a:prstGeom prst="trapezoid">
            <a:avLst>
              <a:gd name="adj" fmla="val 76979"/>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C7FBA35E-4957-4116-B49B-049A2FA3DD14}"/>
              </a:ext>
            </a:extLst>
          </p:cNvPr>
          <p:cNvSpPr/>
          <p:nvPr/>
        </p:nvSpPr>
        <p:spPr>
          <a:xfrm>
            <a:off x="6125187" y="4528569"/>
            <a:ext cx="417876" cy="104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xmlns="" id="{4251D326-2A74-4743-8297-E06A5214E0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5291" y="227909"/>
            <a:ext cx="5736833" cy="2359356"/>
          </a:xfrm>
          <a:prstGeom prst="rect">
            <a:avLst/>
          </a:prstGeom>
        </p:spPr>
      </p:pic>
      <p:sp>
        <p:nvSpPr>
          <p:cNvPr id="48" name="Rectangle: Diagonal Corners Snipped 47">
            <a:extLst>
              <a:ext uri="{FF2B5EF4-FFF2-40B4-BE49-F238E27FC236}">
                <a16:creationId xmlns:a16="http://schemas.microsoft.com/office/drawing/2014/main" xmlns="" id="{1BAB9FC1-6344-4332-9C92-BB881858EAD3}"/>
              </a:ext>
            </a:extLst>
          </p:cNvPr>
          <p:cNvSpPr/>
          <p:nvPr/>
        </p:nvSpPr>
        <p:spPr>
          <a:xfrm>
            <a:off x="2000250" y="4598323"/>
            <a:ext cx="9332843" cy="1199944"/>
          </a:xfrm>
          <a:prstGeom prst="snip2DiagRect">
            <a:avLst/>
          </a:prstGeom>
          <a:solidFill>
            <a:schemeClr val="accent6">
              <a:lumMod val="40000"/>
              <a:lumOff val="60000"/>
            </a:schemeClr>
          </a:solidFill>
          <a:ln>
            <a:solidFill>
              <a:schemeClr val="accent6">
                <a:lumMod val="60000"/>
                <a:lumOff val="4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defRPr/>
            </a:pPr>
            <a:r>
              <a:rPr lang="en-US" sz="3600" b="1" dirty="0">
                <a:solidFill>
                  <a:srgbClr val="C00000"/>
                </a:solidFill>
                <a:latin typeface="Times New Roman" panose="02020603050405020304" pitchFamily="18" charset="0"/>
                <a:cs typeface="Times New Roman" panose="02020603050405020304" pitchFamily="18" charset="0"/>
              </a:rPr>
              <a:t>32,45 + 15,7 + 67,55 </a:t>
            </a:r>
          </a:p>
        </p:txBody>
      </p:sp>
      <p:pic>
        <p:nvPicPr>
          <p:cNvPr id="47" name="Picture 46">
            <a:extLst>
              <a:ext uri="{FF2B5EF4-FFF2-40B4-BE49-F238E27FC236}">
                <a16:creationId xmlns:a16="http://schemas.microsoft.com/office/drawing/2014/main" xmlns="" id="{CFD0B7EB-87B7-4BDA-86C3-01F1BD1A3809}"/>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219743" y="4206318"/>
            <a:ext cx="2219993" cy="2755796"/>
          </a:xfrm>
          <a:prstGeom prst="rect">
            <a:avLst/>
          </a:prstGeom>
        </p:spPr>
      </p:pic>
      <p:sp>
        <p:nvSpPr>
          <p:cNvPr id="49" name="Rectangle 48">
            <a:extLst>
              <a:ext uri="{FF2B5EF4-FFF2-40B4-BE49-F238E27FC236}">
                <a16:creationId xmlns:a16="http://schemas.microsoft.com/office/drawing/2014/main" xmlns="" id="{2EB8284A-4D28-49B2-A303-3B1FF507BC37}"/>
              </a:ext>
            </a:extLst>
          </p:cNvPr>
          <p:cNvSpPr/>
          <p:nvPr/>
        </p:nvSpPr>
        <p:spPr>
          <a:xfrm>
            <a:off x="6797122" y="5877280"/>
            <a:ext cx="4533900" cy="90464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7030A0"/>
                </a:solidFill>
                <a:latin typeface="Times New Roman" panose="02020603050405020304" pitchFamily="18" charset="0"/>
                <a:cs typeface="Times New Roman" panose="02020603050405020304" pitchFamily="18" charset="0"/>
              </a:rPr>
              <a:t>B. 115,07</a:t>
            </a:r>
          </a:p>
        </p:txBody>
      </p:sp>
      <p:sp>
        <p:nvSpPr>
          <p:cNvPr id="51" name="Rectangle 50">
            <a:extLst>
              <a:ext uri="{FF2B5EF4-FFF2-40B4-BE49-F238E27FC236}">
                <a16:creationId xmlns:a16="http://schemas.microsoft.com/office/drawing/2014/main" xmlns="" id="{120F417C-22B5-41CB-9376-E9C0C14AEF57}"/>
              </a:ext>
            </a:extLst>
          </p:cNvPr>
          <p:cNvSpPr/>
          <p:nvPr/>
        </p:nvSpPr>
        <p:spPr>
          <a:xfrm>
            <a:off x="2009163" y="5876263"/>
            <a:ext cx="4533900" cy="90464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7030A0"/>
                </a:solidFill>
                <a:latin typeface="Times New Roman" panose="02020603050405020304" pitchFamily="18" charset="0"/>
                <a:cs typeface="Times New Roman" panose="02020603050405020304" pitchFamily="18" charset="0"/>
              </a:rPr>
              <a:t>A. 115,7</a:t>
            </a:r>
          </a:p>
        </p:txBody>
      </p:sp>
      <p:pic>
        <p:nvPicPr>
          <p:cNvPr id="31" name="Picture 30">
            <a:extLst>
              <a:ext uri="{FF2B5EF4-FFF2-40B4-BE49-F238E27FC236}">
                <a16:creationId xmlns:a16="http://schemas.microsoft.com/office/drawing/2014/main" xmlns="" id="{8036AD6F-2336-469C-87BA-1A8DEACB1600}"/>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898" b="89989" l="51538" r="86000">
                        <a14:foregroundMark x1="67769" y1="39590" x2="74000" y2="40273"/>
                        <a14:foregroundMark x1="68538" y1="46416" x2="72923" y2="47099"/>
                        <a14:foregroundMark x1="56692" y1="51422" x2="57769" y2="56428"/>
                        <a14:foregroundMark x1="81846" y1="50967" x2="83615" y2="56655"/>
                        <a14:backgroundMark x1="55385" y1="84414" x2="65385" y2="88623"/>
                        <a14:backgroundMark x1="69846" y1="85779" x2="86000" y2="88396"/>
                      </a14:backgroundRemoval>
                    </a14:imgEffect>
                  </a14:imgLayer>
                </a14:imgProps>
              </a:ext>
              <a:ext uri="{28A0092B-C50C-407E-A947-70E740481C1C}">
                <a14:useLocalDpi xmlns:a14="http://schemas.microsoft.com/office/drawing/2010/main" val="0"/>
              </a:ext>
            </a:extLst>
          </a:blip>
          <a:srcRect l="54459" t="25118" r="13650" b="12319"/>
          <a:stretch/>
        </p:blipFill>
        <p:spPr>
          <a:xfrm>
            <a:off x="5517734" y="1068334"/>
            <a:ext cx="1263651" cy="1676175"/>
          </a:xfrm>
          <a:prstGeom prst="rect">
            <a:avLst/>
          </a:prstGeom>
        </p:spPr>
      </p:pic>
      <p:pic>
        <p:nvPicPr>
          <p:cNvPr id="6" name="Picture 5">
            <a:extLst>
              <a:ext uri="{FF2B5EF4-FFF2-40B4-BE49-F238E27FC236}">
                <a16:creationId xmlns:a16="http://schemas.microsoft.com/office/drawing/2014/main" xmlns="" id="{7CC4A505-5F6C-4DDC-AED4-B45E4495451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38850" y="4015111"/>
            <a:ext cx="590550" cy="590550"/>
          </a:xfrm>
          <a:prstGeom prst="rect">
            <a:avLst/>
          </a:prstGeom>
        </p:spPr>
      </p:pic>
      <p:pic>
        <p:nvPicPr>
          <p:cNvPr id="61" name="Picture 60">
            <a:extLst>
              <a:ext uri="{FF2B5EF4-FFF2-40B4-BE49-F238E27FC236}">
                <a16:creationId xmlns:a16="http://schemas.microsoft.com/office/drawing/2014/main" xmlns="" id="{004BB906-C97F-466F-957E-98E55AF8749D}"/>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4541" b="86877" l="49769" r="69462">
                        <a14:foregroundMark x1="57000" y1="43438" x2="66385" y2="41732"/>
                        <a14:foregroundMark x1="65615" y1="38976" x2="58692" y2="40551"/>
                        <a14:foregroundMark x1="65154" y1="41732" x2="61538" y2="50787"/>
                        <a14:foregroundMark x1="65615" y1="43832" x2="65615" y2="44619"/>
                        <a14:foregroundMark x1="56231" y1="44619" x2="59615" y2="44619"/>
                        <a14:foregroundMark x1="56000" y1="45932" x2="60308" y2="41732"/>
                        <a14:foregroundMark x1="60846" y1="50787" x2="63231" y2="45538"/>
                        <a14:foregroundMark x1="58692" y1="75459" x2="60077" y2="82808"/>
                        <a14:foregroundMark x1="58385" y1="80709" x2="56769" y2="82808"/>
                        <a14:foregroundMark x1="66077" y1="72178" x2="68000" y2="78740"/>
                        <a14:foregroundMark x1="66385" y1="73360" x2="66385" y2="80315"/>
                      </a14:backgroundRemoval>
                    </a14:imgEffect>
                  </a14:imgLayer>
                </a14:imgProps>
              </a:ext>
              <a:ext uri="{28A0092B-C50C-407E-A947-70E740481C1C}">
                <a14:useLocalDpi xmlns:a14="http://schemas.microsoft.com/office/drawing/2010/main" val="0"/>
              </a:ext>
            </a:extLst>
          </a:blip>
          <a:srcRect l="50000" t="25428" r="30288" b="13481"/>
          <a:stretch/>
        </p:blipFill>
        <p:spPr>
          <a:xfrm>
            <a:off x="7169269" y="1309015"/>
            <a:ext cx="781050" cy="1418873"/>
          </a:xfrm>
          <a:prstGeom prst="rect">
            <a:avLst/>
          </a:prstGeom>
        </p:spPr>
      </p:pic>
      <p:pic>
        <p:nvPicPr>
          <p:cNvPr id="67" name="Picture 66">
            <a:extLst>
              <a:ext uri="{FF2B5EF4-FFF2-40B4-BE49-F238E27FC236}">
                <a16:creationId xmlns:a16="http://schemas.microsoft.com/office/drawing/2014/main" xmlns="" id="{C1209640-D20E-4B86-B18B-E282281BF12E}"/>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5756" b="84739" l="39769" r="68769">
                        <a14:foregroundMark x1="45846" y1="31593" x2="51231" y2="31593"/>
                        <a14:foregroundMark x1="60462" y1="27175" x2="57000" y2="48996"/>
                        <a14:foregroundMark x1="56846" y1="27175" x2="64692" y2="40295"/>
                        <a14:foregroundMark x1="61077" y1="24900" x2="66231" y2="34538"/>
                        <a14:foregroundMark x1="62231" y1="24900" x2="54538" y2="34538"/>
                        <a14:foregroundMark x1="57000" y1="26908" x2="55462" y2="39625"/>
                        <a14:foregroundMark x1="63538" y1="42972" x2="57231" y2="47256"/>
                        <a14:foregroundMark x1="59308" y1="47657" x2="62385" y2="43641"/>
                        <a14:foregroundMark x1="53923" y1="10442" x2="58154" y2="15797"/>
                      </a14:backgroundRemoval>
                    </a14:imgEffect>
                  </a14:imgLayer>
                </a14:imgProps>
              </a:ext>
              <a:ext uri="{28A0092B-C50C-407E-A947-70E740481C1C}">
                <a14:useLocalDpi xmlns:a14="http://schemas.microsoft.com/office/drawing/2010/main" val="0"/>
              </a:ext>
            </a:extLst>
          </a:blip>
          <a:srcRect l="36801" r="31307" b="13643"/>
          <a:stretch/>
        </p:blipFill>
        <p:spPr>
          <a:xfrm>
            <a:off x="3478250" y="778233"/>
            <a:ext cx="1263651" cy="1966219"/>
          </a:xfrm>
          <a:prstGeom prst="rect">
            <a:avLst/>
          </a:prstGeom>
        </p:spPr>
      </p:pic>
      <p:pic>
        <p:nvPicPr>
          <p:cNvPr id="72" name="chon sai">
            <a:hlinkClick r:id="" action="ppaction://media"/>
            <a:extLst>
              <a:ext uri="{FF2B5EF4-FFF2-40B4-BE49-F238E27FC236}">
                <a16:creationId xmlns:a16="http://schemas.microsoft.com/office/drawing/2014/main" xmlns="" id="{44137F8B-AA31-4012-9898-5DAE9ADBD33B}"/>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453257" y="1769230"/>
            <a:ext cx="609600" cy="609600"/>
          </a:xfrm>
          <a:prstGeom prst="rect">
            <a:avLst/>
          </a:prstGeom>
        </p:spPr>
      </p:pic>
      <p:pic>
        <p:nvPicPr>
          <p:cNvPr id="73" name="F_YEAH">
            <a:hlinkClick r:id="" action="ppaction://media"/>
            <a:extLst>
              <a:ext uri="{FF2B5EF4-FFF2-40B4-BE49-F238E27FC236}">
                <a16:creationId xmlns:a16="http://schemas.microsoft.com/office/drawing/2014/main" xmlns="" id="{745D270C-4757-4DFF-BA43-04D6672F8400}"/>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367969" y="410466"/>
            <a:ext cx="609600" cy="609600"/>
          </a:xfrm>
          <a:prstGeom prst="rect">
            <a:avLst/>
          </a:prstGeom>
        </p:spPr>
      </p:pic>
      <p:pic>
        <p:nvPicPr>
          <p:cNvPr id="74" name="soccer-ball-kick_zy1CD24_">
            <a:hlinkClick r:id="" action="ppaction://media"/>
            <a:extLst>
              <a:ext uri="{FF2B5EF4-FFF2-40B4-BE49-F238E27FC236}">
                <a16:creationId xmlns:a16="http://schemas.microsoft.com/office/drawing/2014/main" xmlns="" id="{8B848569-5D99-4DAC-AB21-4969AC76156F}"/>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2453257" y="2910114"/>
            <a:ext cx="609600" cy="609600"/>
          </a:xfrm>
          <a:prstGeom prst="rect">
            <a:avLst/>
          </a:prstGeom>
        </p:spPr>
      </p:pic>
      <p:pic>
        <p:nvPicPr>
          <p:cNvPr id="77" name="Picture 76">
            <a:extLst>
              <a:ext uri="{FF2B5EF4-FFF2-40B4-BE49-F238E27FC236}">
                <a16:creationId xmlns:a16="http://schemas.microsoft.com/office/drawing/2014/main" xmlns="" id="{68822157-54C2-4D61-A534-99A04F077B0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38500" y="2028825"/>
            <a:ext cx="5715000" cy="2800350"/>
          </a:xfrm>
          <a:prstGeom prst="rect">
            <a:avLst/>
          </a:prstGeom>
        </p:spPr>
      </p:pic>
    </p:spTree>
    <p:extLst>
      <p:ext uri="{BB962C8B-B14F-4D97-AF65-F5344CB8AC3E}">
        <p14:creationId xmlns:p14="http://schemas.microsoft.com/office/powerpoint/2010/main" val="43962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nodeType="withEffect">
                                  <p:stCondLst>
                                    <p:cond delay="0"/>
                                  </p:stCondLst>
                                  <p:iterate type="lt">
                                    <p:tmPct val="4000"/>
                                  </p:iterate>
                                  <p:childTnLst>
                                    <p:set>
                                      <p:cBhvr override="childStyle">
                                        <p:cTn id="6" dur="1000" fill="hold"/>
                                        <p:tgtEl>
                                          <p:spTgt spid="40">
                                            <p:txEl>
                                              <p:pRg st="0" end="0"/>
                                            </p:txEl>
                                          </p:spTgt>
                                        </p:tgtEl>
                                        <p:attrNameLst>
                                          <p:attrName>style.color</p:attrName>
                                        </p:attrNameLst>
                                      </p:cBhvr>
                                      <p:to>
                                        <p:clrVal>
                                          <a:schemeClr val="accent2"/>
                                        </p:clrVal>
                                      </p:to>
                                    </p:set>
                                    <p:set>
                                      <p:cBhvr>
                                        <p:cTn id="7" dur="1000" fill="hold"/>
                                        <p:tgtEl>
                                          <p:spTgt spid="40">
                                            <p:txEl>
                                              <p:pRg st="0" end="0"/>
                                            </p:txEl>
                                          </p:spTgt>
                                        </p:tgtEl>
                                        <p:attrNameLst>
                                          <p:attrName>fillcolor</p:attrName>
                                        </p:attrNameLst>
                                      </p:cBhvr>
                                      <p:to>
                                        <p:clrVal>
                                          <a:schemeClr val="accent2"/>
                                        </p:clrVal>
                                      </p:to>
                                    </p:set>
                                    <p:set>
                                      <p:cBhvr>
                                        <p:cTn id="8" dur="1000" fill="hold"/>
                                        <p:tgtEl>
                                          <p:spTgt spid="40">
                                            <p:txEl>
                                              <p:pRg st="0" end="0"/>
                                            </p:txEl>
                                          </p:spTgt>
                                        </p:tgtEl>
                                        <p:attrNameLst>
                                          <p:attrName>fill.type</p:attrName>
                                        </p:attrNameLst>
                                      </p:cBhvr>
                                      <p:to>
                                        <p:strVal val="solid"/>
                                      </p:to>
                                    </p:set>
                                  </p:childTnLst>
                                </p:cTn>
                              </p:par>
                              <p:par>
                                <p:cTn id="9" presetID="42"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1000"/>
                                        <p:tgtEl>
                                          <p:spTgt spid="47"/>
                                        </p:tgtEl>
                                      </p:cBhvr>
                                    </p:animEffect>
                                    <p:anim calcmode="lin" valueType="num">
                                      <p:cBhvr>
                                        <p:cTn id="12" dur="1000" fill="hold"/>
                                        <p:tgtEl>
                                          <p:spTgt spid="47"/>
                                        </p:tgtEl>
                                        <p:attrNameLst>
                                          <p:attrName>ppt_x</p:attrName>
                                        </p:attrNameLst>
                                      </p:cBhvr>
                                      <p:tavLst>
                                        <p:tav tm="0">
                                          <p:val>
                                            <p:strVal val="#ppt_x"/>
                                          </p:val>
                                        </p:tav>
                                        <p:tav tm="100000">
                                          <p:val>
                                            <p:strVal val="#ppt_x"/>
                                          </p:val>
                                        </p:tav>
                                      </p:tavLst>
                                    </p:anim>
                                    <p:anim calcmode="lin" valueType="num">
                                      <p:cBhvr>
                                        <p:cTn id="13" dur="1000" fill="hold"/>
                                        <p:tgtEl>
                                          <p:spTgt spid="4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1000"/>
                                        <p:tgtEl>
                                          <p:spTgt spid="48"/>
                                        </p:tgtEl>
                                      </p:cBhvr>
                                    </p:animEffect>
                                    <p:anim calcmode="lin" valueType="num">
                                      <p:cBhvr>
                                        <p:cTn id="17" dur="1000" fill="hold"/>
                                        <p:tgtEl>
                                          <p:spTgt spid="48"/>
                                        </p:tgtEl>
                                        <p:attrNameLst>
                                          <p:attrName>ppt_x</p:attrName>
                                        </p:attrNameLst>
                                      </p:cBhvr>
                                      <p:tavLst>
                                        <p:tav tm="0">
                                          <p:val>
                                            <p:strVal val="#ppt_x"/>
                                          </p:val>
                                        </p:tav>
                                        <p:tav tm="100000">
                                          <p:val>
                                            <p:strVal val="#ppt_x"/>
                                          </p:val>
                                        </p:tav>
                                      </p:tavLst>
                                    </p:anim>
                                    <p:anim calcmode="lin" valueType="num">
                                      <p:cBhvr>
                                        <p:cTn id="18" dur="1000" fill="hold"/>
                                        <p:tgtEl>
                                          <p:spTgt spid="4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1000"/>
                                        <p:tgtEl>
                                          <p:spTgt spid="49"/>
                                        </p:tgtEl>
                                      </p:cBhvr>
                                    </p:animEffect>
                                    <p:anim calcmode="lin" valueType="num">
                                      <p:cBhvr>
                                        <p:cTn id="22" dur="1000" fill="hold"/>
                                        <p:tgtEl>
                                          <p:spTgt spid="49"/>
                                        </p:tgtEl>
                                        <p:attrNameLst>
                                          <p:attrName>ppt_x</p:attrName>
                                        </p:attrNameLst>
                                      </p:cBhvr>
                                      <p:tavLst>
                                        <p:tav tm="0">
                                          <p:val>
                                            <p:strVal val="#ppt_x"/>
                                          </p:val>
                                        </p:tav>
                                        <p:tav tm="100000">
                                          <p:val>
                                            <p:strVal val="#ppt_x"/>
                                          </p:val>
                                        </p:tav>
                                      </p:tavLst>
                                    </p:anim>
                                    <p:anim calcmode="lin" valueType="num">
                                      <p:cBhvr>
                                        <p:cTn id="23" dur="1000" fill="hold"/>
                                        <p:tgtEl>
                                          <p:spTgt spid="4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1000"/>
                                        <p:tgtEl>
                                          <p:spTgt spid="51"/>
                                        </p:tgtEl>
                                      </p:cBhvr>
                                    </p:animEffect>
                                    <p:anim calcmode="lin" valueType="num">
                                      <p:cBhvr>
                                        <p:cTn id="27" dur="1000" fill="hold"/>
                                        <p:tgtEl>
                                          <p:spTgt spid="51"/>
                                        </p:tgtEl>
                                        <p:attrNameLst>
                                          <p:attrName>ppt_x</p:attrName>
                                        </p:attrNameLst>
                                      </p:cBhvr>
                                      <p:tavLst>
                                        <p:tav tm="0">
                                          <p:val>
                                            <p:strVal val="#ppt_x"/>
                                          </p:val>
                                        </p:tav>
                                        <p:tav tm="100000">
                                          <p:val>
                                            <p:strVal val="#ppt_x"/>
                                          </p:val>
                                        </p:tav>
                                      </p:tavLst>
                                    </p:anim>
                                    <p:anim calcmode="lin" valueType="num">
                                      <p:cBhvr>
                                        <p:cTn id="2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49"/>
                                        </p:tgtEl>
                                        <p:attrNameLst>
                                          <p:attrName>fillcolor</p:attrName>
                                        </p:attrNameLst>
                                      </p:cBhvr>
                                      <p:to>
                                        <a:srgbClr val="FF0000"/>
                                      </p:to>
                                    </p:animClr>
                                    <p:set>
                                      <p:cBhvr>
                                        <p:cTn id="34" dur="500" fill="hold"/>
                                        <p:tgtEl>
                                          <p:spTgt spid="49"/>
                                        </p:tgtEl>
                                        <p:attrNameLst>
                                          <p:attrName>fill.type</p:attrName>
                                        </p:attrNameLst>
                                      </p:cBhvr>
                                      <p:to>
                                        <p:strVal val="solid"/>
                                      </p:to>
                                    </p:set>
                                    <p:set>
                                      <p:cBhvr>
                                        <p:cTn id="35" dur="500" fill="hold"/>
                                        <p:tgtEl>
                                          <p:spTgt spid="49"/>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1104" fill="hold"/>
                                        <p:tgtEl>
                                          <p:spTgt spid="74"/>
                                        </p:tgtEl>
                                      </p:cBhvr>
                                    </p:cmd>
                                  </p:childTnLst>
                                </p:cTn>
                              </p:par>
                              <p:par>
                                <p:cTn id="38" presetID="42" presetClass="path" presetSubtype="0" accel="50000" decel="50000" fill="hold" nodeType="withEffect">
                                  <p:stCondLst>
                                    <p:cond delay="0"/>
                                  </p:stCondLst>
                                  <p:childTnLst>
                                    <p:animMotion origin="layout" path="M -1.25E-6 -2.22222E-6 L -0.18203 -0.33102 " pathEditMode="relative" rAng="0" ptsTypes="AA">
                                      <p:cBhvr>
                                        <p:cTn id="39" dur="500" fill="hold"/>
                                        <p:tgtEl>
                                          <p:spTgt spid="6"/>
                                        </p:tgtEl>
                                        <p:attrNameLst>
                                          <p:attrName>ppt_x</p:attrName>
                                          <p:attrName>ppt_y</p:attrName>
                                        </p:attrNameLst>
                                      </p:cBhvr>
                                      <p:rCtr x="-9102" y="-16551"/>
                                    </p:animMotion>
                                  </p:childTnLst>
                                </p:cTn>
                              </p:par>
                              <p:par>
                                <p:cTn id="40" presetID="6" presetClass="emph" presetSubtype="0" fill="hold" nodeType="withEffect">
                                  <p:stCondLst>
                                    <p:cond delay="0"/>
                                  </p:stCondLst>
                                  <p:childTnLst>
                                    <p:animScale>
                                      <p:cBhvr>
                                        <p:cTn id="41" dur="500" fill="hold"/>
                                        <p:tgtEl>
                                          <p:spTgt spid="6"/>
                                        </p:tgtEl>
                                      </p:cBhvr>
                                      <p:by x="50000" y="50000"/>
                                    </p:animScale>
                                  </p:childTnLst>
                                </p:cTn>
                              </p:par>
                              <p:par>
                                <p:cTn id="42" presetID="63" presetClass="path" presetSubtype="0" accel="50000" decel="50000" fill="hold" nodeType="withEffect">
                                  <p:stCondLst>
                                    <p:cond delay="0"/>
                                  </p:stCondLst>
                                  <p:childTnLst>
                                    <p:animMotion origin="layout" path="M 2.91667E-6 7.40741E-7 L 0.11797 0.00278 " pathEditMode="relative" rAng="0" ptsTypes="AA">
                                      <p:cBhvr>
                                        <p:cTn id="43" dur="500" fill="hold"/>
                                        <p:tgtEl>
                                          <p:spTgt spid="31"/>
                                        </p:tgtEl>
                                        <p:attrNameLst>
                                          <p:attrName>ppt_x</p:attrName>
                                          <p:attrName>ppt_y</p:attrName>
                                        </p:attrNameLst>
                                      </p:cBhvr>
                                      <p:rCtr x="5898" y="139"/>
                                    </p:animMotion>
                                  </p:childTnLst>
                                </p:cTn>
                              </p:par>
                            </p:childTnLst>
                          </p:cTn>
                        </p:par>
                        <p:par>
                          <p:cTn id="44" fill="hold">
                            <p:stCondLst>
                              <p:cond delay="1104"/>
                            </p:stCondLst>
                            <p:childTnLst>
                              <p:par>
                                <p:cTn id="45" presetID="10" presetClass="exit" presetSubtype="0" fill="hold" nodeType="afterEffect">
                                  <p:stCondLst>
                                    <p:cond delay="0"/>
                                  </p:stCondLst>
                                  <p:childTnLst>
                                    <p:animEffect transition="out" filter="fade">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fade">
                                      <p:cBhvr>
                                        <p:cTn id="50" dur="500"/>
                                        <p:tgtEl>
                                          <p:spTgt spid="61"/>
                                        </p:tgtEl>
                                      </p:cBhvr>
                                    </p:animEffect>
                                  </p:childTnLst>
                                </p:cTn>
                              </p:par>
                              <p:par>
                                <p:cTn id="51" presetID="1" presetClass="mediacall" presetSubtype="0" fill="hold" nodeType="withEffect">
                                  <p:stCondLst>
                                    <p:cond delay="0"/>
                                  </p:stCondLst>
                                  <p:childTnLst>
                                    <p:cmd type="call" cmd="playFrom(0.0)">
                                      <p:cBhvr>
                                        <p:cTn id="52" dur="4063" fill="hold"/>
                                        <p:tgtEl>
                                          <p:spTgt spid="72"/>
                                        </p:tgtEl>
                                      </p:cBhvr>
                                    </p:cmd>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51"/>
                                        </p:tgtEl>
                                        <p:attrNameLst>
                                          <p:attrName>fillcolor</p:attrName>
                                        </p:attrNameLst>
                                      </p:cBhvr>
                                      <p:to>
                                        <a:srgbClr val="00B0F0"/>
                                      </p:to>
                                    </p:animClr>
                                    <p:set>
                                      <p:cBhvr>
                                        <p:cTn id="58" dur="500" fill="hold"/>
                                        <p:tgtEl>
                                          <p:spTgt spid="51"/>
                                        </p:tgtEl>
                                        <p:attrNameLst>
                                          <p:attrName>fill.type</p:attrName>
                                        </p:attrNameLst>
                                      </p:cBhvr>
                                      <p:to>
                                        <p:strVal val="solid"/>
                                      </p:to>
                                    </p:set>
                                    <p:set>
                                      <p:cBhvr>
                                        <p:cTn id="59" dur="500" fill="hold"/>
                                        <p:tgtEl>
                                          <p:spTgt spid="51"/>
                                        </p:tgtEl>
                                        <p:attrNameLst>
                                          <p:attrName>fill.on</p:attrName>
                                        </p:attrNameLst>
                                      </p:cBhvr>
                                      <p:to>
                                        <p:strVal val="true"/>
                                      </p:to>
                                    </p:set>
                                  </p:childTnLst>
                                </p:cTn>
                              </p:par>
                              <p:par>
                                <p:cTn id="60" presetID="1" presetClass="mediacall" presetSubtype="0" fill="hold" nodeType="withEffect">
                                  <p:stCondLst>
                                    <p:cond delay="0"/>
                                  </p:stCondLst>
                                  <p:childTnLst>
                                    <p:cmd type="call" cmd="playFrom(0.0)">
                                      <p:cBhvr>
                                        <p:cTn id="61" dur="1104" fill="hold"/>
                                        <p:tgtEl>
                                          <p:spTgt spid="74"/>
                                        </p:tgtEl>
                                      </p:cBhvr>
                                    </p:cmd>
                                  </p:childTnLst>
                                </p:cTn>
                              </p:par>
                              <p:par>
                                <p:cTn id="62" presetID="42" presetClass="path" presetSubtype="0" accel="50000" decel="50000" fill="hold" nodeType="withEffect">
                                  <p:stCondLst>
                                    <p:cond delay="0"/>
                                  </p:stCondLst>
                                  <p:childTnLst>
                                    <p:animMotion origin="layout" path="M -1.25E-6 -2.22222E-6 L -0.20312 -0.36412 " pathEditMode="relative" rAng="0" ptsTypes="AA">
                                      <p:cBhvr>
                                        <p:cTn id="63" dur="500" fill="hold"/>
                                        <p:tgtEl>
                                          <p:spTgt spid="6"/>
                                        </p:tgtEl>
                                        <p:attrNameLst>
                                          <p:attrName>ppt_x</p:attrName>
                                          <p:attrName>ppt_y</p:attrName>
                                        </p:attrNameLst>
                                      </p:cBhvr>
                                      <p:rCtr x="-10156" y="-18218"/>
                                    </p:animMotion>
                                  </p:childTnLst>
                                </p:cTn>
                              </p:par>
                              <p:par>
                                <p:cTn id="64" presetID="35" presetClass="path" presetSubtype="0" accel="50000" decel="50000" fill="hold" nodeType="withEffect">
                                  <p:stCondLst>
                                    <p:cond delay="0"/>
                                  </p:stCondLst>
                                  <p:childTnLst>
                                    <p:animMotion origin="layout" path="M 2.91667E-6 7.40741E-7 L -0.1349 0.00278 " pathEditMode="relative" rAng="0" ptsTypes="AA">
                                      <p:cBhvr>
                                        <p:cTn id="65" dur="500" fill="hold"/>
                                        <p:tgtEl>
                                          <p:spTgt spid="31"/>
                                        </p:tgtEl>
                                        <p:attrNameLst>
                                          <p:attrName>ppt_x</p:attrName>
                                          <p:attrName>ppt_y</p:attrName>
                                        </p:attrNameLst>
                                      </p:cBhvr>
                                      <p:rCtr x="-6745" y="139"/>
                                    </p:animMotion>
                                  </p:childTnLst>
                                </p:cTn>
                              </p:par>
                            </p:childTnLst>
                          </p:cTn>
                        </p:par>
                        <p:par>
                          <p:cTn id="66" fill="hold">
                            <p:stCondLst>
                              <p:cond delay="1104"/>
                            </p:stCondLst>
                            <p:childTnLst>
                              <p:par>
                                <p:cTn id="67" presetID="10" presetClass="exit" presetSubtype="0" fill="hold" nodeType="afterEffect">
                                  <p:stCondLst>
                                    <p:cond delay="0"/>
                                  </p:stCondLst>
                                  <p:childTnLst>
                                    <p:animEffect transition="out" filter="fade">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31"/>
                                        </p:tgtEl>
                                      </p:cBhvr>
                                    </p:animEffect>
                                    <p:set>
                                      <p:cBhvr>
                                        <p:cTn id="72" dur="1" fill="hold">
                                          <p:stCondLst>
                                            <p:cond delay="499"/>
                                          </p:stCondLst>
                                        </p:cTn>
                                        <p:tgtEl>
                                          <p:spTgt spid="31"/>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67"/>
                                        </p:tgtEl>
                                        <p:attrNameLst>
                                          <p:attrName>style.visibility</p:attrName>
                                        </p:attrNameLst>
                                      </p:cBhvr>
                                      <p:to>
                                        <p:strVal val="visible"/>
                                      </p:to>
                                    </p:set>
                                    <p:animEffect transition="in" filter="fade">
                                      <p:cBhvr>
                                        <p:cTn id="75" dur="500"/>
                                        <p:tgtEl>
                                          <p:spTgt spid="67"/>
                                        </p:tgtEl>
                                      </p:cBhvr>
                                    </p:animEffect>
                                  </p:childTnLst>
                                </p:cTn>
                              </p:par>
                            </p:childTnLst>
                          </p:cTn>
                        </p:par>
                        <p:par>
                          <p:cTn id="76" fill="hold">
                            <p:stCondLst>
                              <p:cond delay="1604"/>
                            </p:stCondLst>
                            <p:childTnLst>
                              <p:par>
                                <p:cTn id="77" presetID="53" presetClass="entr" presetSubtype="16" fill="hold" nodeType="afterEffect">
                                  <p:stCondLst>
                                    <p:cond delay="0"/>
                                  </p:stCondLst>
                                  <p:childTnLst>
                                    <p:set>
                                      <p:cBhvr>
                                        <p:cTn id="78" dur="1" fill="hold">
                                          <p:stCondLst>
                                            <p:cond delay="0"/>
                                          </p:stCondLst>
                                        </p:cTn>
                                        <p:tgtEl>
                                          <p:spTgt spid="77"/>
                                        </p:tgtEl>
                                        <p:attrNameLst>
                                          <p:attrName>style.visibility</p:attrName>
                                        </p:attrNameLst>
                                      </p:cBhvr>
                                      <p:to>
                                        <p:strVal val="visible"/>
                                      </p:to>
                                    </p:set>
                                    <p:anim calcmode="lin" valueType="num">
                                      <p:cBhvr>
                                        <p:cTn id="79" dur="500" fill="hold"/>
                                        <p:tgtEl>
                                          <p:spTgt spid="77"/>
                                        </p:tgtEl>
                                        <p:attrNameLst>
                                          <p:attrName>ppt_w</p:attrName>
                                        </p:attrNameLst>
                                      </p:cBhvr>
                                      <p:tavLst>
                                        <p:tav tm="0">
                                          <p:val>
                                            <p:fltVal val="0"/>
                                          </p:val>
                                        </p:tav>
                                        <p:tav tm="100000">
                                          <p:val>
                                            <p:strVal val="#ppt_w"/>
                                          </p:val>
                                        </p:tav>
                                      </p:tavLst>
                                    </p:anim>
                                    <p:anim calcmode="lin" valueType="num">
                                      <p:cBhvr>
                                        <p:cTn id="80" dur="500" fill="hold"/>
                                        <p:tgtEl>
                                          <p:spTgt spid="77"/>
                                        </p:tgtEl>
                                        <p:attrNameLst>
                                          <p:attrName>ppt_h</p:attrName>
                                        </p:attrNameLst>
                                      </p:cBhvr>
                                      <p:tavLst>
                                        <p:tav tm="0">
                                          <p:val>
                                            <p:fltVal val="0"/>
                                          </p:val>
                                        </p:tav>
                                        <p:tav tm="100000">
                                          <p:val>
                                            <p:strVal val="#ppt_h"/>
                                          </p:val>
                                        </p:tav>
                                      </p:tavLst>
                                    </p:anim>
                                    <p:animEffect transition="in" filter="fade">
                                      <p:cBhvr>
                                        <p:cTn id="81" dur="500"/>
                                        <p:tgtEl>
                                          <p:spTgt spid="77"/>
                                        </p:tgtEl>
                                      </p:cBhvr>
                                    </p:animEffect>
                                  </p:childTnLst>
                                </p:cTn>
                              </p:par>
                              <p:par>
                                <p:cTn id="82" presetID="1" presetClass="mediacall" presetSubtype="0" fill="hold" nodeType="withEffect">
                                  <p:stCondLst>
                                    <p:cond delay="0"/>
                                  </p:stCondLst>
                                  <p:childTnLst>
                                    <p:cmd type="call" cmd="playFrom(0.0)">
                                      <p:cBhvr>
                                        <p:cTn id="83" dur="589" fill="hold"/>
                                        <p:tgtEl>
                                          <p:spTgt spid="73"/>
                                        </p:tgtEl>
                                      </p:cBhvr>
                                    </p:cmd>
                                  </p:childTnLst>
                                </p:cTn>
                              </p:par>
                            </p:childTnLst>
                          </p:cTn>
                        </p:par>
                      </p:childTnLst>
                    </p:cTn>
                  </p:par>
                </p:childTnLst>
              </p:cTn>
              <p:nextCondLst>
                <p:cond evt="onClick" delay="0">
                  <p:tgtEl>
                    <p:spTgt spid="51"/>
                  </p:tgtEl>
                </p:cond>
              </p:nextCondLst>
            </p:seq>
            <p:audio>
              <p:cMediaNode vol="80000">
                <p:cTn id="84" fill="hold" display="0">
                  <p:stCondLst>
                    <p:cond delay="indefinite"/>
                  </p:stCondLst>
                  <p:endCondLst>
                    <p:cond evt="onStopAudio" delay="0">
                      <p:tgtEl>
                        <p:sldTgt/>
                      </p:tgtEl>
                    </p:cond>
                  </p:endCondLst>
                </p:cTn>
                <p:tgtEl>
                  <p:spTgt spid="72"/>
                </p:tgtEl>
              </p:cMediaNode>
            </p:audio>
            <p:audio>
              <p:cMediaNode vol="80000">
                <p:cTn id="85" fill="hold" display="0">
                  <p:stCondLst>
                    <p:cond delay="indefinite"/>
                  </p:stCondLst>
                  <p:endCondLst>
                    <p:cond evt="onStopAudio" delay="0">
                      <p:tgtEl>
                        <p:sldTgt/>
                      </p:tgtEl>
                    </p:cond>
                  </p:endCondLst>
                </p:cTn>
                <p:tgtEl>
                  <p:spTgt spid="73"/>
                </p:tgtEl>
              </p:cMediaNode>
            </p:audio>
            <p:audio>
              <p:cMediaNode vol="80000">
                <p:cTn id="86" fill="hold" display="0">
                  <p:stCondLst>
                    <p:cond delay="indefinite"/>
                  </p:stCondLst>
                  <p:endCondLst>
                    <p:cond evt="onStopAudio" delay="0">
                      <p:tgtEl>
                        <p:sldTgt/>
                      </p:tgtEl>
                    </p:cond>
                  </p:endCondLst>
                </p:cTn>
                <p:tgtEl>
                  <p:spTgt spid="74"/>
                </p:tgtEl>
              </p:cMediaNode>
            </p:audio>
          </p:childTnLst>
        </p:cTn>
      </p:par>
    </p:tnLst>
    <p:bldLst>
      <p:bldP spid="48" grpId="0" animBg="1"/>
      <p:bldP spid="49" grpId="0" animBg="1"/>
      <p:bldP spid="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xmlns="" id="{D6A9AF83-E759-4661-8F42-DBBC94F92754}"/>
              </a:ext>
            </a:extLst>
          </p:cNvPr>
          <p:cNvSpPr/>
          <p:nvPr/>
        </p:nvSpPr>
        <p:spPr>
          <a:xfrm>
            <a:off x="0" y="2438138"/>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FB862C0F-CC9C-4C39-B3A8-F396CB0BF118}"/>
              </a:ext>
            </a:extLst>
          </p:cNvPr>
          <p:cNvSpPr/>
          <p:nvPr/>
        </p:nvSpPr>
        <p:spPr>
          <a:xfrm>
            <a:off x="0" y="0"/>
            <a:ext cx="12192000" cy="6995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D12B0EA7-893C-47BB-A159-7BBAE4D9E03F}"/>
              </a:ext>
            </a:extLst>
          </p:cNvPr>
          <p:cNvSpPr/>
          <p:nvPr/>
        </p:nvSpPr>
        <p:spPr>
          <a:xfrm>
            <a:off x="0" y="556345"/>
            <a:ext cx="12192000" cy="92744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lumMod val="95000"/>
                  </a:schemeClr>
                </a:solidFill>
                <a:latin typeface="Times New Roman" panose="02020603050405020304" pitchFamily="18" charset="0"/>
                <a:cs typeface="Times New Roman" panose="02020603050405020304" pitchFamily="18" charset="0"/>
              </a:rPr>
              <a:t>VIỆT NAM VÔ ĐỊCH! TÔI YÊU VIỆT NAM!</a:t>
            </a:r>
          </a:p>
        </p:txBody>
      </p:sp>
      <p:sp>
        <p:nvSpPr>
          <p:cNvPr id="34" name="Trapezoid 33">
            <a:extLst>
              <a:ext uri="{FF2B5EF4-FFF2-40B4-BE49-F238E27FC236}">
                <a16:creationId xmlns:a16="http://schemas.microsoft.com/office/drawing/2014/main" xmlns="" id="{61A8B587-1253-4A9C-ABB9-C09E27EB15A4}"/>
              </a:ext>
            </a:extLst>
          </p:cNvPr>
          <p:cNvSpPr/>
          <p:nvPr/>
        </p:nvSpPr>
        <p:spPr>
          <a:xfrm>
            <a:off x="106373" y="2473934"/>
            <a:ext cx="11974670" cy="2479065"/>
          </a:xfrm>
          <a:prstGeom prst="trapezoid">
            <a:avLst>
              <a:gd name="adj" fmla="val 76979"/>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C7FBA35E-4957-4116-B49B-049A2FA3DD14}"/>
              </a:ext>
            </a:extLst>
          </p:cNvPr>
          <p:cNvSpPr/>
          <p:nvPr/>
        </p:nvSpPr>
        <p:spPr>
          <a:xfrm>
            <a:off x="6125187" y="4528569"/>
            <a:ext cx="417876" cy="104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xmlns="" id="{4251D326-2A74-4743-8297-E06A5214E0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5291" y="227909"/>
            <a:ext cx="5736833" cy="2359356"/>
          </a:xfrm>
          <a:prstGeom prst="rect">
            <a:avLst/>
          </a:prstGeom>
        </p:spPr>
      </p:pic>
      <p:sp>
        <p:nvSpPr>
          <p:cNvPr id="48" name="Rectangle: Diagonal Corners Snipped 47">
            <a:extLst>
              <a:ext uri="{FF2B5EF4-FFF2-40B4-BE49-F238E27FC236}">
                <a16:creationId xmlns:a16="http://schemas.microsoft.com/office/drawing/2014/main" xmlns="" id="{1BAB9FC1-6344-4332-9C92-BB881858EAD3}"/>
              </a:ext>
            </a:extLst>
          </p:cNvPr>
          <p:cNvSpPr/>
          <p:nvPr/>
        </p:nvSpPr>
        <p:spPr>
          <a:xfrm>
            <a:off x="2000250" y="4598323"/>
            <a:ext cx="9332843" cy="1199944"/>
          </a:xfrm>
          <a:prstGeom prst="snip2DiagRect">
            <a:avLst/>
          </a:prstGeom>
          <a:solidFill>
            <a:schemeClr val="accent6">
              <a:lumMod val="40000"/>
              <a:lumOff val="6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defRPr/>
            </a:pPr>
            <a:r>
              <a:rPr lang="en-US" sz="3600" b="1" dirty="0">
                <a:solidFill>
                  <a:srgbClr val="3333FF"/>
                </a:solidFill>
                <a:latin typeface="Times New Roman" panose="02020603050405020304" pitchFamily="18" charset="0"/>
                <a:cs typeface="Times New Roman" panose="02020603050405020304" pitchFamily="18" charset="0"/>
              </a:rPr>
              <a:t>0,9 &lt; 0,08 + 0,7</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47" name="Picture 46">
            <a:extLst>
              <a:ext uri="{FF2B5EF4-FFF2-40B4-BE49-F238E27FC236}">
                <a16:creationId xmlns:a16="http://schemas.microsoft.com/office/drawing/2014/main" xmlns="" id="{CFD0B7EB-87B7-4BDA-86C3-01F1BD1A3809}"/>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219743" y="4206318"/>
            <a:ext cx="2219993" cy="2755796"/>
          </a:xfrm>
          <a:prstGeom prst="rect">
            <a:avLst/>
          </a:prstGeom>
        </p:spPr>
      </p:pic>
      <p:sp>
        <p:nvSpPr>
          <p:cNvPr id="49" name="Rectangle 48">
            <a:extLst>
              <a:ext uri="{FF2B5EF4-FFF2-40B4-BE49-F238E27FC236}">
                <a16:creationId xmlns:a16="http://schemas.microsoft.com/office/drawing/2014/main" xmlns="" id="{2EB8284A-4D28-49B2-A303-3B1FF507BC37}"/>
              </a:ext>
            </a:extLst>
          </p:cNvPr>
          <p:cNvSpPr/>
          <p:nvPr/>
        </p:nvSpPr>
        <p:spPr>
          <a:xfrm>
            <a:off x="2000250" y="5876943"/>
            <a:ext cx="4533900" cy="90464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7030A0"/>
                </a:solidFill>
                <a:latin typeface="Times New Roman" panose="02020603050405020304" pitchFamily="18" charset="0"/>
                <a:cs typeface="Times New Roman" panose="02020603050405020304" pitchFamily="18" charset="0"/>
              </a:rPr>
              <a:t>A. </a:t>
            </a:r>
            <a:r>
              <a:rPr lang="en-US" sz="3600" b="1" dirty="0" err="1">
                <a:solidFill>
                  <a:srgbClr val="7030A0"/>
                </a:solidFill>
                <a:latin typeface="Times New Roman" panose="02020603050405020304" pitchFamily="18" charset="0"/>
                <a:cs typeface="Times New Roman" panose="02020603050405020304" pitchFamily="18" charset="0"/>
              </a:rPr>
              <a:t>đúng</a:t>
            </a:r>
            <a:endParaRPr lang="en-US" sz="3600" b="1" dirty="0">
              <a:solidFill>
                <a:srgbClr val="7030A0"/>
              </a:solidFill>
              <a:latin typeface="Times New Roman" panose="02020603050405020304" pitchFamily="18" charset="0"/>
              <a:cs typeface="Times New Roman" panose="02020603050405020304" pitchFamily="18" charset="0"/>
            </a:endParaRPr>
          </a:p>
        </p:txBody>
      </p:sp>
      <p:sp>
        <p:nvSpPr>
          <p:cNvPr id="51" name="Rectangle 50">
            <a:extLst>
              <a:ext uri="{FF2B5EF4-FFF2-40B4-BE49-F238E27FC236}">
                <a16:creationId xmlns:a16="http://schemas.microsoft.com/office/drawing/2014/main" xmlns="" id="{120F417C-22B5-41CB-9376-E9C0C14AEF57}"/>
              </a:ext>
            </a:extLst>
          </p:cNvPr>
          <p:cNvSpPr/>
          <p:nvPr/>
        </p:nvSpPr>
        <p:spPr>
          <a:xfrm>
            <a:off x="6799193" y="5876943"/>
            <a:ext cx="4533900" cy="90464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7030A0"/>
                </a:solidFill>
                <a:latin typeface="Times New Roman" panose="02020603050405020304" pitchFamily="18" charset="0"/>
                <a:cs typeface="Times New Roman" panose="02020603050405020304" pitchFamily="18" charset="0"/>
              </a:rPr>
              <a:t>B. </a:t>
            </a:r>
            <a:r>
              <a:rPr lang="en-US" sz="3600" b="1" dirty="0" err="1">
                <a:solidFill>
                  <a:srgbClr val="7030A0"/>
                </a:solidFill>
                <a:latin typeface="Times New Roman" panose="02020603050405020304" pitchFamily="18" charset="0"/>
                <a:cs typeface="Times New Roman" panose="02020603050405020304" pitchFamily="18" charset="0"/>
              </a:rPr>
              <a:t>sai</a:t>
            </a:r>
            <a:endParaRPr lang="en-US" sz="3600" b="1" dirty="0">
              <a:solidFill>
                <a:srgbClr val="7030A0"/>
              </a:solidFill>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xmlns="" id="{8036AD6F-2336-469C-87BA-1A8DEACB1600}"/>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898" b="89989" l="51538" r="86000">
                        <a14:foregroundMark x1="67769" y1="39590" x2="74000" y2="40273"/>
                        <a14:foregroundMark x1="68538" y1="46416" x2="72923" y2="47099"/>
                        <a14:foregroundMark x1="56692" y1="51422" x2="57769" y2="56428"/>
                        <a14:foregroundMark x1="81846" y1="50967" x2="83615" y2="56655"/>
                        <a14:backgroundMark x1="55385" y1="84414" x2="65385" y2="88623"/>
                        <a14:backgroundMark x1="69846" y1="85779" x2="86000" y2="88396"/>
                      </a14:backgroundRemoval>
                    </a14:imgEffect>
                  </a14:imgLayer>
                </a14:imgProps>
              </a:ext>
              <a:ext uri="{28A0092B-C50C-407E-A947-70E740481C1C}">
                <a14:useLocalDpi xmlns:a14="http://schemas.microsoft.com/office/drawing/2010/main" val="0"/>
              </a:ext>
            </a:extLst>
          </a:blip>
          <a:srcRect l="54459" t="25118" r="13650" b="12319"/>
          <a:stretch/>
        </p:blipFill>
        <p:spPr>
          <a:xfrm>
            <a:off x="5517734" y="1068334"/>
            <a:ext cx="1263651" cy="1676175"/>
          </a:xfrm>
          <a:prstGeom prst="rect">
            <a:avLst/>
          </a:prstGeom>
        </p:spPr>
      </p:pic>
      <p:pic>
        <p:nvPicPr>
          <p:cNvPr id="6" name="Picture 5">
            <a:extLst>
              <a:ext uri="{FF2B5EF4-FFF2-40B4-BE49-F238E27FC236}">
                <a16:creationId xmlns:a16="http://schemas.microsoft.com/office/drawing/2014/main" xmlns="" id="{7CC4A505-5F6C-4DDC-AED4-B45E4495451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38850" y="4015111"/>
            <a:ext cx="590550" cy="590550"/>
          </a:xfrm>
          <a:prstGeom prst="rect">
            <a:avLst/>
          </a:prstGeom>
        </p:spPr>
      </p:pic>
      <p:pic>
        <p:nvPicPr>
          <p:cNvPr id="61" name="Picture 60">
            <a:extLst>
              <a:ext uri="{FF2B5EF4-FFF2-40B4-BE49-F238E27FC236}">
                <a16:creationId xmlns:a16="http://schemas.microsoft.com/office/drawing/2014/main" xmlns="" id="{004BB906-C97F-466F-957E-98E55AF8749D}"/>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4541" b="86877" l="49769" r="69462">
                        <a14:foregroundMark x1="57000" y1="43438" x2="66385" y2="41732"/>
                        <a14:foregroundMark x1="65615" y1="38976" x2="58692" y2="40551"/>
                        <a14:foregroundMark x1="65154" y1="41732" x2="61538" y2="50787"/>
                        <a14:foregroundMark x1="65615" y1="43832" x2="65615" y2="44619"/>
                        <a14:foregroundMark x1="56231" y1="44619" x2="59615" y2="44619"/>
                        <a14:foregroundMark x1="56000" y1="45932" x2="60308" y2="41732"/>
                        <a14:foregroundMark x1="60846" y1="50787" x2="63231" y2="45538"/>
                        <a14:foregroundMark x1="58692" y1="75459" x2="60077" y2="82808"/>
                        <a14:foregroundMark x1="58385" y1="80709" x2="56769" y2="82808"/>
                        <a14:foregroundMark x1="66077" y1="72178" x2="68000" y2="78740"/>
                        <a14:foregroundMark x1="66385" y1="73360" x2="66385" y2="80315"/>
                      </a14:backgroundRemoval>
                    </a14:imgEffect>
                  </a14:imgLayer>
                </a14:imgProps>
              </a:ext>
              <a:ext uri="{28A0092B-C50C-407E-A947-70E740481C1C}">
                <a14:useLocalDpi xmlns:a14="http://schemas.microsoft.com/office/drawing/2010/main" val="0"/>
              </a:ext>
            </a:extLst>
          </a:blip>
          <a:srcRect l="50000" t="25428" r="30288" b="13481"/>
          <a:stretch/>
        </p:blipFill>
        <p:spPr>
          <a:xfrm>
            <a:off x="7169269" y="1309015"/>
            <a:ext cx="781050" cy="1418873"/>
          </a:xfrm>
          <a:prstGeom prst="rect">
            <a:avLst/>
          </a:prstGeom>
        </p:spPr>
      </p:pic>
      <p:pic>
        <p:nvPicPr>
          <p:cNvPr id="67" name="Picture 66">
            <a:extLst>
              <a:ext uri="{FF2B5EF4-FFF2-40B4-BE49-F238E27FC236}">
                <a16:creationId xmlns:a16="http://schemas.microsoft.com/office/drawing/2014/main" xmlns="" id="{C1209640-D20E-4B86-B18B-E282281BF12E}"/>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5756" b="84739" l="39769" r="68769">
                        <a14:foregroundMark x1="45846" y1="31593" x2="51231" y2="31593"/>
                        <a14:foregroundMark x1="60462" y1="27175" x2="57000" y2="48996"/>
                        <a14:foregroundMark x1="56846" y1="27175" x2="64692" y2="40295"/>
                        <a14:foregroundMark x1="61077" y1="24900" x2="66231" y2="34538"/>
                        <a14:foregroundMark x1="62231" y1="24900" x2="54538" y2="34538"/>
                        <a14:foregroundMark x1="57000" y1="26908" x2="55462" y2="39625"/>
                        <a14:foregroundMark x1="63538" y1="42972" x2="57231" y2="47256"/>
                        <a14:foregroundMark x1="59308" y1="47657" x2="62385" y2="43641"/>
                        <a14:foregroundMark x1="53923" y1="10442" x2="58154" y2="15797"/>
                      </a14:backgroundRemoval>
                    </a14:imgEffect>
                  </a14:imgLayer>
                </a14:imgProps>
              </a:ext>
              <a:ext uri="{28A0092B-C50C-407E-A947-70E740481C1C}">
                <a14:useLocalDpi xmlns:a14="http://schemas.microsoft.com/office/drawing/2010/main" val="0"/>
              </a:ext>
            </a:extLst>
          </a:blip>
          <a:srcRect l="36801" r="31307" b="13643"/>
          <a:stretch/>
        </p:blipFill>
        <p:spPr>
          <a:xfrm>
            <a:off x="3478250" y="778233"/>
            <a:ext cx="1263651" cy="1966219"/>
          </a:xfrm>
          <a:prstGeom prst="rect">
            <a:avLst/>
          </a:prstGeom>
        </p:spPr>
      </p:pic>
      <p:pic>
        <p:nvPicPr>
          <p:cNvPr id="72" name="chon sai">
            <a:hlinkClick r:id="" action="ppaction://media"/>
            <a:extLst>
              <a:ext uri="{FF2B5EF4-FFF2-40B4-BE49-F238E27FC236}">
                <a16:creationId xmlns:a16="http://schemas.microsoft.com/office/drawing/2014/main" xmlns="" id="{44137F8B-AA31-4012-9898-5DAE9ADBD33B}"/>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453257" y="1769230"/>
            <a:ext cx="609600" cy="609600"/>
          </a:xfrm>
          <a:prstGeom prst="rect">
            <a:avLst/>
          </a:prstGeom>
        </p:spPr>
      </p:pic>
      <p:pic>
        <p:nvPicPr>
          <p:cNvPr id="73" name="F_YEAH">
            <a:hlinkClick r:id="" action="ppaction://media"/>
            <a:extLst>
              <a:ext uri="{FF2B5EF4-FFF2-40B4-BE49-F238E27FC236}">
                <a16:creationId xmlns:a16="http://schemas.microsoft.com/office/drawing/2014/main" xmlns="" id="{745D270C-4757-4DFF-BA43-04D6672F8400}"/>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367969" y="410466"/>
            <a:ext cx="609600" cy="609600"/>
          </a:xfrm>
          <a:prstGeom prst="rect">
            <a:avLst/>
          </a:prstGeom>
        </p:spPr>
      </p:pic>
      <p:pic>
        <p:nvPicPr>
          <p:cNvPr id="74" name="soccer-ball-kick_zy1CD24_">
            <a:hlinkClick r:id="" action="ppaction://media"/>
            <a:extLst>
              <a:ext uri="{FF2B5EF4-FFF2-40B4-BE49-F238E27FC236}">
                <a16:creationId xmlns:a16="http://schemas.microsoft.com/office/drawing/2014/main" xmlns="" id="{8B848569-5D99-4DAC-AB21-4969AC76156F}"/>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2453257" y="2910114"/>
            <a:ext cx="609600" cy="609600"/>
          </a:xfrm>
          <a:prstGeom prst="rect">
            <a:avLst/>
          </a:prstGeom>
        </p:spPr>
      </p:pic>
      <p:pic>
        <p:nvPicPr>
          <p:cNvPr id="77" name="Picture 76">
            <a:extLst>
              <a:ext uri="{FF2B5EF4-FFF2-40B4-BE49-F238E27FC236}">
                <a16:creationId xmlns:a16="http://schemas.microsoft.com/office/drawing/2014/main" xmlns="" id="{68822157-54C2-4D61-A534-99A04F077B0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38500" y="2028825"/>
            <a:ext cx="5715000" cy="2800350"/>
          </a:xfrm>
          <a:prstGeom prst="rect">
            <a:avLst/>
          </a:prstGeom>
        </p:spPr>
      </p:pic>
    </p:spTree>
    <p:extLst>
      <p:ext uri="{BB962C8B-B14F-4D97-AF65-F5344CB8AC3E}">
        <p14:creationId xmlns:p14="http://schemas.microsoft.com/office/powerpoint/2010/main" val="97817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nodeType="withEffect">
                                  <p:stCondLst>
                                    <p:cond delay="0"/>
                                  </p:stCondLst>
                                  <p:iterate type="lt">
                                    <p:tmPct val="4000"/>
                                  </p:iterate>
                                  <p:childTnLst>
                                    <p:set>
                                      <p:cBhvr override="childStyle">
                                        <p:cTn id="6" dur="1000" fill="hold"/>
                                        <p:tgtEl>
                                          <p:spTgt spid="40">
                                            <p:txEl>
                                              <p:pRg st="0" end="0"/>
                                            </p:txEl>
                                          </p:spTgt>
                                        </p:tgtEl>
                                        <p:attrNameLst>
                                          <p:attrName>style.color</p:attrName>
                                        </p:attrNameLst>
                                      </p:cBhvr>
                                      <p:to>
                                        <p:clrVal>
                                          <a:schemeClr val="accent2"/>
                                        </p:clrVal>
                                      </p:to>
                                    </p:set>
                                    <p:set>
                                      <p:cBhvr>
                                        <p:cTn id="7" dur="1000" fill="hold"/>
                                        <p:tgtEl>
                                          <p:spTgt spid="40">
                                            <p:txEl>
                                              <p:pRg st="0" end="0"/>
                                            </p:txEl>
                                          </p:spTgt>
                                        </p:tgtEl>
                                        <p:attrNameLst>
                                          <p:attrName>fillcolor</p:attrName>
                                        </p:attrNameLst>
                                      </p:cBhvr>
                                      <p:to>
                                        <p:clrVal>
                                          <a:schemeClr val="accent2"/>
                                        </p:clrVal>
                                      </p:to>
                                    </p:set>
                                    <p:set>
                                      <p:cBhvr>
                                        <p:cTn id="8" dur="1000" fill="hold"/>
                                        <p:tgtEl>
                                          <p:spTgt spid="40">
                                            <p:txEl>
                                              <p:pRg st="0" end="0"/>
                                            </p:txEl>
                                          </p:spTgt>
                                        </p:tgtEl>
                                        <p:attrNameLst>
                                          <p:attrName>fill.type</p:attrName>
                                        </p:attrNameLst>
                                      </p:cBhvr>
                                      <p:to>
                                        <p:strVal val="solid"/>
                                      </p:to>
                                    </p:set>
                                  </p:childTnLst>
                                </p:cTn>
                              </p:par>
                              <p:par>
                                <p:cTn id="9" presetID="42"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1000"/>
                                        <p:tgtEl>
                                          <p:spTgt spid="47"/>
                                        </p:tgtEl>
                                      </p:cBhvr>
                                    </p:animEffect>
                                    <p:anim calcmode="lin" valueType="num">
                                      <p:cBhvr>
                                        <p:cTn id="12" dur="1000" fill="hold"/>
                                        <p:tgtEl>
                                          <p:spTgt spid="47"/>
                                        </p:tgtEl>
                                        <p:attrNameLst>
                                          <p:attrName>ppt_x</p:attrName>
                                        </p:attrNameLst>
                                      </p:cBhvr>
                                      <p:tavLst>
                                        <p:tav tm="0">
                                          <p:val>
                                            <p:strVal val="#ppt_x"/>
                                          </p:val>
                                        </p:tav>
                                        <p:tav tm="100000">
                                          <p:val>
                                            <p:strVal val="#ppt_x"/>
                                          </p:val>
                                        </p:tav>
                                      </p:tavLst>
                                    </p:anim>
                                    <p:anim calcmode="lin" valueType="num">
                                      <p:cBhvr>
                                        <p:cTn id="13" dur="1000" fill="hold"/>
                                        <p:tgtEl>
                                          <p:spTgt spid="4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1000"/>
                                        <p:tgtEl>
                                          <p:spTgt spid="48"/>
                                        </p:tgtEl>
                                      </p:cBhvr>
                                    </p:animEffect>
                                    <p:anim calcmode="lin" valueType="num">
                                      <p:cBhvr>
                                        <p:cTn id="17" dur="1000" fill="hold"/>
                                        <p:tgtEl>
                                          <p:spTgt spid="48"/>
                                        </p:tgtEl>
                                        <p:attrNameLst>
                                          <p:attrName>ppt_x</p:attrName>
                                        </p:attrNameLst>
                                      </p:cBhvr>
                                      <p:tavLst>
                                        <p:tav tm="0">
                                          <p:val>
                                            <p:strVal val="#ppt_x"/>
                                          </p:val>
                                        </p:tav>
                                        <p:tav tm="100000">
                                          <p:val>
                                            <p:strVal val="#ppt_x"/>
                                          </p:val>
                                        </p:tav>
                                      </p:tavLst>
                                    </p:anim>
                                    <p:anim calcmode="lin" valueType="num">
                                      <p:cBhvr>
                                        <p:cTn id="18" dur="1000" fill="hold"/>
                                        <p:tgtEl>
                                          <p:spTgt spid="4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1000"/>
                                        <p:tgtEl>
                                          <p:spTgt spid="49"/>
                                        </p:tgtEl>
                                      </p:cBhvr>
                                    </p:animEffect>
                                    <p:anim calcmode="lin" valueType="num">
                                      <p:cBhvr>
                                        <p:cTn id="22" dur="1000" fill="hold"/>
                                        <p:tgtEl>
                                          <p:spTgt spid="49"/>
                                        </p:tgtEl>
                                        <p:attrNameLst>
                                          <p:attrName>ppt_x</p:attrName>
                                        </p:attrNameLst>
                                      </p:cBhvr>
                                      <p:tavLst>
                                        <p:tav tm="0">
                                          <p:val>
                                            <p:strVal val="#ppt_x"/>
                                          </p:val>
                                        </p:tav>
                                        <p:tav tm="100000">
                                          <p:val>
                                            <p:strVal val="#ppt_x"/>
                                          </p:val>
                                        </p:tav>
                                      </p:tavLst>
                                    </p:anim>
                                    <p:anim calcmode="lin" valueType="num">
                                      <p:cBhvr>
                                        <p:cTn id="23" dur="1000" fill="hold"/>
                                        <p:tgtEl>
                                          <p:spTgt spid="4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1000"/>
                                        <p:tgtEl>
                                          <p:spTgt spid="51"/>
                                        </p:tgtEl>
                                      </p:cBhvr>
                                    </p:animEffect>
                                    <p:anim calcmode="lin" valueType="num">
                                      <p:cBhvr>
                                        <p:cTn id="27" dur="1000" fill="hold"/>
                                        <p:tgtEl>
                                          <p:spTgt spid="51"/>
                                        </p:tgtEl>
                                        <p:attrNameLst>
                                          <p:attrName>ppt_x</p:attrName>
                                        </p:attrNameLst>
                                      </p:cBhvr>
                                      <p:tavLst>
                                        <p:tav tm="0">
                                          <p:val>
                                            <p:strVal val="#ppt_x"/>
                                          </p:val>
                                        </p:tav>
                                        <p:tav tm="100000">
                                          <p:val>
                                            <p:strVal val="#ppt_x"/>
                                          </p:val>
                                        </p:tav>
                                      </p:tavLst>
                                    </p:anim>
                                    <p:anim calcmode="lin" valueType="num">
                                      <p:cBhvr>
                                        <p:cTn id="2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49"/>
                                        </p:tgtEl>
                                        <p:attrNameLst>
                                          <p:attrName>fillcolor</p:attrName>
                                        </p:attrNameLst>
                                      </p:cBhvr>
                                      <p:to>
                                        <a:srgbClr val="FF0000"/>
                                      </p:to>
                                    </p:animClr>
                                    <p:set>
                                      <p:cBhvr>
                                        <p:cTn id="34" dur="500" fill="hold"/>
                                        <p:tgtEl>
                                          <p:spTgt spid="49"/>
                                        </p:tgtEl>
                                        <p:attrNameLst>
                                          <p:attrName>fill.type</p:attrName>
                                        </p:attrNameLst>
                                      </p:cBhvr>
                                      <p:to>
                                        <p:strVal val="solid"/>
                                      </p:to>
                                    </p:set>
                                    <p:set>
                                      <p:cBhvr>
                                        <p:cTn id="35" dur="500" fill="hold"/>
                                        <p:tgtEl>
                                          <p:spTgt spid="49"/>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1104" fill="hold"/>
                                        <p:tgtEl>
                                          <p:spTgt spid="74"/>
                                        </p:tgtEl>
                                      </p:cBhvr>
                                    </p:cmd>
                                  </p:childTnLst>
                                </p:cTn>
                              </p:par>
                              <p:par>
                                <p:cTn id="38" presetID="42" presetClass="path" presetSubtype="0" accel="50000" decel="50000" fill="hold" nodeType="withEffect">
                                  <p:stCondLst>
                                    <p:cond delay="0"/>
                                  </p:stCondLst>
                                  <p:childTnLst>
                                    <p:animMotion origin="layout" path="M -1.25E-6 -2.22222E-6 L -0.18203 -0.33102 " pathEditMode="relative" rAng="0" ptsTypes="AA">
                                      <p:cBhvr>
                                        <p:cTn id="39" dur="500" fill="hold"/>
                                        <p:tgtEl>
                                          <p:spTgt spid="6"/>
                                        </p:tgtEl>
                                        <p:attrNameLst>
                                          <p:attrName>ppt_x</p:attrName>
                                          <p:attrName>ppt_y</p:attrName>
                                        </p:attrNameLst>
                                      </p:cBhvr>
                                      <p:rCtr x="-9102" y="-16551"/>
                                    </p:animMotion>
                                  </p:childTnLst>
                                </p:cTn>
                              </p:par>
                              <p:par>
                                <p:cTn id="40" presetID="6" presetClass="emph" presetSubtype="0" fill="hold" nodeType="withEffect">
                                  <p:stCondLst>
                                    <p:cond delay="0"/>
                                  </p:stCondLst>
                                  <p:childTnLst>
                                    <p:animScale>
                                      <p:cBhvr>
                                        <p:cTn id="41" dur="500" fill="hold"/>
                                        <p:tgtEl>
                                          <p:spTgt spid="6"/>
                                        </p:tgtEl>
                                      </p:cBhvr>
                                      <p:by x="50000" y="50000"/>
                                    </p:animScale>
                                  </p:childTnLst>
                                </p:cTn>
                              </p:par>
                              <p:par>
                                <p:cTn id="42" presetID="63" presetClass="path" presetSubtype="0" accel="50000" decel="50000" fill="hold" nodeType="withEffect">
                                  <p:stCondLst>
                                    <p:cond delay="0"/>
                                  </p:stCondLst>
                                  <p:childTnLst>
                                    <p:animMotion origin="layout" path="M 2.91667E-6 7.40741E-7 L 0.11797 0.00278 " pathEditMode="relative" rAng="0" ptsTypes="AA">
                                      <p:cBhvr>
                                        <p:cTn id="43" dur="500" fill="hold"/>
                                        <p:tgtEl>
                                          <p:spTgt spid="31"/>
                                        </p:tgtEl>
                                        <p:attrNameLst>
                                          <p:attrName>ppt_x</p:attrName>
                                          <p:attrName>ppt_y</p:attrName>
                                        </p:attrNameLst>
                                      </p:cBhvr>
                                      <p:rCtr x="5898" y="139"/>
                                    </p:animMotion>
                                  </p:childTnLst>
                                </p:cTn>
                              </p:par>
                            </p:childTnLst>
                          </p:cTn>
                        </p:par>
                        <p:par>
                          <p:cTn id="44" fill="hold">
                            <p:stCondLst>
                              <p:cond delay="1104"/>
                            </p:stCondLst>
                            <p:childTnLst>
                              <p:par>
                                <p:cTn id="45" presetID="10" presetClass="exit" presetSubtype="0" fill="hold" nodeType="afterEffect">
                                  <p:stCondLst>
                                    <p:cond delay="0"/>
                                  </p:stCondLst>
                                  <p:childTnLst>
                                    <p:animEffect transition="out" filter="fade">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fade">
                                      <p:cBhvr>
                                        <p:cTn id="50" dur="500"/>
                                        <p:tgtEl>
                                          <p:spTgt spid="61"/>
                                        </p:tgtEl>
                                      </p:cBhvr>
                                    </p:animEffect>
                                  </p:childTnLst>
                                </p:cTn>
                              </p:par>
                              <p:par>
                                <p:cTn id="51" presetID="1" presetClass="mediacall" presetSubtype="0" fill="hold" nodeType="withEffect">
                                  <p:stCondLst>
                                    <p:cond delay="0"/>
                                  </p:stCondLst>
                                  <p:childTnLst>
                                    <p:cmd type="call" cmd="playFrom(0.0)">
                                      <p:cBhvr>
                                        <p:cTn id="52" dur="4063" fill="hold"/>
                                        <p:tgtEl>
                                          <p:spTgt spid="72"/>
                                        </p:tgtEl>
                                      </p:cBhvr>
                                    </p:cmd>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51"/>
                                        </p:tgtEl>
                                        <p:attrNameLst>
                                          <p:attrName>fillcolor</p:attrName>
                                        </p:attrNameLst>
                                      </p:cBhvr>
                                      <p:to>
                                        <a:srgbClr val="00B0F0"/>
                                      </p:to>
                                    </p:animClr>
                                    <p:set>
                                      <p:cBhvr>
                                        <p:cTn id="58" dur="500" fill="hold"/>
                                        <p:tgtEl>
                                          <p:spTgt spid="51"/>
                                        </p:tgtEl>
                                        <p:attrNameLst>
                                          <p:attrName>fill.type</p:attrName>
                                        </p:attrNameLst>
                                      </p:cBhvr>
                                      <p:to>
                                        <p:strVal val="solid"/>
                                      </p:to>
                                    </p:set>
                                    <p:set>
                                      <p:cBhvr>
                                        <p:cTn id="59" dur="500" fill="hold"/>
                                        <p:tgtEl>
                                          <p:spTgt spid="51"/>
                                        </p:tgtEl>
                                        <p:attrNameLst>
                                          <p:attrName>fill.on</p:attrName>
                                        </p:attrNameLst>
                                      </p:cBhvr>
                                      <p:to>
                                        <p:strVal val="true"/>
                                      </p:to>
                                    </p:set>
                                  </p:childTnLst>
                                </p:cTn>
                              </p:par>
                              <p:par>
                                <p:cTn id="60" presetID="1" presetClass="mediacall" presetSubtype="0" fill="hold" nodeType="withEffect">
                                  <p:stCondLst>
                                    <p:cond delay="0"/>
                                  </p:stCondLst>
                                  <p:childTnLst>
                                    <p:cmd type="call" cmd="playFrom(0.0)">
                                      <p:cBhvr>
                                        <p:cTn id="61" dur="1104" fill="hold"/>
                                        <p:tgtEl>
                                          <p:spTgt spid="74"/>
                                        </p:tgtEl>
                                      </p:cBhvr>
                                    </p:cmd>
                                  </p:childTnLst>
                                </p:cTn>
                              </p:par>
                              <p:par>
                                <p:cTn id="62" presetID="42" presetClass="path" presetSubtype="0" accel="50000" decel="50000" fill="hold" nodeType="withEffect">
                                  <p:stCondLst>
                                    <p:cond delay="0"/>
                                  </p:stCondLst>
                                  <p:childTnLst>
                                    <p:animMotion origin="layout" path="M -1.25E-6 -2.22222E-6 L -0.20312 -0.36412 " pathEditMode="relative" rAng="0" ptsTypes="AA">
                                      <p:cBhvr>
                                        <p:cTn id="63" dur="500" fill="hold"/>
                                        <p:tgtEl>
                                          <p:spTgt spid="6"/>
                                        </p:tgtEl>
                                        <p:attrNameLst>
                                          <p:attrName>ppt_x</p:attrName>
                                          <p:attrName>ppt_y</p:attrName>
                                        </p:attrNameLst>
                                      </p:cBhvr>
                                      <p:rCtr x="-10156" y="-18218"/>
                                    </p:animMotion>
                                  </p:childTnLst>
                                </p:cTn>
                              </p:par>
                              <p:par>
                                <p:cTn id="64" presetID="35" presetClass="path" presetSubtype="0" accel="50000" decel="50000" fill="hold" nodeType="withEffect">
                                  <p:stCondLst>
                                    <p:cond delay="0"/>
                                  </p:stCondLst>
                                  <p:childTnLst>
                                    <p:animMotion origin="layout" path="M 2.91667E-6 7.40741E-7 L -0.1349 0.00278 " pathEditMode="relative" rAng="0" ptsTypes="AA">
                                      <p:cBhvr>
                                        <p:cTn id="65" dur="500" fill="hold"/>
                                        <p:tgtEl>
                                          <p:spTgt spid="31"/>
                                        </p:tgtEl>
                                        <p:attrNameLst>
                                          <p:attrName>ppt_x</p:attrName>
                                          <p:attrName>ppt_y</p:attrName>
                                        </p:attrNameLst>
                                      </p:cBhvr>
                                      <p:rCtr x="-6745" y="139"/>
                                    </p:animMotion>
                                  </p:childTnLst>
                                </p:cTn>
                              </p:par>
                            </p:childTnLst>
                          </p:cTn>
                        </p:par>
                        <p:par>
                          <p:cTn id="66" fill="hold">
                            <p:stCondLst>
                              <p:cond delay="1104"/>
                            </p:stCondLst>
                            <p:childTnLst>
                              <p:par>
                                <p:cTn id="67" presetID="10" presetClass="exit" presetSubtype="0" fill="hold" nodeType="afterEffect">
                                  <p:stCondLst>
                                    <p:cond delay="0"/>
                                  </p:stCondLst>
                                  <p:childTnLst>
                                    <p:animEffect transition="out" filter="fade">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31"/>
                                        </p:tgtEl>
                                      </p:cBhvr>
                                    </p:animEffect>
                                    <p:set>
                                      <p:cBhvr>
                                        <p:cTn id="72" dur="1" fill="hold">
                                          <p:stCondLst>
                                            <p:cond delay="499"/>
                                          </p:stCondLst>
                                        </p:cTn>
                                        <p:tgtEl>
                                          <p:spTgt spid="31"/>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67"/>
                                        </p:tgtEl>
                                        <p:attrNameLst>
                                          <p:attrName>style.visibility</p:attrName>
                                        </p:attrNameLst>
                                      </p:cBhvr>
                                      <p:to>
                                        <p:strVal val="visible"/>
                                      </p:to>
                                    </p:set>
                                    <p:animEffect transition="in" filter="fade">
                                      <p:cBhvr>
                                        <p:cTn id="75" dur="500"/>
                                        <p:tgtEl>
                                          <p:spTgt spid="67"/>
                                        </p:tgtEl>
                                      </p:cBhvr>
                                    </p:animEffect>
                                  </p:childTnLst>
                                </p:cTn>
                              </p:par>
                            </p:childTnLst>
                          </p:cTn>
                        </p:par>
                        <p:par>
                          <p:cTn id="76" fill="hold">
                            <p:stCondLst>
                              <p:cond delay="1604"/>
                            </p:stCondLst>
                            <p:childTnLst>
                              <p:par>
                                <p:cTn id="77" presetID="53" presetClass="entr" presetSubtype="16" fill="hold" nodeType="afterEffect">
                                  <p:stCondLst>
                                    <p:cond delay="0"/>
                                  </p:stCondLst>
                                  <p:childTnLst>
                                    <p:set>
                                      <p:cBhvr>
                                        <p:cTn id="78" dur="1" fill="hold">
                                          <p:stCondLst>
                                            <p:cond delay="0"/>
                                          </p:stCondLst>
                                        </p:cTn>
                                        <p:tgtEl>
                                          <p:spTgt spid="77"/>
                                        </p:tgtEl>
                                        <p:attrNameLst>
                                          <p:attrName>style.visibility</p:attrName>
                                        </p:attrNameLst>
                                      </p:cBhvr>
                                      <p:to>
                                        <p:strVal val="visible"/>
                                      </p:to>
                                    </p:set>
                                    <p:anim calcmode="lin" valueType="num">
                                      <p:cBhvr>
                                        <p:cTn id="79" dur="500" fill="hold"/>
                                        <p:tgtEl>
                                          <p:spTgt spid="77"/>
                                        </p:tgtEl>
                                        <p:attrNameLst>
                                          <p:attrName>ppt_w</p:attrName>
                                        </p:attrNameLst>
                                      </p:cBhvr>
                                      <p:tavLst>
                                        <p:tav tm="0">
                                          <p:val>
                                            <p:fltVal val="0"/>
                                          </p:val>
                                        </p:tav>
                                        <p:tav tm="100000">
                                          <p:val>
                                            <p:strVal val="#ppt_w"/>
                                          </p:val>
                                        </p:tav>
                                      </p:tavLst>
                                    </p:anim>
                                    <p:anim calcmode="lin" valueType="num">
                                      <p:cBhvr>
                                        <p:cTn id="80" dur="500" fill="hold"/>
                                        <p:tgtEl>
                                          <p:spTgt spid="77"/>
                                        </p:tgtEl>
                                        <p:attrNameLst>
                                          <p:attrName>ppt_h</p:attrName>
                                        </p:attrNameLst>
                                      </p:cBhvr>
                                      <p:tavLst>
                                        <p:tav tm="0">
                                          <p:val>
                                            <p:fltVal val="0"/>
                                          </p:val>
                                        </p:tav>
                                        <p:tav tm="100000">
                                          <p:val>
                                            <p:strVal val="#ppt_h"/>
                                          </p:val>
                                        </p:tav>
                                      </p:tavLst>
                                    </p:anim>
                                    <p:animEffect transition="in" filter="fade">
                                      <p:cBhvr>
                                        <p:cTn id="81" dur="500"/>
                                        <p:tgtEl>
                                          <p:spTgt spid="77"/>
                                        </p:tgtEl>
                                      </p:cBhvr>
                                    </p:animEffect>
                                  </p:childTnLst>
                                </p:cTn>
                              </p:par>
                              <p:par>
                                <p:cTn id="82" presetID="1" presetClass="mediacall" presetSubtype="0" fill="hold" nodeType="withEffect">
                                  <p:stCondLst>
                                    <p:cond delay="0"/>
                                  </p:stCondLst>
                                  <p:childTnLst>
                                    <p:cmd type="call" cmd="playFrom(0.0)">
                                      <p:cBhvr>
                                        <p:cTn id="83" dur="589" fill="hold"/>
                                        <p:tgtEl>
                                          <p:spTgt spid="73"/>
                                        </p:tgtEl>
                                      </p:cBhvr>
                                    </p:cmd>
                                  </p:childTnLst>
                                </p:cTn>
                              </p:par>
                            </p:childTnLst>
                          </p:cTn>
                        </p:par>
                      </p:childTnLst>
                    </p:cTn>
                  </p:par>
                </p:childTnLst>
              </p:cTn>
              <p:nextCondLst>
                <p:cond evt="onClick" delay="0">
                  <p:tgtEl>
                    <p:spTgt spid="51"/>
                  </p:tgtEl>
                </p:cond>
              </p:nextCondLst>
            </p:seq>
            <p:audio>
              <p:cMediaNode vol="80000">
                <p:cTn id="84" fill="hold" display="0">
                  <p:stCondLst>
                    <p:cond delay="indefinite"/>
                  </p:stCondLst>
                  <p:endCondLst>
                    <p:cond evt="onStopAudio" delay="0">
                      <p:tgtEl>
                        <p:sldTgt/>
                      </p:tgtEl>
                    </p:cond>
                  </p:endCondLst>
                </p:cTn>
                <p:tgtEl>
                  <p:spTgt spid="72"/>
                </p:tgtEl>
              </p:cMediaNode>
            </p:audio>
            <p:audio>
              <p:cMediaNode vol="80000">
                <p:cTn id="85" fill="hold" display="0">
                  <p:stCondLst>
                    <p:cond delay="indefinite"/>
                  </p:stCondLst>
                  <p:endCondLst>
                    <p:cond evt="onStopAudio" delay="0">
                      <p:tgtEl>
                        <p:sldTgt/>
                      </p:tgtEl>
                    </p:cond>
                  </p:endCondLst>
                </p:cTn>
                <p:tgtEl>
                  <p:spTgt spid="73"/>
                </p:tgtEl>
              </p:cMediaNode>
            </p:audio>
            <p:audio>
              <p:cMediaNode vol="80000">
                <p:cTn id="86" fill="hold" display="0">
                  <p:stCondLst>
                    <p:cond delay="indefinite"/>
                  </p:stCondLst>
                  <p:endCondLst>
                    <p:cond evt="onStopAudio" delay="0">
                      <p:tgtEl>
                        <p:sldTgt/>
                      </p:tgtEl>
                    </p:cond>
                  </p:endCondLst>
                </p:cTn>
                <p:tgtEl>
                  <p:spTgt spid="74"/>
                </p:tgtEl>
              </p:cMediaNode>
            </p:audio>
          </p:childTnLst>
        </p:cTn>
      </p:par>
    </p:tnLst>
    <p:bldLst>
      <p:bldP spid="48" grpId="0" animBg="1"/>
      <p:bldP spid="49" grpId="0" animBg="1"/>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4"/>
          <p:cNvPicPr>
            <a:picLocks noChangeAspect="1"/>
          </p:cNvPicPr>
          <p:nvPr/>
        </p:nvPicPr>
        <p:blipFill>
          <a:blip r:embed="rId2"/>
          <a:srcRect/>
          <a:stretch>
            <a:fillRect/>
          </a:stretch>
        </p:blipFill>
        <p:spPr bwMode="auto">
          <a:xfrm>
            <a:off x="57151" y="34925"/>
            <a:ext cx="12192000" cy="6945313"/>
          </a:xfrm>
          <a:prstGeom prst="rect">
            <a:avLst/>
          </a:prstGeom>
          <a:noFill/>
          <a:ln w="9525">
            <a:noFill/>
            <a:miter lim="800000"/>
            <a:headEnd/>
            <a:tailEnd/>
          </a:ln>
        </p:spPr>
      </p:pic>
      <p:sp>
        <p:nvSpPr>
          <p:cNvPr id="17411" name="Rectangle 7"/>
          <p:cNvSpPr>
            <a:spLocks noChangeArrowheads="1"/>
          </p:cNvSpPr>
          <p:nvPr/>
        </p:nvSpPr>
        <p:spPr bwMode="auto">
          <a:xfrm>
            <a:off x="57151" y="612775"/>
            <a:ext cx="12192000" cy="762000"/>
          </a:xfrm>
          <a:prstGeom prst="rect">
            <a:avLst/>
          </a:prstGeom>
          <a:noFill/>
          <a:ln w="9525">
            <a:noFill/>
            <a:miter lim="800000"/>
            <a:headEnd/>
            <a:tailEnd/>
          </a:ln>
        </p:spPr>
        <p:txBody>
          <a:bodyPr anchor="ctr" anchorCtr="1"/>
          <a:lstStyle/>
          <a:p>
            <a:r>
              <a:rPr lang="en-US" sz="3600" b="1">
                <a:solidFill>
                  <a:srgbClr val="FF0000"/>
                </a:solidFill>
                <a:cs typeface="Times New Roman" pitchFamily="18" charset="0"/>
              </a:rPr>
              <a:t>MỤC TIÊU BÀI HỌC</a:t>
            </a:r>
          </a:p>
        </p:txBody>
      </p:sp>
      <p:grpSp>
        <p:nvGrpSpPr>
          <p:cNvPr id="2" name="Group 3"/>
          <p:cNvGrpSpPr>
            <a:grpSpLocks/>
          </p:cNvGrpSpPr>
          <p:nvPr/>
        </p:nvGrpSpPr>
        <p:grpSpPr bwMode="auto">
          <a:xfrm>
            <a:off x="1809752" y="3084513"/>
            <a:ext cx="9391649" cy="803275"/>
            <a:chOff x="1176471" y="2260676"/>
            <a:chExt cx="7043871" cy="802657"/>
          </a:xfrm>
        </p:grpSpPr>
        <p:sp>
          <p:nvSpPr>
            <p:cNvPr id="5" name="Oval 97"/>
            <p:cNvSpPr>
              <a:spLocks noChangeArrowheads="1"/>
            </p:cNvSpPr>
            <p:nvPr/>
          </p:nvSpPr>
          <p:spPr bwMode="gray">
            <a:xfrm rot="1758052">
              <a:off x="1176471" y="2303505"/>
              <a:ext cx="801702" cy="759828"/>
            </a:xfrm>
            <a:prstGeom prst="ellipse">
              <a:avLst/>
            </a:prstGeom>
          </p:spPr>
          <p:style>
            <a:lnRef idx="3">
              <a:schemeClr val="lt1"/>
            </a:lnRef>
            <a:fillRef idx="1">
              <a:schemeClr val="accent2"/>
            </a:fillRef>
            <a:effectRef idx="1">
              <a:schemeClr val="accent2"/>
            </a:effectRef>
            <a:fontRef idx="minor">
              <a:schemeClr val="lt1"/>
            </a:fontRef>
          </p:style>
          <p:txBody>
            <a:bodyPr wrap="none" anchor="ctr"/>
            <a:lstStyle/>
            <a:p>
              <a:pPr>
                <a:defRPr/>
              </a:pPr>
              <a:endParaRPr lang="en-US" sz="3200" b="1">
                <a:solidFill>
                  <a:srgbClr val="3333FF"/>
                </a:solidFill>
                <a:latin typeface="Times New Roman" pitchFamily="18" charset="0"/>
                <a:cs typeface="Times New Roman" pitchFamily="18" charset="0"/>
              </a:endParaRPr>
            </a:p>
          </p:txBody>
        </p:sp>
        <p:grpSp>
          <p:nvGrpSpPr>
            <p:cNvPr id="3" name="Group 2"/>
            <p:cNvGrpSpPr>
              <a:grpSpLocks/>
            </p:cNvGrpSpPr>
            <p:nvPr/>
          </p:nvGrpSpPr>
          <p:grpSpPr bwMode="auto">
            <a:xfrm>
              <a:off x="1444243" y="2260676"/>
              <a:ext cx="6776099" cy="745004"/>
              <a:chOff x="97363" y="2282285"/>
              <a:chExt cx="6776099" cy="745004"/>
            </a:xfrm>
          </p:grpSpPr>
          <p:sp>
            <p:nvSpPr>
              <p:cNvPr id="17419" name="Text Box 100"/>
              <p:cNvSpPr txBox="1">
                <a:spLocks noChangeArrowheads="1"/>
              </p:cNvSpPr>
              <p:nvPr/>
            </p:nvSpPr>
            <p:spPr bwMode="gray">
              <a:xfrm>
                <a:off x="719669" y="2282285"/>
                <a:ext cx="6153793" cy="584325"/>
              </a:xfrm>
              <a:prstGeom prst="rect">
                <a:avLst/>
              </a:prstGeom>
              <a:noFill/>
              <a:ln w="9525">
                <a:noFill/>
                <a:miter lim="800000"/>
                <a:headEnd/>
                <a:tailEnd/>
              </a:ln>
            </p:spPr>
            <p:txBody>
              <a:bodyPr>
                <a:spAutoFit/>
              </a:bodyPr>
              <a:lstStyle/>
              <a:p>
                <a:pPr algn="just" eaLnBrk="1" hangingPunct="1"/>
                <a:r>
                  <a:rPr lang="en-US" sz="3200" b="1">
                    <a:solidFill>
                      <a:srgbClr val="3333FF"/>
                    </a:solidFill>
                    <a:latin typeface="Times New Roman" pitchFamily="18" charset="0"/>
                    <a:ea typeface="Tahoma" pitchFamily="34" charset="0"/>
                    <a:cs typeface="Times New Roman" pitchFamily="18" charset="0"/>
                  </a:rPr>
                  <a:t>Biết trừ hai số thập phân</a:t>
                </a:r>
              </a:p>
            </p:txBody>
          </p:sp>
          <p:sp>
            <p:nvSpPr>
              <p:cNvPr id="17420" name="Text Box 101"/>
              <p:cNvSpPr txBox="1">
                <a:spLocks noChangeArrowheads="1"/>
              </p:cNvSpPr>
              <p:nvPr/>
            </p:nvSpPr>
            <p:spPr bwMode="gray">
              <a:xfrm>
                <a:off x="97363" y="2442964"/>
                <a:ext cx="854553" cy="584325"/>
              </a:xfrm>
              <a:prstGeom prst="rect">
                <a:avLst/>
              </a:prstGeom>
              <a:noFill/>
              <a:ln w="9525">
                <a:noFill/>
                <a:miter lim="800000"/>
                <a:headEnd/>
                <a:tailEnd/>
              </a:ln>
            </p:spPr>
            <p:txBody>
              <a:bodyPr>
                <a:spAutoFit/>
              </a:bodyPr>
              <a:lstStyle/>
              <a:p>
                <a:pPr eaLnBrk="1" hangingPunct="1"/>
                <a:r>
                  <a:rPr lang="en-US" sz="3200" b="1">
                    <a:solidFill>
                      <a:schemeClr val="bg1"/>
                    </a:solidFill>
                    <a:latin typeface="Times New Roman" pitchFamily="18" charset="0"/>
                    <a:cs typeface="Times New Roman" pitchFamily="18" charset="0"/>
                  </a:rPr>
                  <a:t>1</a:t>
                </a:r>
              </a:p>
            </p:txBody>
          </p:sp>
        </p:grpSp>
      </p:grpSp>
      <p:grpSp>
        <p:nvGrpSpPr>
          <p:cNvPr id="4" name="Group 4"/>
          <p:cNvGrpSpPr>
            <a:grpSpLocks/>
          </p:cNvGrpSpPr>
          <p:nvPr/>
        </p:nvGrpSpPr>
        <p:grpSpPr bwMode="auto">
          <a:xfrm>
            <a:off x="1809751" y="4178300"/>
            <a:ext cx="9232900" cy="895350"/>
            <a:chOff x="1107578" y="3482497"/>
            <a:chExt cx="6924742" cy="896034"/>
          </a:xfrm>
        </p:grpSpPr>
        <p:sp>
          <p:nvSpPr>
            <p:cNvPr id="12" name="Oval 97"/>
            <p:cNvSpPr>
              <a:spLocks noChangeArrowheads="1"/>
            </p:cNvSpPr>
            <p:nvPr/>
          </p:nvSpPr>
          <p:spPr bwMode="gray">
            <a:xfrm rot="1758052">
              <a:off x="1107578" y="3617538"/>
              <a:ext cx="801695" cy="760993"/>
            </a:xfrm>
            <a:prstGeom prst="ellipse">
              <a:avLst/>
            </a:prstGeom>
          </p:spPr>
          <p:style>
            <a:lnRef idx="3">
              <a:schemeClr val="lt1"/>
            </a:lnRef>
            <a:fillRef idx="1">
              <a:schemeClr val="accent2"/>
            </a:fillRef>
            <a:effectRef idx="1">
              <a:schemeClr val="accent2"/>
            </a:effectRef>
            <a:fontRef idx="minor">
              <a:schemeClr val="lt1"/>
            </a:fontRef>
          </p:style>
          <p:txBody>
            <a:bodyPr wrap="none" anchor="ctr"/>
            <a:lstStyle/>
            <a:p>
              <a:pPr>
                <a:defRPr/>
              </a:pPr>
              <a:endParaRPr lang="en-US" sz="3200" b="1">
                <a:solidFill>
                  <a:srgbClr val="3333FF"/>
                </a:solidFill>
                <a:latin typeface="Times New Roman" pitchFamily="18" charset="0"/>
                <a:cs typeface="Times New Roman" pitchFamily="18" charset="0"/>
              </a:endParaRPr>
            </a:p>
          </p:txBody>
        </p:sp>
        <p:sp>
          <p:nvSpPr>
            <p:cNvPr id="17415" name="Text Box 101"/>
            <p:cNvSpPr txBox="1">
              <a:spLocks noChangeArrowheads="1"/>
            </p:cNvSpPr>
            <p:nvPr/>
          </p:nvSpPr>
          <p:spPr bwMode="gray">
            <a:xfrm>
              <a:off x="1375047" y="3736125"/>
              <a:ext cx="814567" cy="585222"/>
            </a:xfrm>
            <a:prstGeom prst="rect">
              <a:avLst/>
            </a:prstGeom>
            <a:noFill/>
            <a:ln w="9525">
              <a:noFill/>
              <a:miter lim="800000"/>
              <a:headEnd/>
              <a:tailEnd/>
            </a:ln>
          </p:spPr>
          <p:txBody>
            <a:bodyPr>
              <a:spAutoFit/>
            </a:bodyPr>
            <a:lstStyle/>
            <a:p>
              <a:pPr eaLnBrk="1" hangingPunct="1"/>
              <a:r>
                <a:rPr lang="en-US" sz="3200" b="1">
                  <a:solidFill>
                    <a:schemeClr val="bg1"/>
                  </a:solidFill>
                  <a:latin typeface="Times New Roman" pitchFamily="18" charset="0"/>
                  <a:cs typeface="Times New Roman" pitchFamily="18" charset="0"/>
                </a:rPr>
                <a:t>2</a:t>
              </a:r>
            </a:p>
          </p:txBody>
        </p:sp>
        <p:sp>
          <p:nvSpPr>
            <p:cNvPr id="17416" name="Text Box 100"/>
            <p:cNvSpPr txBox="1">
              <a:spLocks noChangeArrowheads="1"/>
            </p:cNvSpPr>
            <p:nvPr/>
          </p:nvSpPr>
          <p:spPr bwMode="gray">
            <a:xfrm>
              <a:off x="1878527" y="3482497"/>
              <a:ext cx="6153793" cy="585222"/>
            </a:xfrm>
            <a:prstGeom prst="rect">
              <a:avLst/>
            </a:prstGeom>
            <a:noFill/>
            <a:ln w="9525">
              <a:noFill/>
              <a:miter lim="800000"/>
              <a:headEnd/>
              <a:tailEnd/>
            </a:ln>
          </p:spPr>
          <p:txBody>
            <a:bodyPr>
              <a:spAutoFit/>
            </a:bodyPr>
            <a:lstStyle/>
            <a:p>
              <a:pPr eaLnBrk="1" hangingPunct="1"/>
              <a:r>
                <a:rPr lang="en-US" sz="3200" b="1" dirty="0" err="1">
                  <a:solidFill>
                    <a:srgbClr val="3333FF"/>
                  </a:solidFill>
                  <a:latin typeface="Times New Roman" pitchFamily="18" charset="0"/>
                  <a:ea typeface="Tahoma" pitchFamily="34" charset="0"/>
                  <a:cs typeface="Times New Roman" pitchFamily="18" charset="0"/>
                </a:rPr>
                <a:t>Vận</a:t>
              </a:r>
              <a:r>
                <a:rPr lang="en-US" sz="3200" b="1" dirty="0">
                  <a:solidFill>
                    <a:srgbClr val="3333FF"/>
                  </a:solidFill>
                  <a:latin typeface="Times New Roman" pitchFamily="18" charset="0"/>
                  <a:ea typeface="Tahoma" pitchFamily="34" charset="0"/>
                  <a:cs typeface="Times New Roman" pitchFamily="18" charset="0"/>
                </a:rPr>
                <a:t> </a:t>
              </a:r>
              <a:r>
                <a:rPr lang="en-US" sz="3200" b="1" dirty="0" err="1">
                  <a:solidFill>
                    <a:srgbClr val="3333FF"/>
                  </a:solidFill>
                  <a:latin typeface="Times New Roman" pitchFamily="18" charset="0"/>
                  <a:ea typeface="Tahoma" pitchFamily="34" charset="0"/>
                  <a:cs typeface="Times New Roman" pitchFamily="18" charset="0"/>
                </a:rPr>
                <a:t>dụng</a:t>
              </a:r>
              <a:r>
                <a:rPr lang="en-US" sz="3200" b="1" dirty="0">
                  <a:solidFill>
                    <a:srgbClr val="3333FF"/>
                  </a:solidFill>
                  <a:latin typeface="Times New Roman" pitchFamily="18" charset="0"/>
                  <a:ea typeface="Tahoma" pitchFamily="34" charset="0"/>
                  <a:cs typeface="Times New Roman" pitchFamily="18" charset="0"/>
                </a:rPr>
                <a:t> </a:t>
              </a:r>
              <a:r>
                <a:rPr lang="en-US" sz="3200" b="1" dirty="0" err="1">
                  <a:solidFill>
                    <a:srgbClr val="3333FF"/>
                  </a:solidFill>
                  <a:latin typeface="Times New Roman" pitchFamily="18" charset="0"/>
                  <a:ea typeface="Tahoma" pitchFamily="34" charset="0"/>
                  <a:cs typeface="Times New Roman" pitchFamily="18" charset="0"/>
                </a:rPr>
                <a:t>được</a:t>
              </a:r>
              <a:r>
                <a:rPr lang="en-US" sz="3200" b="1" dirty="0">
                  <a:solidFill>
                    <a:srgbClr val="3333FF"/>
                  </a:solidFill>
                  <a:latin typeface="Times New Roman" pitchFamily="18" charset="0"/>
                  <a:ea typeface="Tahoma" pitchFamily="34" charset="0"/>
                  <a:cs typeface="Times New Roman" pitchFamily="18" charset="0"/>
                </a:rPr>
                <a:t> </a:t>
              </a:r>
              <a:r>
                <a:rPr lang="en-US" sz="3200" b="1" dirty="0" err="1">
                  <a:solidFill>
                    <a:srgbClr val="3333FF"/>
                  </a:solidFill>
                  <a:latin typeface="Times New Roman" pitchFamily="18" charset="0"/>
                  <a:ea typeface="Tahoma" pitchFamily="34" charset="0"/>
                  <a:cs typeface="Times New Roman" pitchFamily="18" charset="0"/>
                </a:rPr>
                <a:t>vào</a:t>
              </a:r>
              <a:r>
                <a:rPr lang="en-US" sz="3200" b="1" dirty="0">
                  <a:solidFill>
                    <a:srgbClr val="3333FF"/>
                  </a:solidFill>
                  <a:latin typeface="Times New Roman" pitchFamily="18" charset="0"/>
                  <a:ea typeface="Tahoma" pitchFamily="34" charset="0"/>
                  <a:cs typeface="Times New Roman" pitchFamily="18" charset="0"/>
                </a:rPr>
                <a:t> </a:t>
              </a:r>
              <a:r>
                <a:rPr lang="en-US" sz="3200" b="1" dirty="0" err="1">
                  <a:solidFill>
                    <a:srgbClr val="3333FF"/>
                  </a:solidFill>
                  <a:latin typeface="Times New Roman" pitchFamily="18" charset="0"/>
                  <a:ea typeface="Tahoma" pitchFamily="34" charset="0"/>
                  <a:cs typeface="Times New Roman" pitchFamily="18" charset="0"/>
                </a:rPr>
                <a:t>giải</a:t>
              </a:r>
              <a:r>
                <a:rPr lang="en-US" sz="3200" b="1" dirty="0">
                  <a:solidFill>
                    <a:srgbClr val="3333FF"/>
                  </a:solidFill>
                  <a:latin typeface="Times New Roman" pitchFamily="18" charset="0"/>
                  <a:ea typeface="Tahoma" pitchFamily="34" charset="0"/>
                  <a:cs typeface="Times New Roman" pitchFamily="18" charset="0"/>
                </a:rPr>
                <a:t> </a:t>
              </a:r>
              <a:r>
                <a:rPr lang="en-US" sz="3200" b="1" dirty="0" err="1">
                  <a:solidFill>
                    <a:srgbClr val="3333FF"/>
                  </a:solidFill>
                  <a:latin typeface="Times New Roman" pitchFamily="18" charset="0"/>
                  <a:ea typeface="Tahoma" pitchFamily="34" charset="0"/>
                  <a:cs typeface="Times New Roman" pitchFamily="18" charset="0"/>
                </a:rPr>
                <a:t>toán</a:t>
              </a:r>
              <a:endParaRPr lang="en-US" sz="3200" b="1" dirty="0">
                <a:solidFill>
                  <a:srgbClr val="3333FF"/>
                </a:solidFill>
                <a:latin typeface="Times New Roman" pitchFamily="18" charset="0"/>
                <a:ea typeface="Tahoma" pitchFamily="34" charset="0"/>
                <a:cs typeface="Times New Roman" pitchFamily="18" charset="0"/>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fontAlgn="auto">
              <a:spcAft>
                <a:spcPts val="0"/>
              </a:spcAft>
              <a:defRPr/>
            </a:pPr>
            <a:endParaRPr lang="en-US"/>
          </a:p>
        </p:txBody>
      </p:sp>
      <p:pic>
        <p:nvPicPr>
          <p:cNvPr id="5" name="Bui Phan - Luong Bich Huu.mp3">
            <a:hlinkClick r:id="" action="ppaction://media"/>
          </p:cNvPr>
          <p:cNvPicPr>
            <a:picLocks noGrp="1" noRot="1" noChangeAspect="1"/>
          </p:cNvPicPr>
          <p:nvPr>
            <p:ph idx="1"/>
            <a:audioFile r:link="rId1"/>
          </p:nvPr>
        </p:nvPicPr>
        <p:blipFill>
          <a:blip r:embed="rId3"/>
          <a:stretch>
            <a:fillRect/>
          </a:stretch>
        </p:blipFill>
        <p:spPr>
          <a:xfrm>
            <a:off x="5853113" y="3757613"/>
            <a:ext cx="487362" cy="487362"/>
          </a:xfrm>
        </p:spPr>
      </p:pic>
      <p:pic>
        <p:nvPicPr>
          <p:cNvPr id="11268" name="Picture 2" descr="C:\Users\SONY\Desktop\Bìa Giáo án ĐT\hinh-nen-powerpoint-thien-nhien-5.jpg"/>
          <p:cNvPicPr>
            <a:picLocks noChangeAspect="1" noChangeArrowheads="1"/>
          </p:cNvPicPr>
          <p:nvPr/>
        </p:nvPicPr>
        <p:blipFill>
          <a:blip r:embed="rId4"/>
          <a:srcRect/>
          <a:stretch>
            <a:fillRect/>
          </a:stretch>
        </p:blipFill>
        <p:spPr bwMode="auto">
          <a:xfrm>
            <a:off x="-50800" y="-14288"/>
            <a:ext cx="12242800" cy="6872288"/>
          </a:xfrm>
          <a:prstGeom prst="rect">
            <a:avLst/>
          </a:prstGeom>
          <a:noFill/>
          <a:ln w="9525">
            <a:noFill/>
            <a:miter lim="800000"/>
            <a:headEnd/>
            <a:tailEnd/>
          </a:ln>
        </p:spPr>
      </p:pic>
      <p:sp>
        <p:nvSpPr>
          <p:cNvPr id="11269" name="TextBox 3"/>
          <p:cNvSpPr txBox="1">
            <a:spLocks noChangeArrowheads="1"/>
          </p:cNvSpPr>
          <p:nvPr/>
        </p:nvSpPr>
        <p:spPr bwMode="auto">
          <a:xfrm>
            <a:off x="3251200" y="2743200"/>
            <a:ext cx="8703733" cy="1322388"/>
          </a:xfrm>
          <a:prstGeom prst="rect">
            <a:avLst/>
          </a:prstGeom>
          <a:noFill/>
          <a:ln w="9525">
            <a:noFill/>
            <a:miter lim="800000"/>
            <a:headEnd/>
            <a:tailEnd/>
          </a:ln>
        </p:spPr>
        <p:txBody>
          <a:bodyPr>
            <a:spAutoFit/>
          </a:bodyPr>
          <a:lstStyle/>
          <a:p>
            <a:pPr eaLnBrk="1" hangingPunct="1"/>
            <a:r>
              <a:rPr lang="en-US" sz="8000" b="1" dirty="0">
                <a:solidFill>
                  <a:srgbClr val="FF0000"/>
                </a:solidFill>
                <a:latin typeface="Times New Roman" pitchFamily="18" charset="0"/>
                <a:cs typeface="Times New Roman" pitchFamily="18" charset="0"/>
              </a:rPr>
              <a:t>KHÁM PHÁ</a:t>
            </a:r>
          </a:p>
        </p:txBody>
      </p:sp>
    </p:spTree>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xmlns="" name="Gallery" id="{BBFCD31E-59A1-489D-B089-A3EAD7CAE12E}" vid="{F5E91637-A7B6-4E27-B710-77DA7014EE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398</TotalTime>
  <Words>1102</Words>
  <Application>Microsoft Office PowerPoint</Application>
  <PresentationFormat>Custom</PresentationFormat>
  <Paragraphs>159</Paragraphs>
  <Slides>21</Slides>
  <Notes>11</Notes>
  <HiddenSlides>0</HiddenSlides>
  <MMClips>15</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Office Theme</vt: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147</cp:revision>
  <cp:lastPrinted>2021-04-06T22:48:27Z</cp:lastPrinted>
  <dcterms:created xsi:type="dcterms:W3CDTF">2021-04-05T03:43:09Z</dcterms:created>
  <dcterms:modified xsi:type="dcterms:W3CDTF">2021-11-15T08:24:33Z</dcterms:modified>
</cp:coreProperties>
</file>