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9"/>
  </p:notesMasterIdLst>
  <p:sldIdLst>
    <p:sldId id="301" r:id="rId3"/>
    <p:sldId id="287" r:id="rId4"/>
    <p:sldId id="288" r:id="rId5"/>
    <p:sldId id="289" r:id="rId6"/>
    <p:sldId id="302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B6C43-6B7E-4268-BE89-D3204BC64F0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0949E-2DFC-4BF7-A676-94716851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8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1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2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3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680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" y="1329846"/>
            <a:ext cx="10515600" cy="475872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534254" y="479077"/>
            <a:ext cx="7338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các hình thức: Lớp, cá nhân, tổ, nhóm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5174" y="0"/>
            <a:ext cx="4694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/>
                <a:ea typeface="Arial"/>
              </a:rPr>
              <a:t>THỰC HÀNH LUYỆN TẬP 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665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4541" y="249958"/>
            <a:ext cx="3839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nhạc ký hiệu bàn tay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" y="1298017"/>
            <a:ext cx="10515600" cy="40098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73" y="3686118"/>
            <a:ext cx="568202" cy="333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92" y="5363979"/>
            <a:ext cx="568202" cy="333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20" y="5270383"/>
            <a:ext cx="549505" cy="406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86" y="3686118"/>
            <a:ext cx="549505" cy="406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48" y="3741443"/>
            <a:ext cx="579027" cy="3715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61" y="5325667"/>
            <a:ext cx="579027" cy="3715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15" y="3741443"/>
            <a:ext cx="579027" cy="37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02" y="5343881"/>
            <a:ext cx="504445" cy="4267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54" y="3779520"/>
            <a:ext cx="504445" cy="4267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11" y="5407585"/>
            <a:ext cx="536449" cy="2545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1" y="5400858"/>
            <a:ext cx="536449" cy="2545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28" y="3799972"/>
            <a:ext cx="536449" cy="2545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34" y="5415184"/>
            <a:ext cx="536449" cy="2545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21" y="5449086"/>
            <a:ext cx="536449" cy="2545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1" y="5396375"/>
            <a:ext cx="489205" cy="2941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72" y="5395371"/>
            <a:ext cx="489205" cy="2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5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8" y="1120313"/>
            <a:ext cx="9673577" cy="29740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2299" y="46400"/>
            <a:ext cx="42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</a:rPr>
              <a:t>Đọc nhạc gõ đêm theo phách</a:t>
            </a:r>
            <a:endParaRPr lang="en-US" sz="2400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4" y="2888166"/>
            <a:ext cx="346726" cy="3467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02" y="2905984"/>
            <a:ext cx="346726" cy="3467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59" y="2865398"/>
            <a:ext cx="346726" cy="3467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19" y="2870619"/>
            <a:ext cx="346726" cy="3467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26" y="2846240"/>
            <a:ext cx="346726" cy="3467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69" y="2890966"/>
            <a:ext cx="346726" cy="3467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61" y="2865398"/>
            <a:ext cx="346726" cy="3467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77" y="4103551"/>
            <a:ext cx="346726" cy="3467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57" y="4075648"/>
            <a:ext cx="346726" cy="3467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83" y="4069252"/>
            <a:ext cx="346726" cy="3467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63" y="2900928"/>
            <a:ext cx="346726" cy="3467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576" y="4174296"/>
            <a:ext cx="346726" cy="3467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58" y="4166911"/>
            <a:ext cx="346726" cy="3467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47" y="4069252"/>
            <a:ext cx="346726" cy="3467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34" y="4103551"/>
            <a:ext cx="346726" cy="3467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3" y="4166538"/>
            <a:ext cx="346726" cy="346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2" y="4812822"/>
            <a:ext cx="2827026" cy="20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68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3" y="1287580"/>
            <a:ext cx="10640911" cy="40427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43282" y="105520"/>
            <a:ext cx="42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</a:rPr>
              <a:t>Đọc nhạc vận động theo nhịp</a:t>
            </a:r>
            <a:endParaRPr lang="en-US" sz="2400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5" y="-1366"/>
            <a:ext cx="2643548" cy="233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0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51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PRO</cp:lastModifiedBy>
  <cp:revision>44</cp:revision>
  <dcterms:created xsi:type="dcterms:W3CDTF">2022-04-04T02:41:08Z</dcterms:created>
  <dcterms:modified xsi:type="dcterms:W3CDTF">2023-09-22T06:10:28Z</dcterms:modified>
</cp:coreProperties>
</file>